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2" r:id="rId3"/>
    <p:sldId id="266" r:id="rId4"/>
    <p:sldId id="26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  <a:srgbClr val="262626"/>
    <a:srgbClr val="000000"/>
    <a:srgbClr val="77933C"/>
    <a:srgbClr val="F3EBE2"/>
    <a:srgbClr val="66676C"/>
    <a:srgbClr val="354B73"/>
    <a:srgbClr val="0F0F0F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6" autoAdjust="0"/>
    <p:restoredTop sz="94660"/>
  </p:normalViewPr>
  <p:slideViewPr>
    <p:cSldViewPr>
      <p:cViewPr varScale="1">
        <p:scale>
          <a:sx n="139" d="100"/>
          <a:sy n="139" d="100"/>
        </p:scale>
        <p:origin x="780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06150-FD7D-46F8-93A3-1947D97AD27C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4BA5C-2176-40C1-8063-64331B8DC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8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4BA5C-2176-40C1-8063-64331B8DC3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7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4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1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9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1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8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7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9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A9FE-1B63-4993-B345-5BC99723C743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3487-B3D9-4E56-AEC8-53D0866C1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ubc.ca/communicatingscience2014w112/2014/10/28/fun-and-fluorescent-drinks-to-try-out-for-halloween/" TargetMode="External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audio" Target="../media/media1.wma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openxmlformats.org/officeDocument/2006/relationships/image" Target="../media/image20.gif"/><Relationship Id="rId26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openxmlformats.org/officeDocument/2006/relationships/image" Target="../media/image4.png"/><Relationship Id="rId34" Type="http://schemas.openxmlformats.org/officeDocument/2006/relationships/image" Target="../media/image30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5" Type="http://schemas.openxmlformats.org/officeDocument/2006/relationships/image" Target="../media/image25.png"/><Relationship Id="rId33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2.gif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5.png"/><Relationship Id="rId24" Type="http://schemas.openxmlformats.org/officeDocument/2006/relationships/image" Target="../media/image24.png"/><Relationship Id="rId32" Type="http://schemas.openxmlformats.org/officeDocument/2006/relationships/image" Target="../media/image5.png"/><Relationship Id="rId5" Type="http://schemas.openxmlformats.org/officeDocument/2006/relationships/image" Target="../media/image12.gif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36" Type="http://schemas.openxmlformats.org/officeDocument/2006/relationships/audio" Target="../media/audio2.wav"/><Relationship Id="rId10" Type="http://schemas.openxmlformats.org/officeDocument/2006/relationships/slide" Target="slide4.xml"/><Relationship Id="rId19" Type="http://schemas.openxmlformats.org/officeDocument/2006/relationships/image" Target="../media/image21.png"/><Relationship Id="rId31" Type="http://schemas.openxmlformats.org/officeDocument/2006/relationships/image" Target="../media/image29.gif"/><Relationship Id="rId4" Type="http://schemas.openxmlformats.org/officeDocument/2006/relationships/image" Target="../media/image1.jpeg"/><Relationship Id="rId9" Type="http://schemas.openxmlformats.org/officeDocument/2006/relationships/hyperlink" Target="http://blogs.ubc.ca/communicatingscience2014w112/2014/10/28/fun-and-fluorescent-drinks-to-try-out-for-halloween/" TargetMode="External"/><Relationship Id="rId14" Type="http://schemas.openxmlformats.org/officeDocument/2006/relationships/image" Target="../media/image17.png"/><Relationship Id="rId22" Type="http://schemas.microsoft.com/office/2007/relationships/hdphoto" Target="../media/hdphoto2.wdp"/><Relationship Id="rId27" Type="http://schemas.microsoft.com/office/2007/relationships/hdphoto" Target="../media/hdphoto8.wdp"/><Relationship Id="rId30" Type="http://schemas.openxmlformats.org/officeDocument/2006/relationships/image" Target="../media/image28.gif"/><Relationship Id="rId3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9B2764CD-22CF-4E64-ADC6-7903639039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7380312" y="3159263"/>
            <a:ext cx="216024" cy="195669"/>
          </a:xfrm>
          <a:prstGeom prst="rect">
            <a:avLst/>
          </a:prstGeom>
        </p:spPr>
      </p:pic>
      <p:pic>
        <p:nvPicPr>
          <p:cNvPr id="4" name="Picture 3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8D7CA150-4655-49CB-917F-C5038C6E28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5925433" y="4659982"/>
            <a:ext cx="216024" cy="195669"/>
          </a:xfrm>
          <a:prstGeom prst="rect">
            <a:avLst/>
          </a:prstGeom>
        </p:spPr>
      </p:pic>
      <p:pic>
        <p:nvPicPr>
          <p:cNvPr id="5" name="Picture 4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244D0673-802E-4432-948F-6535ABA435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3851920" y="2316647"/>
            <a:ext cx="216024" cy="195669"/>
          </a:xfrm>
          <a:prstGeom prst="rect">
            <a:avLst/>
          </a:prstGeom>
        </p:spPr>
      </p:pic>
      <p:pic>
        <p:nvPicPr>
          <p:cNvPr id="6" name="Picture 5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5F04BA79-4E4B-4858-A50B-1F5518EB15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4669749" y="3332026"/>
            <a:ext cx="216024" cy="195669"/>
          </a:xfrm>
          <a:prstGeom prst="rect">
            <a:avLst/>
          </a:prstGeom>
        </p:spPr>
      </p:pic>
      <p:pic>
        <p:nvPicPr>
          <p:cNvPr id="7" name="Picture 6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49F3B2A6-69F2-4B73-A74C-65FBA7E803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519438" y="2738257"/>
            <a:ext cx="452162" cy="409557"/>
          </a:xfrm>
          <a:prstGeom prst="rect">
            <a:avLst/>
          </a:prstGeom>
        </p:spPr>
      </p:pic>
      <p:pic>
        <p:nvPicPr>
          <p:cNvPr id="8" name="Picture 7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A05CEC20-436A-4FF1-8201-3AD40DF07A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1753631" y="1635646"/>
            <a:ext cx="452162" cy="409557"/>
          </a:xfrm>
          <a:prstGeom prst="rect">
            <a:avLst/>
          </a:prstGeom>
        </p:spPr>
      </p:pic>
      <p:pic>
        <p:nvPicPr>
          <p:cNvPr id="9" name="Picture 8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88C2F66E-2C2C-42EA-ADAB-9BC7A1E50B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8316416" y="4683672"/>
            <a:ext cx="452162" cy="409557"/>
          </a:xfrm>
          <a:prstGeom prst="rect">
            <a:avLst/>
          </a:prstGeom>
        </p:spPr>
      </p:pic>
      <p:pic>
        <p:nvPicPr>
          <p:cNvPr id="10" name="Picture 9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815F7C05-3A48-491A-8F0E-6844496C584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 flipH="1">
            <a:off x="5021462" y="4430434"/>
            <a:ext cx="211967" cy="194561"/>
          </a:xfrm>
          <a:prstGeom prst="rect">
            <a:avLst/>
          </a:prstGeom>
        </p:spPr>
      </p:pic>
      <p:pic>
        <p:nvPicPr>
          <p:cNvPr id="11" name="Picture 10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46142891-435F-4DED-9741-563E81199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3059832" y="4585838"/>
            <a:ext cx="216024" cy="195669"/>
          </a:xfrm>
          <a:prstGeom prst="rect">
            <a:avLst/>
          </a:prstGeom>
        </p:spPr>
      </p:pic>
      <p:pic>
        <p:nvPicPr>
          <p:cNvPr id="12" name="Picture 11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56787F14-B07E-44A3-83C1-1C6330641F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709" t="17048" r="14999" b="22753"/>
          <a:stretch/>
        </p:blipFill>
        <p:spPr>
          <a:xfrm>
            <a:off x="5048040" y="630656"/>
            <a:ext cx="216024" cy="195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E856C1-91C5-4F25-8A3A-156F8BF7A3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4044" y="630656"/>
            <a:ext cx="3627434" cy="1572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CD6D6E-4065-4C24-B538-63C0E34948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5251" y="1785298"/>
            <a:ext cx="5273497" cy="1572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1874B4-DB8A-45DD-A4F1-5FE70FA251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92071" y="2984719"/>
            <a:ext cx="3371380" cy="1566808"/>
          </a:xfrm>
          <a:prstGeom prst="rect">
            <a:avLst/>
          </a:prstGeom>
        </p:spPr>
      </p:pic>
      <p:pic>
        <p:nvPicPr>
          <p:cNvPr id="18" name="Picture 17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088AD24-70B0-4D6E-BF0C-C68D09EC234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769">
                        <a14:foregroundMark x1="90769" y1="12917" x2="90385" y2="18750"/>
                        <a14:foregroundMark x1="95769" y1="20417" x2="94231" y2="24583"/>
                        <a14:backgroundMark x1="36538" y1="13333" x2="22308" y2="29167"/>
                        <a14:backgroundMark x1="22308" y1="29167" x2="15769" y2="45417"/>
                        <a14:backgroundMark x1="13462" y1="81250" x2="18846" y2="87500"/>
                        <a14:backgroundMark x1="63077" y1="17083" x2="65769" y2="35417"/>
                        <a14:backgroundMark x1="80385" y1="15417" x2="81154" y2="17083"/>
                        <a14:backgroundMark x1="82308" y1="55417" x2="72308" y2="75417"/>
                        <a14:backgroundMark x1="72308" y1="75417" x2="71923" y2="75833"/>
                        <a14:backgroundMark x1="10385" y1="65000" x2="10385" y2="679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952" y="-6695455"/>
            <a:ext cx="18938104" cy="1748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A423AE-7602-46DA-877F-5A530CEF46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1387" y="0"/>
            <a:ext cx="3961226" cy="5143500"/>
          </a:xfrm>
          <a:prstGeom prst="rect">
            <a:avLst/>
          </a:prstGeom>
        </p:spPr>
      </p:pic>
      <p:sp>
        <p:nvSpPr>
          <p:cNvPr id="25" name="Oval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BD3357-A812-46E7-9BF0-CEA26A94B0FD}"/>
              </a:ext>
            </a:extLst>
          </p:cNvPr>
          <p:cNvSpPr/>
          <p:nvPr/>
        </p:nvSpPr>
        <p:spPr>
          <a:xfrm>
            <a:off x="4211960" y="136278"/>
            <a:ext cx="669367" cy="45569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latin typeface="Mistral" panose="03090702030407020403" pitchFamily="66" charset="0"/>
              </a:rPr>
              <a:t>START</a:t>
            </a:r>
          </a:p>
        </p:txBody>
      </p:sp>
      <p:pic>
        <p:nvPicPr>
          <p:cNvPr id="17" name="Santa rescue music 2b shorter">
            <a:hlinkClick r:id="" action="ppaction://media"/>
            <a:extLst>
              <a:ext uri="{FF2B5EF4-FFF2-40B4-BE49-F238E27FC236}">
                <a16:creationId xmlns:a16="http://schemas.microsoft.com/office/drawing/2014/main" id="{5060C122-4A7B-4297-9B03-E9AFF1C74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11862" y="5229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xit" presetSubtype="54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11F6EB5D-6261-4112-8F2A-42D161C45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296" y="818432"/>
            <a:ext cx="1794058" cy="11906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3F60A29-E0CA-49D2-8715-BC65F0F07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9" y="1626687"/>
            <a:ext cx="644268" cy="1157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FA369A-0436-43E0-A130-223DDDDE32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2" y="1618468"/>
            <a:ext cx="644268" cy="1157296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DFFA0E0-1491-4AE2-9E01-E7C13A2CF5FE}"/>
              </a:ext>
            </a:extLst>
          </p:cNvPr>
          <p:cNvSpPr/>
          <p:nvPr/>
        </p:nvSpPr>
        <p:spPr>
          <a:xfrm>
            <a:off x="6596009" y="1941815"/>
            <a:ext cx="791110" cy="1375545"/>
          </a:xfrm>
          <a:custGeom>
            <a:avLst/>
            <a:gdLst>
              <a:gd name="connsiteX0" fmla="*/ 246580 w 791110"/>
              <a:gd name="connsiteY0" fmla="*/ 51371 h 1037690"/>
              <a:gd name="connsiteX1" fmla="*/ 606175 w 791110"/>
              <a:gd name="connsiteY1" fmla="*/ 20548 h 1037690"/>
              <a:gd name="connsiteX2" fmla="*/ 780836 w 791110"/>
              <a:gd name="connsiteY2" fmla="*/ 0 h 1037690"/>
              <a:gd name="connsiteX3" fmla="*/ 791110 w 791110"/>
              <a:gd name="connsiteY3" fmla="*/ 667820 h 1037690"/>
              <a:gd name="connsiteX4" fmla="*/ 791110 w 791110"/>
              <a:gd name="connsiteY4" fmla="*/ 1037690 h 1037690"/>
              <a:gd name="connsiteX5" fmla="*/ 51371 w 791110"/>
              <a:gd name="connsiteY5" fmla="*/ 1006867 h 1037690"/>
              <a:gd name="connsiteX6" fmla="*/ 71919 w 791110"/>
              <a:gd name="connsiteY6" fmla="*/ 575353 h 1037690"/>
              <a:gd name="connsiteX7" fmla="*/ 0 w 791110"/>
              <a:gd name="connsiteY7" fmla="*/ 92467 h 1037690"/>
              <a:gd name="connsiteX8" fmla="*/ 246580 w 791110"/>
              <a:gd name="connsiteY8" fmla="*/ 51371 h 103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110" h="1037690">
                <a:moveTo>
                  <a:pt x="246580" y="51371"/>
                </a:moveTo>
                <a:lnTo>
                  <a:pt x="606175" y="20548"/>
                </a:lnTo>
                <a:lnTo>
                  <a:pt x="780836" y="0"/>
                </a:lnTo>
                <a:lnTo>
                  <a:pt x="791110" y="667820"/>
                </a:lnTo>
                <a:lnTo>
                  <a:pt x="791110" y="1037690"/>
                </a:lnTo>
                <a:lnTo>
                  <a:pt x="51371" y="1006867"/>
                </a:lnTo>
                <a:lnTo>
                  <a:pt x="71919" y="575353"/>
                </a:lnTo>
                <a:lnTo>
                  <a:pt x="0" y="92467"/>
                </a:lnTo>
                <a:lnTo>
                  <a:pt x="246580" y="513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0C84CFB6-A69C-4746-92F5-EB7309660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6049296" y="2156801"/>
            <a:ext cx="245356" cy="222237"/>
          </a:xfrm>
          <a:prstGeom prst="rect">
            <a:avLst/>
          </a:prstGeom>
        </p:spPr>
      </p:pic>
      <p:sp>
        <p:nvSpPr>
          <p:cNvPr id="60" name="Cloud 59">
            <a:extLst>
              <a:ext uri="{FF2B5EF4-FFF2-40B4-BE49-F238E27FC236}">
                <a16:creationId xmlns:a16="http://schemas.microsoft.com/office/drawing/2014/main" id="{A9696CF1-56AA-49AD-BEF6-20442534FACD}"/>
              </a:ext>
            </a:extLst>
          </p:cNvPr>
          <p:cNvSpPr/>
          <p:nvPr/>
        </p:nvSpPr>
        <p:spPr>
          <a:xfrm>
            <a:off x="5970445" y="2114418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96FA04F6-E1D9-46DD-A84F-DD149ECB8F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4728484" y="3080292"/>
            <a:ext cx="245356" cy="222237"/>
          </a:xfrm>
          <a:prstGeom prst="rect">
            <a:avLst/>
          </a:prstGeom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D1A8E6D5-8AA9-4E25-8DA5-6263047A180F}"/>
              </a:ext>
            </a:extLst>
          </p:cNvPr>
          <p:cNvSpPr/>
          <p:nvPr/>
        </p:nvSpPr>
        <p:spPr>
          <a:xfrm>
            <a:off x="4649633" y="3037909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7D35C950-80D2-4CF7-977E-F1FBC476B7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7159438" y="3125563"/>
            <a:ext cx="245356" cy="222237"/>
          </a:xfrm>
          <a:prstGeom prst="rect">
            <a:avLst/>
          </a:prstGeom>
        </p:spPr>
      </p:pic>
      <p:sp>
        <p:nvSpPr>
          <p:cNvPr id="70" name="Cloud 69">
            <a:extLst>
              <a:ext uri="{FF2B5EF4-FFF2-40B4-BE49-F238E27FC236}">
                <a16:creationId xmlns:a16="http://schemas.microsoft.com/office/drawing/2014/main" id="{47C0AA87-3B2C-4841-ADA6-48DAE34B3588}"/>
              </a:ext>
            </a:extLst>
          </p:cNvPr>
          <p:cNvSpPr/>
          <p:nvPr/>
        </p:nvSpPr>
        <p:spPr>
          <a:xfrm>
            <a:off x="7080587" y="3083180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 descr="A picture containing indoor&#10;&#10;Description generated with high confidence">
            <a:hlinkClick r:id="rId10" action="ppaction://hlinksldjump"/>
            <a:extLst>
              <a:ext uri="{FF2B5EF4-FFF2-40B4-BE49-F238E27FC236}">
                <a16:creationId xmlns:a16="http://schemas.microsoft.com/office/drawing/2014/main" id="{6D458A7C-6306-4169-B852-E519F00184D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5769">
                        <a14:foregroundMark x1="90769" y1="12917" x2="90385" y2="18750"/>
                        <a14:foregroundMark x1="95769" y1="20417" x2="94231" y2="24583"/>
                        <a14:backgroundMark x1="36538" y1="13333" x2="22308" y2="29167"/>
                        <a14:backgroundMark x1="22308" y1="29167" x2="15769" y2="45417"/>
                        <a14:backgroundMark x1="13462" y1="81250" x2="18846" y2="87500"/>
                        <a14:backgroundMark x1="63077" y1="17083" x2="65769" y2="35417"/>
                        <a14:backgroundMark x1="80385" y1="15417" x2="81154" y2="17083"/>
                        <a14:backgroundMark x1="82308" y1="55417" x2="72308" y2="75417"/>
                        <a14:backgroundMark x1="72308" y1="75417" x2="71923" y2="75833"/>
                        <a14:backgroundMark x1="10385" y1="65000" x2="10385" y2="679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45" y="2965039"/>
            <a:ext cx="518981" cy="479059"/>
          </a:xfrm>
          <a:prstGeom prst="rect">
            <a:avLst/>
          </a:prstGeom>
        </p:spPr>
      </p:pic>
      <p:pic>
        <p:nvPicPr>
          <p:cNvPr id="76" name="Picture 75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169920FC-99C3-47B8-82BB-F57DBFC81F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86" name="Picture 85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644E00BD-75EF-4E24-8EB8-DEA007F979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87" name="Picture 86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851740C3-82B3-49E7-A3FD-35BE52BE9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88" name="Picture 87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5FF7249B-E213-4D27-BE3C-62CC52C17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89" name="Picture 88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E5E9E31B-E68D-40EF-A220-B8B0B28E6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90" name="Picture 89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14A7E0B0-1D95-44A1-8B7A-F1C5807E03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91" name="Picture 90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A6DA4133-1DCA-4C14-8B03-816E127660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92" name="Picture 91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01DC4F96-0AC8-416E-B7B4-EA28289EEE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93" name="Picture 92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A096F035-0E50-49A4-8C66-3630CA111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94" name="Picture 93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88F29C94-8F34-44B0-910F-DE379F5859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74623" y="290552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95" name="Picture 94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896059CD-6ECF-4685-887E-65DC03EF24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3884252" y="2258114"/>
            <a:ext cx="245356" cy="222237"/>
          </a:xfrm>
          <a:prstGeom prst="rect">
            <a:avLst/>
          </a:prstGeom>
        </p:spPr>
      </p:pic>
      <p:sp>
        <p:nvSpPr>
          <p:cNvPr id="96" name="Cloud 95">
            <a:extLst>
              <a:ext uri="{FF2B5EF4-FFF2-40B4-BE49-F238E27FC236}">
                <a16:creationId xmlns:a16="http://schemas.microsoft.com/office/drawing/2014/main" id="{85880B9D-8394-41D7-9763-62B6BDBA5B91}"/>
              </a:ext>
            </a:extLst>
          </p:cNvPr>
          <p:cNvSpPr/>
          <p:nvPr/>
        </p:nvSpPr>
        <p:spPr>
          <a:xfrm>
            <a:off x="3805401" y="2215731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" name="Picture 98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938610A6-CDE2-4D0B-A121-592ACC757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87814" y="2891598"/>
            <a:ext cx="844426" cy="483420"/>
          </a:xfrm>
          <a:prstGeom prst="rect">
            <a:avLst/>
          </a:prstGeom>
          <a:ln>
            <a:noFill/>
          </a:ln>
        </p:spPr>
      </p:pic>
      <p:pic>
        <p:nvPicPr>
          <p:cNvPr id="102" name="Picture 101" descr="A picture containing tree, outdoor, clock, building&#10;&#10;Description generated with very high confidence">
            <a:extLst>
              <a:ext uri="{FF2B5EF4-FFF2-40B4-BE49-F238E27FC236}">
                <a16:creationId xmlns:a16="http://schemas.microsoft.com/office/drawing/2014/main" id="{18C32FA1-FFA9-4656-909A-53CC75584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t="55689" r="26399" b="34913"/>
          <a:stretch/>
        </p:blipFill>
        <p:spPr>
          <a:xfrm>
            <a:off x="5867990" y="2880418"/>
            <a:ext cx="844426" cy="483420"/>
          </a:xfrm>
          <a:prstGeom prst="rect">
            <a:avLst/>
          </a:prstGeom>
          <a:ln>
            <a:noFill/>
          </a:ln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68B8EB2-C653-41FE-8DE3-EFDBCD6D3296}"/>
              </a:ext>
            </a:extLst>
          </p:cNvPr>
          <p:cNvSpPr/>
          <p:nvPr/>
        </p:nvSpPr>
        <p:spPr>
          <a:xfrm>
            <a:off x="3250226" y="1589949"/>
            <a:ext cx="1905640" cy="2189949"/>
          </a:xfrm>
          <a:custGeom>
            <a:avLst/>
            <a:gdLst>
              <a:gd name="connsiteX0" fmla="*/ 883664 w 1905640"/>
              <a:gd name="connsiteY0" fmla="*/ 0 h 2189949"/>
              <a:gd name="connsiteX1" fmla="*/ 814508 w 1905640"/>
              <a:gd name="connsiteY1" fmla="*/ 92208 h 2189949"/>
              <a:gd name="connsiteX2" fmla="*/ 791456 w 1905640"/>
              <a:gd name="connsiteY2" fmla="*/ 192100 h 2189949"/>
              <a:gd name="connsiteX3" fmla="*/ 768404 w 1905640"/>
              <a:gd name="connsiteY3" fmla="*/ 261257 h 2189949"/>
              <a:gd name="connsiteX4" fmla="*/ 753035 w 1905640"/>
              <a:gd name="connsiteY4" fmla="*/ 361149 h 2189949"/>
              <a:gd name="connsiteX5" fmla="*/ 753035 w 1905640"/>
              <a:gd name="connsiteY5" fmla="*/ 399569 h 2189949"/>
              <a:gd name="connsiteX6" fmla="*/ 637775 w 1905640"/>
              <a:gd name="connsiteY6" fmla="*/ 353465 h 2189949"/>
              <a:gd name="connsiteX7" fmla="*/ 430306 w 1905640"/>
              <a:gd name="connsiteY7" fmla="*/ 245889 h 2189949"/>
              <a:gd name="connsiteX8" fmla="*/ 345782 w 1905640"/>
              <a:gd name="connsiteY8" fmla="*/ 230521 h 2189949"/>
              <a:gd name="connsiteX9" fmla="*/ 253573 w 1905640"/>
              <a:gd name="connsiteY9" fmla="*/ 253573 h 2189949"/>
              <a:gd name="connsiteX10" fmla="*/ 130629 w 1905640"/>
              <a:gd name="connsiteY10" fmla="*/ 322729 h 2189949"/>
              <a:gd name="connsiteX11" fmla="*/ 46104 w 1905640"/>
              <a:gd name="connsiteY11" fmla="*/ 430305 h 2189949"/>
              <a:gd name="connsiteX12" fmla="*/ 0 w 1905640"/>
              <a:gd name="connsiteY12" fmla="*/ 530198 h 2189949"/>
              <a:gd name="connsiteX13" fmla="*/ 15368 w 1905640"/>
              <a:gd name="connsiteY13" fmla="*/ 645458 h 2189949"/>
              <a:gd name="connsiteX14" fmla="*/ 122945 w 1905640"/>
              <a:gd name="connsiteY14" fmla="*/ 591670 h 2189949"/>
              <a:gd name="connsiteX15" fmla="*/ 238205 w 1905640"/>
              <a:gd name="connsiteY15" fmla="*/ 591670 h 2189949"/>
              <a:gd name="connsiteX16" fmla="*/ 315046 w 1905640"/>
              <a:gd name="connsiteY16" fmla="*/ 622406 h 2189949"/>
              <a:gd name="connsiteX17" fmla="*/ 376518 w 1905640"/>
              <a:gd name="connsiteY17" fmla="*/ 660826 h 2189949"/>
              <a:gd name="connsiteX18" fmla="*/ 430306 w 1905640"/>
              <a:gd name="connsiteY18" fmla="*/ 614722 h 2189949"/>
              <a:gd name="connsiteX19" fmla="*/ 499462 w 1905640"/>
              <a:gd name="connsiteY19" fmla="*/ 576302 h 2189949"/>
              <a:gd name="connsiteX20" fmla="*/ 591671 w 1905640"/>
              <a:gd name="connsiteY20" fmla="*/ 576302 h 2189949"/>
              <a:gd name="connsiteX21" fmla="*/ 591671 w 1905640"/>
              <a:gd name="connsiteY21" fmla="*/ 576302 h 2189949"/>
              <a:gd name="connsiteX22" fmla="*/ 591671 w 1905640"/>
              <a:gd name="connsiteY22" fmla="*/ 645458 h 2189949"/>
              <a:gd name="connsiteX23" fmla="*/ 530198 w 1905640"/>
              <a:gd name="connsiteY23" fmla="*/ 691563 h 2189949"/>
              <a:gd name="connsiteX24" fmla="*/ 422622 w 1905640"/>
              <a:gd name="connsiteY24" fmla="*/ 776087 h 2189949"/>
              <a:gd name="connsiteX25" fmla="*/ 537883 w 1905640"/>
              <a:gd name="connsiteY25" fmla="*/ 1360074 h 2189949"/>
              <a:gd name="connsiteX26" fmla="*/ 599355 w 1905640"/>
              <a:gd name="connsiteY26" fmla="*/ 1529122 h 2189949"/>
              <a:gd name="connsiteX27" fmla="*/ 591671 w 1905640"/>
              <a:gd name="connsiteY27" fmla="*/ 1629015 h 2189949"/>
              <a:gd name="connsiteX28" fmla="*/ 537883 w 1905640"/>
              <a:gd name="connsiteY28" fmla="*/ 1698171 h 2189949"/>
              <a:gd name="connsiteX29" fmla="*/ 545567 w 1905640"/>
              <a:gd name="connsiteY29" fmla="*/ 1821116 h 2189949"/>
              <a:gd name="connsiteX30" fmla="*/ 560935 w 1905640"/>
              <a:gd name="connsiteY30" fmla="*/ 1928692 h 2189949"/>
              <a:gd name="connsiteX31" fmla="*/ 560935 w 1905640"/>
              <a:gd name="connsiteY31" fmla="*/ 1928692 h 2189949"/>
              <a:gd name="connsiteX32" fmla="*/ 530198 w 1905640"/>
              <a:gd name="connsiteY32" fmla="*/ 2090057 h 2189949"/>
              <a:gd name="connsiteX33" fmla="*/ 568619 w 1905640"/>
              <a:gd name="connsiteY33" fmla="*/ 2166897 h 2189949"/>
              <a:gd name="connsiteX34" fmla="*/ 683879 w 1905640"/>
              <a:gd name="connsiteY34" fmla="*/ 2189949 h 2189949"/>
              <a:gd name="connsiteX35" fmla="*/ 753035 w 1905640"/>
              <a:gd name="connsiteY35" fmla="*/ 2067005 h 2189949"/>
              <a:gd name="connsiteX36" fmla="*/ 783772 w 1905640"/>
              <a:gd name="connsiteY36" fmla="*/ 2028584 h 2189949"/>
              <a:gd name="connsiteX37" fmla="*/ 829876 w 1905640"/>
              <a:gd name="connsiteY37" fmla="*/ 2043953 h 2189949"/>
              <a:gd name="connsiteX38" fmla="*/ 899032 w 1905640"/>
              <a:gd name="connsiteY38" fmla="*/ 2013216 h 2189949"/>
              <a:gd name="connsiteX39" fmla="*/ 929768 w 1905640"/>
              <a:gd name="connsiteY39" fmla="*/ 2013216 h 2189949"/>
              <a:gd name="connsiteX40" fmla="*/ 975872 w 1905640"/>
              <a:gd name="connsiteY40" fmla="*/ 2013216 h 2189949"/>
              <a:gd name="connsiteX41" fmla="*/ 991240 w 1905640"/>
              <a:gd name="connsiteY41" fmla="*/ 1990164 h 2189949"/>
              <a:gd name="connsiteX42" fmla="*/ 1014293 w 1905640"/>
              <a:gd name="connsiteY42" fmla="*/ 2051637 h 2189949"/>
              <a:gd name="connsiteX43" fmla="*/ 1160289 w 1905640"/>
              <a:gd name="connsiteY43" fmla="*/ 2082373 h 2189949"/>
              <a:gd name="connsiteX44" fmla="*/ 1191025 w 1905640"/>
              <a:gd name="connsiteY44" fmla="*/ 2136161 h 2189949"/>
              <a:gd name="connsiteX45" fmla="*/ 1252498 w 1905640"/>
              <a:gd name="connsiteY45" fmla="*/ 2090057 h 2189949"/>
              <a:gd name="connsiteX46" fmla="*/ 1275550 w 1905640"/>
              <a:gd name="connsiteY46" fmla="*/ 2028584 h 2189949"/>
              <a:gd name="connsiteX47" fmla="*/ 1290918 w 1905640"/>
              <a:gd name="connsiteY47" fmla="*/ 2151529 h 2189949"/>
              <a:gd name="connsiteX48" fmla="*/ 1390810 w 1905640"/>
              <a:gd name="connsiteY48" fmla="*/ 2182265 h 2189949"/>
              <a:gd name="connsiteX49" fmla="*/ 1459967 w 1905640"/>
              <a:gd name="connsiteY49" fmla="*/ 1775011 h 2189949"/>
              <a:gd name="connsiteX50" fmla="*/ 1490703 w 1905640"/>
              <a:gd name="connsiteY50" fmla="*/ 1629015 h 2189949"/>
              <a:gd name="connsiteX51" fmla="*/ 1490703 w 1905640"/>
              <a:gd name="connsiteY51" fmla="*/ 1552174 h 2189949"/>
              <a:gd name="connsiteX52" fmla="*/ 1506071 w 1905640"/>
              <a:gd name="connsiteY52" fmla="*/ 1506070 h 2189949"/>
              <a:gd name="connsiteX53" fmla="*/ 1506071 w 1905640"/>
              <a:gd name="connsiteY53" fmla="*/ 1452282 h 2189949"/>
              <a:gd name="connsiteX54" fmla="*/ 1513755 w 1905640"/>
              <a:gd name="connsiteY54" fmla="*/ 1421546 h 2189949"/>
              <a:gd name="connsiteX55" fmla="*/ 1506071 w 1905640"/>
              <a:gd name="connsiteY55" fmla="*/ 1283233 h 2189949"/>
              <a:gd name="connsiteX56" fmla="*/ 1544491 w 1905640"/>
              <a:gd name="connsiteY56" fmla="*/ 1160289 h 2189949"/>
              <a:gd name="connsiteX57" fmla="*/ 1529123 w 1905640"/>
              <a:gd name="connsiteY57" fmla="*/ 1068080 h 2189949"/>
              <a:gd name="connsiteX58" fmla="*/ 1629015 w 1905640"/>
              <a:gd name="connsiteY58" fmla="*/ 822191 h 2189949"/>
              <a:gd name="connsiteX59" fmla="*/ 1629015 w 1905640"/>
              <a:gd name="connsiteY59" fmla="*/ 753035 h 2189949"/>
              <a:gd name="connsiteX60" fmla="*/ 1629015 w 1905640"/>
              <a:gd name="connsiteY60" fmla="*/ 691563 h 2189949"/>
              <a:gd name="connsiteX61" fmla="*/ 1675119 w 1905640"/>
              <a:gd name="connsiteY61" fmla="*/ 576302 h 2189949"/>
              <a:gd name="connsiteX62" fmla="*/ 1698172 w 1905640"/>
              <a:gd name="connsiteY62" fmla="*/ 553250 h 2189949"/>
              <a:gd name="connsiteX63" fmla="*/ 1713540 w 1905640"/>
              <a:gd name="connsiteY63" fmla="*/ 568618 h 2189949"/>
              <a:gd name="connsiteX64" fmla="*/ 1736592 w 1905640"/>
              <a:gd name="connsiteY64" fmla="*/ 530198 h 2189949"/>
              <a:gd name="connsiteX65" fmla="*/ 1759644 w 1905640"/>
              <a:gd name="connsiteY65" fmla="*/ 522514 h 2189949"/>
              <a:gd name="connsiteX66" fmla="*/ 1813432 w 1905640"/>
              <a:gd name="connsiteY66" fmla="*/ 468726 h 2189949"/>
              <a:gd name="connsiteX67" fmla="*/ 1905640 w 1905640"/>
              <a:gd name="connsiteY67" fmla="*/ 414937 h 2189949"/>
              <a:gd name="connsiteX68" fmla="*/ 1874904 w 1905640"/>
              <a:gd name="connsiteY68" fmla="*/ 376517 h 2189949"/>
              <a:gd name="connsiteX69" fmla="*/ 1813432 w 1905640"/>
              <a:gd name="connsiteY69" fmla="*/ 384201 h 2189949"/>
              <a:gd name="connsiteX70" fmla="*/ 1728908 w 1905640"/>
              <a:gd name="connsiteY70" fmla="*/ 338097 h 2189949"/>
              <a:gd name="connsiteX71" fmla="*/ 1667435 w 1905640"/>
              <a:gd name="connsiteY71" fmla="*/ 291993 h 2189949"/>
              <a:gd name="connsiteX72" fmla="*/ 1590595 w 1905640"/>
              <a:gd name="connsiteY72" fmla="*/ 238205 h 2189949"/>
              <a:gd name="connsiteX73" fmla="*/ 1498387 w 1905640"/>
              <a:gd name="connsiteY73" fmla="*/ 222837 h 2189949"/>
              <a:gd name="connsiteX74" fmla="*/ 1375442 w 1905640"/>
              <a:gd name="connsiteY74" fmla="*/ 284309 h 2189949"/>
              <a:gd name="connsiteX75" fmla="*/ 1252498 w 1905640"/>
              <a:gd name="connsiteY75" fmla="*/ 345781 h 2189949"/>
              <a:gd name="connsiteX76" fmla="*/ 1175657 w 1905640"/>
              <a:gd name="connsiteY76" fmla="*/ 376517 h 2189949"/>
              <a:gd name="connsiteX77" fmla="*/ 1129553 w 1905640"/>
              <a:gd name="connsiteY77" fmla="*/ 399569 h 2189949"/>
              <a:gd name="connsiteX78" fmla="*/ 1129553 w 1905640"/>
              <a:gd name="connsiteY78" fmla="*/ 268941 h 2189949"/>
              <a:gd name="connsiteX79" fmla="*/ 1114185 w 1905640"/>
              <a:gd name="connsiteY79" fmla="*/ 161364 h 2189949"/>
              <a:gd name="connsiteX80" fmla="*/ 1068081 w 1905640"/>
              <a:gd name="connsiteY80" fmla="*/ 115260 h 2189949"/>
              <a:gd name="connsiteX81" fmla="*/ 998925 w 1905640"/>
              <a:gd name="connsiteY81" fmla="*/ 61472 h 2189949"/>
              <a:gd name="connsiteX82" fmla="*/ 883664 w 1905640"/>
              <a:gd name="connsiteY82" fmla="*/ 0 h 21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905640" h="2189949">
                <a:moveTo>
                  <a:pt x="883664" y="0"/>
                </a:moveTo>
                <a:lnTo>
                  <a:pt x="814508" y="92208"/>
                </a:lnTo>
                <a:lnTo>
                  <a:pt x="791456" y="192100"/>
                </a:lnTo>
                <a:lnTo>
                  <a:pt x="768404" y="261257"/>
                </a:lnTo>
                <a:lnTo>
                  <a:pt x="753035" y="361149"/>
                </a:lnTo>
                <a:lnTo>
                  <a:pt x="753035" y="399569"/>
                </a:lnTo>
                <a:lnTo>
                  <a:pt x="637775" y="353465"/>
                </a:lnTo>
                <a:lnTo>
                  <a:pt x="430306" y="245889"/>
                </a:lnTo>
                <a:lnTo>
                  <a:pt x="345782" y="230521"/>
                </a:lnTo>
                <a:lnTo>
                  <a:pt x="253573" y="253573"/>
                </a:lnTo>
                <a:lnTo>
                  <a:pt x="130629" y="322729"/>
                </a:lnTo>
                <a:lnTo>
                  <a:pt x="46104" y="430305"/>
                </a:lnTo>
                <a:lnTo>
                  <a:pt x="0" y="530198"/>
                </a:lnTo>
                <a:lnTo>
                  <a:pt x="15368" y="645458"/>
                </a:lnTo>
                <a:lnTo>
                  <a:pt x="122945" y="591670"/>
                </a:lnTo>
                <a:lnTo>
                  <a:pt x="238205" y="591670"/>
                </a:lnTo>
                <a:lnTo>
                  <a:pt x="315046" y="622406"/>
                </a:lnTo>
                <a:lnTo>
                  <a:pt x="376518" y="660826"/>
                </a:lnTo>
                <a:lnTo>
                  <a:pt x="430306" y="614722"/>
                </a:lnTo>
                <a:lnTo>
                  <a:pt x="499462" y="576302"/>
                </a:lnTo>
                <a:lnTo>
                  <a:pt x="591671" y="576302"/>
                </a:lnTo>
                <a:lnTo>
                  <a:pt x="591671" y="576302"/>
                </a:lnTo>
                <a:lnTo>
                  <a:pt x="591671" y="645458"/>
                </a:lnTo>
                <a:lnTo>
                  <a:pt x="530198" y="691563"/>
                </a:lnTo>
                <a:lnTo>
                  <a:pt x="422622" y="776087"/>
                </a:lnTo>
                <a:lnTo>
                  <a:pt x="537883" y="1360074"/>
                </a:lnTo>
                <a:lnTo>
                  <a:pt x="599355" y="1529122"/>
                </a:lnTo>
                <a:lnTo>
                  <a:pt x="591671" y="1629015"/>
                </a:lnTo>
                <a:lnTo>
                  <a:pt x="537883" y="1698171"/>
                </a:lnTo>
                <a:lnTo>
                  <a:pt x="545567" y="1821116"/>
                </a:lnTo>
                <a:lnTo>
                  <a:pt x="560935" y="1928692"/>
                </a:lnTo>
                <a:lnTo>
                  <a:pt x="560935" y="1928692"/>
                </a:lnTo>
                <a:lnTo>
                  <a:pt x="530198" y="2090057"/>
                </a:lnTo>
                <a:lnTo>
                  <a:pt x="568619" y="2166897"/>
                </a:lnTo>
                <a:lnTo>
                  <a:pt x="683879" y="2189949"/>
                </a:lnTo>
                <a:lnTo>
                  <a:pt x="753035" y="2067005"/>
                </a:lnTo>
                <a:lnTo>
                  <a:pt x="783772" y="2028584"/>
                </a:lnTo>
                <a:lnTo>
                  <a:pt x="829876" y="2043953"/>
                </a:lnTo>
                <a:lnTo>
                  <a:pt x="899032" y="2013216"/>
                </a:lnTo>
                <a:lnTo>
                  <a:pt x="929768" y="2013216"/>
                </a:lnTo>
                <a:lnTo>
                  <a:pt x="975872" y="2013216"/>
                </a:lnTo>
                <a:lnTo>
                  <a:pt x="991240" y="1990164"/>
                </a:lnTo>
                <a:lnTo>
                  <a:pt x="1014293" y="2051637"/>
                </a:lnTo>
                <a:lnTo>
                  <a:pt x="1160289" y="2082373"/>
                </a:lnTo>
                <a:lnTo>
                  <a:pt x="1191025" y="2136161"/>
                </a:lnTo>
                <a:lnTo>
                  <a:pt x="1252498" y="2090057"/>
                </a:lnTo>
                <a:lnTo>
                  <a:pt x="1275550" y="2028584"/>
                </a:lnTo>
                <a:lnTo>
                  <a:pt x="1290918" y="2151529"/>
                </a:lnTo>
                <a:lnTo>
                  <a:pt x="1390810" y="2182265"/>
                </a:lnTo>
                <a:lnTo>
                  <a:pt x="1459967" y="1775011"/>
                </a:lnTo>
                <a:lnTo>
                  <a:pt x="1490703" y="1629015"/>
                </a:lnTo>
                <a:lnTo>
                  <a:pt x="1490703" y="1552174"/>
                </a:lnTo>
                <a:lnTo>
                  <a:pt x="1506071" y="1506070"/>
                </a:lnTo>
                <a:lnTo>
                  <a:pt x="1506071" y="1452282"/>
                </a:lnTo>
                <a:lnTo>
                  <a:pt x="1513755" y="1421546"/>
                </a:lnTo>
                <a:lnTo>
                  <a:pt x="1506071" y="1283233"/>
                </a:lnTo>
                <a:lnTo>
                  <a:pt x="1544491" y="1160289"/>
                </a:lnTo>
                <a:lnTo>
                  <a:pt x="1529123" y="1068080"/>
                </a:lnTo>
                <a:lnTo>
                  <a:pt x="1629015" y="822191"/>
                </a:lnTo>
                <a:lnTo>
                  <a:pt x="1629015" y="753035"/>
                </a:lnTo>
                <a:lnTo>
                  <a:pt x="1629015" y="691563"/>
                </a:lnTo>
                <a:lnTo>
                  <a:pt x="1675119" y="576302"/>
                </a:lnTo>
                <a:lnTo>
                  <a:pt x="1698172" y="553250"/>
                </a:lnTo>
                <a:lnTo>
                  <a:pt x="1713540" y="568618"/>
                </a:lnTo>
                <a:lnTo>
                  <a:pt x="1736592" y="530198"/>
                </a:lnTo>
                <a:lnTo>
                  <a:pt x="1759644" y="522514"/>
                </a:lnTo>
                <a:lnTo>
                  <a:pt x="1813432" y="468726"/>
                </a:lnTo>
                <a:lnTo>
                  <a:pt x="1905640" y="414937"/>
                </a:lnTo>
                <a:lnTo>
                  <a:pt x="1874904" y="376517"/>
                </a:lnTo>
                <a:lnTo>
                  <a:pt x="1813432" y="384201"/>
                </a:lnTo>
                <a:lnTo>
                  <a:pt x="1728908" y="338097"/>
                </a:lnTo>
                <a:lnTo>
                  <a:pt x="1667435" y="291993"/>
                </a:lnTo>
                <a:lnTo>
                  <a:pt x="1590595" y="238205"/>
                </a:lnTo>
                <a:lnTo>
                  <a:pt x="1498387" y="222837"/>
                </a:lnTo>
                <a:lnTo>
                  <a:pt x="1375442" y="284309"/>
                </a:lnTo>
                <a:lnTo>
                  <a:pt x="1252498" y="345781"/>
                </a:lnTo>
                <a:lnTo>
                  <a:pt x="1175657" y="376517"/>
                </a:lnTo>
                <a:lnTo>
                  <a:pt x="1129553" y="399569"/>
                </a:lnTo>
                <a:lnTo>
                  <a:pt x="1129553" y="268941"/>
                </a:lnTo>
                <a:lnTo>
                  <a:pt x="1114185" y="161364"/>
                </a:lnTo>
                <a:lnTo>
                  <a:pt x="1068081" y="115260"/>
                </a:lnTo>
                <a:lnTo>
                  <a:pt x="998925" y="61472"/>
                </a:lnTo>
                <a:lnTo>
                  <a:pt x="883664" y="0"/>
                </a:lnTo>
                <a:close/>
              </a:path>
            </a:pathLst>
          </a:custGeom>
          <a:blipFill dpi="0" rotWithShape="1">
            <a:blip r:embed="rId13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0418C3F-506C-4F13-980E-2E6A097216E0}"/>
              </a:ext>
            </a:extLst>
          </p:cNvPr>
          <p:cNvSpPr/>
          <p:nvPr/>
        </p:nvSpPr>
        <p:spPr>
          <a:xfrm>
            <a:off x="5812271" y="1778936"/>
            <a:ext cx="1712057" cy="1937603"/>
          </a:xfrm>
          <a:custGeom>
            <a:avLst/>
            <a:gdLst>
              <a:gd name="connsiteX0" fmla="*/ 883664 w 1905640"/>
              <a:gd name="connsiteY0" fmla="*/ 0 h 2189949"/>
              <a:gd name="connsiteX1" fmla="*/ 814508 w 1905640"/>
              <a:gd name="connsiteY1" fmla="*/ 92208 h 2189949"/>
              <a:gd name="connsiteX2" fmla="*/ 791456 w 1905640"/>
              <a:gd name="connsiteY2" fmla="*/ 192100 h 2189949"/>
              <a:gd name="connsiteX3" fmla="*/ 768404 w 1905640"/>
              <a:gd name="connsiteY3" fmla="*/ 261257 h 2189949"/>
              <a:gd name="connsiteX4" fmla="*/ 753035 w 1905640"/>
              <a:gd name="connsiteY4" fmla="*/ 361149 h 2189949"/>
              <a:gd name="connsiteX5" fmla="*/ 753035 w 1905640"/>
              <a:gd name="connsiteY5" fmla="*/ 399569 h 2189949"/>
              <a:gd name="connsiteX6" fmla="*/ 637775 w 1905640"/>
              <a:gd name="connsiteY6" fmla="*/ 353465 h 2189949"/>
              <a:gd name="connsiteX7" fmla="*/ 430306 w 1905640"/>
              <a:gd name="connsiteY7" fmla="*/ 245889 h 2189949"/>
              <a:gd name="connsiteX8" fmla="*/ 345782 w 1905640"/>
              <a:gd name="connsiteY8" fmla="*/ 230521 h 2189949"/>
              <a:gd name="connsiteX9" fmla="*/ 253573 w 1905640"/>
              <a:gd name="connsiteY9" fmla="*/ 253573 h 2189949"/>
              <a:gd name="connsiteX10" fmla="*/ 130629 w 1905640"/>
              <a:gd name="connsiteY10" fmla="*/ 322729 h 2189949"/>
              <a:gd name="connsiteX11" fmla="*/ 46104 w 1905640"/>
              <a:gd name="connsiteY11" fmla="*/ 430305 h 2189949"/>
              <a:gd name="connsiteX12" fmla="*/ 0 w 1905640"/>
              <a:gd name="connsiteY12" fmla="*/ 530198 h 2189949"/>
              <a:gd name="connsiteX13" fmla="*/ 15368 w 1905640"/>
              <a:gd name="connsiteY13" fmla="*/ 645458 h 2189949"/>
              <a:gd name="connsiteX14" fmla="*/ 122945 w 1905640"/>
              <a:gd name="connsiteY14" fmla="*/ 591670 h 2189949"/>
              <a:gd name="connsiteX15" fmla="*/ 238205 w 1905640"/>
              <a:gd name="connsiteY15" fmla="*/ 591670 h 2189949"/>
              <a:gd name="connsiteX16" fmla="*/ 315046 w 1905640"/>
              <a:gd name="connsiteY16" fmla="*/ 622406 h 2189949"/>
              <a:gd name="connsiteX17" fmla="*/ 376518 w 1905640"/>
              <a:gd name="connsiteY17" fmla="*/ 660826 h 2189949"/>
              <a:gd name="connsiteX18" fmla="*/ 430306 w 1905640"/>
              <a:gd name="connsiteY18" fmla="*/ 614722 h 2189949"/>
              <a:gd name="connsiteX19" fmla="*/ 499462 w 1905640"/>
              <a:gd name="connsiteY19" fmla="*/ 576302 h 2189949"/>
              <a:gd name="connsiteX20" fmla="*/ 591671 w 1905640"/>
              <a:gd name="connsiteY20" fmla="*/ 576302 h 2189949"/>
              <a:gd name="connsiteX21" fmla="*/ 591671 w 1905640"/>
              <a:gd name="connsiteY21" fmla="*/ 576302 h 2189949"/>
              <a:gd name="connsiteX22" fmla="*/ 591671 w 1905640"/>
              <a:gd name="connsiteY22" fmla="*/ 645458 h 2189949"/>
              <a:gd name="connsiteX23" fmla="*/ 530198 w 1905640"/>
              <a:gd name="connsiteY23" fmla="*/ 691563 h 2189949"/>
              <a:gd name="connsiteX24" fmla="*/ 422622 w 1905640"/>
              <a:gd name="connsiteY24" fmla="*/ 776087 h 2189949"/>
              <a:gd name="connsiteX25" fmla="*/ 537883 w 1905640"/>
              <a:gd name="connsiteY25" fmla="*/ 1360074 h 2189949"/>
              <a:gd name="connsiteX26" fmla="*/ 599355 w 1905640"/>
              <a:gd name="connsiteY26" fmla="*/ 1529122 h 2189949"/>
              <a:gd name="connsiteX27" fmla="*/ 591671 w 1905640"/>
              <a:gd name="connsiteY27" fmla="*/ 1629015 h 2189949"/>
              <a:gd name="connsiteX28" fmla="*/ 537883 w 1905640"/>
              <a:gd name="connsiteY28" fmla="*/ 1698171 h 2189949"/>
              <a:gd name="connsiteX29" fmla="*/ 545567 w 1905640"/>
              <a:gd name="connsiteY29" fmla="*/ 1821116 h 2189949"/>
              <a:gd name="connsiteX30" fmla="*/ 560935 w 1905640"/>
              <a:gd name="connsiteY30" fmla="*/ 1928692 h 2189949"/>
              <a:gd name="connsiteX31" fmla="*/ 560935 w 1905640"/>
              <a:gd name="connsiteY31" fmla="*/ 1928692 h 2189949"/>
              <a:gd name="connsiteX32" fmla="*/ 530198 w 1905640"/>
              <a:gd name="connsiteY32" fmla="*/ 2090057 h 2189949"/>
              <a:gd name="connsiteX33" fmla="*/ 568619 w 1905640"/>
              <a:gd name="connsiteY33" fmla="*/ 2166897 h 2189949"/>
              <a:gd name="connsiteX34" fmla="*/ 683879 w 1905640"/>
              <a:gd name="connsiteY34" fmla="*/ 2189949 h 2189949"/>
              <a:gd name="connsiteX35" fmla="*/ 753035 w 1905640"/>
              <a:gd name="connsiteY35" fmla="*/ 2067005 h 2189949"/>
              <a:gd name="connsiteX36" fmla="*/ 783772 w 1905640"/>
              <a:gd name="connsiteY36" fmla="*/ 2028584 h 2189949"/>
              <a:gd name="connsiteX37" fmla="*/ 829876 w 1905640"/>
              <a:gd name="connsiteY37" fmla="*/ 2043953 h 2189949"/>
              <a:gd name="connsiteX38" fmla="*/ 899032 w 1905640"/>
              <a:gd name="connsiteY38" fmla="*/ 2013216 h 2189949"/>
              <a:gd name="connsiteX39" fmla="*/ 929768 w 1905640"/>
              <a:gd name="connsiteY39" fmla="*/ 2013216 h 2189949"/>
              <a:gd name="connsiteX40" fmla="*/ 975872 w 1905640"/>
              <a:gd name="connsiteY40" fmla="*/ 2013216 h 2189949"/>
              <a:gd name="connsiteX41" fmla="*/ 991240 w 1905640"/>
              <a:gd name="connsiteY41" fmla="*/ 1990164 h 2189949"/>
              <a:gd name="connsiteX42" fmla="*/ 1014293 w 1905640"/>
              <a:gd name="connsiteY42" fmla="*/ 2051637 h 2189949"/>
              <a:gd name="connsiteX43" fmla="*/ 1160289 w 1905640"/>
              <a:gd name="connsiteY43" fmla="*/ 2082373 h 2189949"/>
              <a:gd name="connsiteX44" fmla="*/ 1191025 w 1905640"/>
              <a:gd name="connsiteY44" fmla="*/ 2136161 h 2189949"/>
              <a:gd name="connsiteX45" fmla="*/ 1252498 w 1905640"/>
              <a:gd name="connsiteY45" fmla="*/ 2090057 h 2189949"/>
              <a:gd name="connsiteX46" fmla="*/ 1275550 w 1905640"/>
              <a:gd name="connsiteY46" fmla="*/ 2028584 h 2189949"/>
              <a:gd name="connsiteX47" fmla="*/ 1290918 w 1905640"/>
              <a:gd name="connsiteY47" fmla="*/ 2151529 h 2189949"/>
              <a:gd name="connsiteX48" fmla="*/ 1390810 w 1905640"/>
              <a:gd name="connsiteY48" fmla="*/ 2182265 h 2189949"/>
              <a:gd name="connsiteX49" fmla="*/ 1459967 w 1905640"/>
              <a:gd name="connsiteY49" fmla="*/ 1775011 h 2189949"/>
              <a:gd name="connsiteX50" fmla="*/ 1490703 w 1905640"/>
              <a:gd name="connsiteY50" fmla="*/ 1629015 h 2189949"/>
              <a:gd name="connsiteX51" fmla="*/ 1490703 w 1905640"/>
              <a:gd name="connsiteY51" fmla="*/ 1552174 h 2189949"/>
              <a:gd name="connsiteX52" fmla="*/ 1506071 w 1905640"/>
              <a:gd name="connsiteY52" fmla="*/ 1506070 h 2189949"/>
              <a:gd name="connsiteX53" fmla="*/ 1506071 w 1905640"/>
              <a:gd name="connsiteY53" fmla="*/ 1452282 h 2189949"/>
              <a:gd name="connsiteX54" fmla="*/ 1513755 w 1905640"/>
              <a:gd name="connsiteY54" fmla="*/ 1421546 h 2189949"/>
              <a:gd name="connsiteX55" fmla="*/ 1506071 w 1905640"/>
              <a:gd name="connsiteY55" fmla="*/ 1283233 h 2189949"/>
              <a:gd name="connsiteX56" fmla="*/ 1544491 w 1905640"/>
              <a:gd name="connsiteY56" fmla="*/ 1160289 h 2189949"/>
              <a:gd name="connsiteX57" fmla="*/ 1529123 w 1905640"/>
              <a:gd name="connsiteY57" fmla="*/ 1068080 h 2189949"/>
              <a:gd name="connsiteX58" fmla="*/ 1629015 w 1905640"/>
              <a:gd name="connsiteY58" fmla="*/ 822191 h 2189949"/>
              <a:gd name="connsiteX59" fmla="*/ 1629015 w 1905640"/>
              <a:gd name="connsiteY59" fmla="*/ 753035 h 2189949"/>
              <a:gd name="connsiteX60" fmla="*/ 1629015 w 1905640"/>
              <a:gd name="connsiteY60" fmla="*/ 691563 h 2189949"/>
              <a:gd name="connsiteX61" fmla="*/ 1675119 w 1905640"/>
              <a:gd name="connsiteY61" fmla="*/ 576302 h 2189949"/>
              <a:gd name="connsiteX62" fmla="*/ 1698172 w 1905640"/>
              <a:gd name="connsiteY62" fmla="*/ 553250 h 2189949"/>
              <a:gd name="connsiteX63" fmla="*/ 1713540 w 1905640"/>
              <a:gd name="connsiteY63" fmla="*/ 568618 h 2189949"/>
              <a:gd name="connsiteX64" fmla="*/ 1736592 w 1905640"/>
              <a:gd name="connsiteY64" fmla="*/ 530198 h 2189949"/>
              <a:gd name="connsiteX65" fmla="*/ 1759644 w 1905640"/>
              <a:gd name="connsiteY65" fmla="*/ 522514 h 2189949"/>
              <a:gd name="connsiteX66" fmla="*/ 1813432 w 1905640"/>
              <a:gd name="connsiteY66" fmla="*/ 468726 h 2189949"/>
              <a:gd name="connsiteX67" fmla="*/ 1905640 w 1905640"/>
              <a:gd name="connsiteY67" fmla="*/ 414937 h 2189949"/>
              <a:gd name="connsiteX68" fmla="*/ 1874904 w 1905640"/>
              <a:gd name="connsiteY68" fmla="*/ 376517 h 2189949"/>
              <a:gd name="connsiteX69" fmla="*/ 1813432 w 1905640"/>
              <a:gd name="connsiteY69" fmla="*/ 384201 h 2189949"/>
              <a:gd name="connsiteX70" fmla="*/ 1728908 w 1905640"/>
              <a:gd name="connsiteY70" fmla="*/ 338097 h 2189949"/>
              <a:gd name="connsiteX71" fmla="*/ 1667435 w 1905640"/>
              <a:gd name="connsiteY71" fmla="*/ 291993 h 2189949"/>
              <a:gd name="connsiteX72" fmla="*/ 1590595 w 1905640"/>
              <a:gd name="connsiteY72" fmla="*/ 238205 h 2189949"/>
              <a:gd name="connsiteX73" fmla="*/ 1498387 w 1905640"/>
              <a:gd name="connsiteY73" fmla="*/ 222837 h 2189949"/>
              <a:gd name="connsiteX74" fmla="*/ 1375442 w 1905640"/>
              <a:gd name="connsiteY74" fmla="*/ 284309 h 2189949"/>
              <a:gd name="connsiteX75" fmla="*/ 1252498 w 1905640"/>
              <a:gd name="connsiteY75" fmla="*/ 345781 h 2189949"/>
              <a:gd name="connsiteX76" fmla="*/ 1175657 w 1905640"/>
              <a:gd name="connsiteY76" fmla="*/ 376517 h 2189949"/>
              <a:gd name="connsiteX77" fmla="*/ 1129553 w 1905640"/>
              <a:gd name="connsiteY77" fmla="*/ 399569 h 2189949"/>
              <a:gd name="connsiteX78" fmla="*/ 1129553 w 1905640"/>
              <a:gd name="connsiteY78" fmla="*/ 268941 h 2189949"/>
              <a:gd name="connsiteX79" fmla="*/ 1114185 w 1905640"/>
              <a:gd name="connsiteY79" fmla="*/ 161364 h 2189949"/>
              <a:gd name="connsiteX80" fmla="*/ 1068081 w 1905640"/>
              <a:gd name="connsiteY80" fmla="*/ 115260 h 2189949"/>
              <a:gd name="connsiteX81" fmla="*/ 998925 w 1905640"/>
              <a:gd name="connsiteY81" fmla="*/ 61472 h 2189949"/>
              <a:gd name="connsiteX82" fmla="*/ 883664 w 1905640"/>
              <a:gd name="connsiteY82" fmla="*/ 0 h 21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905640" h="2189949">
                <a:moveTo>
                  <a:pt x="883664" y="0"/>
                </a:moveTo>
                <a:lnTo>
                  <a:pt x="814508" y="92208"/>
                </a:lnTo>
                <a:lnTo>
                  <a:pt x="791456" y="192100"/>
                </a:lnTo>
                <a:lnTo>
                  <a:pt x="768404" y="261257"/>
                </a:lnTo>
                <a:lnTo>
                  <a:pt x="753035" y="361149"/>
                </a:lnTo>
                <a:lnTo>
                  <a:pt x="753035" y="399569"/>
                </a:lnTo>
                <a:lnTo>
                  <a:pt x="637775" y="353465"/>
                </a:lnTo>
                <a:lnTo>
                  <a:pt x="430306" y="245889"/>
                </a:lnTo>
                <a:lnTo>
                  <a:pt x="345782" y="230521"/>
                </a:lnTo>
                <a:lnTo>
                  <a:pt x="253573" y="253573"/>
                </a:lnTo>
                <a:lnTo>
                  <a:pt x="130629" y="322729"/>
                </a:lnTo>
                <a:lnTo>
                  <a:pt x="46104" y="430305"/>
                </a:lnTo>
                <a:lnTo>
                  <a:pt x="0" y="530198"/>
                </a:lnTo>
                <a:lnTo>
                  <a:pt x="15368" y="645458"/>
                </a:lnTo>
                <a:lnTo>
                  <a:pt x="122945" y="591670"/>
                </a:lnTo>
                <a:lnTo>
                  <a:pt x="238205" y="591670"/>
                </a:lnTo>
                <a:lnTo>
                  <a:pt x="315046" y="622406"/>
                </a:lnTo>
                <a:lnTo>
                  <a:pt x="376518" y="660826"/>
                </a:lnTo>
                <a:lnTo>
                  <a:pt x="430306" y="614722"/>
                </a:lnTo>
                <a:lnTo>
                  <a:pt x="499462" y="576302"/>
                </a:lnTo>
                <a:lnTo>
                  <a:pt x="591671" y="576302"/>
                </a:lnTo>
                <a:lnTo>
                  <a:pt x="591671" y="576302"/>
                </a:lnTo>
                <a:lnTo>
                  <a:pt x="591671" y="645458"/>
                </a:lnTo>
                <a:lnTo>
                  <a:pt x="530198" y="691563"/>
                </a:lnTo>
                <a:lnTo>
                  <a:pt x="422622" y="776087"/>
                </a:lnTo>
                <a:lnTo>
                  <a:pt x="537883" y="1360074"/>
                </a:lnTo>
                <a:lnTo>
                  <a:pt x="599355" y="1529122"/>
                </a:lnTo>
                <a:lnTo>
                  <a:pt x="591671" y="1629015"/>
                </a:lnTo>
                <a:lnTo>
                  <a:pt x="537883" y="1698171"/>
                </a:lnTo>
                <a:lnTo>
                  <a:pt x="545567" y="1821116"/>
                </a:lnTo>
                <a:lnTo>
                  <a:pt x="560935" y="1928692"/>
                </a:lnTo>
                <a:lnTo>
                  <a:pt x="560935" y="1928692"/>
                </a:lnTo>
                <a:lnTo>
                  <a:pt x="530198" y="2090057"/>
                </a:lnTo>
                <a:lnTo>
                  <a:pt x="568619" y="2166897"/>
                </a:lnTo>
                <a:lnTo>
                  <a:pt x="683879" y="2189949"/>
                </a:lnTo>
                <a:lnTo>
                  <a:pt x="753035" y="2067005"/>
                </a:lnTo>
                <a:lnTo>
                  <a:pt x="783772" y="2028584"/>
                </a:lnTo>
                <a:lnTo>
                  <a:pt x="829876" y="2043953"/>
                </a:lnTo>
                <a:lnTo>
                  <a:pt x="899032" y="2013216"/>
                </a:lnTo>
                <a:lnTo>
                  <a:pt x="929768" y="2013216"/>
                </a:lnTo>
                <a:lnTo>
                  <a:pt x="975872" y="2013216"/>
                </a:lnTo>
                <a:lnTo>
                  <a:pt x="991240" y="1990164"/>
                </a:lnTo>
                <a:lnTo>
                  <a:pt x="1014293" y="2051637"/>
                </a:lnTo>
                <a:lnTo>
                  <a:pt x="1160289" y="2082373"/>
                </a:lnTo>
                <a:lnTo>
                  <a:pt x="1191025" y="2136161"/>
                </a:lnTo>
                <a:lnTo>
                  <a:pt x="1252498" y="2090057"/>
                </a:lnTo>
                <a:lnTo>
                  <a:pt x="1275550" y="2028584"/>
                </a:lnTo>
                <a:lnTo>
                  <a:pt x="1290918" y="2151529"/>
                </a:lnTo>
                <a:lnTo>
                  <a:pt x="1390810" y="2182265"/>
                </a:lnTo>
                <a:lnTo>
                  <a:pt x="1459967" y="1775011"/>
                </a:lnTo>
                <a:lnTo>
                  <a:pt x="1490703" y="1629015"/>
                </a:lnTo>
                <a:lnTo>
                  <a:pt x="1490703" y="1552174"/>
                </a:lnTo>
                <a:lnTo>
                  <a:pt x="1506071" y="1506070"/>
                </a:lnTo>
                <a:lnTo>
                  <a:pt x="1506071" y="1452282"/>
                </a:lnTo>
                <a:lnTo>
                  <a:pt x="1513755" y="1421546"/>
                </a:lnTo>
                <a:lnTo>
                  <a:pt x="1506071" y="1283233"/>
                </a:lnTo>
                <a:lnTo>
                  <a:pt x="1544491" y="1160289"/>
                </a:lnTo>
                <a:lnTo>
                  <a:pt x="1529123" y="1068080"/>
                </a:lnTo>
                <a:lnTo>
                  <a:pt x="1629015" y="822191"/>
                </a:lnTo>
                <a:lnTo>
                  <a:pt x="1629015" y="753035"/>
                </a:lnTo>
                <a:lnTo>
                  <a:pt x="1629015" y="691563"/>
                </a:lnTo>
                <a:lnTo>
                  <a:pt x="1675119" y="576302"/>
                </a:lnTo>
                <a:lnTo>
                  <a:pt x="1698172" y="553250"/>
                </a:lnTo>
                <a:lnTo>
                  <a:pt x="1713540" y="568618"/>
                </a:lnTo>
                <a:lnTo>
                  <a:pt x="1736592" y="530198"/>
                </a:lnTo>
                <a:lnTo>
                  <a:pt x="1759644" y="522514"/>
                </a:lnTo>
                <a:lnTo>
                  <a:pt x="1813432" y="468726"/>
                </a:lnTo>
                <a:lnTo>
                  <a:pt x="1905640" y="414937"/>
                </a:lnTo>
                <a:lnTo>
                  <a:pt x="1874904" y="376517"/>
                </a:lnTo>
                <a:lnTo>
                  <a:pt x="1813432" y="384201"/>
                </a:lnTo>
                <a:lnTo>
                  <a:pt x="1728908" y="338097"/>
                </a:lnTo>
                <a:lnTo>
                  <a:pt x="1667435" y="291993"/>
                </a:lnTo>
                <a:lnTo>
                  <a:pt x="1590595" y="238205"/>
                </a:lnTo>
                <a:lnTo>
                  <a:pt x="1498387" y="222837"/>
                </a:lnTo>
                <a:lnTo>
                  <a:pt x="1375442" y="284309"/>
                </a:lnTo>
                <a:lnTo>
                  <a:pt x="1252498" y="345781"/>
                </a:lnTo>
                <a:lnTo>
                  <a:pt x="1175657" y="376517"/>
                </a:lnTo>
                <a:lnTo>
                  <a:pt x="1129553" y="399569"/>
                </a:lnTo>
                <a:lnTo>
                  <a:pt x="1129553" y="268941"/>
                </a:lnTo>
                <a:lnTo>
                  <a:pt x="1114185" y="161364"/>
                </a:lnTo>
                <a:lnTo>
                  <a:pt x="1068081" y="115260"/>
                </a:lnTo>
                <a:lnTo>
                  <a:pt x="998925" y="61472"/>
                </a:lnTo>
                <a:lnTo>
                  <a:pt x="883664" y="0"/>
                </a:lnTo>
                <a:close/>
              </a:path>
            </a:pathLst>
          </a:custGeom>
          <a:blipFill dpi="0" rotWithShape="1">
            <a:blip r:embed="rId14" cstate="screen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: Shape 7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695672F-DF27-4918-868E-36D2BAD9423C}"/>
              </a:ext>
            </a:extLst>
          </p:cNvPr>
          <p:cNvSpPr/>
          <p:nvPr/>
        </p:nvSpPr>
        <p:spPr>
          <a:xfrm>
            <a:off x="9195782" y="1343465"/>
            <a:ext cx="1712057" cy="748261"/>
          </a:xfrm>
          <a:custGeom>
            <a:avLst/>
            <a:gdLst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355600 w 2120900"/>
              <a:gd name="connsiteY153" fmla="*/ 258233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97933 w 2120900"/>
              <a:gd name="connsiteY155" fmla="*/ 67733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423333 w 2120900"/>
              <a:gd name="connsiteY155" fmla="*/ 84666 h 1045633"/>
              <a:gd name="connsiteX156" fmla="*/ 359833 w 2120900"/>
              <a:gd name="connsiteY156" fmla="*/ 0 h 1045633"/>
              <a:gd name="connsiteX0" fmla="*/ 372533 w 2120900"/>
              <a:gd name="connsiteY0" fmla="*/ 29633 h 990600"/>
              <a:gd name="connsiteX1" fmla="*/ 309033 w 2120900"/>
              <a:gd name="connsiteY1" fmla="*/ 127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72533 w 2120900"/>
              <a:gd name="connsiteY0" fmla="*/ 29633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85233 w 2120900"/>
              <a:gd name="connsiteY0" fmla="*/ 71966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30200 w 2120900"/>
              <a:gd name="connsiteY3" fmla="*/ 1947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466 w 2120900"/>
              <a:gd name="connsiteY37" fmla="*/ 778933 h 990600"/>
              <a:gd name="connsiteX38" fmla="*/ 0 w 2120900"/>
              <a:gd name="connsiteY38" fmla="*/ 791633 h 990600"/>
              <a:gd name="connsiteX39" fmla="*/ 0 w 2120900"/>
              <a:gd name="connsiteY39" fmla="*/ 817033 h 990600"/>
              <a:gd name="connsiteX40" fmla="*/ 8466 w 2120900"/>
              <a:gd name="connsiteY40" fmla="*/ 821267 h 990600"/>
              <a:gd name="connsiteX41" fmla="*/ 296333 w 2120900"/>
              <a:gd name="connsiteY41" fmla="*/ 804333 h 990600"/>
              <a:gd name="connsiteX42" fmla="*/ 296333 w 2120900"/>
              <a:gd name="connsiteY42" fmla="*/ 821267 h 990600"/>
              <a:gd name="connsiteX43" fmla="*/ 330200 w 2120900"/>
              <a:gd name="connsiteY43" fmla="*/ 829733 h 990600"/>
              <a:gd name="connsiteX44" fmla="*/ 368300 w 2120900"/>
              <a:gd name="connsiteY44" fmla="*/ 825500 h 990600"/>
              <a:gd name="connsiteX45" fmla="*/ 397933 w 2120900"/>
              <a:gd name="connsiteY45" fmla="*/ 791633 h 990600"/>
              <a:gd name="connsiteX46" fmla="*/ 436033 w 2120900"/>
              <a:gd name="connsiteY46" fmla="*/ 791633 h 990600"/>
              <a:gd name="connsiteX47" fmla="*/ 440266 w 2120900"/>
              <a:gd name="connsiteY47" fmla="*/ 804333 h 990600"/>
              <a:gd name="connsiteX48" fmla="*/ 478366 w 2120900"/>
              <a:gd name="connsiteY48" fmla="*/ 800100 h 990600"/>
              <a:gd name="connsiteX49" fmla="*/ 503766 w 2120900"/>
              <a:gd name="connsiteY49" fmla="*/ 783167 h 990600"/>
              <a:gd name="connsiteX50" fmla="*/ 512233 w 2120900"/>
              <a:gd name="connsiteY50" fmla="*/ 770467 h 990600"/>
              <a:gd name="connsiteX51" fmla="*/ 613833 w 2120900"/>
              <a:gd name="connsiteY51" fmla="*/ 762000 h 990600"/>
              <a:gd name="connsiteX52" fmla="*/ 770466 w 2120900"/>
              <a:gd name="connsiteY52" fmla="*/ 884767 h 990600"/>
              <a:gd name="connsiteX53" fmla="*/ 808566 w 2120900"/>
              <a:gd name="connsiteY53" fmla="*/ 927100 h 990600"/>
              <a:gd name="connsiteX54" fmla="*/ 808566 w 2120900"/>
              <a:gd name="connsiteY54" fmla="*/ 927100 h 990600"/>
              <a:gd name="connsiteX55" fmla="*/ 833966 w 2120900"/>
              <a:gd name="connsiteY55" fmla="*/ 990600 h 990600"/>
              <a:gd name="connsiteX56" fmla="*/ 872066 w 2120900"/>
              <a:gd name="connsiteY56" fmla="*/ 990600 h 990600"/>
              <a:gd name="connsiteX57" fmla="*/ 876300 w 2120900"/>
              <a:gd name="connsiteY57" fmla="*/ 939800 h 990600"/>
              <a:gd name="connsiteX58" fmla="*/ 872066 w 2120900"/>
              <a:gd name="connsiteY58" fmla="*/ 880533 h 990600"/>
              <a:gd name="connsiteX59" fmla="*/ 905933 w 2120900"/>
              <a:gd name="connsiteY59" fmla="*/ 918633 h 990600"/>
              <a:gd name="connsiteX60" fmla="*/ 918633 w 2120900"/>
              <a:gd name="connsiteY60" fmla="*/ 948267 h 990600"/>
              <a:gd name="connsiteX61" fmla="*/ 944033 w 2120900"/>
              <a:gd name="connsiteY61" fmla="*/ 986367 h 990600"/>
              <a:gd name="connsiteX62" fmla="*/ 969433 w 2120900"/>
              <a:gd name="connsiteY62" fmla="*/ 960967 h 990600"/>
              <a:gd name="connsiteX63" fmla="*/ 973666 w 2120900"/>
              <a:gd name="connsiteY63" fmla="*/ 893233 h 990600"/>
              <a:gd name="connsiteX64" fmla="*/ 969433 w 2120900"/>
              <a:gd name="connsiteY64" fmla="*/ 846667 h 990600"/>
              <a:gd name="connsiteX65" fmla="*/ 1037166 w 2120900"/>
              <a:gd name="connsiteY65" fmla="*/ 850900 h 990600"/>
              <a:gd name="connsiteX66" fmla="*/ 1083733 w 2120900"/>
              <a:gd name="connsiteY66" fmla="*/ 833967 h 990600"/>
              <a:gd name="connsiteX67" fmla="*/ 1126066 w 2120900"/>
              <a:gd name="connsiteY67" fmla="*/ 804333 h 990600"/>
              <a:gd name="connsiteX68" fmla="*/ 1159933 w 2120900"/>
              <a:gd name="connsiteY68" fmla="*/ 787400 h 990600"/>
              <a:gd name="connsiteX69" fmla="*/ 1223433 w 2120900"/>
              <a:gd name="connsiteY69" fmla="*/ 795867 h 990600"/>
              <a:gd name="connsiteX70" fmla="*/ 1299633 w 2120900"/>
              <a:gd name="connsiteY70" fmla="*/ 850900 h 990600"/>
              <a:gd name="connsiteX71" fmla="*/ 1358900 w 2120900"/>
              <a:gd name="connsiteY71" fmla="*/ 884767 h 990600"/>
              <a:gd name="connsiteX72" fmla="*/ 1392766 w 2120900"/>
              <a:gd name="connsiteY72" fmla="*/ 910167 h 990600"/>
              <a:gd name="connsiteX73" fmla="*/ 1439333 w 2120900"/>
              <a:gd name="connsiteY73" fmla="*/ 939800 h 990600"/>
              <a:gd name="connsiteX74" fmla="*/ 1515533 w 2120900"/>
              <a:gd name="connsiteY74" fmla="*/ 939800 h 990600"/>
              <a:gd name="connsiteX75" fmla="*/ 1447800 w 2120900"/>
              <a:gd name="connsiteY75" fmla="*/ 884767 h 990600"/>
              <a:gd name="connsiteX76" fmla="*/ 1409700 w 2120900"/>
              <a:gd name="connsiteY76" fmla="*/ 825500 h 990600"/>
              <a:gd name="connsiteX77" fmla="*/ 1392766 w 2120900"/>
              <a:gd name="connsiteY77" fmla="*/ 808567 h 990600"/>
              <a:gd name="connsiteX78" fmla="*/ 1354666 w 2120900"/>
              <a:gd name="connsiteY78" fmla="*/ 749300 h 990600"/>
              <a:gd name="connsiteX79" fmla="*/ 1333500 w 2120900"/>
              <a:gd name="connsiteY79" fmla="*/ 728133 h 990600"/>
              <a:gd name="connsiteX80" fmla="*/ 1354666 w 2120900"/>
              <a:gd name="connsiteY80" fmla="*/ 706967 h 990600"/>
              <a:gd name="connsiteX81" fmla="*/ 1426633 w 2120900"/>
              <a:gd name="connsiteY81" fmla="*/ 698500 h 990600"/>
              <a:gd name="connsiteX82" fmla="*/ 1468966 w 2120900"/>
              <a:gd name="connsiteY82" fmla="*/ 740833 h 990600"/>
              <a:gd name="connsiteX83" fmla="*/ 1553633 w 2120900"/>
              <a:gd name="connsiteY83" fmla="*/ 740833 h 990600"/>
              <a:gd name="connsiteX84" fmla="*/ 1629833 w 2120900"/>
              <a:gd name="connsiteY84" fmla="*/ 757767 h 990600"/>
              <a:gd name="connsiteX85" fmla="*/ 1900766 w 2120900"/>
              <a:gd name="connsiteY85" fmla="*/ 876300 h 990600"/>
              <a:gd name="connsiteX86" fmla="*/ 1989666 w 2120900"/>
              <a:gd name="connsiteY86" fmla="*/ 876300 h 990600"/>
              <a:gd name="connsiteX87" fmla="*/ 2027766 w 2120900"/>
              <a:gd name="connsiteY87" fmla="*/ 863600 h 990600"/>
              <a:gd name="connsiteX88" fmla="*/ 2002366 w 2120900"/>
              <a:gd name="connsiteY88" fmla="*/ 821267 h 990600"/>
              <a:gd name="connsiteX89" fmla="*/ 2120900 w 2120900"/>
              <a:gd name="connsiteY89" fmla="*/ 850900 h 990600"/>
              <a:gd name="connsiteX90" fmla="*/ 2070100 w 2120900"/>
              <a:gd name="connsiteY90" fmla="*/ 804333 h 990600"/>
              <a:gd name="connsiteX91" fmla="*/ 2120900 w 2120900"/>
              <a:gd name="connsiteY91" fmla="*/ 783167 h 990600"/>
              <a:gd name="connsiteX92" fmla="*/ 1951566 w 2120900"/>
              <a:gd name="connsiteY92" fmla="*/ 736600 h 990600"/>
              <a:gd name="connsiteX93" fmla="*/ 2116666 w 2120900"/>
              <a:gd name="connsiteY93" fmla="*/ 723900 h 990600"/>
              <a:gd name="connsiteX94" fmla="*/ 2078566 w 2120900"/>
              <a:gd name="connsiteY94" fmla="*/ 694267 h 990600"/>
              <a:gd name="connsiteX95" fmla="*/ 2120900 w 2120900"/>
              <a:gd name="connsiteY95" fmla="*/ 664633 h 990600"/>
              <a:gd name="connsiteX96" fmla="*/ 2023533 w 2120900"/>
              <a:gd name="connsiteY96" fmla="*/ 656167 h 990600"/>
              <a:gd name="connsiteX97" fmla="*/ 2108200 w 2120900"/>
              <a:gd name="connsiteY97" fmla="*/ 609600 h 990600"/>
              <a:gd name="connsiteX98" fmla="*/ 2023533 w 2120900"/>
              <a:gd name="connsiteY98" fmla="*/ 596900 h 990600"/>
              <a:gd name="connsiteX99" fmla="*/ 2095500 w 2120900"/>
              <a:gd name="connsiteY99" fmla="*/ 546100 h 990600"/>
              <a:gd name="connsiteX100" fmla="*/ 2040466 w 2120900"/>
              <a:gd name="connsiteY100" fmla="*/ 546100 h 990600"/>
              <a:gd name="connsiteX101" fmla="*/ 2091266 w 2120900"/>
              <a:gd name="connsiteY101" fmla="*/ 508000 h 990600"/>
              <a:gd name="connsiteX102" fmla="*/ 2002366 w 2120900"/>
              <a:gd name="connsiteY102" fmla="*/ 512233 h 990600"/>
              <a:gd name="connsiteX103" fmla="*/ 2006600 w 2120900"/>
              <a:gd name="connsiteY103" fmla="*/ 482600 h 990600"/>
              <a:gd name="connsiteX104" fmla="*/ 1951566 w 2120900"/>
              <a:gd name="connsiteY104" fmla="*/ 499533 h 990600"/>
              <a:gd name="connsiteX105" fmla="*/ 1964266 w 2120900"/>
              <a:gd name="connsiteY105" fmla="*/ 465667 h 990600"/>
              <a:gd name="connsiteX106" fmla="*/ 1862666 w 2120900"/>
              <a:gd name="connsiteY106" fmla="*/ 495300 h 990600"/>
              <a:gd name="connsiteX107" fmla="*/ 1900766 w 2120900"/>
              <a:gd name="connsiteY107" fmla="*/ 448733 h 990600"/>
              <a:gd name="connsiteX108" fmla="*/ 1892300 w 2120900"/>
              <a:gd name="connsiteY108" fmla="*/ 419100 h 990600"/>
              <a:gd name="connsiteX109" fmla="*/ 1765300 w 2120900"/>
              <a:gd name="connsiteY109" fmla="*/ 478367 h 990600"/>
              <a:gd name="connsiteX110" fmla="*/ 1600200 w 2120900"/>
              <a:gd name="connsiteY110" fmla="*/ 579967 h 990600"/>
              <a:gd name="connsiteX111" fmla="*/ 1566333 w 2120900"/>
              <a:gd name="connsiteY111" fmla="*/ 622300 h 990600"/>
              <a:gd name="connsiteX112" fmla="*/ 1481666 w 2120900"/>
              <a:gd name="connsiteY112" fmla="*/ 613833 h 990600"/>
              <a:gd name="connsiteX113" fmla="*/ 1430866 w 2120900"/>
              <a:gd name="connsiteY113" fmla="*/ 618067 h 990600"/>
              <a:gd name="connsiteX114" fmla="*/ 1418166 w 2120900"/>
              <a:gd name="connsiteY114" fmla="*/ 647700 h 990600"/>
              <a:gd name="connsiteX115" fmla="*/ 1375833 w 2120900"/>
              <a:gd name="connsiteY115" fmla="*/ 651933 h 990600"/>
              <a:gd name="connsiteX116" fmla="*/ 1303866 w 2120900"/>
              <a:gd name="connsiteY116" fmla="*/ 651933 h 990600"/>
              <a:gd name="connsiteX117" fmla="*/ 1278466 w 2120900"/>
              <a:gd name="connsiteY117" fmla="*/ 643467 h 990600"/>
              <a:gd name="connsiteX118" fmla="*/ 1286933 w 2120900"/>
              <a:gd name="connsiteY118" fmla="*/ 563033 h 990600"/>
              <a:gd name="connsiteX119" fmla="*/ 1308100 w 2120900"/>
              <a:gd name="connsiteY119" fmla="*/ 529167 h 990600"/>
              <a:gd name="connsiteX120" fmla="*/ 1371600 w 2120900"/>
              <a:gd name="connsiteY120" fmla="*/ 499533 h 990600"/>
              <a:gd name="connsiteX121" fmla="*/ 1350433 w 2120900"/>
              <a:gd name="connsiteY121" fmla="*/ 465667 h 990600"/>
              <a:gd name="connsiteX122" fmla="*/ 1341966 w 2120900"/>
              <a:gd name="connsiteY122" fmla="*/ 436033 h 990600"/>
              <a:gd name="connsiteX123" fmla="*/ 1320800 w 2120900"/>
              <a:gd name="connsiteY123" fmla="*/ 436033 h 990600"/>
              <a:gd name="connsiteX124" fmla="*/ 1452033 w 2120900"/>
              <a:gd name="connsiteY124" fmla="*/ 359833 h 990600"/>
              <a:gd name="connsiteX125" fmla="*/ 1507066 w 2120900"/>
              <a:gd name="connsiteY125" fmla="*/ 347133 h 990600"/>
              <a:gd name="connsiteX126" fmla="*/ 1481666 w 2120900"/>
              <a:gd name="connsiteY126" fmla="*/ 317500 h 990600"/>
              <a:gd name="connsiteX127" fmla="*/ 1536700 w 2120900"/>
              <a:gd name="connsiteY127" fmla="*/ 304800 h 990600"/>
              <a:gd name="connsiteX128" fmla="*/ 1422400 w 2120900"/>
              <a:gd name="connsiteY128" fmla="*/ 270933 h 990600"/>
              <a:gd name="connsiteX129" fmla="*/ 1274233 w 2120900"/>
              <a:gd name="connsiteY129" fmla="*/ 300567 h 990600"/>
              <a:gd name="connsiteX130" fmla="*/ 1159933 w 2120900"/>
              <a:gd name="connsiteY130" fmla="*/ 334433 h 990600"/>
              <a:gd name="connsiteX131" fmla="*/ 1045633 w 2120900"/>
              <a:gd name="connsiteY131" fmla="*/ 393700 h 990600"/>
              <a:gd name="connsiteX132" fmla="*/ 977900 w 2120900"/>
              <a:gd name="connsiteY132" fmla="*/ 419100 h 990600"/>
              <a:gd name="connsiteX133" fmla="*/ 808566 w 2120900"/>
              <a:gd name="connsiteY133" fmla="*/ 389467 h 990600"/>
              <a:gd name="connsiteX134" fmla="*/ 1028700 w 2120900"/>
              <a:gd name="connsiteY134" fmla="*/ 381000 h 990600"/>
              <a:gd name="connsiteX135" fmla="*/ 927100 w 2120900"/>
              <a:gd name="connsiteY135" fmla="*/ 342900 h 990600"/>
              <a:gd name="connsiteX136" fmla="*/ 1049866 w 2120900"/>
              <a:gd name="connsiteY136" fmla="*/ 304800 h 990600"/>
              <a:gd name="connsiteX137" fmla="*/ 944033 w 2120900"/>
              <a:gd name="connsiteY137" fmla="*/ 266700 h 990600"/>
              <a:gd name="connsiteX138" fmla="*/ 977900 w 2120900"/>
              <a:gd name="connsiteY138" fmla="*/ 203200 h 990600"/>
              <a:gd name="connsiteX139" fmla="*/ 1037166 w 2120900"/>
              <a:gd name="connsiteY139" fmla="*/ 169333 h 990600"/>
              <a:gd name="connsiteX140" fmla="*/ 1037166 w 2120900"/>
              <a:gd name="connsiteY140" fmla="*/ 135467 h 990600"/>
              <a:gd name="connsiteX141" fmla="*/ 1003300 w 2120900"/>
              <a:gd name="connsiteY141" fmla="*/ 143933 h 990600"/>
              <a:gd name="connsiteX142" fmla="*/ 1007533 w 2120900"/>
              <a:gd name="connsiteY142" fmla="*/ 101600 h 990600"/>
              <a:gd name="connsiteX143" fmla="*/ 944033 w 2120900"/>
              <a:gd name="connsiteY143" fmla="*/ 118533 h 990600"/>
              <a:gd name="connsiteX144" fmla="*/ 944033 w 2120900"/>
              <a:gd name="connsiteY144" fmla="*/ 42333 h 990600"/>
              <a:gd name="connsiteX145" fmla="*/ 880533 w 2120900"/>
              <a:gd name="connsiteY145" fmla="*/ 80433 h 990600"/>
              <a:gd name="connsiteX146" fmla="*/ 901700 w 2120900"/>
              <a:gd name="connsiteY146" fmla="*/ 0 h 990600"/>
              <a:gd name="connsiteX147" fmla="*/ 800100 w 2120900"/>
              <a:gd name="connsiteY147" fmla="*/ 101600 h 990600"/>
              <a:gd name="connsiteX148" fmla="*/ 732366 w 2120900"/>
              <a:gd name="connsiteY148" fmla="*/ 131233 h 990600"/>
              <a:gd name="connsiteX149" fmla="*/ 571500 w 2120900"/>
              <a:gd name="connsiteY149" fmla="*/ 148167 h 990600"/>
              <a:gd name="connsiteX150" fmla="*/ 516466 w 2120900"/>
              <a:gd name="connsiteY150" fmla="*/ 182033 h 990600"/>
              <a:gd name="connsiteX151" fmla="*/ 508000 w 2120900"/>
              <a:gd name="connsiteY151" fmla="*/ 275166 h 990600"/>
              <a:gd name="connsiteX152" fmla="*/ 444500 w 2120900"/>
              <a:gd name="connsiteY152" fmla="*/ 266700 h 990600"/>
              <a:gd name="connsiteX153" fmla="*/ 402167 w 2120900"/>
              <a:gd name="connsiteY153" fmla="*/ 211667 h 990600"/>
              <a:gd name="connsiteX154" fmla="*/ 427567 w 2120900"/>
              <a:gd name="connsiteY154" fmla="*/ 169334 h 990600"/>
              <a:gd name="connsiteX155" fmla="*/ 414867 w 2120900"/>
              <a:gd name="connsiteY155" fmla="*/ 71967 h 990600"/>
              <a:gd name="connsiteX156" fmla="*/ 423333 w 2120900"/>
              <a:gd name="connsiteY156" fmla="*/ 29633 h 990600"/>
              <a:gd name="connsiteX157" fmla="*/ 385233 w 2120900"/>
              <a:gd name="connsiteY157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0 w 2120900"/>
              <a:gd name="connsiteY39" fmla="*/ 791633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110066 w 2120900"/>
              <a:gd name="connsiteY41" fmla="*/ 791633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237067 w 2061634"/>
              <a:gd name="connsiteY42" fmla="*/ 804333 h 990600"/>
              <a:gd name="connsiteX43" fmla="*/ 237067 w 2061634"/>
              <a:gd name="connsiteY43" fmla="*/ 821267 h 990600"/>
              <a:gd name="connsiteX44" fmla="*/ 270934 w 2061634"/>
              <a:gd name="connsiteY44" fmla="*/ 829733 h 990600"/>
              <a:gd name="connsiteX45" fmla="*/ 309034 w 2061634"/>
              <a:gd name="connsiteY45" fmla="*/ 825500 h 990600"/>
              <a:gd name="connsiteX46" fmla="*/ 338667 w 2061634"/>
              <a:gd name="connsiteY46" fmla="*/ 791633 h 990600"/>
              <a:gd name="connsiteX47" fmla="*/ 376767 w 2061634"/>
              <a:gd name="connsiteY47" fmla="*/ 791633 h 990600"/>
              <a:gd name="connsiteX48" fmla="*/ 381000 w 2061634"/>
              <a:gd name="connsiteY48" fmla="*/ 804333 h 990600"/>
              <a:gd name="connsiteX49" fmla="*/ 419100 w 2061634"/>
              <a:gd name="connsiteY49" fmla="*/ 800100 h 990600"/>
              <a:gd name="connsiteX50" fmla="*/ 444500 w 2061634"/>
              <a:gd name="connsiteY50" fmla="*/ 783167 h 990600"/>
              <a:gd name="connsiteX51" fmla="*/ 452967 w 2061634"/>
              <a:gd name="connsiteY51" fmla="*/ 770467 h 990600"/>
              <a:gd name="connsiteX52" fmla="*/ 554567 w 2061634"/>
              <a:gd name="connsiteY52" fmla="*/ 762000 h 990600"/>
              <a:gd name="connsiteX53" fmla="*/ 711200 w 2061634"/>
              <a:gd name="connsiteY53" fmla="*/ 884767 h 990600"/>
              <a:gd name="connsiteX54" fmla="*/ 749300 w 2061634"/>
              <a:gd name="connsiteY54" fmla="*/ 927100 h 990600"/>
              <a:gd name="connsiteX55" fmla="*/ 749300 w 2061634"/>
              <a:gd name="connsiteY55" fmla="*/ 927100 h 990600"/>
              <a:gd name="connsiteX56" fmla="*/ 774700 w 2061634"/>
              <a:gd name="connsiteY56" fmla="*/ 990600 h 990600"/>
              <a:gd name="connsiteX57" fmla="*/ 812800 w 2061634"/>
              <a:gd name="connsiteY57" fmla="*/ 990600 h 990600"/>
              <a:gd name="connsiteX58" fmla="*/ 817034 w 2061634"/>
              <a:gd name="connsiteY58" fmla="*/ 939800 h 990600"/>
              <a:gd name="connsiteX59" fmla="*/ 812800 w 2061634"/>
              <a:gd name="connsiteY59" fmla="*/ 880533 h 990600"/>
              <a:gd name="connsiteX60" fmla="*/ 846667 w 2061634"/>
              <a:gd name="connsiteY60" fmla="*/ 918633 h 990600"/>
              <a:gd name="connsiteX61" fmla="*/ 859367 w 2061634"/>
              <a:gd name="connsiteY61" fmla="*/ 948267 h 990600"/>
              <a:gd name="connsiteX62" fmla="*/ 884767 w 2061634"/>
              <a:gd name="connsiteY62" fmla="*/ 986367 h 990600"/>
              <a:gd name="connsiteX63" fmla="*/ 910167 w 2061634"/>
              <a:gd name="connsiteY63" fmla="*/ 960967 h 990600"/>
              <a:gd name="connsiteX64" fmla="*/ 914400 w 2061634"/>
              <a:gd name="connsiteY64" fmla="*/ 893233 h 990600"/>
              <a:gd name="connsiteX65" fmla="*/ 910167 w 2061634"/>
              <a:gd name="connsiteY65" fmla="*/ 846667 h 990600"/>
              <a:gd name="connsiteX66" fmla="*/ 977900 w 2061634"/>
              <a:gd name="connsiteY66" fmla="*/ 850900 h 990600"/>
              <a:gd name="connsiteX67" fmla="*/ 1024467 w 2061634"/>
              <a:gd name="connsiteY67" fmla="*/ 833967 h 990600"/>
              <a:gd name="connsiteX68" fmla="*/ 1066800 w 2061634"/>
              <a:gd name="connsiteY68" fmla="*/ 804333 h 990600"/>
              <a:gd name="connsiteX69" fmla="*/ 1100667 w 2061634"/>
              <a:gd name="connsiteY69" fmla="*/ 787400 h 990600"/>
              <a:gd name="connsiteX70" fmla="*/ 1164167 w 2061634"/>
              <a:gd name="connsiteY70" fmla="*/ 795867 h 990600"/>
              <a:gd name="connsiteX71" fmla="*/ 1240367 w 2061634"/>
              <a:gd name="connsiteY71" fmla="*/ 850900 h 990600"/>
              <a:gd name="connsiteX72" fmla="*/ 1299634 w 2061634"/>
              <a:gd name="connsiteY72" fmla="*/ 884767 h 990600"/>
              <a:gd name="connsiteX73" fmla="*/ 1333500 w 2061634"/>
              <a:gd name="connsiteY73" fmla="*/ 910167 h 990600"/>
              <a:gd name="connsiteX74" fmla="*/ 1380067 w 2061634"/>
              <a:gd name="connsiteY74" fmla="*/ 939800 h 990600"/>
              <a:gd name="connsiteX75" fmla="*/ 1456267 w 2061634"/>
              <a:gd name="connsiteY75" fmla="*/ 939800 h 990600"/>
              <a:gd name="connsiteX76" fmla="*/ 1388534 w 2061634"/>
              <a:gd name="connsiteY76" fmla="*/ 884767 h 990600"/>
              <a:gd name="connsiteX77" fmla="*/ 1350434 w 2061634"/>
              <a:gd name="connsiteY77" fmla="*/ 825500 h 990600"/>
              <a:gd name="connsiteX78" fmla="*/ 1333500 w 2061634"/>
              <a:gd name="connsiteY78" fmla="*/ 808567 h 990600"/>
              <a:gd name="connsiteX79" fmla="*/ 1295400 w 2061634"/>
              <a:gd name="connsiteY79" fmla="*/ 749300 h 990600"/>
              <a:gd name="connsiteX80" fmla="*/ 1274234 w 2061634"/>
              <a:gd name="connsiteY80" fmla="*/ 728133 h 990600"/>
              <a:gd name="connsiteX81" fmla="*/ 1295400 w 2061634"/>
              <a:gd name="connsiteY81" fmla="*/ 706967 h 990600"/>
              <a:gd name="connsiteX82" fmla="*/ 1367367 w 2061634"/>
              <a:gd name="connsiteY82" fmla="*/ 698500 h 990600"/>
              <a:gd name="connsiteX83" fmla="*/ 1409700 w 2061634"/>
              <a:gd name="connsiteY83" fmla="*/ 740833 h 990600"/>
              <a:gd name="connsiteX84" fmla="*/ 1494367 w 2061634"/>
              <a:gd name="connsiteY84" fmla="*/ 740833 h 990600"/>
              <a:gd name="connsiteX85" fmla="*/ 1570567 w 2061634"/>
              <a:gd name="connsiteY85" fmla="*/ 757767 h 990600"/>
              <a:gd name="connsiteX86" fmla="*/ 1841500 w 2061634"/>
              <a:gd name="connsiteY86" fmla="*/ 876300 h 990600"/>
              <a:gd name="connsiteX87" fmla="*/ 1930400 w 2061634"/>
              <a:gd name="connsiteY87" fmla="*/ 876300 h 990600"/>
              <a:gd name="connsiteX88" fmla="*/ 1968500 w 2061634"/>
              <a:gd name="connsiteY88" fmla="*/ 863600 h 990600"/>
              <a:gd name="connsiteX89" fmla="*/ 1943100 w 2061634"/>
              <a:gd name="connsiteY89" fmla="*/ 821267 h 990600"/>
              <a:gd name="connsiteX90" fmla="*/ 2061634 w 2061634"/>
              <a:gd name="connsiteY90" fmla="*/ 850900 h 990600"/>
              <a:gd name="connsiteX91" fmla="*/ 2010834 w 2061634"/>
              <a:gd name="connsiteY91" fmla="*/ 804333 h 990600"/>
              <a:gd name="connsiteX92" fmla="*/ 2061634 w 2061634"/>
              <a:gd name="connsiteY92" fmla="*/ 783167 h 990600"/>
              <a:gd name="connsiteX93" fmla="*/ 1892300 w 2061634"/>
              <a:gd name="connsiteY93" fmla="*/ 736600 h 990600"/>
              <a:gd name="connsiteX94" fmla="*/ 2057400 w 2061634"/>
              <a:gd name="connsiteY94" fmla="*/ 723900 h 990600"/>
              <a:gd name="connsiteX95" fmla="*/ 2019300 w 2061634"/>
              <a:gd name="connsiteY95" fmla="*/ 694267 h 990600"/>
              <a:gd name="connsiteX96" fmla="*/ 2061634 w 2061634"/>
              <a:gd name="connsiteY96" fmla="*/ 664633 h 990600"/>
              <a:gd name="connsiteX97" fmla="*/ 1964267 w 2061634"/>
              <a:gd name="connsiteY97" fmla="*/ 656167 h 990600"/>
              <a:gd name="connsiteX98" fmla="*/ 2048934 w 2061634"/>
              <a:gd name="connsiteY98" fmla="*/ 609600 h 990600"/>
              <a:gd name="connsiteX99" fmla="*/ 1964267 w 2061634"/>
              <a:gd name="connsiteY99" fmla="*/ 596900 h 990600"/>
              <a:gd name="connsiteX100" fmla="*/ 2036234 w 2061634"/>
              <a:gd name="connsiteY100" fmla="*/ 546100 h 990600"/>
              <a:gd name="connsiteX101" fmla="*/ 1981200 w 2061634"/>
              <a:gd name="connsiteY101" fmla="*/ 546100 h 990600"/>
              <a:gd name="connsiteX102" fmla="*/ 2032000 w 2061634"/>
              <a:gd name="connsiteY102" fmla="*/ 508000 h 990600"/>
              <a:gd name="connsiteX103" fmla="*/ 1943100 w 2061634"/>
              <a:gd name="connsiteY103" fmla="*/ 512233 h 990600"/>
              <a:gd name="connsiteX104" fmla="*/ 1947334 w 2061634"/>
              <a:gd name="connsiteY104" fmla="*/ 482600 h 990600"/>
              <a:gd name="connsiteX105" fmla="*/ 1892300 w 2061634"/>
              <a:gd name="connsiteY105" fmla="*/ 499533 h 990600"/>
              <a:gd name="connsiteX106" fmla="*/ 1905000 w 2061634"/>
              <a:gd name="connsiteY106" fmla="*/ 465667 h 990600"/>
              <a:gd name="connsiteX107" fmla="*/ 1803400 w 2061634"/>
              <a:gd name="connsiteY107" fmla="*/ 495300 h 990600"/>
              <a:gd name="connsiteX108" fmla="*/ 1841500 w 2061634"/>
              <a:gd name="connsiteY108" fmla="*/ 448733 h 990600"/>
              <a:gd name="connsiteX109" fmla="*/ 1833034 w 2061634"/>
              <a:gd name="connsiteY109" fmla="*/ 419100 h 990600"/>
              <a:gd name="connsiteX110" fmla="*/ 1706034 w 2061634"/>
              <a:gd name="connsiteY110" fmla="*/ 478367 h 990600"/>
              <a:gd name="connsiteX111" fmla="*/ 1540934 w 2061634"/>
              <a:gd name="connsiteY111" fmla="*/ 579967 h 990600"/>
              <a:gd name="connsiteX112" fmla="*/ 1507067 w 2061634"/>
              <a:gd name="connsiteY112" fmla="*/ 622300 h 990600"/>
              <a:gd name="connsiteX113" fmla="*/ 1422400 w 2061634"/>
              <a:gd name="connsiteY113" fmla="*/ 613833 h 990600"/>
              <a:gd name="connsiteX114" fmla="*/ 1371600 w 2061634"/>
              <a:gd name="connsiteY114" fmla="*/ 618067 h 990600"/>
              <a:gd name="connsiteX115" fmla="*/ 1358900 w 2061634"/>
              <a:gd name="connsiteY115" fmla="*/ 647700 h 990600"/>
              <a:gd name="connsiteX116" fmla="*/ 1316567 w 2061634"/>
              <a:gd name="connsiteY116" fmla="*/ 651933 h 990600"/>
              <a:gd name="connsiteX117" fmla="*/ 1244600 w 2061634"/>
              <a:gd name="connsiteY117" fmla="*/ 651933 h 990600"/>
              <a:gd name="connsiteX118" fmla="*/ 1219200 w 2061634"/>
              <a:gd name="connsiteY118" fmla="*/ 643467 h 990600"/>
              <a:gd name="connsiteX119" fmla="*/ 1227667 w 2061634"/>
              <a:gd name="connsiteY119" fmla="*/ 563033 h 990600"/>
              <a:gd name="connsiteX120" fmla="*/ 1248834 w 2061634"/>
              <a:gd name="connsiteY120" fmla="*/ 529167 h 990600"/>
              <a:gd name="connsiteX121" fmla="*/ 1312334 w 2061634"/>
              <a:gd name="connsiteY121" fmla="*/ 499533 h 990600"/>
              <a:gd name="connsiteX122" fmla="*/ 1291167 w 2061634"/>
              <a:gd name="connsiteY122" fmla="*/ 465667 h 990600"/>
              <a:gd name="connsiteX123" fmla="*/ 1282700 w 2061634"/>
              <a:gd name="connsiteY123" fmla="*/ 436033 h 990600"/>
              <a:gd name="connsiteX124" fmla="*/ 1261534 w 2061634"/>
              <a:gd name="connsiteY124" fmla="*/ 436033 h 990600"/>
              <a:gd name="connsiteX125" fmla="*/ 1392767 w 2061634"/>
              <a:gd name="connsiteY125" fmla="*/ 359833 h 990600"/>
              <a:gd name="connsiteX126" fmla="*/ 1447800 w 2061634"/>
              <a:gd name="connsiteY126" fmla="*/ 347133 h 990600"/>
              <a:gd name="connsiteX127" fmla="*/ 1422400 w 2061634"/>
              <a:gd name="connsiteY127" fmla="*/ 317500 h 990600"/>
              <a:gd name="connsiteX128" fmla="*/ 1477434 w 2061634"/>
              <a:gd name="connsiteY128" fmla="*/ 304800 h 990600"/>
              <a:gd name="connsiteX129" fmla="*/ 1363134 w 2061634"/>
              <a:gd name="connsiteY129" fmla="*/ 270933 h 990600"/>
              <a:gd name="connsiteX130" fmla="*/ 1214967 w 2061634"/>
              <a:gd name="connsiteY130" fmla="*/ 300567 h 990600"/>
              <a:gd name="connsiteX131" fmla="*/ 1100667 w 2061634"/>
              <a:gd name="connsiteY131" fmla="*/ 334433 h 990600"/>
              <a:gd name="connsiteX132" fmla="*/ 986367 w 2061634"/>
              <a:gd name="connsiteY132" fmla="*/ 393700 h 990600"/>
              <a:gd name="connsiteX133" fmla="*/ 918634 w 2061634"/>
              <a:gd name="connsiteY133" fmla="*/ 419100 h 990600"/>
              <a:gd name="connsiteX134" fmla="*/ 749300 w 2061634"/>
              <a:gd name="connsiteY134" fmla="*/ 389467 h 990600"/>
              <a:gd name="connsiteX135" fmla="*/ 969434 w 2061634"/>
              <a:gd name="connsiteY135" fmla="*/ 381000 h 990600"/>
              <a:gd name="connsiteX136" fmla="*/ 867834 w 2061634"/>
              <a:gd name="connsiteY136" fmla="*/ 342900 h 990600"/>
              <a:gd name="connsiteX137" fmla="*/ 990600 w 2061634"/>
              <a:gd name="connsiteY137" fmla="*/ 304800 h 990600"/>
              <a:gd name="connsiteX138" fmla="*/ 884767 w 2061634"/>
              <a:gd name="connsiteY138" fmla="*/ 266700 h 990600"/>
              <a:gd name="connsiteX139" fmla="*/ 918634 w 2061634"/>
              <a:gd name="connsiteY139" fmla="*/ 203200 h 990600"/>
              <a:gd name="connsiteX140" fmla="*/ 977900 w 2061634"/>
              <a:gd name="connsiteY140" fmla="*/ 169333 h 990600"/>
              <a:gd name="connsiteX141" fmla="*/ 977900 w 2061634"/>
              <a:gd name="connsiteY141" fmla="*/ 135467 h 990600"/>
              <a:gd name="connsiteX142" fmla="*/ 944034 w 2061634"/>
              <a:gd name="connsiteY142" fmla="*/ 143933 h 990600"/>
              <a:gd name="connsiteX143" fmla="*/ 948267 w 2061634"/>
              <a:gd name="connsiteY143" fmla="*/ 101600 h 990600"/>
              <a:gd name="connsiteX144" fmla="*/ 884767 w 2061634"/>
              <a:gd name="connsiteY144" fmla="*/ 118533 h 990600"/>
              <a:gd name="connsiteX145" fmla="*/ 884767 w 2061634"/>
              <a:gd name="connsiteY145" fmla="*/ 42333 h 990600"/>
              <a:gd name="connsiteX146" fmla="*/ 821267 w 2061634"/>
              <a:gd name="connsiteY146" fmla="*/ 80433 h 990600"/>
              <a:gd name="connsiteX147" fmla="*/ 842434 w 2061634"/>
              <a:gd name="connsiteY147" fmla="*/ 0 h 990600"/>
              <a:gd name="connsiteX148" fmla="*/ 740834 w 2061634"/>
              <a:gd name="connsiteY148" fmla="*/ 101600 h 990600"/>
              <a:gd name="connsiteX149" fmla="*/ 673100 w 2061634"/>
              <a:gd name="connsiteY149" fmla="*/ 131233 h 990600"/>
              <a:gd name="connsiteX150" fmla="*/ 512234 w 2061634"/>
              <a:gd name="connsiteY150" fmla="*/ 148167 h 990600"/>
              <a:gd name="connsiteX151" fmla="*/ 457200 w 2061634"/>
              <a:gd name="connsiteY151" fmla="*/ 182033 h 990600"/>
              <a:gd name="connsiteX152" fmla="*/ 448734 w 2061634"/>
              <a:gd name="connsiteY152" fmla="*/ 275166 h 990600"/>
              <a:gd name="connsiteX153" fmla="*/ 385234 w 2061634"/>
              <a:gd name="connsiteY153" fmla="*/ 266700 h 990600"/>
              <a:gd name="connsiteX154" fmla="*/ 342901 w 2061634"/>
              <a:gd name="connsiteY154" fmla="*/ 211667 h 990600"/>
              <a:gd name="connsiteX155" fmla="*/ 368301 w 2061634"/>
              <a:gd name="connsiteY155" fmla="*/ 169334 h 990600"/>
              <a:gd name="connsiteX156" fmla="*/ 355601 w 2061634"/>
              <a:gd name="connsiteY156" fmla="*/ 71967 h 990600"/>
              <a:gd name="connsiteX157" fmla="*/ 364067 w 2061634"/>
              <a:gd name="connsiteY157" fmla="*/ 29633 h 990600"/>
              <a:gd name="connsiteX158" fmla="*/ 325967 w 2061634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76200 w 2061634"/>
              <a:gd name="connsiteY41" fmla="*/ 783167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101600 w 2061634"/>
              <a:gd name="connsiteY41" fmla="*/ 774700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91633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0330 w 2049164"/>
              <a:gd name="connsiteY147" fmla="*/ 152400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28364 w 2049164"/>
              <a:gd name="connsiteY149" fmla="*/ 71967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1989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93931 w 2049164"/>
              <a:gd name="connsiteY157" fmla="*/ 25401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55830 w 2049164"/>
              <a:gd name="connsiteY0" fmla="*/ 71967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55830 w 2049164"/>
              <a:gd name="connsiteY159" fmla="*/ 71967 h 960967"/>
              <a:gd name="connsiteX0" fmla="*/ 355830 w 2049164"/>
              <a:gd name="connsiteY0" fmla="*/ 63499 h 952499"/>
              <a:gd name="connsiteX1" fmla="*/ 283864 w 2049164"/>
              <a:gd name="connsiteY1" fmla="*/ 88899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55263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33042 w 2045376"/>
              <a:gd name="connsiteY56" fmla="*/ 8889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96542 w 2045376"/>
              <a:gd name="connsiteY57" fmla="*/ 9143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893909 w 2045376"/>
              <a:gd name="connsiteY64" fmla="*/ 9228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902376 w 2045376"/>
              <a:gd name="connsiteY64" fmla="*/ 8720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88542 w 2045376"/>
              <a:gd name="connsiteY4" fmla="*/ 245533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26076 w 2045376"/>
              <a:gd name="connsiteY12" fmla="*/ 334432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17609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24439 w 2045376"/>
              <a:gd name="connsiteY42" fmla="*/ 743466 h 914399"/>
              <a:gd name="connsiteX43" fmla="*/ 220809 w 2045376"/>
              <a:gd name="connsiteY43" fmla="*/ 766232 h 914399"/>
              <a:gd name="connsiteX44" fmla="*/ 220809 w 2045376"/>
              <a:gd name="connsiteY44" fmla="*/ 757766 h 914399"/>
              <a:gd name="connsiteX45" fmla="*/ 254676 w 2045376"/>
              <a:gd name="connsiteY45" fmla="*/ 749298 h 914399"/>
              <a:gd name="connsiteX46" fmla="*/ 292776 w 2045376"/>
              <a:gd name="connsiteY46" fmla="*/ 7873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711876 w 2045376"/>
              <a:gd name="connsiteY54" fmla="*/ 787400 h 914399"/>
              <a:gd name="connsiteX55" fmla="*/ 733042 w 2045376"/>
              <a:gd name="connsiteY55" fmla="*/ 888999 h 914399"/>
              <a:gd name="connsiteX56" fmla="*/ 771142 w 2045376"/>
              <a:gd name="connsiteY56" fmla="*/ 838199 h 914399"/>
              <a:gd name="connsiteX57" fmla="*/ 796542 w 2045376"/>
              <a:gd name="connsiteY57" fmla="*/ 914399 h 914399"/>
              <a:gd name="connsiteX58" fmla="*/ 847342 w 2045376"/>
              <a:gd name="connsiteY58" fmla="*/ 905932 h 914399"/>
              <a:gd name="connsiteX59" fmla="*/ 800776 w 2045376"/>
              <a:gd name="connsiteY59" fmla="*/ 901699 h 914399"/>
              <a:gd name="connsiteX60" fmla="*/ 796542 w 2045376"/>
              <a:gd name="connsiteY60" fmla="*/ 842432 h 914399"/>
              <a:gd name="connsiteX61" fmla="*/ 830409 w 2045376"/>
              <a:gd name="connsiteY61" fmla="*/ 880532 h 914399"/>
              <a:gd name="connsiteX62" fmla="*/ 843109 w 2045376"/>
              <a:gd name="connsiteY62" fmla="*/ 910166 h 914399"/>
              <a:gd name="connsiteX63" fmla="*/ 868509 w 2045376"/>
              <a:gd name="connsiteY63" fmla="*/ 867833 h 914399"/>
              <a:gd name="connsiteX64" fmla="*/ 902376 w 2045376"/>
              <a:gd name="connsiteY64" fmla="*/ 872066 h 914399"/>
              <a:gd name="connsiteX65" fmla="*/ 898142 w 2045376"/>
              <a:gd name="connsiteY65" fmla="*/ 855132 h 914399"/>
              <a:gd name="connsiteX66" fmla="*/ 893909 w 2045376"/>
              <a:gd name="connsiteY66" fmla="*/ 808566 h 914399"/>
              <a:gd name="connsiteX67" fmla="*/ 961642 w 2045376"/>
              <a:gd name="connsiteY67" fmla="*/ 812799 h 914399"/>
              <a:gd name="connsiteX68" fmla="*/ 1008209 w 2045376"/>
              <a:gd name="connsiteY68" fmla="*/ 795866 h 914399"/>
              <a:gd name="connsiteX69" fmla="*/ 1050542 w 2045376"/>
              <a:gd name="connsiteY69" fmla="*/ 766232 h 914399"/>
              <a:gd name="connsiteX70" fmla="*/ 1084409 w 2045376"/>
              <a:gd name="connsiteY70" fmla="*/ 749299 h 914399"/>
              <a:gd name="connsiteX71" fmla="*/ 1147909 w 2045376"/>
              <a:gd name="connsiteY71" fmla="*/ 757766 h 914399"/>
              <a:gd name="connsiteX72" fmla="*/ 1224109 w 2045376"/>
              <a:gd name="connsiteY72" fmla="*/ 812799 h 914399"/>
              <a:gd name="connsiteX73" fmla="*/ 1283376 w 2045376"/>
              <a:gd name="connsiteY73" fmla="*/ 846666 h 914399"/>
              <a:gd name="connsiteX74" fmla="*/ 1317242 w 2045376"/>
              <a:gd name="connsiteY74" fmla="*/ 872066 h 914399"/>
              <a:gd name="connsiteX75" fmla="*/ 1363809 w 2045376"/>
              <a:gd name="connsiteY75" fmla="*/ 901699 h 914399"/>
              <a:gd name="connsiteX76" fmla="*/ 1440009 w 2045376"/>
              <a:gd name="connsiteY76" fmla="*/ 901699 h 914399"/>
              <a:gd name="connsiteX77" fmla="*/ 1372276 w 2045376"/>
              <a:gd name="connsiteY77" fmla="*/ 846666 h 914399"/>
              <a:gd name="connsiteX78" fmla="*/ 1334176 w 2045376"/>
              <a:gd name="connsiteY78" fmla="*/ 787399 h 914399"/>
              <a:gd name="connsiteX79" fmla="*/ 1317242 w 2045376"/>
              <a:gd name="connsiteY79" fmla="*/ 770466 h 914399"/>
              <a:gd name="connsiteX80" fmla="*/ 1279142 w 2045376"/>
              <a:gd name="connsiteY80" fmla="*/ 711199 h 914399"/>
              <a:gd name="connsiteX81" fmla="*/ 1257976 w 2045376"/>
              <a:gd name="connsiteY81" fmla="*/ 690032 h 914399"/>
              <a:gd name="connsiteX82" fmla="*/ 1279142 w 2045376"/>
              <a:gd name="connsiteY82" fmla="*/ 668866 h 914399"/>
              <a:gd name="connsiteX83" fmla="*/ 1351109 w 2045376"/>
              <a:gd name="connsiteY83" fmla="*/ 660399 h 914399"/>
              <a:gd name="connsiteX84" fmla="*/ 1393442 w 2045376"/>
              <a:gd name="connsiteY84" fmla="*/ 702732 h 914399"/>
              <a:gd name="connsiteX85" fmla="*/ 1478109 w 2045376"/>
              <a:gd name="connsiteY85" fmla="*/ 702732 h 914399"/>
              <a:gd name="connsiteX86" fmla="*/ 1554309 w 2045376"/>
              <a:gd name="connsiteY86" fmla="*/ 719666 h 914399"/>
              <a:gd name="connsiteX87" fmla="*/ 1825242 w 2045376"/>
              <a:gd name="connsiteY87" fmla="*/ 838199 h 914399"/>
              <a:gd name="connsiteX88" fmla="*/ 1914142 w 2045376"/>
              <a:gd name="connsiteY88" fmla="*/ 838199 h 914399"/>
              <a:gd name="connsiteX89" fmla="*/ 1952242 w 2045376"/>
              <a:gd name="connsiteY89" fmla="*/ 825499 h 914399"/>
              <a:gd name="connsiteX90" fmla="*/ 1926842 w 2045376"/>
              <a:gd name="connsiteY90" fmla="*/ 783166 h 914399"/>
              <a:gd name="connsiteX91" fmla="*/ 2045376 w 2045376"/>
              <a:gd name="connsiteY91" fmla="*/ 812799 h 914399"/>
              <a:gd name="connsiteX92" fmla="*/ 1994576 w 2045376"/>
              <a:gd name="connsiteY92" fmla="*/ 766232 h 914399"/>
              <a:gd name="connsiteX93" fmla="*/ 2045376 w 2045376"/>
              <a:gd name="connsiteY93" fmla="*/ 745066 h 914399"/>
              <a:gd name="connsiteX94" fmla="*/ 1876042 w 2045376"/>
              <a:gd name="connsiteY94" fmla="*/ 698499 h 914399"/>
              <a:gd name="connsiteX95" fmla="*/ 2041142 w 2045376"/>
              <a:gd name="connsiteY95" fmla="*/ 685799 h 914399"/>
              <a:gd name="connsiteX96" fmla="*/ 2003042 w 2045376"/>
              <a:gd name="connsiteY96" fmla="*/ 656166 h 914399"/>
              <a:gd name="connsiteX97" fmla="*/ 2045376 w 2045376"/>
              <a:gd name="connsiteY97" fmla="*/ 626532 h 914399"/>
              <a:gd name="connsiteX98" fmla="*/ 1948009 w 2045376"/>
              <a:gd name="connsiteY98" fmla="*/ 618066 h 914399"/>
              <a:gd name="connsiteX99" fmla="*/ 2032676 w 2045376"/>
              <a:gd name="connsiteY99" fmla="*/ 571499 h 914399"/>
              <a:gd name="connsiteX100" fmla="*/ 1948009 w 2045376"/>
              <a:gd name="connsiteY100" fmla="*/ 558799 h 914399"/>
              <a:gd name="connsiteX101" fmla="*/ 2019976 w 2045376"/>
              <a:gd name="connsiteY101" fmla="*/ 507999 h 914399"/>
              <a:gd name="connsiteX102" fmla="*/ 1964942 w 2045376"/>
              <a:gd name="connsiteY102" fmla="*/ 507999 h 914399"/>
              <a:gd name="connsiteX103" fmla="*/ 2015742 w 2045376"/>
              <a:gd name="connsiteY103" fmla="*/ 469899 h 914399"/>
              <a:gd name="connsiteX104" fmla="*/ 1926842 w 2045376"/>
              <a:gd name="connsiteY104" fmla="*/ 474132 h 914399"/>
              <a:gd name="connsiteX105" fmla="*/ 1931076 w 2045376"/>
              <a:gd name="connsiteY105" fmla="*/ 444499 h 914399"/>
              <a:gd name="connsiteX106" fmla="*/ 1876042 w 2045376"/>
              <a:gd name="connsiteY106" fmla="*/ 461432 h 914399"/>
              <a:gd name="connsiteX107" fmla="*/ 1888742 w 2045376"/>
              <a:gd name="connsiteY107" fmla="*/ 427566 h 914399"/>
              <a:gd name="connsiteX108" fmla="*/ 1787142 w 2045376"/>
              <a:gd name="connsiteY108" fmla="*/ 457199 h 914399"/>
              <a:gd name="connsiteX109" fmla="*/ 1825242 w 2045376"/>
              <a:gd name="connsiteY109" fmla="*/ 410632 h 914399"/>
              <a:gd name="connsiteX110" fmla="*/ 1816776 w 2045376"/>
              <a:gd name="connsiteY110" fmla="*/ 380999 h 914399"/>
              <a:gd name="connsiteX111" fmla="*/ 1689776 w 2045376"/>
              <a:gd name="connsiteY111" fmla="*/ 440266 h 914399"/>
              <a:gd name="connsiteX112" fmla="*/ 1524676 w 2045376"/>
              <a:gd name="connsiteY112" fmla="*/ 541866 h 914399"/>
              <a:gd name="connsiteX113" fmla="*/ 1490809 w 2045376"/>
              <a:gd name="connsiteY113" fmla="*/ 584199 h 914399"/>
              <a:gd name="connsiteX114" fmla="*/ 1406142 w 2045376"/>
              <a:gd name="connsiteY114" fmla="*/ 575732 h 914399"/>
              <a:gd name="connsiteX115" fmla="*/ 1355342 w 2045376"/>
              <a:gd name="connsiteY115" fmla="*/ 579966 h 914399"/>
              <a:gd name="connsiteX116" fmla="*/ 1342642 w 2045376"/>
              <a:gd name="connsiteY116" fmla="*/ 609599 h 914399"/>
              <a:gd name="connsiteX117" fmla="*/ 1300309 w 2045376"/>
              <a:gd name="connsiteY117" fmla="*/ 613832 h 914399"/>
              <a:gd name="connsiteX118" fmla="*/ 1228342 w 2045376"/>
              <a:gd name="connsiteY118" fmla="*/ 613832 h 914399"/>
              <a:gd name="connsiteX119" fmla="*/ 1202942 w 2045376"/>
              <a:gd name="connsiteY119" fmla="*/ 605366 h 914399"/>
              <a:gd name="connsiteX120" fmla="*/ 1211409 w 2045376"/>
              <a:gd name="connsiteY120" fmla="*/ 524932 h 914399"/>
              <a:gd name="connsiteX121" fmla="*/ 1232576 w 2045376"/>
              <a:gd name="connsiteY121" fmla="*/ 491066 h 914399"/>
              <a:gd name="connsiteX122" fmla="*/ 1296076 w 2045376"/>
              <a:gd name="connsiteY122" fmla="*/ 461432 h 914399"/>
              <a:gd name="connsiteX123" fmla="*/ 1274909 w 2045376"/>
              <a:gd name="connsiteY123" fmla="*/ 427566 h 914399"/>
              <a:gd name="connsiteX124" fmla="*/ 1266442 w 2045376"/>
              <a:gd name="connsiteY124" fmla="*/ 397932 h 914399"/>
              <a:gd name="connsiteX125" fmla="*/ 1245276 w 2045376"/>
              <a:gd name="connsiteY125" fmla="*/ 397932 h 914399"/>
              <a:gd name="connsiteX126" fmla="*/ 1376509 w 2045376"/>
              <a:gd name="connsiteY126" fmla="*/ 321732 h 914399"/>
              <a:gd name="connsiteX127" fmla="*/ 1431542 w 2045376"/>
              <a:gd name="connsiteY127" fmla="*/ 309032 h 914399"/>
              <a:gd name="connsiteX128" fmla="*/ 1406142 w 2045376"/>
              <a:gd name="connsiteY128" fmla="*/ 279399 h 914399"/>
              <a:gd name="connsiteX129" fmla="*/ 1461176 w 2045376"/>
              <a:gd name="connsiteY129" fmla="*/ 266699 h 914399"/>
              <a:gd name="connsiteX130" fmla="*/ 1338410 w 2045376"/>
              <a:gd name="connsiteY130" fmla="*/ 287866 h 914399"/>
              <a:gd name="connsiteX131" fmla="*/ 1211408 w 2045376"/>
              <a:gd name="connsiteY131" fmla="*/ 317500 h 914399"/>
              <a:gd name="connsiteX132" fmla="*/ 1101343 w 2045376"/>
              <a:gd name="connsiteY132" fmla="*/ 359832 h 914399"/>
              <a:gd name="connsiteX133" fmla="*/ 974341 w 2045376"/>
              <a:gd name="connsiteY133" fmla="*/ 402165 h 914399"/>
              <a:gd name="connsiteX134" fmla="*/ 902376 w 2045376"/>
              <a:gd name="connsiteY134" fmla="*/ 380999 h 914399"/>
              <a:gd name="connsiteX135" fmla="*/ 733042 w 2045376"/>
              <a:gd name="connsiteY135" fmla="*/ 351366 h 914399"/>
              <a:gd name="connsiteX136" fmla="*/ 953176 w 2045376"/>
              <a:gd name="connsiteY136" fmla="*/ 342899 h 914399"/>
              <a:gd name="connsiteX137" fmla="*/ 851576 w 2045376"/>
              <a:gd name="connsiteY137" fmla="*/ 304799 h 914399"/>
              <a:gd name="connsiteX138" fmla="*/ 974342 w 2045376"/>
              <a:gd name="connsiteY138" fmla="*/ 266699 h 914399"/>
              <a:gd name="connsiteX139" fmla="*/ 868509 w 2045376"/>
              <a:gd name="connsiteY139" fmla="*/ 228599 h 914399"/>
              <a:gd name="connsiteX140" fmla="*/ 902376 w 2045376"/>
              <a:gd name="connsiteY140" fmla="*/ 165099 h 914399"/>
              <a:gd name="connsiteX141" fmla="*/ 961642 w 2045376"/>
              <a:gd name="connsiteY141" fmla="*/ 131232 h 914399"/>
              <a:gd name="connsiteX142" fmla="*/ 961642 w 2045376"/>
              <a:gd name="connsiteY142" fmla="*/ 97366 h 914399"/>
              <a:gd name="connsiteX143" fmla="*/ 927776 w 2045376"/>
              <a:gd name="connsiteY143" fmla="*/ 105832 h 914399"/>
              <a:gd name="connsiteX144" fmla="*/ 932009 w 2045376"/>
              <a:gd name="connsiteY144" fmla="*/ 63499 h 914399"/>
              <a:gd name="connsiteX145" fmla="*/ 868509 w 2045376"/>
              <a:gd name="connsiteY145" fmla="*/ 80432 h 914399"/>
              <a:gd name="connsiteX146" fmla="*/ 855809 w 2045376"/>
              <a:gd name="connsiteY146" fmla="*/ 84666 h 914399"/>
              <a:gd name="connsiteX147" fmla="*/ 796542 w 2045376"/>
              <a:gd name="connsiteY147" fmla="*/ 114299 h 914399"/>
              <a:gd name="connsiteX148" fmla="*/ 762676 w 2045376"/>
              <a:gd name="connsiteY148" fmla="*/ 165099 h 914399"/>
              <a:gd name="connsiteX149" fmla="*/ 711876 w 2045376"/>
              <a:gd name="connsiteY149" fmla="*/ 169332 h 914399"/>
              <a:gd name="connsiteX150" fmla="*/ 644142 w 2045376"/>
              <a:gd name="connsiteY150" fmla="*/ 165099 h 914399"/>
              <a:gd name="connsiteX151" fmla="*/ 525610 w 2045376"/>
              <a:gd name="connsiteY151" fmla="*/ 203199 h 914399"/>
              <a:gd name="connsiteX152" fmla="*/ 491742 w 2045376"/>
              <a:gd name="connsiteY152" fmla="*/ 232832 h 914399"/>
              <a:gd name="connsiteX153" fmla="*/ 432476 w 2045376"/>
              <a:gd name="connsiteY153" fmla="*/ 237065 h 914399"/>
              <a:gd name="connsiteX154" fmla="*/ 445176 w 2045376"/>
              <a:gd name="connsiteY154" fmla="*/ 198966 h 914399"/>
              <a:gd name="connsiteX155" fmla="*/ 415543 w 2045376"/>
              <a:gd name="connsiteY155" fmla="*/ 148166 h 914399"/>
              <a:gd name="connsiteX156" fmla="*/ 428243 w 2045376"/>
              <a:gd name="connsiteY156" fmla="*/ 93133 h 914399"/>
              <a:gd name="connsiteX157" fmla="*/ 424010 w 2045376"/>
              <a:gd name="connsiteY157" fmla="*/ 0 h 914399"/>
              <a:gd name="connsiteX158" fmla="*/ 373209 w 2045376"/>
              <a:gd name="connsiteY158" fmla="*/ 21165 h 914399"/>
              <a:gd name="connsiteX159" fmla="*/ 352042 w 2045376"/>
              <a:gd name="connsiteY159" fmla="*/ 63499 h 914399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3909 w 2045376"/>
              <a:gd name="connsiteY66" fmla="*/ 8085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33042 w 2045376"/>
              <a:gd name="connsiteY56" fmla="*/ 8889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8847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60042 w 2045376"/>
              <a:gd name="connsiteY64" fmla="*/ 8382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12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846409 w 2045376"/>
              <a:gd name="connsiteY99" fmla="*/ 613832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1142"/>
              <a:gd name="connsiteY0" fmla="*/ 63499 h 914399"/>
              <a:gd name="connsiteX1" fmla="*/ 301242 w 2041142"/>
              <a:gd name="connsiteY1" fmla="*/ 118532 h 914399"/>
              <a:gd name="connsiteX2" fmla="*/ 301242 w 2041142"/>
              <a:gd name="connsiteY2" fmla="*/ 152398 h 914399"/>
              <a:gd name="connsiteX3" fmla="*/ 267377 w 2041142"/>
              <a:gd name="connsiteY3" fmla="*/ 165098 h 914399"/>
              <a:gd name="connsiteX4" fmla="*/ 258908 w 2041142"/>
              <a:gd name="connsiteY4" fmla="*/ 228599 h 914399"/>
              <a:gd name="connsiteX5" fmla="*/ 178475 w 2041142"/>
              <a:gd name="connsiteY5" fmla="*/ 258232 h 914399"/>
              <a:gd name="connsiteX6" fmla="*/ 237743 w 2041142"/>
              <a:gd name="connsiteY6" fmla="*/ 270932 h 914399"/>
              <a:gd name="connsiteX7" fmla="*/ 199643 w 2041142"/>
              <a:gd name="connsiteY7" fmla="*/ 313266 h 914399"/>
              <a:gd name="connsiteX8" fmla="*/ 136142 w 2041142"/>
              <a:gd name="connsiteY8" fmla="*/ 292099 h 914399"/>
              <a:gd name="connsiteX9" fmla="*/ 123443 w 2041142"/>
              <a:gd name="connsiteY9" fmla="*/ 296332 h 914399"/>
              <a:gd name="connsiteX10" fmla="*/ 98042 w 2041142"/>
              <a:gd name="connsiteY10" fmla="*/ 359832 h 914399"/>
              <a:gd name="connsiteX11" fmla="*/ 43010 w 2041142"/>
              <a:gd name="connsiteY11" fmla="*/ 313266 h 914399"/>
              <a:gd name="connsiteX12" fmla="*/ 51476 w 2041142"/>
              <a:gd name="connsiteY12" fmla="*/ 342899 h 914399"/>
              <a:gd name="connsiteX13" fmla="*/ 131909 w 2041142"/>
              <a:gd name="connsiteY13" fmla="*/ 317499 h 914399"/>
              <a:gd name="connsiteX14" fmla="*/ 123442 w 2041142"/>
              <a:gd name="connsiteY14" fmla="*/ 317499 h 914399"/>
              <a:gd name="connsiteX15" fmla="*/ 165776 w 2041142"/>
              <a:gd name="connsiteY15" fmla="*/ 347133 h 914399"/>
              <a:gd name="connsiteX16" fmla="*/ 26076 w 2041142"/>
              <a:gd name="connsiteY16" fmla="*/ 372532 h 914399"/>
              <a:gd name="connsiteX17" fmla="*/ 43009 w 2041142"/>
              <a:gd name="connsiteY17" fmla="*/ 393699 h 914399"/>
              <a:gd name="connsiteX18" fmla="*/ 102276 w 2041142"/>
              <a:gd name="connsiteY18" fmla="*/ 389465 h 914399"/>
              <a:gd name="connsiteX19" fmla="*/ 140376 w 2041142"/>
              <a:gd name="connsiteY19" fmla="*/ 397932 h 914399"/>
              <a:gd name="connsiteX20" fmla="*/ 144609 w 2041142"/>
              <a:gd name="connsiteY20" fmla="*/ 431799 h 914399"/>
              <a:gd name="connsiteX21" fmla="*/ 144609 w 2041142"/>
              <a:gd name="connsiteY21" fmla="*/ 457199 h 914399"/>
              <a:gd name="connsiteX22" fmla="*/ 165775 w 2041142"/>
              <a:gd name="connsiteY22" fmla="*/ 444499 h 914399"/>
              <a:gd name="connsiteX23" fmla="*/ 161542 w 2041142"/>
              <a:gd name="connsiteY23" fmla="*/ 452966 h 914399"/>
              <a:gd name="connsiteX24" fmla="*/ 191176 w 2041142"/>
              <a:gd name="connsiteY24" fmla="*/ 461433 h 914399"/>
              <a:gd name="connsiteX25" fmla="*/ 203876 w 2041142"/>
              <a:gd name="connsiteY25" fmla="*/ 474132 h 914399"/>
              <a:gd name="connsiteX26" fmla="*/ 267376 w 2041142"/>
              <a:gd name="connsiteY26" fmla="*/ 482599 h 914399"/>
              <a:gd name="connsiteX27" fmla="*/ 288542 w 2041142"/>
              <a:gd name="connsiteY27" fmla="*/ 499532 h 914399"/>
              <a:gd name="connsiteX28" fmla="*/ 301242 w 2041142"/>
              <a:gd name="connsiteY28" fmla="*/ 524932 h 914399"/>
              <a:gd name="connsiteX29" fmla="*/ 343575 w 2041142"/>
              <a:gd name="connsiteY29" fmla="*/ 524932 h 914399"/>
              <a:gd name="connsiteX30" fmla="*/ 368975 w 2041142"/>
              <a:gd name="connsiteY30" fmla="*/ 554566 h 914399"/>
              <a:gd name="connsiteX31" fmla="*/ 360508 w 2041142"/>
              <a:gd name="connsiteY31" fmla="*/ 609599 h 914399"/>
              <a:gd name="connsiteX32" fmla="*/ 288543 w 2041142"/>
              <a:gd name="connsiteY32" fmla="*/ 660399 h 914399"/>
              <a:gd name="connsiteX33" fmla="*/ 161542 w 2041142"/>
              <a:gd name="connsiteY33" fmla="*/ 673099 h 914399"/>
              <a:gd name="connsiteX34" fmla="*/ 191176 w 2041142"/>
              <a:gd name="connsiteY34" fmla="*/ 656166 h 914399"/>
              <a:gd name="connsiteX35" fmla="*/ 165776 w 2041142"/>
              <a:gd name="connsiteY35" fmla="*/ 668866 h 914399"/>
              <a:gd name="connsiteX36" fmla="*/ 90572 w 2041142"/>
              <a:gd name="connsiteY36" fmla="*/ 679966 h 914399"/>
              <a:gd name="connsiteX37" fmla="*/ 5905 w 2041142"/>
              <a:gd name="connsiteY37" fmla="*/ 696899 h 914399"/>
              <a:gd name="connsiteX38" fmla="*/ 38776 w 2041142"/>
              <a:gd name="connsiteY38" fmla="*/ 723898 h 914399"/>
              <a:gd name="connsiteX39" fmla="*/ 85343 w 2041142"/>
              <a:gd name="connsiteY39" fmla="*/ 719666 h 914399"/>
              <a:gd name="connsiteX40" fmla="*/ 51475 w 2041142"/>
              <a:gd name="connsiteY40" fmla="*/ 745066 h 914399"/>
              <a:gd name="connsiteX41" fmla="*/ 89576 w 2041142"/>
              <a:gd name="connsiteY41" fmla="*/ 774699 h 914399"/>
              <a:gd name="connsiteX42" fmla="*/ 141372 w 2041142"/>
              <a:gd name="connsiteY42" fmla="*/ 730766 h 914399"/>
              <a:gd name="connsiteX43" fmla="*/ 208109 w 2041142"/>
              <a:gd name="connsiteY43" fmla="*/ 749298 h 914399"/>
              <a:gd name="connsiteX44" fmla="*/ 220809 w 2041142"/>
              <a:gd name="connsiteY44" fmla="*/ 728133 h 914399"/>
              <a:gd name="connsiteX45" fmla="*/ 267376 w 2041142"/>
              <a:gd name="connsiteY45" fmla="*/ 728132 h 914399"/>
              <a:gd name="connsiteX46" fmla="*/ 305476 w 2041142"/>
              <a:gd name="connsiteY46" fmla="*/ 736599 h 914399"/>
              <a:gd name="connsiteX47" fmla="*/ 322409 w 2041142"/>
              <a:gd name="connsiteY47" fmla="*/ 753532 h 914399"/>
              <a:gd name="connsiteX48" fmla="*/ 360509 w 2041142"/>
              <a:gd name="connsiteY48" fmla="*/ 753532 h 914399"/>
              <a:gd name="connsiteX49" fmla="*/ 364742 w 2041142"/>
              <a:gd name="connsiteY49" fmla="*/ 766232 h 914399"/>
              <a:gd name="connsiteX50" fmla="*/ 402842 w 2041142"/>
              <a:gd name="connsiteY50" fmla="*/ 761999 h 914399"/>
              <a:gd name="connsiteX51" fmla="*/ 428242 w 2041142"/>
              <a:gd name="connsiteY51" fmla="*/ 745066 h 914399"/>
              <a:gd name="connsiteX52" fmla="*/ 436709 w 2041142"/>
              <a:gd name="connsiteY52" fmla="*/ 732366 h 914399"/>
              <a:gd name="connsiteX53" fmla="*/ 538309 w 2041142"/>
              <a:gd name="connsiteY53" fmla="*/ 698499 h 914399"/>
              <a:gd name="connsiteX54" fmla="*/ 615022 w 2041142"/>
              <a:gd name="connsiteY54" fmla="*/ 711416 h 914399"/>
              <a:gd name="connsiteX55" fmla="*/ 711876 w 2041142"/>
              <a:gd name="connsiteY55" fmla="*/ 787400 h 914399"/>
              <a:gd name="connsiteX56" fmla="*/ 762675 w 2041142"/>
              <a:gd name="connsiteY56" fmla="*/ 825499 h 914399"/>
              <a:gd name="connsiteX57" fmla="*/ 771142 w 2041142"/>
              <a:gd name="connsiteY57" fmla="*/ 838199 h 914399"/>
              <a:gd name="connsiteX58" fmla="*/ 796542 w 2041142"/>
              <a:gd name="connsiteY58" fmla="*/ 914399 h 914399"/>
              <a:gd name="connsiteX59" fmla="*/ 847342 w 2041142"/>
              <a:gd name="connsiteY59" fmla="*/ 905932 h 914399"/>
              <a:gd name="connsiteX60" fmla="*/ 800776 w 2041142"/>
              <a:gd name="connsiteY60" fmla="*/ 901699 h 914399"/>
              <a:gd name="connsiteX61" fmla="*/ 796542 w 2041142"/>
              <a:gd name="connsiteY61" fmla="*/ 842432 h 914399"/>
              <a:gd name="connsiteX62" fmla="*/ 830409 w 2041142"/>
              <a:gd name="connsiteY62" fmla="*/ 880532 h 914399"/>
              <a:gd name="connsiteX63" fmla="*/ 843109 w 2041142"/>
              <a:gd name="connsiteY63" fmla="*/ 884766 h 914399"/>
              <a:gd name="connsiteX64" fmla="*/ 872742 w 2041142"/>
              <a:gd name="connsiteY64" fmla="*/ 850900 h 914399"/>
              <a:gd name="connsiteX65" fmla="*/ 902376 w 2041142"/>
              <a:gd name="connsiteY65" fmla="*/ 872066 h 914399"/>
              <a:gd name="connsiteX66" fmla="*/ 898142 w 2041142"/>
              <a:gd name="connsiteY66" fmla="*/ 855132 h 914399"/>
              <a:gd name="connsiteX67" fmla="*/ 898143 w 2041142"/>
              <a:gd name="connsiteY67" fmla="*/ 846666 h 914399"/>
              <a:gd name="connsiteX68" fmla="*/ 961642 w 2041142"/>
              <a:gd name="connsiteY68" fmla="*/ 812799 h 914399"/>
              <a:gd name="connsiteX69" fmla="*/ 995509 w 2041142"/>
              <a:gd name="connsiteY69" fmla="*/ 770466 h 914399"/>
              <a:gd name="connsiteX70" fmla="*/ 1037842 w 2041142"/>
              <a:gd name="connsiteY70" fmla="*/ 749298 h 914399"/>
              <a:gd name="connsiteX71" fmla="*/ 1084409 w 2041142"/>
              <a:gd name="connsiteY71" fmla="*/ 728132 h 914399"/>
              <a:gd name="connsiteX72" fmla="*/ 1173309 w 2041142"/>
              <a:gd name="connsiteY72" fmla="*/ 719666 h 914399"/>
              <a:gd name="connsiteX73" fmla="*/ 1249509 w 2041142"/>
              <a:gd name="connsiteY73" fmla="*/ 778932 h 914399"/>
              <a:gd name="connsiteX74" fmla="*/ 1291843 w 2041142"/>
              <a:gd name="connsiteY74" fmla="*/ 817033 h 914399"/>
              <a:gd name="connsiteX75" fmla="*/ 1351108 w 2041142"/>
              <a:gd name="connsiteY75" fmla="*/ 825500 h 914399"/>
              <a:gd name="connsiteX76" fmla="*/ 1338409 w 2041142"/>
              <a:gd name="connsiteY76" fmla="*/ 825499 h 914399"/>
              <a:gd name="connsiteX77" fmla="*/ 1359575 w 2041142"/>
              <a:gd name="connsiteY77" fmla="*/ 817033 h 914399"/>
              <a:gd name="connsiteX78" fmla="*/ 1372276 w 2041142"/>
              <a:gd name="connsiteY78" fmla="*/ 846666 h 914399"/>
              <a:gd name="connsiteX79" fmla="*/ 1334176 w 2041142"/>
              <a:gd name="connsiteY79" fmla="*/ 787399 h 914399"/>
              <a:gd name="connsiteX80" fmla="*/ 1317242 w 2041142"/>
              <a:gd name="connsiteY80" fmla="*/ 770466 h 914399"/>
              <a:gd name="connsiteX81" fmla="*/ 1279142 w 2041142"/>
              <a:gd name="connsiteY81" fmla="*/ 711199 h 914399"/>
              <a:gd name="connsiteX82" fmla="*/ 1257976 w 2041142"/>
              <a:gd name="connsiteY82" fmla="*/ 690032 h 914399"/>
              <a:gd name="connsiteX83" fmla="*/ 1279142 w 2041142"/>
              <a:gd name="connsiteY83" fmla="*/ 668866 h 914399"/>
              <a:gd name="connsiteX84" fmla="*/ 1351109 w 2041142"/>
              <a:gd name="connsiteY84" fmla="*/ 660399 h 914399"/>
              <a:gd name="connsiteX85" fmla="*/ 1393442 w 2041142"/>
              <a:gd name="connsiteY85" fmla="*/ 702732 h 914399"/>
              <a:gd name="connsiteX86" fmla="*/ 1478109 w 2041142"/>
              <a:gd name="connsiteY86" fmla="*/ 702732 h 914399"/>
              <a:gd name="connsiteX87" fmla="*/ 1554309 w 2041142"/>
              <a:gd name="connsiteY87" fmla="*/ 719666 h 914399"/>
              <a:gd name="connsiteX88" fmla="*/ 1812542 w 2041142"/>
              <a:gd name="connsiteY88" fmla="*/ 770465 h 914399"/>
              <a:gd name="connsiteX89" fmla="*/ 1867575 w 2041142"/>
              <a:gd name="connsiteY89" fmla="*/ 749299 h 914399"/>
              <a:gd name="connsiteX90" fmla="*/ 1909909 w 2041142"/>
              <a:gd name="connsiteY90" fmla="*/ 761999 h 914399"/>
              <a:gd name="connsiteX91" fmla="*/ 1926842 w 2041142"/>
              <a:gd name="connsiteY91" fmla="*/ 783166 h 914399"/>
              <a:gd name="connsiteX92" fmla="*/ 1939542 w 2041142"/>
              <a:gd name="connsiteY92" fmla="*/ 745066 h 914399"/>
              <a:gd name="connsiteX93" fmla="*/ 1952242 w 2041142"/>
              <a:gd name="connsiteY93" fmla="*/ 732365 h 914399"/>
              <a:gd name="connsiteX94" fmla="*/ 1977642 w 2041142"/>
              <a:gd name="connsiteY94" fmla="*/ 706966 h 914399"/>
              <a:gd name="connsiteX95" fmla="*/ 1876042 w 2041142"/>
              <a:gd name="connsiteY95" fmla="*/ 698499 h 914399"/>
              <a:gd name="connsiteX96" fmla="*/ 2041142 w 2041142"/>
              <a:gd name="connsiteY96" fmla="*/ 685799 h 914399"/>
              <a:gd name="connsiteX97" fmla="*/ 1931076 w 2041142"/>
              <a:gd name="connsiteY97" fmla="*/ 647699 h 914399"/>
              <a:gd name="connsiteX98" fmla="*/ 1964943 w 2041142"/>
              <a:gd name="connsiteY98" fmla="*/ 630766 h 914399"/>
              <a:gd name="connsiteX99" fmla="*/ 1846409 w 2041142"/>
              <a:gd name="connsiteY99" fmla="*/ 613832 h 914399"/>
              <a:gd name="connsiteX100" fmla="*/ 1964943 w 2041142"/>
              <a:gd name="connsiteY100" fmla="*/ 579966 h 914399"/>
              <a:gd name="connsiteX101" fmla="*/ 1884509 w 2041142"/>
              <a:gd name="connsiteY101" fmla="*/ 579965 h 914399"/>
              <a:gd name="connsiteX102" fmla="*/ 1854876 w 2041142"/>
              <a:gd name="connsiteY102" fmla="*/ 558798 h 914399"/>
              <a:gd name="connsiteX103" fmla="*/ 1964942 w 2041142"/>
              <a:gd name="connsiteY103" fmla="*/ 507999 h 914399"/>
              <a:gd name="connsiteX104" fmla="*/ 1884508 w 2041142"/>
              <a:gd name="connsiteY104" fmla="*/ 520699 h 914399"/>
              <a:gd name="connsiteX105" fmla="*/ 1926842 w 2041142"/>
              <a:gd name="connsiteY105" fmla="*/ 474132 h 914399"/>
              <a:gd name="connsiteX106" fmla="*/ 1931076 w 2041142"/>
              <a:gd name="connsiteY106" fmla="*/ 444499 h 914399"/>
              <a:gd name="connsiteX107" fmla="*/ 1876042 w 2041142"/>
              <a:gd name="connsiteY107" fmla="*/ 461432 h 914399"/>
              <a:gd name="connsiteX108" fmla="*/ 1888742 w 2041142"/>
              <a:gd name="connsiteY108" fmla="*/ 427566 h 914399"/>
              <a:gd name="connsiteX109" fmla="*/ 1787142 w 2041142"/>
              <a:gd name="connsiteY109" fmla="*/ 457199 h 914399"/>
              <a:gd name="connsiteX110" fmla="*/ 1825242 w 2041142"/>
              <a:gd name="connsiteY110" fmla="*/ 410632 h 914399"/>
              <a:gd name="connsiteX111" fmla="*/ 1816776 w 2041142"/>
              <a:gd name="connsiteY111" fmla="*/ 380999 h 914399"/>
              <a:gd name="connsiteX112" fmla="*/ 1689776 w 2041142"/>
              <a:gd name="connsiteY112" fmla="*/ 440266 h 914399"/>
              <a:gd name="connsiteX113" fmla="*/ 1524676 w 2041142"/>
              <a:gd name="connsiteY113" fmla="*/ 541866 h 914399"/>
              <a:gd name="connsiteX114" fmla="*/ 1490809 w 2041142"/>
              <a:gd name="connsiteY114" fmla="*/ 584199 h 914399"/>
              <a:gd name="connsiteX115" fmla="*/ 1406142 w 2041142"/>
              <a:gd name="connsiteY115" fmla="*/ 575732 h 914399"/>
              <a:gd name="connsiteX116" fmla="*/ 1355342 w 2041142"/>
              <a:gd name="connsiteY116" fmla="*/ 579966 h 914399"/>
              <a:gd name="connsiteX117" fmla="*/ 1342642 w 2041142"/>
              <a:gd name="connsiteY117" fmla="*/ 609599 h 914399"/>
              <a:gd name="connsiteX118" fmla="*/ 1300309 w 2041142"/>
              <a:gd name="connsiteY118" fmla="*/ 613832 h 914399"/>
              <a:gd name="connsiteX119" fmla="*/ 1228342 w 2041142"/>
              <a:gd name="connsiteY119" fmla="*/ 613832 h 914399"/>
              <a:gd name="connsiteX120" fmla="*/ 1202942 w 2041142"/>
              <a:gd name="connsiteY120" fmla="*/ 605366 h 914399"/>
              <a:gd name="connsiteX121" fmla="*/ 1211409 w 2041142"/>
              <a:gd name="connsiteY121" fmla="*/ 524932 h 914399"/>
              <a:gd name="connsiteX122" fmla="*/ 1232576 w 2041142"/>
              <a:gd name="connsiteY122" fmla="*/ 491066 h 914399"/>
              <a:gd name="connsiteX123" fmla="*/ 1296076 w 2041142"/>
              <a:gd name="connsiteY123" fmla="*/ 461432 h 914399"/>
              <a:gd name="connsiteX124" fmla="*/ 1274909 w 2041142"/>
              <a:gd name="connsiteY124" fmla="*/ 427566 h 914399"/>
              <a:gd name="connsiteX125" fmla="*/ 1266442 w 2041142"/>
              <a:gd name="connsiteY125" fmla="*/ 397932 h 914399"/>
              <a:gd name="connsiteX126" fmla="*/ 1245276 w 2041142"/>
              <a:gd name="connsiteY126" fmla="*/ 397932 h 914399"/>
              <a:gd name="connsiteX127" fmla="*/ 1376509 w 2041142"/>
              <a:gd name="connsiteY127" fmla="*/ 321732 h 914399"/>
              <a:gd name="connsiteX128" fmla="*/ 1431542 w 2041142"/>
              <a:gd name="connsiteY128" fmla="*/ 309032 h 914399"/>
              <a:gd name="connsiteX129" fmla="*/ 1406142 w 2041142"/>
              <a:gd name="connsiteY129" fmla="*/ 279399 h 914399"/>
              <a:gd name="connsiteX130" fmla="*/ 1461176 w 2041142"/>
              <a:gd name="connsiteY130" fmla="*/ 266699 h 914399"/>
              <a:gd name="connsiteX131" fmla="*/ 1338410 w 2041142"/>
              <a:gd name="connsiteY131" fmla="*/ 287866 h 914399"/>
              <a:gd name="connsiteX132" fmla="*/ 1211408 w 2041142"/>
              <a:gd name="connsiteY132" fmla="*/ 317500 h 914399"/>
              <a:gd name="connsiteX133" fmla="*/ 1101343 w 2041142"/>
              <a:gd name="connsiteY133" fmla="*/ 359832 h 914399"/>
              <a:gd name="connsiteX134" fmla="*/ 974341 w 2041142"/>
              <a:gd name="connsiteY134" fmla="*/ 402165 h 914399"/>
              <a:gd name="connsiteX135" fmla="*/ 902376 w 2041142"/>
              <a:gd name="connsiteY135" fmla="*/ 380999 h 914399"/>
              <a:gd name="connsiteX136" fmla="*/ 733042 w 2041142"/>
              <a:gd name="connsiteY136" fmla="*/ 351366 h 914399"/>
              <a:gd name="connsiteX137" fmla="*/ 953176 w 2041142"/>
              <a:gd name="connsiteY137" fmla="*/ 342899 h 914399"/>
              <a:gd name="connsiteX138" fmla="*/ 851576 w 2041142"/>
              <a:gd name="connsiteY138" fmla="*/ 304799 h 914399"/>
              <a:gd name="connsiteX139" fmla="*/ 974342 w 2041142"/>
              <a:gd name="connsiteY139" fmla="*/ 266699 h 914399"/>
              <a:gd name="connsiteX140" fmla="*/ 868509 w 2041142"/>
              <a:gd name="connsiteY140" fmla="*/ 228599 h 914399"/>
              <a:gd name="connsiteX141" fmla="*/ 902376 w 2041142"/>
              <a:gd name="connsiteY141" fmla="*/ 165099 h 914399"/>
              <a:gd name="connsiteX142" fmla="*/ 961642 w 2041142"/>
              <a:gd name="connsiteY142" fmla="*/ 131232 h 914399"/>
              <a:gd name="connsiteX143" fmla="*/ 961642 w 2041142"/>
              <a:gd name="connsiteY143" fmla="*/ 97366 h 914399"/>
              <a:gd name="connsiteX144" fmla="*/ 927776 w 2041142"/>
              <a:gd name="connsiteY144" fmla="*/ 105832 h 914399"/>
              <a:gd name="connsiteX145" fmla="*/ 932009 w 2041142"/>
              <a:gd name="connsiteY145" fmla="*/ 63499 h 914399"/>
              <a:gd name="connsiteX146" fmla="*/ 868509 w 2041142"/>
              <a:gd name="connsiteY146" fmla="*/ 80432 h 914399"/>
              <a:gd name="connsiteX147" fmla="*/ 855809 w 2041142"/>
              <a:gd name="connsiteY147" fmla="*/ 84666 h 914399"/>
              <a:gd name="connsiteX148" fmla="*/ 796542 w 2041142"/>
              <a:gd name="connsiteY148" fmla="*/ 114299 h 914399"/>
              <a:gd name="connsiteX149" fmla="*/ 762676 w 2041142"/>
              <a:gd name="connsiteY149" fmla="*/ 165099 h 914399"/>
              <a:gd name="connsiteX150" fmla="*/ 711876 w 2041142"/>
              <a:gd name="connsiteY150" fmla="*/ 169332 h 914399"/>
              <a:gd name="connsiteX151" fmla="*/ 644142 w 2041142"/>
              <a:gd name="connsiteY151" fmla="*/ 165099 h 914399"/>
              <a:gd name="connsiteX152" fmla="*/ 525610 w 2041142"/>
              <a:gd name="connsiteY152" fmla="*/ 203199 h 914399"/>
              <a:gd name="connsiteX153" fmla="*/ 491742 w 2041142"/>
              <a:gd name="connsiteY153" fmla="*/ 232832 h 914399"/>
              <a:gd name="connsiteX154" fmla="*/ 432476 w 2041142"/>
              <a:gd name="connsiteY154" fmla="*/ 237065 h 914399"/>
              <a:gd name="connsiteX155" fmla="*/ 445176 w 2041142"/>
              <a:gd name="connsiteY155" fmla="*/ 198966 h 914399"/>
              <a:gd name="connsiteX156" fmla="*/ 415543 w 2041142"/>
              <a:gd name="connsiteY156" fmla="*/ 148166 h 914399"/>
              <a:gd name="connsiteX157" fmla="*/ 428243 w 2041142"/>
              <a:gd name="connsiteY157" fmla="*/ 93133 h 914399"/>
              <a:gd name="connsiteX158" fmla="*/ 424010 w 2041142"/>
              <a:gd name="connsiteY158" fmla="*/ 0 h 914399"/>
              <a:gd name="connsiteX159" fmla="*/ 373209 w 2041142"/>
              <a:gd name="connsiteY159" fmla="*/ 21165 h 914399"/>
              <a:gd name="connsiteX160" fmla="*/ 352042 w 2041142"/>
              <a:gd name="connsiteY160" fmla="*/ 63499 h 914399"/>
              <a:gd name="connsiteX0" fmla="*/ 352042 w 1977642"/>
              <a:gd name="connsiteY0" fmla="*/ 63499 h 914399"/>
              <a:gd name="connsiteX1" fmla="*/ 301242 w 1977642"/>
              <a:gd name="connsiteY1" fmla="*/ 118532 h 914399"/>
              <a:gd name="connsiteX2" fmla="*/ 301242 w 1977642"/>
              <a:gd name="connsiteY2" fmla="*/ 152398 h 914399"/>
              <a:gd name="connsiteX3" fmla="*/ 267377 w 1977642"/>
              <a:gd name="connsiteY3" fmla="*/ 165098 h 914399"/>
              <a:gd name="connsiteX4" fmla="*/ 258908 w 1977642"/>
              <a:gd name="connsiteY4" fmla="*/ 228599 h 914399"/>
              <a:gd name="connsiteX5" fmla="*/ 178475 w 1977642"/>
              <a:gd name="connsiteY5" fmla="*/ 258232 h 914399"/>
              <a:gd name="connsiteX6" fmla="*/ 237743 w 1977642"/>
              <a:gd name="connsiteY6" fmla="*/ 270932 h 914399"/>
              <a:gd name="connsiteX7" fmla="*/ 199643 w 1977642"/>
              <a:gd name="connsiteY7" fmla="*/ 313266 h 914399"/>
              <a:gd name="connsiteX8" fmla="*/ 136142 w 1977642"/>
              <a:gd name="connsiteY8" fmla="*/ 292099 h 914399"/>
              <a:gd name="connsiteX9" fmla="*/ 123443 w 1977642"/>
              <a:gd name="connsiteY9" fmla="*/ 296332 h 914399"/>
              <a:gd name="connsiteX10" fmla="*/ 98042 w 1977642"/>
              <a:gd name="connsiteY10" fmla="*/ 359832 h 914399"/>
              <a:gd name="connsiteX11" fmla="*/ 43010 w 1977642"/>
              <a:gd name="connsiteY11" fmla="*/ 313266 h 914399"/>
              <a:gd name="connsiteX12" fmla="*/ 51476 w 1977642"/>
              <a:gd name="connsiteY12" fmla="*/ 342899 h 914399"/>
              <a:gd name="connsiteX13" fmla="*/ 131909 w 1977642"/>
              <a:gd name="connsiteY13" fmla="*/ 317499 h 914399"/>
              <a:gd name="connsiteX14" fmla="*/ 123442 w 1977642"/>
              <a:gd name="connsiteY14" fmla="*/ 317499 h 914399"/>
              <a:gd name="connsiteX15" fmla="*/ 165776 w 1977642"/>
              <a:gd name="connsiteY15" fmla="*/ 347133 h 914399"/>
              <a:gd name="connsiteX16" fmla="*/ 26076 w 1977642"/>
              <a:gd name="connsiteY16" fmla="*/ 372532 h 914399"/>
              <a:gd name="connsiteX17" fmla="*/ 43009 w 1977642"/>
              <a:gd name="connsiteY17" fmla="*/ 393699 h 914399"/>
              <a:gd name="connsiteX18" fmla="*/ 102276 w 1977642"/>
              <a:gd name="connsiteY18" fmla="*/ 389465 h 914399"/>
              <a:gd name="connsiteX19" fmla="*/ 140376 w 1977642"/>
              <a:gd name="connsiteY19" fmla="*/ 397932 h 914399"/>
              <a:gd name="connsiteX20" fmla="*/ 144609 w 1977642"/>
              <a:gd name="connsiteY20" fmla="*/ 431799 h 914399"/>
              <a:gd name="connsiteX21" fmla="*/ 144609 w 1977642"/>
              <a:gd name="connsiteY21" fmla="*/ 457199 h 914399"/>
              <a:gd name="connsiteX22" fmla="*/ 165775 w 1977642"/>
              <a:gd name="connsiteY22" fmla="*/ 444499 h 914399"/>
              <a:gd name="connsiteX23" fmla="*/ 161542 w 1977642"/>
              <a:gd name="connsiteY23" fmla="*/ 452966 h 914399"/>
              <a:gd name="connsiteX24" fmla="*/ 191176 w 1977642"/>
              <a:gd name="connsiteY24" fmla="*/ 461433 h 914399"/>
              <a:gd name="connsiteX25" fmla="*/ 203876 w 1977642"/>
              <a:gd name="connsiteY25" fmla="*/ 474132 h 914399"/>
              <a:gd name="connsiteX26" fmla="*/ 267376 w 1977642"/>
              <a:gd name="connsiteY26" fmla="*/ 482599 h 914399"/>
              <a:gd name="connsiteX27" fmla="*/ 288542 w 1977642"/>
              <a:gd name="connsiteY27" fmla="*/ 499532 h 914399"/>
              <a:gd name="connsiteX28" fmla="*/ 301242 w 1977642"/>
              <a:gd name="connsiteY28" fmla="*/ 524932 h 914399"/>
              <a:gd name="connsiteX29" fmla="*/ 343575 w 1977642"/>
              <a:gd name="connsiteY29" fmla="*/ 524932 h 914399"/>
              <a:gd name="connsiteX30" fmla="*/ 368975 w 1977642"/>
              <a:gd name="connsiteY30" fmla="*/ 554566 h 914399"/>
              <a:gd name="connsiteX31" fmla="*/ 360508 w 1977642"/>
              <a:gd name="connsiteY31" fmla="*/ 609599 h 914399"/>
              <a:gd name="connsiteX32" fmla="*/ 288543 w 1977642"/>
              <a:gd name="connsiteY32" fmla="*/ 660399 h 914399"/>
              <a:gd name="connsiteX33" fmla="*/ 161542 w 1977642"/>
              <a:gd name="connsiteY33" fmla="*/ 673099 h 914399"/>
              <a:gd name="connsiteX34" fmla="*/ 191176 w 1977642"/>
              <a:gd name="connsiteY34" fmla="*/ 656166 h 914399"/>
              <a:gd name="connsiteX35" fmla="*/ 165776 w 1977642"/>
              <a:gd name="connsiteY35" fmla="*/ 668866 h 914399"/>
              <a:gd name="connsiteX36" fmla="*/ 90572 w 1977642"/>
              <a:gd name="connsiteY36" fmla="*/ 679966 h 914399"/>
              <a:gd name="connsiteX37" fmla="*/ 5905 w 1977642"/>
              <a:gd name="connsiteY37" fmla="*/ 696899 h 914399"/>
              <a:gd name="connsiteX38" fmla="*/ 38776 w 1977642"/>
              <a:gd name="connsiteY38" fmla="*/ 723898 h 914399"/>
              <a:gd name="connsiteX39" fmla="*/ 85343 w 1977642"/>
              <a:gd name="connsiteY39" fmla="*/ 719666 h 914399"/>
              <a:gd name="connsiteX40" fmla="*/ 51475 w 1977642"/>
              <a:gd name="connsiteY40" fmla="*/ 745066 h 914399"/>
              <a:gd name="connsiteX41" fmla="*/ 89576 w 1977642"/>
              <a:gd name="connsiteY41" fmla="*/ 774699 h 914399"/>
              <a:gd name="connsiteX42" fmla="*/ 141372 w 1977642"/>
              <a:gd name="connsiteY42" fmla="*/ 730766 h 914399"/>
              <a:gd name="connsiteX43" fmla="*/ 208109 w 1977642"/>
              <a:gd name="connsiteY43" fmla="*/ 749298 h 914399"/>
              <a:gd name="connsiteX44" fmla="*/ 220809 w 1977642"/>
              <a:gd name="connsiteY44" fmla="*/ 728133 h 914399"/>
              <a:gd name="connsiteX45" fmla="*/ 267376 w 1977642"/>
              <a:gd name="connsiteY45" fmla="*/ 728132 h 914399"/>
              <a:gd name="connsiteX46" fmla="*/ 305476 w 1977642"/>
              <a:gd name="connsiteY46" fmla="*/ 736599 h 914399"/>
              <a:gd name="connsiteX47" fmla="*/ 322409 w 1977642"/>
              <a:gd name="connsiteY47" fmla="*/ 753532 h 914399"/>
              <a:gd name="connsiteX48" fmla="*/ 360509 w 1977642"/>
              <a:gd name="connsiteY48" fmla="*/ 753532 h 914399"/>
              <a:gd name="connsiteX49" fmla="*/ 364742 w 1977642"/>
              <a:gd name="connsiteY49" fmla="*/ 766232 h 914399"/>
              <a:gd name="connsiteX50" fmla="*/ 402842 w 1977642"/>
              <a:gd name="connsiteY50" fmla="*/ 761999 h 914399"/>
              <a:gd name="connsiteX51" fmla="*/ 428242 w 1977642"/>
              <a:gd name="connsiteY51" fmla="*/ 745066 h 914399"/>
              <a:gd name="connsiteX52" fmla="*/ 436709 w 1977642"/>
              <a:gd name="connsiteY52" fmla="*/ 732366 h 914399"/>
              <a:gd name="connsiteX53" fmla="*/ 538309 w 1977642"/>
              <a:gd name="connsiteY53" fmla="*/ 698499 h 914399"/>
              <a:gd name="connsiteX54" fmla="*/ 615022 w 1977642"/>
              <a:gd name="connsiteY54" fmla="*/ 711416 h 914399"/>
              <a:gd name="connsiteX55" fmla="*/ 711876 w 1977642"/>
              <a:gd name="connsiteY55" fmla="*/ 787400 h 914399"/>
              <a:gd name="connsiteX56" fmla="*/ 762675 w 1977642"/>
              <a:gd name="connsiteY56" fmla="*/ 825499 h 914399"/>
              <a:gd name="connsiteX57" fmla="*/ 771142 w 1977642"/>
              <a:gd name="connsiteY57" fmla="*/ 838199 h 914399"/>
              <a:gd name="connsiteX58" fmla="*/ 796542 w 1977642"/>
              <a:gd name="connsiteY58" fmla="*/ 914399 h 914399"/>
              <a:gd name="connsiteX59" fmla="*/ 847342 w 1977642"/>
              <a:gd name="connsiteY59" fmla="*/ 905932 h 914399"/>
              <a:gd name="connsiteX60" fmla="*/ 800776 w 1977642"/>
              <a:gd name="connsiteY60" fmla="*/ 901699 h 914399"/>
              <a:gd name="connsiteX61" fmla="*/ 796542 w 1977642"/>
              <a:gd name="connsiteY61" fmla="*/ 842432 h 914399"/>
              <a:gd name="connsiteX62" fmla="*/ 830409 w 1977642"/>
              <a:gd name="connsiteY62" fmla="*/ 880532 h 914399"/>
              <a:gd name="connsiteX63" fmla="*/ 843109 w 1977642"/>
              <a:gd name="connsiteY63" fmla="*/ 884766 h 914399"/>
              <a:gd name="connsiteX64" fmla="*/ 872742 w 1977642"/>
              <a:gd name="connsiteY64" fmla="*/ 850900 h 914399"/>
              <a:gd name="connsiteX65" fmla="*/ 902376 w 1977642"/>
              <a:gd name="connsiteY65" fmla="*/ 872066 h 914399"/>
              <a:gd name="connsiteX66" fmla="*/ 898142 w 1977642"/>
              <a:gd name="connsiteY66" fmla="*/ 855132 h 914399"/>
              <a:gd name="connsiteX67" fmla="*/ 898143 w 1977642"/>
              <a:gd name="connsiteY67" fmla="*/ 846666 h 914399"/>
              <a:gd name="connsiteX68" fmla="*/ 961642 w 1977642"/>
              <a:gd name="connsiteY68" fmla="*/ 812799 h 914399"/>
              <a:gd name="connsiteX69" fmla="*/ 995509 w 1977642"/>
              <a:gd name="connsiteY69" fmla="*/ 770466 h 914399"/>
              <a:gd name="connsiteX70" fmla="*/ 1037842 w 1977642"/>
              <a:gd name="connsiteY70" fmla="*/ 749298 h 914399"/>
              <a:gd name="connsiteX71" fmla="*/ 1084409 w 1977642"/>
              <a:gd name="connsiteY71" fmla="*/ 728132 h 914399"/>
              <a:gd name="connsiteX72" fmla="*/ 1173309 w 1977642"/>
              <a:gd name="connsiteY72" fmla="*/ 719666 h 914399"/>
              <a:gd name="connsiteX73" fmla="*/ 1249509 w 1977642"/>
              <a:gd name="connsiteY73" fmla="*/ 778932 h 914399"/>
              <a:gd name="connsiteX74" fmla="*/ 1291843 w 1977642"/>
              <a:gd name="connsiteY74" fmla="*/ 817033 h 914399"/>
              <a:gd name="connsiteX75" fmla="*/ 1351108 w 1977642"/>
              <a:gd name="connsiteY75" fmla="*/ 825500 h 914399"/>
              <a:gd name="connsiteX76" fmla="*/ 1338409 w 1977642"/>
              <a:gd name="connsiteY76" fmla="*/ 825499 h 914399"/>
              <a:gd name="connsiteX77" fmla="*/ 1359575 w 1977642"/>
              <a:gd name="connsiteY77" fmla="*/ 817033 h 914399"/>
              <a:gd name="connsiteX78" fmla="*/ 1372276 w 1977642"/>
              <a:gd name="connsiteY78" fmla="*/ 846666 h 914399"/>
              <a:gd name="connsiteX79" fmla="*/ 1334176 w 1977642"/>
              <a:gd name="connsiteY79" fmla="*/ 787399 h 914399"/>
              <a:gd name="connsiteX80" fmla="*/ 1317242 w 1977642"/>
              <a:gd name="connsiteY80" fmla="*/ 770466 h 914399"/>
              <a:gd name="connsiteX81" fmla="*/ 1279142 w 1977642"/>
              <a:gd name="connsiteY81" fmla="*/ 711199 h 914399"/>
              <a:gd name="connsiteX82" fmla="*/ 1257976 w 1977642"/>
              <a:gd name="connsiteY82" fmla="*/ 690032 h 914399"/>
              <a:gd name="connsiteX83" fmla="*/ 1279142 w 1977642"/>
              <a:gd name="connsiteY83" fmla="*/ 668866 h 914399"/>
              <a:gd name="connsiteX84" fmla="*/ 1351109 w 1977642"/>
              <a:gd name="connsiteY84" fmla="*/ 660399 h 914399"/>
              <a:gd name="connsiteX85" fmla="*/ 1393442 w 1977642"/>
              <a:gd name="connsiteY85" fmla="*/ 702732 h 914399"/>
              <a:gd name="connsiteX86" fmla="*/ 1478109 w 1977642"/>
              <a:gd name="connsiteY86" fmla="*/ 702732 h 914399"/>
              <a:gd name="connsiteX87" fmla="*/ 1554309 w 1977642"/>
              <a:gd name="connsiteY87" fmla="*/ 719666 h 914399"/>
              <a:gd name="connsiteX88" fmla="*/ 1812542 w 1977642"/>
              <a:gd name="connsiteY88" fmla="*/ 770465 h 914399"/>
              <a:gd name="connsiteX89" fmla="*/ 1867575 w 1977642"/>
              <a:gd name="connsiteY89" fmla="*/ 749299 h 914399"/>
              <a:gd name="connsiteX90" fmla="*/ 1909909 w 1977642"/>
              <a:gd name="connsiteY90" fmla="*/ 761999 h 914399"/>
              <a:gd name="connsiteX91" fmla="*/ 1926842 w 1977642"/>
              <a:gd name="connsiteY91" fmla="*/ 783166 h 914399"/>
              <a:gd name="connsiteX92" fmla="*/ 1939542 w 1977642"/>
              <a:gd name="connsiteY92" fmla="*/ 745066 h 914399"/>
              <a:gd name="connsiteX93" fmla="*/ 1952242 w 1977642"/>
              <a:gd name="connsiteY93" fmla="*/ 732365 h 914399"/>
              <a:gd name="connsiteX94" fmla="*/ 1977642 w 1977642"/>
              <a:gd name="connsiteY94" fmla="*/ 706966 h 914399"/>
              <a:gd name="connsiteX95" fmla="*/ 1876042 w 1977642"/>
              <a:gd name="connsiteY95" fmla="*/ 698499 h 914399"/>
              <a:gd name="connsiteX96" fmla="*/ 1943775 w 1977642"/>
              <a:gd name="connsiteY96" fmla="*/ 685799 h 914399"/>
              <a:gd name="connsiteX97" fmla="*/ 1931076 w 1977642"/>
              <a:gd name="connsiteY97" fmla="*/ 647699 h 914399"/>
              <a:gd name="connsiteX98" fmla="*/ 1964943 w 1977642"/>
              <a:gd name="connsiteY98" fmla="*/ 630766 h 914399"/>
              <a:gd name="connsiteX99" fmla="*/ 1846409 w 1977642"/>
              <a:gd name="connsiteY99" fmla="*/ 613832 h 914399"/>
              <a:gd name="connsiteX100" fmla="*/ 1964943 w 1977642"/>
              <a:gd name="connsiteY100" fmla="*/ 579966 h 914399"/>
              <a:gd name="connsiteX101" fmla="*/ 1884509 w 1977642"/>
              <a:gd name="connsiteY101" fmla="*/ 579965 h 914399"/>
              <a:gd name="connsiteX102" fmla="*/ 1854876 w 1977642"/>
              <a:gd name="connsiteY102" fmla="*/ 558798 h 914399"/>
              <a:gd name="connsiteX103" fmla="*/ 1964942 w 1977642"/>
              <a:gd name="connsiteY103" fmla="*/ 507999 h 914399"/>
              <a:gd name="connsiteX104" fmla="*/ 1884508 w 1977642"/>
              <a:gd name="connsiteY104" fmla="*/ 520699 h 914399"/>
              <a:gd name="connsiteX105" fmla="*/ 1926842 w 1977642"/>
              <a:gd name="connsiteY105" fmla="*/ 474132 h 914399"/>
              <a:gd name="connsiteX106" fmla="*/ 1931076 w 1977642"/>
              <a:gd name="connsiteY106" fmla="*/ 444499 h 914399"/>
              <a:gd name="connsiteX107" fmla="*/ 1876042 w 1977642"/>
              <a:gd name="connsiteY107" fmla="*/ 461432 h 914399"/>
              <a:gd name="connsiteX108" fmla="*/ 1888742 w 1977642"/>
              <a:gd name="connsiteY108" fmla="*/ 427566 h 914399"/>
              <a:gd name="connsiteX109" fmla="*/ 1787142 w 1977642"/>
              <a:gd name="connsiteY109" fmla="*/ 457199 h 914399"/>
              <a:gd name="connsiteX110" fmla="*/ 1825242 w 1977642"/>
              <a:gd name="connsiteY110" fmla="*/ 410632 h 914399"/>
              <a:gd name="connsiteX111" fmla="*/ 1816776 w 1977642"/>
              <a:gd name="connsiteY111" fmla="*/ 380999 h 914399"/>
              <a:gd name="connsiteX112" fmla="*/ 1689776 w 1977642"/>
              <a:gd name="connsiteY112" fmla="*/ 440266 h 914399"/>
              <a:gd name="connsiteX113" fmla="*/ 1524676 w 1977642"/>
              <a:gd name="connsiteY113" fmla="*/ 541866 h 914399"/>
              <a:gd name="connsiteX114" fmla="*/ 1490809 w 1977642"/>
              <a:gd name="connsiteY114" fmla="*/ 584199 h 914399"/>
              <a:gd name="connsiteX115" fmla="*/ 1406142 w 1977642"/>
              <a:gd name="connsiteY115" fmla="*/ 575732 h 914399"/>
              <a:gd name="connsiteX116" fmla="*/ 1355342 w 1977642"/>
              <a:gd name="connsiteY116" fmla="*/ 579966 h 914399"/>
              <a:gd name="connsiteX117" fmla="*/ 1342642 w 1977642"/>
              <a:gd name="connsiteY117" fmla="*/ 609599 h 914399"/>
              <a:gd name="connsiteX118" fmla="*/ 1300309 w 1977642"/>
              <a:gd name="connsiteY118" fmla="*/ 613832 h 914399"/>
              <a:gd name="connsiteX119" fmla="*/ 1228342 w 1977642"/>
              <a:gd name="connsiteY119" fmla="*/ 613832 h 914399"/>
              <a:gd name="connsiteX120" fmla="*/ 1202942 w 1977642"/>
              <a:gd name="connsiteY120" fmla="*/ 605366 h 914399"/>
              <a:gd name="connsiteX121" fmla="*/ 1211409 w 1977642"/>
              <a:gd name="connsiteY121" fmla="*/ 524932 h 914399"/>
              <a:gd name="connsiteX122" fmla="*/ 1232576 w 1977642"/>
              <a:gd name="connsiteY122" fmla="*/ 491066 h 914399"/>
              <a:gd name="connsiteX123" fmla="*/ 1296076 w 1977642"/>
              <a:gd name="connsiteY123" fmla="*/ 461432 h 914399"/>
              <a:gd name="connsiteX124" fmla="*/ 1274909 w 1977642"/>
              <a:gd name="connsiteY124" fmla="*/ 427566 h 914399"/>
              <a:gd name="connsiteX125" fmla="*/ 1266442 w 1977642"/>
              <a:gd name="connsiteY125" fmla="*/ 397932 h 914399"/>
              <a:gd name="connsiteX126" fmla="*/ 1245276 w 1977642"/>
              <a:gd name="connsiteY126" fmla="*/ 397932 h 914399"/>
              <a:gd name="connsiteX127" fmla="*/ 1376509 w 1977642"/>
              <a:gd name="connsiteY127" fmla="*/ 321732 h 914399"/>
              <a:gd name="connsiteX128" fmla="*/ 1431542 w 1977642"/>
              <a:gd name="connsiteY128" fmla="*/ 309032 h 914399"/>
              <a:gd name="connsiteX129" fmla="*/ 1406142 w 1977642"/>
              <a:gd name="connsiteY129" fmla="*/ 279399 h 914399"/>
              <a:gd name="connsiteX130" fmla="*/ 1461176 w 1977642"/>
              <a:gd name="connsiteY130" fmla="*/ 266699 h 914399"/>
              <a:gd name="connsiteX131" fmla="*/ 1338410 w 1977642"/>
              <a:gd name="connsiteY131" fmla="*/ 287866 h 914399"/>
              <a:gd name="connsiteX132" fmla="*/ 1211408 w 1977642"/>
              <a:gd name="connsiteY132" fmla="*/ 317500 h 914399"/>
              <a:gd name="connsiteX133" fmla="*/ 1101343 w 1977642"/>
              <a:gd name="connsiteY133" fmla="*/ 359832 h 914399"/>
              <a:gd name="connsiteX134" fmla="*/ 974341 w 1977642"/>
              <a:gd name="connsiteY134" fmla="*/ 402165 h 914399"/>
              <a:gd name="connsiteX135" fmla="*/ 902376 w 1977642"/>
              <a:gd name="connsiteY135" fmla="*/ 380999 h 914399"/>
              <a:gd name="connsiteX136" fmla="*/ 733042 w 1977642"/>
              <a:gd name="connsiteY136" fmla="*/ 351366 h 914399"/>
              <a:gd name="connsiteX137" fmla="*/ 953176 w 1977642"/>
              <a:gd name="connsiteY137" fmla="*/ 342899 h 914399"/>
              <a:gd name="connsiteX138" fmla="*/ 851576 w 1977642"/>
              <a:gd name="connsiteY138" fmla="*/ 304799 h 914399"/>
              <a:gd name="connsiteX139" fmla="*/ 974342 w 1977642"/>
              <a:gd name="connsiteY139" fmla="*/ 266699 h 914399"/>
              <a:gd name="connsiteX140" fmla="*/ 868509 w 1977642"/>
              <a:gd name="connsiteY140" fmla="*/ 228599 h 914399"/>
              <a:gd name="connsiteX141" fmla="*/ 902376 w 1977642"/>
              <a:gd name="connsiteY141" fmla="*/ 165099 h 914399"/>
              <a:gd name="connsiteX142" fmla="*/ 961642 w 1977642"/>
              <a:gd name="connsiteY142" fmla="*/ 131232 h 914399"/>
              <a:gd name="connsiteX143" fmla="*/ 961642 w 1977642"/>
              <a:gd name="connsiteY143" fmla="*/ 97366 h 914399"/>
              <a:gd name="connsiteX144" fmla="*/ 927776 w 1977642"/>
              <a:gd name="connsiteY144" fmla="*/ 105832 h 914399"/>
              <a:gd name="connsiteX145" fmla="*/ 932009 w 1977642"/>
              <a:gd name="connsiteY145" fmla="*/ 63499 h 914399"/>
              <a:gd name="connsiteX146" fmla="*/ 868509 w 1977642"/>
              <a:gd name="connsiteY146" fmla="*/ 80432 h 914399"/>
              <a:gd name="connsiteX147" fmla="*/ 855809 w 1977642"/>
              <a:gd name="connsiteY147" fmla="*/ 84666 h 914399"/>
              <a:gd name="connsiteX148" fmla="*/ 796542 w 1977642"/>
              <a:gd name="connsiteY148" fmla="*/ 114299 h 914399"/>
              <a:gd name="connsiteX149" fmla="*/ 762676 w 1977642"/>
              <a:gd name="connsiteY149" fmla="*/ 165099 h 914399"/>
              <a:gd name="connsiteX150" fmla="*/ 711876 w 1977642"/>
              <a:gd name="connsiteY150" fmla="*/ 169332 h 914399"/>
              <a:gd name="connsiteX151" fmla="*/ 644142 w 1977642"/>
              <a:gd name="connsiteY151" fmla="*/ 165099 h 914399"/>
              <a:gd name="connsiteX152" fmla="*/ 525610 w 1977642"/>
              <a:gd name="connsiteY152" fmla="*/ 203199 h 914399"/>
              <a:gd name="connsiteX153" fmla="*/ 491742 w 1977642"/>
              <a:gd name="connsiteY153" fmla="*/ 232832 h 914399"/>
              <a:gd name="connsiteX154" fmla="*/ 432476 w 1977642"/>
              <a:gd name="connsiteY154" fmla="*/ 237065 h 914399"/>
              <a:gd name="connsiteX155" fmla="*/ 445176 w 1977642"/>
              <a:gd name="connsiteY155" fmla="*/ 198966 h 914399"/>
              <a:gd name="connsiteX156" fmla="*/ 415543 w 1977642"/>
              <a:gd name="connsiteY156" fmla="*/ 148166 h 914399"/>
              <a:gd name="connsiteX157" fmla="*/ 428243 w 1977642"/>
              <a:gd name="connsiteY157" fmla="*/ 93133 h 914399"/>
              <a:gd name="connsiteX158" fmla="*/ 424010 w 1977642"/>
              <a:gd name="connsiteY158" fmla="*/ 0 h 914399"/>
              <a:gd name="connsiteX159" fmla="*/ 373209 w 1977642"/>
              <a:gd name="connsiteY159" fmla="*/ 21165 h 914399"/>
              <a:gd name="connsiteX160" fmla="*/ 352042 w 19776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816776 w 2015742"/>
              <a:gd name="connsiteY111" fmla="*/ 380999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11310 w 2015742"/>
              <a:gd name="connsiteY157" fmla="*/ 84666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46566 h 897466"/>
              <a:gd name="connsiteX1" fmla="*/ 301242 w 2015742"/>
              <a:gd name="connsiteY1" fmla="*/ 101599 h 897466"/>
              <a:gd name="connsiteX2" fmla="*/ 301242 w 2015742"/>
              <a:gd name="connsiteY2" fmla="*/ 135465 h 897466"/>
              <a:gd name="connsiteX3" fmla="*/ 267377 w 2015742"/>
              <a:gd name="connsiteY3" fmla="*/ 148165 h 897466"/>
              <a:gd name="connsiteX4" fmla="*/ 258908 w 2015742"/>
              <a:gd name="connsiteY4" fmla="*/ 211666 h 897466"/>
              <a:gd name="connsiteX5" fmla="*/ 178475 w 2015742"/>
              <a:gd name="connsiteY5" fmla="*/ 241299 h 897466"/>
              <a:gd name="connsiteX6" fmla="*/ 237743 w 2015742"/>
              <a:gd name="connsiteY6" fmla="*/ 253999 h 897466"/>
              <a:gd name="connsiteX7" fmla="*/ 199643 w 2015742"/>
              <a:gd name="connsiteY7" fmla="*/ 296333 h 897466"/>
              <a:gd name="connsiteX8" fmla="*/ 136142 w 2015742"/>
              <a:gd name="connsiteY8" fmla="*/ 275166 h 897466"/>
              <a:gd name="connsiteX9" fmla="*/ 123443 w 2015742"/>
              <a:gd name="connsiteY9" fmla="*/ 279399 h 897466"/>
              <a:gd name="connsiteX10" fmla="*/ 98042 w 2015742"/>
              <a:gd name="connsiteY10" fmla="*/ 342899 h 897466"/>
              <a:gd name="connsiteX11" fmla="*/ 43010 w 2015742"/>
              <a:gd name="connsiteY11" fmla="*/ 296333 h 897466"/>
              <a:gd name="connsiteX12" fmla="*/ 51476 w 2015742"/>
              <a:gd name="connsiteY12" fmla="*/ 325966 h 897466"/>
              <a:gd name="connsiteX13" fmla="*/ 131909 w 2015742"/>
              <a:gd name="connsiteY13" fmla="*/ 300566 h 897466"/>
              <a:gd name="connsiteX14" fmla="*/ 123442 w 2015742"/>
              <a:gd name="connsiteY14" fmla="*/ 300566 h 897466"/>
              <a:gd name="connsiteX15" fmla="*/ 165776 w 2015742"/>
              <a:gd name="connsiteY15" fmla="*/ 330200 h 897466"/>
              <a:gd name="connsiteX16" fmla="*/ 26076 w 2015742"/>
              <a:gd name="connsiteY16" fmla="*/ 355599 h 897466"/>
              <a:gd name="connsiteX17" fmla="*/ 43009 w 2015742"/>
              <a:gd name="connsiteY17" fmla="*/ 376766 h 897466"/>
              <a:gd name="connsiteX18" fmla="*/ 102276 w 2015742"/>
              <a:gd name="connsiteY18" fmla="*/ 372532 h 897466"/>
              <a:gd name="connsiteX19" fmla="*/ 140376 w 2015742"/>
              <a:gd name="connsiteY19" fmla="*/ 380999 h 897466"/>
              <a:gd name="connsiteX20" fmla="*/ 144609 w 2015742"/>
              <a:gd name="connsiteY20" fmla="*/ 414866 h 897466"/>
              <a:gd name="connsiteX21" fmla="*/ 144609 w 2015742"/>
              <a:gd name="connsiteY21" fmla="*/ 440266 h 897466"/>
              <a:gd name="connsiteX22" fmla="*/ 165775 w 2015742"/>
              <a:gd name="connsiteY22" fmla="*/ 427566 h 897466"/>
              <a:gd name="connsiteX23" fmla="*/ 161542 w 2015742"/>
              <a:gd name="connsiteY23" fmla="*/ 436033 h 897466"/>
              <a:gd name="connsiteX24" fmla="*/ 191176 w 2015742"/>
              <a:gd name="connsiteY24" fmla="*/ 444500 h 897466"/>
              <a:gd name="connsiteX25" fmla="*/ 203876 w 2015742"/>
              <a:gd name="connsiteY25" fmla="*/ 457199 h 897466"/>
              <a:gd name="connsiteX26" fmla="*/ 267376 w 2015742"/>
              <a:gd name="connsiteY26" fmla="*/ 465666 h 897466"/>
              <a:gd name="connsiteX27" fmla="*/ 288542 w 2015742"/>
              <a:gd name="connsiteY27" fmla="*/ 482599 h 897466"/>
              <a:gd name="connsiteX28" fmla="*/ 301242 w 2015742"/>
              <a:gd name="connsiteY28" fmla="*/ 507999 h 897466"/>
              <a:gd name="connsiteX29" fmla="*/ 343575 w 2015742"/>
              <a:gd name="connsiteY29" fmla="*/ 507999 h 897466"/>
              <a:gd name="connsiteX30" fmla="*/ 368975 w 2015742"/>
              <a:gd name="connsiteY30" fmla="*/ 537633 h 897466"/>
              <a:gd name="connsiteX31" fmla="*/ 360508 w 2015742"/>
              <a:gd name="connsiteY31" fmla="*/ 592666 h 897466"/>
              <a:gd name="connsiteX32" fmla="*/ 288543 w 2015742"/>
              <a:gd name="connsiteY32" fmla="*/ 643466 h 897466"/>
              <a:gd name="connsiteX33" fmla="*/ 161542 w 2015742"/>
              <a:gd name="connsiteY33" fmla="*/ 656166 h 897466"/>
              <a:gd name="connsiteX34" fmla="*/ 191176 w 2015742"/>
              <a:gd name="connsiteY34" fmla="*/ 639233 h 897466"/>
              <a:gd name="connsiteX35" fmla="*/ 165776 w 2015742"/>
              <a:gd name="connsiteY35" fmla="*/ 651933 h 897466"/>
              <a:gd name="connsiteX36" fmla="*/ 90572 w 2015742"/>
              <a:gd name="connsiteY36" fmla="*/ 663033 h 897466"/>
              <a:gd name="connsiteX37" fmla="*/ 5905 w 2015742"/>
              <a:gd name="connsiteY37" fmla="*/ 679966 h 897466"/>
              <a:gd name="connsiteX38" fmla="*/ 38776 w 2015742"/>
              <a:gd name="connsiteY38" fmla="*/ 706965 h 897466"/>
              <a:gd name="connsiteX39" fmla="*/ 85343 w 2015742"/>
              <a:gd name="connsiteY39" fmla="*/ 702733 h 897466"/>
              <a:gd name="connsiteX40" fmla="*/ 51475 w 2015742"/>
              <a:gd name="connsiteY40" fmla="*/ 728133 h 897466"/>
              <a:gd name="connsiteX41" fmla="*/ 89576 w 2015742"/>
              <a:gd name="connsiteY41" fmla="*/ 757766 h 897466"/>
              <a:gd name="connsiteX42" fmla="*/ 141372 w 2015742"/>
              <a:gd name="connsiteY42" fmla="*/ 713833 h 897466"/>
              <a:gd name="connsiteX43" fmla="*/ 208109 w 2015742"/>
              <a:gd name="connsiteY43" fmla="*/ 732365 h 897466"/>
              <a:gd name="connsiteX44" fmla="*/ 220809 w 2015742"/>
              <a:gd name="connsiteY44" fmla="*/ 711200 h 897466"/>
              <a:gd name="connsiteX45" fmla="*/ 267376 w 2015742"/>
              <a:gd name="connsiteY45" fmla="*/ 711199 h 897466"/>
              <a:gd name="connsiteX46" fmla="*/ 305476 w 2015742"/>
              <a:gd name="connsiteY46" fmla="*/ 719666 h 897466"/>
              <a:gd name="connsiteX47" fmla="*/ 322409 w 2015742"/>
              <a:gd name="connsiteY47" fmla="*/ 736599 h 897466"/>
              <a:gd name="connsiteX48" fmla="*/ 360509 w 2015742"/>
              <a:gd name="connsiteY48" fmla="*/ 736599 h 897466"/>
              <a:gd name="connsiteX49" fmla="*/ 364742 w 2015742"/>
              <a:gd name="connsiteY49" fmla="*/ 749299 h 897466"/>
              <a:gd name="connsiteX50" fmla="*/ 402842 w 2015742"/>
              <a:gd name="connsiteY50" fmla="*/ 745066 h 897466"/>
              <a:gd name="connsiteX51" fmla="*/ 428242 w 2015742"/>
              <a:gd name="connsiteY51" fmla="*/ 728133 h 897466"/>
              <a:gd name="connsiteX52" fmla="*/ 436709 w 2015742"/>
              <a:gd name="connsiteY52" fmla="*/ 715433 h 897466"/>
              <a:gd name="connsiteX53" fmla="*/ 538309 w 2015742"/>
              <a:gd name="connsiteY53" fmla="*/ 681566 h 897466"/>
              <a:gd name="connsiteX54" fmla="*/ 615022 w 2015742"/>
              <a:gd name="connsiteY54" fmla="*/ 694483 h 897466"/>
              <a:gd name="connsiteX55" fmla="*/ 711876 w 2015742"/>
              <a:gd name="connsiteY55" fmla="*/ 770467 h 897466"/>
              <a:gd name="connsiteX56" fmla="*/ 762675 w 2015742"/>
              <a:gd name="connsiteY56" fmla="*/ 808566 h 897466"/>
              <a:gd name="connsiteX57" fmla="*/ 771142 w 2015742"/>
              <a:gd name="connsiteY57" fmla="*/ 821266 h 897466"/>
              <a:gd name="connsiteX58" fmla="*/ 796542 w 2015742"/>
              <a:gd name="connsiteY58" fmla="*/ 897466 h 897466"/>
              <a:gd name="connsiteX59" fmla="*/ 847342 w 2015742"/>
              <a:gd name="connsiteY59" fmla="*/ 888999 h 897466"/>
              <a:gd name="connsiteX60" fmla="*/ 800776 w 2015742"/>
              <a:gd name="connsiteY60" fmla="*/ 884766 h 897466"/>
              <a:gd name="connsiteX61" fmla="*/ 796542 w 2015742"/>
              <a:gd name="connsiteY61" fmla="*/ 825499 h 897466"/>
              <a:gd name="connsiteX62" fmla="*/ 830409 w 2015742"/>
              <a:gd name="connsiteY62" fmla="*/ 863599 h 897466"/>
              <a:gd name="connsiteX63" fmla="*/ 843109 w 2015742"/>
              <a:gd name="connsiteY63" fmla="*/ 867833 h 897466"/>
              <a:gd name="connsiteX64" fmla="*/ 872742 w 2015742"/>
              <a:gd name="connsiteY64" fmla="*/ 833967 h 897466"/>
              <a:gd name="connsiteX65" fmla="*/ 902376 w 2015742"/>
              <a:gd name="connsiteY65" fmla="*/ 855133 h 897466"/>
              <a:gd name="connsiteX66" fmla="*/ 898142 w 2015742"/>
              <a:gd name="connsiteY66" fmla="*/ 838199 h 897466"/>
              <a:gd name="connsiteX67" fmla="*/ 898143 w 2015742"/>
              <a:gd name="connsiteY67" fmla="*/ 829733 h 897466"/>
              <a:gd name="connsiteX68" fmla="*/ 961642 w 2015742"/>
              <a:gd name="connsiteY68" fmla="*/ 795866 h 897466"/>
              <a:gd name="connsiteX69" fmla="*/ 995509 w 2015742"/>
              <a:gd name="connsiteY69" fmla="*/ 753533 h 897466"/>
              <a:gd name="connsiteX70" fmla="*/ 1037842 w 2015742"/>
              <a:gd name="connsiteY70" fmla="*/ 732365 h 897466"/>
              <a:gd name="connsiteX71" fmla="*/ 1084409 w 2015742"/>
              <a:gd name="connsiteY71" fmla="*/ 711199 h 897466"/>
              <a:gd name="connsiteX72" fmla="*/ 1173309 w 2015742"/>
              <a:gd name="connsiteY72" fmla="*/ 702733 h 897466"/>
              <a:gd name="connsiteX73" fmla="*/ 1249509 w 2015742"/>
              <a:gd name="connsiteY73" fmla="*/ 761999 h 897466"/>
              <a:gd name="connsiteX74" fmla="*/ 1291843 w 2015742"/>
              <a:gd name="connsiteY74" fmla="*/ 800100 h 897466"/>
              <a:gd name="connsiteX75" fmla="*/ 1351108 w 2015742"/>
              <a:gd name="connsiteY75" fmla="*/ 808567 h 897466"/>
              <a:gd name="connsiteX76" fmla="*/ 1338409 w 2015742"/>
              <a:gd name="connsiteY76" fmla="*/ 808566 h 897466"/>
              <a:gd name="connsiteX77" fmla="*/ 1359575 w 2015742"/>
              <a:gd name="connsiteY77" fmla="*/ 800100 h 897466"/>
              <a:gd name="connsiteX78" fmla="*/ 1372276 w 2015742"/>
              <a:gd name="connsiteY78" fmla="*/ 829733 h 897466"/>
              <a:gd name="connsiteX79" fmla="*/ 1334176 w 2015742"/>
              <a:gd name="connsiteY79" fmla="*/ 770466 h 897466"/>
              <a:gd name="connsiteX80" fmla="*/ 1317242 w 2015742"/>
              <a:gd name="connsiteY80" fmla="*/ 753533 h 897466"/>
              <a:gd name="connsiteX81" fmla="*/ 1279142 w 2015742"/>
              <a:gd name="connsiteY81" fmla="*/ 694266 h 897466"/>
              <a:gd name="connsiteX82" fmla="*/ 1257976 w 2015742"/>
              <a:gd name="connsiteY82" fmla="*/ 673099 h 897466"/>
              <a:gd name="connsiteX83" fmla="*/ 1279142 w 2015742"/>
              <a:gd name="connsiteY83" fmla="*/ 651933 h 897466"/>
              <a:gd name="connsiteX84" fmla="*/ 1351109 w 2015742"/>
              <a:gd name="connsiteY84" fmla="*/ 643466 h 897466"/>
              <a:gd name="connsiteX85" fmla="*/ 1393442 w 2015742"/>
              <a:gd name="connsiteY85" fmla="*/ 685799 h 897466"/>
              <a:gd name="connsiteX86" fmla="*/ 1478109 w 2015742"/>
              <a:gd name="connsiteY86" fmla="*/ 685799 h 897466"/>
              <a:gd name="connsiteX87" fmla="*/ 1554309 w 2015742"/>
              <a:gd name="connsiteY87" fmla="*/ 702733 h 897466"/>
              <a:gd name="connsiteX88" fmla="*/ 1812542 w 2015742"/>
              <a:gd name="connsiteY88" fmla="*/ 753532 h 897466"/>
              <a:gd name="connsiteX89" fmla="*/ 1867575 w 2015742"/>
              <a:gd name="connsiteY89" fmla="*/ 732366 h 897466"/>
              <a:gd name="connsiteX90" fmla="*/ 1909909 w 2015742"/>
              <a:gd name="connsiteY90" fmla="*/ 745066 h 897466"/>
              <a:gd name="connsiteX91" fmla="*/ 1926842 w 2015742"/>
              <a:gd name="connsiteY91" fmla="*/ 766233 h 897466"/>
              <a:gd name="connsiteX92" fmla="*/ 1939542 w 2015742"/>
              <a:gd name="connsiteY92" fmla="*/ 728133 h 897466"/>
              <a:gd name="connsiteX93" fmla="*/ 1952242 w 2015742"/>
              <a:gd name="connsiteY93" fmla="*/ 715432 h 897466"/>
              <a:gd name="connsiteX94" fmla="*/ 1977642 w 2015742"/>
              <a:gd name="connsiteY94" fmla="*/ 690033 h 897466"/>
              <a:gd name="connsiteX95" fmla="*/ 1876042 w 2015742"/>
              <a:gd name="connsiteY95" fmla="*/ 681566 h 897466"/>
              <a:gd name="connsiteX96" fmla="*/ 2015742 w 2015742"/>
              <a:gd name="connsiteY96" fmla="*/ 673099 h 897466"/>
              <a:gd name="connsiteX97" fmla="*/ 1931076 w 2015742"/>
              <a:gd name="connsiteY97" fmla="*/ 630766 h 897466"/>
              <a:gd name="connsiteX98" fmla="*/ 1964943 w 2015742"/>
              <a:gd name="connsiteY98" fmla="*/ 613833 h 897466"/>
              <a:gd name="connsiteX99" fmla="*/ 1846409 w 2015742"/>
              <a:gd name="connsiteY99" fmla="*/ 596899 h 897466"/>
              <a:gd name="connsiteX100" fmla="*/ 1964943 w 2015742"/>
              <a:gd name="connsiteY100" fmla="*/ 563033 h 897466"/>
              <a:gd name="connsiteX101" fmla="*/ 1884509 w 2015742"/>
              <a:gd name="connsiteY101" fmla="*/ 563032 h 897466"/>
              <a:gd name="connsiteX102" fmla="*/ 1854876 w 2015742"/>
              <a:gd name="connsiteY102" fmla="*/ 541865 h 897466"/>
              <a:gd name="connsiteX103" fmla="*/ 1964942 w 2015742"/>
              <a:gd name="connsiteY103" fmla="*/ 491066 h 897466"/>
              <a:gd name="connsiteX104" fmla="*/ 1884508 w 2015742"/>
              <a:gd name="connsiteY104" fmla="*/ 503766 h 897466"/>
              <a:gd name="connsiteX105" fmla="*/ 1926842 w 2015742"/>
              <a:gd name="connsiteY105" fmla="*/ 457199 h 897466"/>
              <a:gd name="connsiteX106" fmla="*/ 1931076 w 2015742"/>
              <a:gd name="connsiteY106" fmla="*/ 427566 h 897466"/>
              <a:gd name="connsiteX107" fmla="*/ 1876042 w 2015742"/>
              <a:gd name="connsiteY107" fmla="*/ 444499 h 897466"/>
              <a:gd name="connsiteX108" fmla="*/ 1888742 w 2015742"/>
              <a:gd name="connsiteY108" fmla="*/ 410633 h 897466"/>
              <a:gd name="connsiteX109" fmla="*/ 1787142 w 2015742"/>
              <a:gd name="connsiteY109" fmla="*/ 440266 h 897466"/>
              <a:gd name="connsiteX110" fmla="*/ 1825242 w 2015742"/>
              <a:gd name="connsiteY110" fmla="*/ 393699 h 897466"/>
              <a:gd name="connsiteX111" fmla="*/ 1791376 w 2015742"/>
              <a:gd name="connsiteY111" fmla="*/ 406399 h 897466"/>
              <a:gd name="connsiteX112" fmla="*/ 1677076 w 2015742"/>
              <a:gd name="connsiteY112" fmla="*/ 457199 h 897466"/>
              <a:gd name="connsiteX113" fmla="*/ 1524676 w 2015742"/>
              <a:gd name="connsiteY113" fmla="*/ 524933 h 897466"/>
              <a:gd name="connsiteX114" fmla="*/ 1490809 w 2015742"/>
              <a:gd name="connsiteY114" fmla="*/ 567266 h 897466"/>
              <a:gd name="connsiteX115" fmla="*/ 1406142 w 2015742"/>
              <a:gd name="connsiteY115" fmla="*/ 558799 h 897466"/>
              <a:gd name="connsiteX116" fmla="*/ 1355342 w 2015742"/>
              <a:gd name="connsiteY116" fmla="*/ 563033 h 897466"/>
              <a:gd name="connsiteX117" fmla="*/ 1342642 w 2015742"/>
              <a:gd name="connsiteY117" fmla="*/ 592666 h 897466"/>
              <a:gd name="connsiteX118" fmla="*/ 1300309 w 2015742"/>
              <a:gd name="connsiteY118" fmla="*/ 596899 h 897466"/>
              <a:gd name="connsiteX119" fmla="*/ 1228342 w 2015742"/>
              <a:gd name="connsiteY119" fmla="*/ 596899 h 897466"/>
              <a:gd name="connsiteX120" fmla="*/ 1202942 w 2015742"/>
              <a:gd name="connsiteY120" fmla="*/ 588433 h 897466"/>
              <a:gd name="connsiteX121" fmla="*/ 1211409 w 2015742"/>
              <a:gd name="connsiteY121" fmla="*/ 507999 h 897466"/>
              <a:gd name="connsiteX122" fmla="*/ 1232576 w 2015742"/>
              <a:gd name="connsiteY122" fmla="*/ 474133 h 897466"/>
              <a:gd name="connsiteX123" fmla="*/ 1296076 w 2015742"/>
              <a:gd name="connsiteY123" fmla="*/ 444499 h 897466"/>
              <a:gd name="connsiteX124" fmla="*/ 1274909 w 2015742"/>
              <a:gd name="connsiteY124" fmla="*/ 410633 h 897466"/>
              <a:gd name="connsiteX125" fmla="*/ 1266442 w 2015742"/>
              <a:gd name="connsiteY125" fmla="*/ 380999 h 897466"/>
              <a:gd name="connsiteX126" fmla="*/ 1245276 w 2015742"/>
              <a:gd name="connsiteY126" fmla="*/ 380999 h 897466"/>
              <a:gd name="connsiteX127" fmla="*/ 1376509 w 2015742"/>
              <a:gd name="connsiteY127" fmla="*/ 304799 h 897466"/>
              <a:gd name="connsiteX128" fmla="*/ 1431542 w 2015742"/>
              <a:gd name="connsiteY128" fmla="*/ 292099 h 897466"/>
              <a:gd name="connsiteX129" fmla="*/ 1406142 w 2015742"/>
              <a:gd name="connsiteY129" fmla="*/ 262466 h 897466"/>
              <a:gd name="connsiteX130" fmla="*/ 1461176 w 2015742"/>
              <a:gd name="connsiteY130" fmla="*/ 249766 h 897466"/>
              <a:gd name="connsiteX131" fmla="*/ 1338410 w 2015742"/>
              <a:gd name="connsiteY131" fmla="*/ 270933 h 897466"/>
              <a:gd name="connsiteX132" fmla="*/ 1211408 w 2015742"/>
              <a:gd name="connsiteY132" fmla="*/ 300567 h 897466"/>
              <a:gd name="connsiteX133" fmla="*/ 1101343 w 2015742"/>
              <a:gd name="connsiteY133" fmla="*/ 342899 h 897466"/>
              <a:gd name="connsiteX134" fmla="*/ 974341 w 2015742"/>
              <a:gd name="connsiteY134" fmla="*/ 385232 h 897466"/>
              <a:gd name="connsiteX135" fmla="*/ 902376 w 2015742"/>
              <a:gd name="connsiteY135" fmla="*/ 364066 h 897466"/>
              <a:gd name="connsiteX136" fmla="*/ 733042 w 2015742"/>
              <a:gd name="connsiteY136" fmla="*/ 334433 h 897466"/>
              <a:gd name="connsiteX137" fmla="*/ 953176 w 2015742"/>
              <a:gd name="connsiteY137" fmla="*/ 325966 h 897466"/>
              <a:gd name="connsiteX138" fmla="*/ 851576 w 2015742"/>
              <a:gd name="connsiteY138" fmla="*/ 287866 h 897466"/>
              <a:gd name="connsiteX139" fmla="*/ 974342 w 2015742"/>
              <a:gd name="connsiteY139" fmla="*/ 249766 h 897466"/>
              <a:gd name="connsiteX140" fmla="*/ 868509 w 2015742"/>
              <a:gd name="connsiteY140" fmla="*/ 211666 h 897466"/>
              <a:gd name="connsiteX141" fmla="*/ 902376 w 2015742"/>
              <a:gd name="connsiteY141" fmla="*/ 148166 h 897466"/>
              <a:gd name="connsiteX142" fmla="*/ 961642 w 2015742"/>
              <a:gd name="connsiteY142" fmla="*/ 114299 h 897466"/>
              <a:gd name="connsiteX143" fmla="*/ 961642 w 2015742"/>
              <a:gd name="connsiteY143" fmla="*/ 80433 h 897466"/>
              <a:gd name="connsiteX144" fmla="*/ 927776 w 2015742"/>
              <a:gd name="connsiteY144" fmla="*/ 88899 h 897466"/>
              <a:gd name="connsiteX145" fmla="*/ 932009 w 2015742"/>
              <a:gd name="connsiteY145" fmla="*/ 46566 h 897466"/>
              <a:gd name="connsiteX146" fmla="*/ 868509 w 2015742"/>
              <a:gd name="connsiteY146" fmla="*/ 63499 h 897466"/>
              <a:gd name="connsiteX147" fmla="*/ 855809 w 2015742"/>
              <a:gd name="connsiteY147" fmla="*/ 67733 h 897466"/>
              <a:gd name="connsiteX148" fmla="*/ 796542 w 2015742"/>
              <a:gd name="connsiteY148" fmla="*/ 97366 h 897466"/>
              <a:gd name="connsiteX149" fmla="*/ 762676 w 2015742"/>
              <a:gd name="connsiteY149" fmla="*/ 148166 h 897466"/>
              <a:gd name="connsiteX150" fmla="*/ 711876 w 2015742"/>
              <a:gd name="connsiteY150" fmla="*/ 152399 h 897466"/>
              <a:gd name="connsiteX151" fmla="*/ 644142 w 2015742"/>
              <a:gd name="connsiteY151" fmla="*/ 148166 h 897466"/>
              <a:gd name="connsiteX152" fmla="*/ 525610 w 2015742"/>
              <a:gd name="connsiteY152" fmla="*/ 186266 h 897466"/>
              <a:gd name="connsiteX153" fmla="*/ 491742 w 2015742"/>
              <a:gd name="connsiteY153" fmla="*/ 215899 h 897466"/>
              <a:gd name="connsiteX154" fmla="*/ 432476 w 2015742"/>
              <a:gd name="connsiteY154" fmla="*/ 220132 h 897466"/>
              <a:gd name="connsiteX155" fmla="*/ 445176 w 2015742"/>
              <a:gd name="connsiteY155" fmla="*/ 182033 h 897466"/>
              <a:gd name="connsiteX156" fmla="*/ 394376 w 2015742"/>
              <a:gd name="connsiteY156" fmla="*/ 135466 h 897466"/>
              <a:gd name="connsiteX157" fmla="*/ 411310 w 2015742"/>
              <a:gd name="connsiteY157" fmla="*/ 67733 h 897466"/>
              <a:gd name="connsiteX158" fmla="*/ 419776 w 2015742"/>
              <a:gd name="connsiteY158" fmla="*/ 0 h 897466"/>
              <a:gd name="connsiteX159" fmla="*/ 373209 w 2015742"/>
              <a:gd name="connsiteY159" fmla="*/ 4232 h 897466"/>
              <a:gd name="connsiteX160" fmla="*/ 352042 w 2015742"/>
              <a:gd name="connsiteY160" fmla="*/ 46566 h 897466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45176 w 2015742"/>
              <a:gd name="connsiteY155" fmla="*/ 203200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93809 w 2015742"/>
              <a:gd name="connsiteY41" fmla="*/ 732366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32382 w 1992782"/>
              <a:gd name="connsiteY116" fmla="*/ 584200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94749 w 1992782"/>
              <a:gd name="connsiteY60" fmla="*/ 8678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807449 w 1992782"/>
              <a:gd name="connsiteY62" fmla="*/ 884766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66716 w 1992782"/>
              <a:gd name="connsiteY67" fmla="*/ 8128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466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847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1014882 w 1992782"/>
              <a:gd name="connsiteY70" fmla="*/ 7535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37549 w 1992782"/>
              <a:gd name="connsiteY0" fmla="*/ 71967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37549 w 1992782"/>
              <a:gd name="connsiteY160" fmla="*/ 71967 h 897466"/>
              <a:gd name="connsiteX0" fmla="*/ 337549 w 1992782"/>
              <a:gd name="connsiteY0" fmla="*/ 50800 h 876299"/>
              <a:gd name="connsiteX1" fmla="*/ 290982 w 1992782"/>
              <a:gd name="connsiteY1" fmla="*/ 105833 h 876299"/>
              <a:gd name="connsiteX2" fmla="*/ 278282 w 1992782"/>
              <a:gd name="connsiteY2" fmla="*/ 135465 h 876299"/>
              <a:gd name="connsiteX3" fmla="*/ 265584 w 1992782"/>
              <a:gd name="connsiteY3" fmla="*/ 160865 h 876299"/>
              <a:gd name="connsiteX4" fmla="*/ 235948 w 1992782"/>
              <a:gd name="connsiteY4" fmla="*/ 211666 h 876299"/>
              <a:gd name="connsiteX5" fmla="*/ 223248 w 1992782"/>
              <a:gd name="connsiteY5" fmla="*/ 232833 h 876299"/>
              <a:gd name="connsiteX6" fmla="*/ 214783 w 1992782"/>
              <a:gd name="connsiteY6" fmla="*/ 253999 h 876299"/>
              <a:gd name="connsiteX7" fmla="*/ 176683 w 1992782"/>
              <a:gd name="connsiteY7" fmla="*/ 296333 h 876299"/>
              <a:gd name="connsiteX8" fmla="*/ 134349 w 1992782"/>
              <a:gd name="connsiteY8" fmla="*/ 283633 h 876299"/>
              <a:gd name="connsiteX9" fmla="*/ 121649 w 1992782"/>
              <a:gd name="connsiteY9" fmla="*/ 296332 h 876299"/>
              <a:gd name="connsiteX10" fmla="*/ 75082 w 1992782"/>
              <a:gd name="connsiteY10" fmla="*/ 342899 h 876299"/>
              <a:gd name="connsiteX11" fmla="*/ 20050 w 1992782"/>
              <a:gd name="connsiteY11" fmla="*/ 296333 h 876299"/>
              <a:gd name="connsiteX12" fmla="*/ 75082 w 1992782"/>
              <a:gd name="connsiteY12" fmla="*/ 334433 h 876299"/>
              <a:gd name="connsiteX13" fmla="*/ 108949 w 1992782"/>
              <a:gd name="connsiteY13" fmla="*/ 300566 h 876299"/>
              <a:gd name="connsiteX14" fmla="*/ 100482 w 1992782"/>
              <a:gd name="connsiteY14" fmla="*/ 300566 h 876299"/>
              <a:gd name="connsiteX15" fmla="*/ 142816 w 1992782"/>
              <a:gd name="connsiteY15" fmla="*/ 330200 h 876299"/>
              <a:gd name="connsiteX16" fmla="*/ 3116 w 1992782"/>
              <a:gd name="connsiteY16" fmla="*/ 355599 h 876299"/>
              <a:gd name="connsiteX17" fmla="*/ 32749 w 1992782"/>
              <a:gd name="connsiteY17" fmla="*/ 334433 h 876299"/>
              <a:gd name="connsiteX18" fmla="*/ 79316 w 1992782"/>
              <a:gd name="connsiteY18" fmla="*/ 372532 h 876299"/>
              <a:gd name="connsiteX19" fmla="*/ 117416 w 1992782"/>
              <a:gd name="connsiteY19" fmla="*/ 380999 h 876299"/>
              <a:gd name="connsiteX20" fmla="*/ 163982 w 1992782"/>
              <a:gd name="connsiteY20" fmla="*/ 393699 h 876299"/>
              <a:gd name="connsiteX21" fmla="*/ 138582 w 1992782"/>
              <a:gd name="connsiteY21" fmla="*/ 380999 h 876299"/>
              <a:gd name="connsiteX22" fmla="*/ 142815 w 1992782"/>
              <a:gd name="connsiteY22" fmla="*/ 393700 h 876299"/>
              <a:gd name="connsiteX23" fmla="*/ 142815 w 1992782"/>
              <a:gd name="connsiteY23" fmla="*/ 397933 h 876299"/>
              <a:gd name="connsiteX24" fmla="*/ 189382 w 1992782"/>
              <a:gd name="connsiteY24" fmla="*/ 419100 h 876299"/>
              <a:gd name="connsiteX25" fmla="*/ 180916 w 1992782"/>
              <a:gd name="connsiteY25" fmla="*/ 457199 h 876299"/>
              <a:gd name="connsiteX26" fmla="*/ 244416 w 1992782"/>
              <a:gd name="connsiteY26" fmla="*/ 465666 h 876299"/>
              <a:gd name="connsiteX27" fmla="*/ 265582 w 1992782"/>
              <a:gd name="connsiteY27" fmla="*/ 482599 h 876299"/>
              <a:gd name="connsiteX28" fmla="*/ 278282 w 1992782"/>
              <a:gd name="connsiteY28" fmla="*/ 507999 h 876299"/>
              <a:gd name="connsiteX29" fmla="*/ 320615 w 1992782"/>
              <a:gd name="connsiteY29" fmla="*/ 507999 h 876299"/>
              <a:gd name="connsiteX30" fmla="*/ 346015 w 1992782"/>
              <a:gd name="connsiteY30" fmla="*/ 537633 h 876299"/>
              <a:gd name="connsiteX31" fmla="*/ 337548 w 1992782"/>
              <a:gd name="connsiteY31" fmla="*/ 592666 h 876299"/>
              <a:gd name="connsiteX32" fmla="*/ 265583 w 1992782"/>
              <a:gd name="connsiteY32" fmla="*/ 643466 h 876299"/>
              <a:gd name="connsiteX33" fmla="*/ 138582 w 1992782"/>
              <a:gd name="connsiteY33" fmla="*/ 656166 h 876299"/>
              <a:gd name="connsiteX34" fmla="*/ 168216 w 1992782"/>
              <a:gd name="connsiteY34" fmla="*/ 639233 h 876299"/>
              <a:gd name="connsiteX35" fmla="*/ 142816 w 1992782"/>
              <a:gd name="connsiteY35" fmla="*/ 651933 h 876299"/>
              <a:gd name="connsiteX36" fmla="*/ 67612 w 1992782"/>
              <a:gd name="connsiteY36" fmla="*/ 663033 h 876299"/>
              <a:gd name="connsiteX37" fmla="*/ 8345 w 1992782"/>
              <a:gd name="connsiteY37" fmla="*/ 675733 h 876299"/>
              <a:gd name="connsiteX38" fmla="*/ 15816 w 1992782"/>
              <a:gd name="connsiteY38" fmla="*/ 706965 h 876299"/>
              <a:gd name="connsiteX39" fmla="*/ 62383 w 1992782"/>
              <a:gd name="connsiteY39" fmla="*/ 702733 h 876299"/>
              <a:gd name="connsiteX40" fmla="*/ 28515 w 1992782"/>
              <a:gd name="connsiteY40" fmla="*/ 728133 h 876299"/>
              <a:gd name="connsiteX41" fmla="*/ 70849 w 1992782"/>
              <a:gd name="connsiteY41" fmla="*/ 711199 h 876299"/>
              <a:gd name="connsiteX42" fmla="*/ 118412 w 1992782"/>
              <a:gd name="connsiteY42" fmla="*/ 713833 h 876299"/>
              <a:gd name="connsiteX43" fmla="*/ 185149 w 1992782"/>
              <a:gd name="connsiteY43" fmla="*/ 732365 h 876299"/>
              <a:gd name="connsiteX44" fmla="*/ 197849 w 1992782"/>
              <a:gd name="connsiteY44" fmla="*/ 711200 h 876299"/>
              <a:gd name="connsiteX45" fmla="*/ 244416 w 1992782"/>
              <a:gd name="connsiteY45" fmla="*/ 711199 h 876299"/>
              <a:gd name="connsiteX46" fmla="*/ 282516 w 1992782"/>
              <a:gd name="connsiteY46" fmla="*/ 719666 h 876299"/>
              <a:gd name="connsiteX47" fmla="*/ 299449 w 1992782"/>
              <a:gd name="connsiteY47" fmla="*/ 736599 h 876299"/>
              <a:gd name="connsiteX48" fmla="*/ 337549 w 1992782"/>
              <a:gd name="connsiteY48" fmla="*/ 736599 h 876299"/>
              <a:gd name="connsiteX49" fmla="*/ 341782 w 1992782"/>
              <a:gd name="connsiteY49" fmla="*/ 749299 h 876299"/>
              <a:gd name="connsiteX50" fmla="*/ 379882 w 1992782"/>
              <a:gd name="connsiteY50" fmla="*/ 745066 h 876299"/>
              <a:gd name="connsiteX51" fmla="*/ 405282 w 1992782"/>
              <a:gd name="connsiteY51" fmla="*/ 728133 h 876299"/>
              <a:gd name="connsiteX52" fmla="*/ 413749 w 1992782"/>
              <a:gd name="connsiteY52" fmla="*/ 715433 h 876299"/>
              <a:gd name="connsiteX53" fmla="*/ 515349 w 1992782"/>
              <a:gd name="connsiteY53" fmla="*/ 681566 h 876299"/>
              <a:gd name="connsiteX54" fmla="*/ 592062 w 1992782"/>
              <a:gd name="connsiteY54" fmla="*/ 694483 h 876299"/>
              <a:gd name="connsiteX55" fmla="*/ 688916 w 1992782"/>
              <a:gd name="connsiteY55" fmla="*/ 770467 h 876299"/>
              <a:gd name="connsiteX56" fmla="*/ 739715 w 1992782"/>
              <a:gd name="connsiteY56" fmla="*/ 808566 h 876299"/>
              <a:gd name="connsiteX57" fmla="*/ 748182 w 1992782"/>
              <a:gd name="connsiteY57" fmla="*/ 821266 h 876299"/>
              <a:gd name="connsiteX58" fmla="*/ 782049 w 1992782"/>
              <a:gd name="connsiteY58" fmla="*/ 863599 h 876299"/>
              <a:gd name="connsiteX59" fmla="*/ 828615 w 1992782"/>
              <a:gd name="connsiteY59" fmla="*/ 829733 h 876299"/>
              <a:gd name="connsiteX60" fmla="*/ 794749 w 1992782"/>
              <a:gd name="connsiteY60" fmla="*/ 846666 h 876299"/>
              <a:gd name="connsiteX61" fmla="*/ 773582 w 1992782"/>
              <a:gd name="connsiteY61" fmla="*/ 825499 h 876299"/>
              <a:gd name="connsiteX62" fmla="*/ 756649 w 1992782"/>
              <a:gd name="connsiteY62" fmla="*/ 770466 h 876299"/>
              <a:gd name="connsiteX63" fmla="*/ 824382 w 1992782"/>
              <a:gd name="connsiteY63" fmla="*/ 863599 h 876299"/>
              <a:gd name="connsiteX64" fmla="*/ 849782 w 1992782"/>
              <a:gd name="connsiteY64" fmla="*/ 833967 h 876299"/>
              <a:gd name="connsiteX65" fmla="*/ 879416 w 1992782"/>
              <a:gd name="connsiteY65" fmla="*/ 855133 h 876299"/>
              <a:gd name="connsiteX66" fmla="*/ 879416 w 1992782"/>
              <a:gd name="connsiteY66" fmla="*/ 876299 h 876299"/>
              <a:gd name="connsiteX67" fmla="*/ 866716 w 1992782"/>
              <a:gd name="connsiteY67" fmla="*/ 791633 h 876299"/>
              <a:gd name="connsiteX68" fmla="*/ 938682 w 1992782"/>
              <a:gd name="connsiteY68" fmla="*/ 795866 h 876299"/>
              <a:gd name="connsiteX69" fmla="*/ 947149 w 1992782"/>
              <a:gd name="connsiteY69" fmla="*/ 736600 h 876299"/>
              <a:gd name="connsiteX70" fmla="*/ 989482 w 1992782"/>
              <a:gd name="connsiteY70" fmla="*/ 706965 h 876299"/>
              <a:gd name="connsiteX71" fmla="*/ 1078383 w 1992782"/>
              <a:gd name="connsiteY71" fmla="*/ 677332 h 876299"/>
              <a:gd name="connsiteX72" fmla="*/ 1150349 w 1992782"/>
              <a:gd name="connsiteY72" fmla="*/ 702733 h 876299"/>
              <a:gd name="connsiteX73" fmla="*/ 1239249 w 1992782"/>
              <a:gd name="connsiteY73" fmla="*/ 745066 h 876299"/>
              <a:gd name="connsiteX74" fmla="*/ 1273116 w 1992782"/>
              <a:gd name="connsiteY74" fmla="*/ 778933 h 876299"/>
              <a:gd name="connsiteX75" fmla="*/ 1328148 w 1992782"/>
              <a:gd name="connsiteY75" fmla="*/ 808567 h 876299"/>
              <a:gd name="connsiteX76" fmla="*/ 1315449 w 1992782"/>
              <a:gd name="connsiteY76" fmla="*/ 808566 h 876299"/>
              <a:gd name="connsiteX77" fmla="*/ 1336615 w 1992782"/>
              <a:gd name="connsiteY77" fmla="*/ 800100 h 876299"/>
              <a:gd name="connsiteX78" fmla="*/ 1349316 w 1992782"/>
              <a:gd name="connsiteY78" fmla="*/ 829733 h 876299"/>
              <a:gd name="connsiteX79" fmla="*/ 1311216 w 1992782"/>
              <a:gd name="connsiteY79" fmla="*/ 770466 h 876299"/>
              <a:gd name="connsiteX80" fmla="*/ 1294282 w 1992782"/>
              <a:gd name="connsiteY80" fmla="*/ 753533 h 876299"/>
              <a:gd name="connsiteX81" fmla="*/ 1256182 w 1992782"/>
              <a:gd name="connsiteY81" fmla="*/ 694266 h 876299"/>
              <a:gd name="connsiteX82" fmla="*/ 1235016 w 1992782"/>
              <a:gd name="connsiteY82" fmla="*/ 673099 h 876299"/>
              <a:gd name="connsiteX83" fmla="*/ 1256182 w 1992782"/>
              <a:gd name="connsiteY83" fmla="*/ 651933 h 876299"/>
              <a:gd name="connsiteX84" fmla="*/ 1328149 w 1992782"/>
              <a:gd name="connsiteY84" fmla="*/ 643466 h 876299"/>
              <a:gd name="connsiteX85" fmla="*/ 1370482 w 1992782"/>
              <a:gd name="connsiteY85" fmla="*/ 685799 h 876299"/>
              <a:gd name="connsiteX86" fmla="*/ 1455149 w 1992782"/>
              <a:gd name="connsiteY86" fmla="*/ 685799 h 876299"/>
              <a:gd name="connsiteX87" fmla="*/ 1531349 w 1992782"/>
              <a:gd name="connsiteY87" fmla="*/ 702733 h 876299"/>
              <a:gd name="connsiteX88" fmla="*/ 1789582 w 1992782"/>
              <a:gd name="connsiteY88" fmla="*/ 753532 h 876299"/>
              <a:gd name="connsiteX89" fmla="*/ 1844615 w 1992782"/>
              <a:gd name="connsiteY89" fmla="*/ 732366 h 876299"/>
              <a:gd name="connsiteX90" fmla="*/ 1886949 w 1992782"/>
              <a:gd name="connsiteY90" fmla="*/ 745066 h 876299"/>
              <a:gd name="connsiteX91" fmla="*/ 1903882 w 1992782"/>
              <a:gd name="connsiteY91" fmla="*/ 766233 h 876299"/>
              <a:gd name="connsiteX92" fmla="*/ 1916582 w 1992782"/>
              <a:gd name="connsiteY92" fmla="*/ 728133 h 876299"/>
              <a:gd name="connsiteX93" fmla="*/ 1929282 w 1992782"/>
              <a:gd name="connsiteY93" fmla="*/ 715432 h 876299"/>
              <a:gd name="connsiteX94" fmla="*/ 1954682 w 1992782"/>
              <a:gd name="connsiteY94" fmla="*/ 690033 h 876299"/>
              <a:gd name="connsiteX95" fmla="*/ 1853082 w 1992782"/>
              <a:gd name="connsiteY95" fmla="*/ 681566 h 876299"/>
              <a:gd name="connsiteX96" fmla="*/ 1992782 w 1992782"/>
              <a:gd name="connsiteY96" fmla="*/ 673099 h 876299"/>
              <a:gd name="connsiteX97" fmla="*/ 1908116 w 1992782"/>
              <a:gd name="connsiteY97" fmla="*/ 630766 h 876299"/>
              <a:gd name="connsiteX98" fmla="*/ 1941983 w 1992782"/>
              <a:gd name="connsiteY98" fmla="*/ 613833 h 876299"/>
              <a:gd name="connsiteX99" fmla="*/ 1823449 w 1992782"/>
              <a:gd name="connsiteY99" fmla="*/ 596899 h 876299"/>
              <a:gd name="connsiteX100" fmla="*/ 1941983 w 1992782"/>
              <a:gd name="connsiteY100" fmla="*/ 563033 h 876299"/>
              <a:gd name="connsiteX101" fmla="*/ 1861549 w 1992782"/>
              <a:gd name="connsiteY101" fmla="*/ 563032 h 876299"/>
              <a:gd name="connsiteX102" fmla="*/ 1831916 w 1992782"/>
              <a:gd name="connsiteY102" fmla="*/ 541865 h 876299"/>
              <a:gd name="connsiteX103" fmla="*/ 1941982 w 1992782"/>
              <a:gd name="connsiteY103" fmla="*/ 491066 h 876299"/>
              <a:gd name="connsiteX104" fmla="*/ 1861548 w 1992782"/>
              <a:gd name="connsiteY104" fmla="*/ 503766 h 876299"/>
              <a:gd name="connsiteX105" fmla="*/ 1903882 w 1992782"/>
              <a:gd name="connsiteY105" fmla="*/ 457199 h 876299"/>
              <a:gd name="connsiteX106" fmla="*/ 1908116 w 1992782"/>
              <a:gd name="connsiteY106" fmla="*/ 427566 h 876299"/>
              <a:gd name="connsiteX107" fmla="*/ 1853082 w 1992782"/>
              <a:gd name="connsiteY107" fmla="*/ 444499 h 876299"/>
              <a:gd name="connsiteX108" fmla="*/ 1865782 w 1992782"/>
              <a:gd name="connsiteY108" fmla="*/ 410633 h 876299"/>
              <a:gd name="connsiteX109" fmla="*/ 1764182 w 1992782"/>
              <a:gd name="connsiteY109" fmla="*/ 440266 h 876299"/>
              <a:gd name="connsiteX110" fmla="*/ 1802282 w 1992782"/>
              <a:gd name="connsiteY110" fmla="*/ 393699 h 876299"/>
              <a:gd name="connsiteX111" fmla="*/ 1768416 w 1992782"/>
              <a:gd name="connsiteY111" fmla="*/ 406399 h 876299"/>
              <a:gd name="connsiteX112" fmla="*/ 1654116 w 1992782"/>
              <a:gd name="connsiteY112" fmla="*/ 457199 h 876299"/>
              <a:gd name="connsiteX113" fmla="*/ 1501716 w 1992782"/>
              <a:gd name="connsiteY113" fmla="*/ 524933 h 876299"/>
              <a:gd name="connsiteX114" fmla="*/ 1467849 w 1992782"/>
              <a:gd name="connsiteY114" fmla="*/ 567266 h 876299"/>
              <a:gd name="connsiteX115" fmla="*/ 1391649 w 1992782"/>
              <a:gd name="connsiteY115" fmla="*/ 524932 h 876299"/>
              <a:gd name="connsiteX116" fmla="*/ 1323915 w 1992782"/>
              <a:gd name="connsiteY116" fmla="*/ 516467 h 876299"/>
              <a:gd name="connsiteX117" fmla="*/ 1281582 w 1992782"/>
              <a:gd name="connsiteY117" fmla="*/ 537632 h 876299"/>
              <a:gd name="connsiteX118" fmla="*/ 1251949 w 1992782"/>
              <a:gd name="connsiteY118" fmla="*/ 546099 h 876299"/>
              <a:gd name="connsiteX119" fmla="*/ 1196916 w 1992782"/>
              <a:gd name="connsiteY119" fmla="*/ 558799 h 876299"/>
              <a:gd name="connsiteX120" fmla="*/ 1179982 w 1992782"/>
              <a:gd name="connsiteY120" fmla="*/ 588433 h 876299"/>
              <a:gd name="connsiteX121" fmla="*/ 1188449 w 1992782"/>
              <a:gd name="connsiteY121" fmla="*/ 507999 h 876299"/>
              <a:gd name="connsiteX122" fmla="*/ 1209616 w 1992782"/>
              <a:gd name="connsiteY122" fmla="*/ 474133 h 876299"/>
              <a:gd name="connsiteX123" fmla="*/ 1273116 w 1992782"/>
              <a:gd name="connsiteY123" fmla="*/ 444499 h 876299"/>
              <a:gd name="connsiteX124" fmla="*/ 1251949 w 1992782"/>
              <a:gd name="connsiteY124" fmla="*/ 410633 h 876299"/>
              <a:gd name="connsiteX125" fmla="*/ 1243482 w 1992782"/>
              <a:gd name="connsiteY125" fmla="*/ 380999 h 876299"/>
              <a:gd name="connsiteX126" fmla="*/ 1222316 w 1992782"/>
              <a:gd name="connsiteY126" fmla="*/ 380999 h 876299"/>
              <a:gd name="connsiteX127" fmla="*/ 1353549 w 1992782"/>
              <a:gd name="connsiteY127" fmla="*/ 304799 h 876299"/>
              <a:gd name="connsiteX128" fmla="*/ 1408582 w 1992782"/>
              <a:gd name="connsiteY128" fmla="*/ 292099 h 876299"/>
              <a:gd name="connsiteX129" fmla="*/ 1383182 w 1992782"/>
              <a:gd name="connsiteY129" fmla="*/ 262466 h 876299"/>
              <a:gd name="connsiteX130" fmla="*/ 1438216 w 1992782"/>
              <a:gd name="connsiteY130" fmla="*/ 249766 h 876299"/>
              <a:gd name="connsiteX131" fmla="*/ 1315450 w 1992782"/>
              <a:gd name="connsiteY131" fmla="*/ 270933 h 876299"/>
              <a:gd name="connsiteX132" fmla="*/ 1188448 w 1992782"/>
              <a:gd name="connsiteY132" fmla="*/ 300567 h 876299"/>
              <a:gd name="connsiteX133" fmla="*/ 1078383 w 1992782"/>
              <a:gd name="connsiteY133" fmla="*/ 342899 h 876299"/>
              <a:gd name="connsiteX134" fmla="*/ 951381 w 1992782"/>
              <a:gd name="connsiteY134" fmla="*/ 385232 h 876299"/>
              <a:gd name="connsiteX135" fmla="*/ 879416 w 1992782"/>
              <a:gd name="connsiteY135" fmla="*/ 364066 h 876299"/>
              <a:gd name="connsiteX136" fmla="*/ 710082 w 1992782"/>
              <a:gd name="connsiteY136" fmla="*/ 334433 h 876299"/>
              <a:gd name="connsiteX137" fmla="*/ 930216 w 1992782"/>
              <a:gd name="connsiteY137" fmla="*/ 325966 h 876299"/>
              <a:gd name="connsiteX138" fmla="*/ 828616 w 1992782"/>
              <a:gd name="connsiteY138" fmla="*/ 287866 h 876299"/>
              <a:gd name="connsiteX139" fmla="*/ 951382 w 1992782"/>
              <a:gd name="connsiteY139" fmla="*/ 249766 h 876299"/>
              <a:gd name="connsiteX140" fmla="*/ 845549 w 1992782"/>
              <a:gd name="connsiteY140" fmla="*/ 211666 h 876299"/>
              <a:gd name="connsiteX141" fmla="*/ 879416 w 1992782"/>
              <a:gd name="connsiteY141" fmla="*/ 148166 h 876299"/>
              <a:gd name="connsiteX142" fmla="*/ 938682 w 1992782"/>
              <a:gd name="connsiteY142" fmla="*/ 114299 h 876299"/>
              <a:gd name="connsiteX143" fmla="*/ 938682 w 1992782"/>
              <a:gd name="connsiteY143" fmla="*/ 80433 h 876299"/>
              <a:gd name="connsiteX144" fmla="*/ 904816 w 1992782"/>
              <a:gd name="connsiteY144" fmla="*/ 88899 h 876299"/>
              <a:gd name="connsiteX145" fmla="*/ 909049 w 1992782"/>
              <a:gd name="connsiteY145" fmla="*/ 46566 h 876299"/>
              <a:gd name="connsiteX146" fmla="*/ 845549 w 1992782"/>
              <a:gd name="connsiteY146" fmla="*/ 63499 h 876299"/>
              <a:gd name="connsiteX147" fmla="*/ 832849 w 1992782"/>
              <a:gd name="connsiteY147" fmla="*/ 67733 h 876299"/>
              <a:gd name="connsiteX148" fmla="*/ 773582 w 1992782"/>
              <a:gd name="connsiteY148" fmla="*/ 97366 h 876299"/>
              <a:gd name="connsiteX149" fmla="*/ 739716 w 1992782"/>
              <a:gd name="connsiteY149" fmla="*/ 148166 h 876299"/>
              <a:gd name="connsiteX150" fmla="*/ 688916 w 1992782"/>
              <a:gd name="connsiteY150" fmla="*/ 152399 h 876299"/>
              <a:gd name="connsiteX151" fmla="*/ 621182 w 1992782"/>
              <a:gd name="connsiteY151" fmla="*/ 148166 h 876299"/>
              <a:gd name="connsiteX152" fmla="*/ 506883 w 1992782"/>
              <a:gd name="connsiteY152" fmla="*/ 198966 h 876299"/>
              <a:gd name="connsiteX153" fmla="*/ 468782 w 1992782"/>
              <a:gd name="connsiteY153" fmla="*/ 215899 h 876299"/>
              <a:gd name="connsiteX154" fmla="*/ 409516 w 1992782"/>
              <a:gd name="connsiteY154" fmla="*/ 220132 h 876299"/>
              <a:gd name="connsiteX155" fmla="*/ 392582 w 1992782"/>
              <a:gd name="connsiteY155" fmla="*/ 190500 h 876299"/>
              <a:gd name="connsiteX156" fmla="*/ 371416 w 1992782"/>
              <a:gd name="connsiteY156" fmla="*/ 135466 h 876299"/>
              <a:gd name="connsiteX157" fmla="*/ 388350 w 1992782"/>
              <a:gd name="connsiteY157" fmla="*/ 67733 h 876299"/>
              <a:gd name="connsiteX158" fmla="*/ 396816 w 1992782"/>
              <a:gd name="connsiteY158" fmla="*/ 0 h 876299"/>
              <a:gd name="connsiteX159" fmla="*/ 350249 w 1992782"/>
              <a:gd name="connsiteY159" fmla="*/ 4232 h 876299"/>
              <a:gd name="connsiteX160" fmla="*/ 337549 w 1992782"/>
              <a:gd name="connsiteY160" fmla="*/ 50800 h 8762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42815 w 1992782"/>
              <a:gd name="connsiteY23" fmla="*/ 423333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41215 w 1992782"/>
              <a:gd name="connsiteY40" fmla="*/ 7408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4733 w 1989666"/>
              <a:gd name="connsiteY114" fmla="*/ 5926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858433 w 1989666"/>
              <a:gd name="connsiteY91" fmla="*/ 774700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51566"/>
              <a:gd name="connsiteY0" fmla="*/ 76200 h 901699"/>
              <a:gd name="connsiteX1" fmla="*/ 287866 w 1951566"/>
              <a:gd name="connsiteY1" fmla="*/ 131233 h 901699"/>
              <a:gd name="connsiteX2" fmla="*/ 275166 w 1951566"/>
              <a:gd name="connsiteY2" fmla="*/ 160865 h 901699"/>
              <a:gd name="connsiteX3" fmla="*/ 262468 w 1951566"/>
              <a:gd name="connsiteY3" fmla="*/ 186265 h 901699"/>
              <a:gd name="connsiteX4" fmla="*/ 232832 w 1951566"/>
              <a:gd name="connsiteY4" fmla="*/ 237066 h 901699"/>
              <a:gd name="connsiteX5" fmla="*/ 220132 w 1951566"/>
              <a:gd name="connsiteY5" fmla="*/ 258233 h 901699"/>
              <a:gd name="connsiteX6" fmla="*/ 211667 w 1951566"/>
              <a:gd name="connsiteY6" fmla="*/ 279399 h 901699"/>
              <a:gd name="connsiteX7" fmla="*/ 173567 w 1951566"/>
              <a:gd name="connsiteY7" fmla="*/ 321733 h 901699"/>
              <a:gd name="connsiteX8" fmla="*/ 131233 w 1951566"/>
              <a:gd name="connsiteY8" fmla="*/ 309033 h 901699"/>
              <a:gd name="connsiteX9" fmla="*/ 118533 w 1951566"/>
              <a:gd name="connsiteY9" fmla="*/ 321732 h 901699"/>
              <a:gd name="connsiteX10" fmla="*/ 71966 w 1951566"/>
              <a:gd name="connsiteY10" fmla="*/ 368299 h 901699"/>
              <a:gd name="connsiteX11" fmla="*/ 16934 w 1951566"/>
              <a:gd name="connsiteY11" fmla="*/ 321733 h 901699"/>
              <a:gd name="connsiteX12" fmla="*/ 71966 w 1951566"/>
              <a:gd name="connsiteY12" fmla="*/ 359833 h 901699"/>
              <a:gd name="connsiteX13" fmla="*/ 105833 w 1951566"/>
              <a:gd name="connsiteY13" fmla="*/ 325966 h 901699"/>
              <a:gd name="connsiteX14" fmla="*/ 97366 w 1951566"/>
              <a:gd name="connsiteY14" fmla="*/ 325966 h 901699"/>
              <a:gd name="connsiteX15" fmla="*/ 139700 w 1951566"/>
              <a:gd name="connsiteY15" fmla="*/ 355600 h 901699"/>
              <a:gd name="connsiteX16" fmla="*/ 0 w 1951566"/>
              <a:gd name="connsiteY16" fmla="*/ 380999 h 901699"/>
              <a:gd name="connsiteX17" fmla="*/ 29633 w 1951566"/>
              <a:gd name="connsiteY17" fmla="*/ 359833 h 901699"/>
              <a:gd name="connsiteX18" fmla="*/ 76200 w 1951566"/>
              <a:gd name="connsiteY18" fmla="*/ 397932 h 901699"/>
              <a:gd name="connsiteX19" fmla="*/ 114300 w 1951566"/>
              <a:gd name="connsiteY19" fmla="*/ 406399 h 901699"/>
              <a:gd name="connsiteX20" fmla="*/ 160866 w 1951566"/>
              <a:gd name="connsiteY20" fmla="*/ 419099 h 901699"/>
              <a:gd name="connsiteX21" fmla="*/ 135466 w 1951566"/>
              <a:gd name="connsiteY21" fmla="*/ 406399 h 901699"/>
              <a:gd name="connsiteX22" fmla="*/ 139699 w 1951566"/>
              <a:gd name="connsiteY22" fmla="*/ 419100 h 901699"/>
              <a:gd name="connsiteX23" fmla="*/ 165099 w 1951566"/>
              <a:gd name="connsiteY23" fmla="*/ 393699 h 901699"/>
              <a:gd name="connsiteX24" fmla="*/ 186266 w 1951566"/>
              <a:gd name="connsiteY24" fmla="*/ 444500 h 901699"/>
              <a:gd name="connsiteX25" fmla="*/ 177800 w 1951566"/>
              <a:gd name="connsiteY25" fmla="*/ 482599 h 901699"/>
              <a:gd name="connsiteX26" fmla="*/ 241300 w 1951566"/>
              <a:gd name="connsiteY26" fmla="*/ 491066 h 901699"/>
              <a:gd name="connsiteX27" fmla="*/ 262466 w 1951566"/>
              <a:gd name="connsiteY27" fmla="*/ 507999 h 901699"/>
              <a:gd name="connsiteX28" fmla="*/ 275166 w 1951566"/>
              <a:gd name="connsiteY28" fmla="*/ 533399 h 901699"/>
              <a:gd name="connsiteX29" fmla="*/ 317499 w 1951566"/>
              <a:gd name="connsiteY29" fmla="*/ 533399 h 901699"/>
              <a:gd name="connsiteX30" fmla="*/ 342899 w 1951566"/>
              <a:gd name="connsiteY30" fmla="*/ 563033 h 901699"/>
              <a:gd name="connsiteX31" fmla="*/ 334432 w 1951566"/>
              <a:gd name="connsiteY31" fmla="*/ 618066 h 901699"/>
              <a:gd name="connsiteX32" fmla="*/ 258234 w 1951566"/>
              <a:gd name="connsiteY32" fmla="*/ 647700 h 901699"/>
              <a:gd name="connsiteX33" fmla="*/ 135466 w 1951566"/>
              <a:gd name="connsiteY33" fmla="*/ 647700 h 901699"/>
              <a:gd name="connsiteX34" fmla="*/ 160867 w 1951566"/>
              <a:gd name="connsiteY34" fmla="*/ 639233 h 901699"/>
              <a:gd name="connsiteX35" fmla="*/ 122767 w 1951566"/>
              <a:gd name="connsiteY35" fmla="*/ 647699 h 901699"/>
              <a:gd name="connsiteX36" fmla="*/ 56029 w 1951566"/>
              <a:gd name="connsiteY36" fmla="*/ 663033 h 901699"/>
              <a:gd name="connsiteX37" fmla="*/ 22162 w 1951566"/>
              <a:gd name="connsiteY37" fmla="*/ 701133 h 901699"/>
              <a:gd name="connsiteX38" fmla="*/ 12700 w 1951566"/>
              <a:gd name="connsiteY38" fmla="*/ 732365 h 901699"/>
              <a:gd name="connsiteX39" fmla="*/ 59267 w 1951566"/>
              <a:gd name="connsiteY39" fmla="*/ 728133 h 901699"/>
              <a:gd name="connsiteX40" fmla="*/ 38099 w 1951566"/>
              <a:gd name="connsiteY40" fmla="*/ 740833 h 901699"/>
              <a:gd name="connsiteX41" fmla="*/ 67733 w 1951566"/>
              <a:gd name="connsiteY41" fmla="*/ 736599 h 901699"/>
              <a:gd name="connsiteX42" fmla="*/ 115296 w 1951566"/>
              <a:gd name="connsiteY42" fmla="*/ 739233 h 901699"/>
              <a:gd name="connsiteX43" fmla="*/ 182033 w 1951566"/>
              <a:gd name="connsiteY43" fmla="*/ 757765 h 901699"/>
              <a:gd name="connsiteX44" fmla="*/ 194733 w 1951566"/>
              <a:gd name="connsiteY44" fmla="*/ 706967 h 901699"/>
              <a:gd name="connsiteX45" fmla="*/ 241300 w 1951566"/>
              <a:gd name="connsiteY45" fmla="*/ 736599 h 901699"/>
              <a:gd name="connsiteX46" fmla="*/ 279400 w 1951566"/>
              <a:gd name="connsiteY46" fmla="*/ 745066 h 901699"/>
              <a:gd name="connsiteX47" fmla="*/ 296333 w 1951566"/>
              <a:gd name="connsiteY47" fmla="*/ 761999 h 901699"/>
              <a:gd name="connsiteX48" fmla="*/ 334433 w 1951566"/>
              <a:gd name="connsiteY48" fmla="*/ 761999 h 901699"/>
              <a:gd name="connsiteX49" fmla="*/ 338666 w 1951566"/>
              <a:gd name="connsiteY49" fmla="*/ 774699 h 901699"/>
              <a:gd name="connsiteX50" fmla="*/ 376766 w 1951566"/>
              <a:gd name="connsiteY50" fmla="*/ 770466 h 901699"/>
              <a:gd name="connsiteX51" fmla="*/ 402166 w 1951566"/>
              <a:gd name="connsiteY51" fmla="*/ 753533 h 901699"/>
              <a:gd name="connsiteX52" fmla="*/ 410633 w 1951566"/>
              <a:gd name="connsiteY52" fmla="*/ 740833 h 901699"/>
              <a:gd name="connsiteX53" fmla="*/ 512233 w 1951566"/>
              <a:gd name="connsiteY53" fmla="*/ 706966 h 901699"/>
              <a:gd name="connsiteX54" fmla="*/ 588946 w 1951566"/>
              <a:gd name="connsiteY54" fmla="*/ 719883 h 901699"/>
              <a:gd name="connsiteX55" fmla="*/ 685800 w 1951566"/>
              <a:gd name="connsiteY55" fmla="*/ 795867 h 901699"/>
              <a:gd name="connsiteX56" fmla="*/ 736599 w 1951566"/>
              <a:gd name="connsiteY56" fmla="*/ 833966 h 901699"/>
              <a:gd name="connsiteX57" fmla="*/ 745066 w 1951566"/>
              <a:gd name="connsiteY57" fmla="*/ 846666 h 901699"/>
              <a:gd name="connsiteX58" fmla="*/ 778933 w 1951566"/>
              <a:gd name="connsiteY58" fmla="*/ 888999 h 901699"/>
              <a:gd name="connsiteX59" fmla="*/ 825499 w 1951566"/>
              <a:gd name="connsiteY59" fmla="*/ 855133 h 901699"/>
              <a:gd name="connsiteX60" fmla="*/ 791633 w 1951566"/>
              <a:gd name="connsiteY60" fmla="*/ 872066 h 901699"/>
              <a:gd name="connsiteX61" fmla="*/ 770466 w 1951566"/>
              <a:gd name="connsiteY61" fmla="*/ 850899 h 901699"/>
              <a:gd name="connsiteX62" fmla="*/ 753533 w 1951566"/>
              <a:gd name="connsiteY62" fmla="*/ 795866 h 901699"/>
              <a:gd name="connsiteX63" fmla="*/ 821266 w 1951566"/>
              <a:gd name="connsiteY63" fmla="*/ 888999 h 901699"/>
              <a:gd name="connsiteX64" fmla="*/ 846666 w 1951566"/>
              <a:gd name="connsiteY64" fmla="*/ 859367 h 901699"/>
              <a:gd name="connsiteX65" fmla="*/ 876300 w 1951566"/>
              <a:gd name="connsiteY65" fmla="*/ 880533 h 901699"/>
              <a:gd name="connsiteX66" fmla="*/ 876300 w 1951566"/>
              <a:gd name="connsiteY66" fmla="*/ 901699 h 901699"/>
              <a:gd name="connsiteX67" fmla="*/ 863600 w 1951566"/>
              <a:gd name="connsiteY67" fmla="*/ 817033 h 901699"/>
              <a:gd name="connsiteX68" fmla="*/ 935566 w 1951566"/>
              <a:gd name="connsiteY68" fmla="*/ 821266 h 901699"/>
              <a:gd name="connsiteX69" fmla="*/ 944033 w 1951566"/>
              <a:gd name="connsiteY69" fmla="*/ 762000 h 901699"/>
              <a:gd name="connsiteX70" fmla="*/ 986366 w 1951566"/>
              <a:gd name="connsiteY70" fmla="*/ 732365 h 901699"/>
              <a:gd name="connsiteX71" fmla="*/ 1075267 w 1951566"/>
              <a:gd name="connsiteY71" fmla="*/ 702732 h 901699"/>
              <a:gd name="connsiteX72" fmla="*/ 1147233 w 1951566"/>
              <a:gd name="connsiteY72" fmla="*/ 728133 h 901699"/>
              <a:gd name="connsiteX73" fmla="*/ 1236133 w 1951566"/>
              <a:gd name="connsiteY73" fmla="*/ 770466 h 901699"/>
              <a:gd name="connsiteX74" fmla="*/ 1270000 w 1951566"/>
              <a:gd name="connsiteY74" fmla="*/ 804333 h 901699"/>
              <a:gd name="connsiteX75" fmla="*/ 1325032 w 1951566"/>
              <a:gd name="connsiteY75" fmla="*/ 833967 h 901699"/>
              <a:gd name="connsiteX76" fmla="*/ 1312333 w 1951566"/>
              <a:gd name="connsiteY76" fmla="*/ 833966 h 901699"/>
              <a:gd name="connsiteX77" fmla="*/ 1333499 w 1951566"/>
              <a:gd name="connsiteY77" fmla="*/ 825500 h 901699"/>
              <a:gd name="connsiteX78" fmla="*/ 1346200 w 1951566"/>
              <a:gd name="connsiteY78" fmla="*/ 855133 h 901699"/>
              <a:gd name="connsiteX79" fmla="*/ 1308100 w 1951566"/>
              <a:gd name="connsiteY79" fmla="*/ 795866 h 901699"/>
              <a:gd name="connsiteX80" fmla="*/ 1291166 w 1951566"/>
              <a:gd name="connsiteY80" fmla="*/ 778933 h 901699"/>
              <a:gd name="connsiteX81" fmla="*/ 1253066 w 1951566"/>
              <a:gd name="connsiteY81" fmla="*/ 719666 h 901699"/>
              <a:gd name="connsiteX82" fmla="*/ 1231900 w 1951566"/>
              <a:gd name="connsiteY82" fmla="*/ 698499 h 901699"/>
              <a:gd name="connsiteX83" fmla="*/ 1253066 w 1951566"/>
              <a:gd name="connsiteY83" fmla="*/ 677333 h 901699"/>
              <a:gd name="connsiteX84" fmla="*/ 1325033 w 1951566"/>
              <a:gd name="connsiteY84" fmla="*/ 668866 h 901699"/>
              <a:gd name="connsiteX85" fmla="*/ 1388533 w 1951566"/>
              <a:gd name="connsiteY85" fmla="*/ 673099 h 901699"/>
              <a:gd name="connsiteX86" fmla="*/ 1464733 w 1951566"/>
              <a:gd name="connsiteY86" fmla="*/ 690032 h 901699"/>
              <a:gd name="connsiteX87" fmla="*/ 1557866 w 1951566"/>
              <a:gd name="connsiteY87" fmla="*/ 711200 h 901699"/>
              <a:gd name="connsiteX88" fmla="*/ 1773766 w 1951566"/>
              <a:gd name="connsiteY88" fmla="*/ 761999 h 901699"/>
              <a:gd name="connsiteX89" fmla="*/ 1841499 w 1951566"/>
              <a:gd name="connsiteY89" fmla="*/ 757766 h 901699"/>
              <a:gd name="connsiteX90" fmla="*/ 1883833 w 1951566"/>
              <a:gd name="connsiteY90" fmla="*/ 770466 h 901699"/>
              <a:gd name="connsiteX91" fmla="*/ 1858433 w 1951566"/>
              <a:gd name="connsiteY91" fmla="*/ 774700 h 901699"/>
              <a:gd name="connsiteX92" fmla="*/ 1816099 w 1951566"/>
              <a:gd name="connsiteY92" fmla="*/ 736599 h 901699"/>
              <a:gd name="connsiteX93" fmla="*/ 1909233 w 1951566"/>
              <a:gd name="connsiteY93" fmla="*/ 728132 h 901699"/>
              <a:gd name="connsiteX94" fmla="*/ 1951566 w 1951566"/>
              <a:gd name="connsiteY94" fmla="*/ 715433 h 901699"/>
              <a:gd name="connsiteX95" fmla="*/ 1849966 w 1951566"/>
              <a:gd name="connsiteY95" fmla="*/ 706966 h 901699"/>
              <a:gd name="connsiteX96" fmla="*/ 1909233 w 1951566"/>
              <a:gd name="connsiteY96" fmla="*/ 698499 h 901699"/>
              <a:gd name="connsiteX97" fmla="*/ 1905000 w 1951566"/>
              <a:gd name="connsiteY97" fmla="*/ 656166 h 901699"/>
              <a:gd name="connsiteX98" fmla="*/ 1938867 w 1951566"/>
              <a:gd name="connsiteY98" fmla="*/ 639233 h 901699"/>
              <a:gd name="connsiteX99" fmla="*/ 1820333 w 1951566"/>
              <a:gd name="connsiteY99" fmla="*/ 622299 h 901699"/>
              <a:gd name="connsiteX100" fmla="*/ 1938867 w 1951566"/>
              <a:gd name="connsiteY100" fmla="*/ 588433 h 901699"/>
              <a:gd name="connsiteX101" fmla="*/ 1858433 w 1951566"/>
              <a:gd name="connsiteY101" fmla="*/ 588432 h 901699"/>
              <a:gd name="connsiteX102" fmla="*/ 1828800 w 1951566"/>
              <a:gd name="connsiteY102" fmla="*/ 567265 h 901699"/>
              <a:gd name="connsiteX103" fmla="*/ 1938866 w 1951566"/>
              <a:gd name="connsiteY103" fmla="*/ 516466 h 901699"/>
              <a:gd name="connsiteX104" fmla="*/ 1858432 w 1951566"/>
              <a:gd name="connsiteY104" fmla="*/ 529166 h 901699"/>
              <a:gd name="connsiteX105" fmla="*/ 1900766 w 1951566"/>
              <a:gd name="connsiteY105" fmla="*/ 482599 h 901699"/>
              <a:gd name="connsiteX106" fmla="*/ 1905000 w 1951566"/>
              <a:gd name="connsiteY106" fmla="*/ 452966 h 901699"/>
              <a:gd name="connsiteX107" fmla="*/ 1849966 w 1951566"/>
              <a:gd name="connsiteY107" fmla="*/ 469899 h 901699"/>
              <a:gd name="connsiteX108" fmla="*/ 1862666 w 1951566"/>
              <a:gd name="connsiteY108" fmla="*/ 436033 h 901699"/>
              <a:gd name="connsiteX109" fmla="*/ 1820333 w 1951566"/>
              <a:gd name="connsiteY109" fmla="*/ 465666 h 901699"/>
              <a:gd name="connsiteX110" fmla="*/ 1799166 w 1951566"/>
              <a:gd name="connsiteY110" fmla="*/ 419099 h 901699"/>
              <a:gd name="connsiteX111" fmla="*/ 1765300 w 1951566"/>
              <a:gd name="connsiteY111" fmla="*/ 397932 h 901699"/>
              <a:gd name="connsiteX112" fmla="*/ 1638300 w 1951566"/>
              <a:gd name="connsiteY112" fmla="*/ 431798 h 901699"/>
              <a:gd name="connsiteX113" fmla="*/ 1494367 w 1951566"/>
              <a:gd name="connsiteY113" fmla="*/ 486833 h 901699"/>
              <a:gd name="connsiteX114" fmla="*/ 1447800 w 1951566"/>
              <a:gd name="connsiteY114" fmla="*/ 503766 h 901699"/>
              <a:gd name="connsiteX115" fmla="*/ 1384300 w 1951566"/>
              <a:gd name="connsiteY115" fmla="*/ 512232 h 901699"/>
              <a:gd name="connsiteX116" fmla="*/ 1316566 w 1951566"/>
              <a:gd name="connsiteY116" fmla="*/ 520700 h 901699"/>
              <a:gd name="connsiteX117" fmla="*/ 1270000 w 1951566"/>
              <a:gd name="connsiteY117" fmla="*/ 537632 h 901699"/>
              <a:gd name="connsiteX118" fmla="*/ 1236133 w 1951566"/>
              <a:gd name="connsiteY118" fmla="*/ 554565 h 901699"/>
              <a:gd name="connsiteX119" fmla="*/ 1193800 w 1951566"/>
              <a:gd name="connsiteY119" fmla="*/ 584199 h 901699"/>
              <a:gd name="connsiteX120" fmla="*/ 1176866 w 1951566"/>
              <a:gd name="connsiteY120" fmla="*/ 613833 h 901699"/>
              <a:gd name="connsiteX121" fmla="*/ 1185333 w 1951566"/>
              <a:gd name="connsiteY121" fmla="*/ 533399 h 901699"/>
              <a:gd name="connsiteX122" fmla="*/ 1206500 w 1951566"/>
              <a:gd name="connsiteY122" fmla="*/ 499533 h 901699"/>
              <a:gd name="connsiteX123" fmla="*/ 1270000 w 1951566"/>
              <a:gd name="connsiteY123" fmla="*/ 469899 h 901699"/>
              <a:gd name="connsiteX124" fmla="*/ 1248833 w 1951566"/>
              <a:gd name="connsiteY124" fmla="*/ 436033 h 901699"/>
              <a:gd name="connsiteX125" fmla="*/ 1240366 w 1951566"/>
              <a:gd name="connsiteY125" fmla="*/ 406399 h 901699"/>
              <a:gd name="connsiteX126" fmla="*/ 1219200 w 1951566"/>
              <a:gd name="connsiteY126" fmla="*/ 406399 h 901699"/>
              <a:gd name="connsiteX127" fmla="*/ 1350433 w 1951566"/>
              <a:gd name="connsiteY127" fmla="*/ 330199 h 901699"/>
              <a:gd name="connsiteX128" fmla="*/ 1405466 w 1951566"/>
              <a:gd name="connsiteY128" fmla="*/ 317499 h 901699"/>
              <a:gd name="connsiteX129" fmla="*/ 1380066 w 1951566"/>
              <a:gd name="connsiteY129" fmla="*/ 287866 h 901699"/>
              <a:gd name="connsiteX130" fmla="*/ 1435100 w 1951566"/>
              <a:gd name="connsiteY130" fmla="*/ 275166 h 901699"/>
              <a:gd name="connsiteX131" fmla="*/ 1312334 w 1951566"/>
              <a:gd name="connsiteY131" fmla="*/ 296333 h 901699"/>
              <a:gd name="connsiteX132" fmla="*/ 1185332 w 1951566"/>
              <a:gd name="connsiteY132" fmla="*/ 325967 h 901699"/>
              <a:gd name="connsiteX133" fmla="*/ 1075267 w 1951566"/>
              <a:gd name="connsiteY133" fmla="*/ 368299 h 901699"/>
              <a:gd name="connsiteX134" fmla="*/ 948265 w 1951566"/>
              <a:gd name="connsiteY134" fmla="*/ 410632 h 901699"/>
              <a:gd name="connsiteX135" fmla="*/ 876300 w 1951566"/>
              <a:gd name="connsiteY135" fmla="*/ 389466 h 901699"/>
              <a:gd name="connsiteX136" fmla="*/ 706966 w 1951566"/>
              <a:gd name="connsiteY136" fmla="*/ 359833 h 901699"/>
              <a:gd name="connsiteX137" fmla="*/ 927100 w 1951566"/>
              <a:gd name="connsiteY137" fmla="*/ 351366 h 901699"/>
              <a:gd name="connsiteX138" fmla="*/ 825500 w 1951566"/>
              <a:gd name="connsiteY138" fmla="*/ 313266 h 901699"/>
              <a:gd name="connsiteX139" fmla="*/ 948266 w 1951566"/>
              <a:gd name="connsiteY139" fmla="*/ 275166 h 901699"/>
              <a:gd name="connsiteX140" fmla="*/ 842433 w 1951566"/>
              <a:gd name="connsiteY140" fmla="*/ 237066 h 901699"/>
              <a:gd name="connsiteX141" fmla="*/ 876300 w 1951566"/>
              <a:gd name="connsiteY141" fmla="*/ 173566 h 901699"/>
              <a:gd name="connsiteX142" fmla="*/ 935566 w 1951566"/>
              <a:gd name="connsiteY142" fmla="*/ 139699 h 901699"/>
              <a:gd name="connsiteX143" fmla="*/ 935566 w 1951566"/>
              <a:gd name="connsiteY143" fmla="*/ 105833 h 901699"/>
              <a:gd name="connsiteX144" fmla="*/ 901700 w 1951566"/>
              <a:gd name="connsiteY144" fmla="*/ 114299 h 901699"/>
              <a:gd name="connsiteX145" fmla="*/ 905933 w 1951566"/>
              <a:gd name="connsiteY145" fmla="*/ 71966 h 901699"/>
              <a:gd name="connsiteX146" fmla="*/ 842433 w 1951566"/>
              <a:gd name="connsiteY146" fmla="*/ 88899 h 901699"/>
              <a:gd name="connsiteX147" fmla="*/ 829733 w 1951566"/>
              <a:gd name="connsiteY147" fmla="*/ 93133 h 901699"/>
              <a:gd name="connsiteX148" fmla="*/ 770466 w 1951566"/>
              <a:gd name="connsiteY148" fmla="*/ 122766 h 901699"/>
              <a:gd name="connsiteX149" fmla="*/ 736600 w 1951566"/>
              <a:gd name="connsiteY149" fmla="*/ 173566 h 901699"/>
              <a:gd name="connsiteX150" fmla="*/ 685800 w 1951566"/>
              <a:gd name="connsiteY150" fmla="*/ 177799 h 901699"/>
              <a:gd name="connsiteX151" fmla="*/ 618066 w 1951566"/>
              <a:gd name="connsiteY151" fmla="*/ 173566 h 901699"/>
              <a:gd name="connsiteX152" fmla="*/ 503767 w 1951566"/>
              <a:gd name="connsiteY152" fmla="*/ 224366 h 901699"/>
              <a:gd name="connsiteX153" fmla="*/ 465666 w 1951566"/>
              <a:gd name="connsiteY153" fmla="*/ 241299 h 901699"/>
              <a:gd name="connsiteX154" fmla="*/ 406400 w 1951566"/>
              <a:gd name="connsiteY154" fmla="*/ 245532 h 901699"/>
              <a:gd name="connsiteX155" fmla="*/ 389466 w 1951566"/>
              <a:gd name="connsiteY155" fmla="*/ 215900 h 901699"/>
              <a:gd name="connsiteX156" fmla="*/ 368300 w 1951566"/>
              <a:gd name="connsiteY156" fmla="*/ 160866 h 901699"/>
              <a:gd name="connsiteX157" fmla="*/ 385234 w 1951566"/>
              <a:gd name="connsiteY157" fmla="*/ 93133 h 901699"/>
              <a:gd name="connsiteX158" fmla="*/ 397933 w 1951566"/>
              <a:gd name="connsiteY158" fmla="*/ 0 h 901699"/>
              <a:gd name="connsiteX159" fmla="*/ 347133 w 1951566"/>
              <a:gd name="connsiteY159" fmla="*/ 29632 h 901699"/>
              <a:gd name="connsiteX160" fmla="*/ 334433 w 1951566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38666 w 1968499"/>
              <a:gd name="connsiteY49" fmla="*/ 774699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110066 w 1968499"/>
              <a:gd name="connsiteY41" fmla="*/ 7238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968499" h="901699">
                <a:moveTo>
                  <a:pt x="334433" y="76200"/>
                </a:moveTo>
                <a:lnTo>
                  <a:pt x="287866" y="131233"/>
                </a:lnTo>
                <a:lnTo>
                  <a:pt x="275166" y="160865"/>
                </a:lnTo>
                <a:lnTo>
                  <a:pt x="262468" y="186265"/>
                </a:lnTo>
                <a:lnTo>
                  <a:pt x="232832" y="237066"/>
                </a:lnTo>
                <a:lnTo>
                  <a:pt x="220132" y="258233"/>
                </a:lnTo>
                <a:lnTo>
                  <a:pt x="211667" y="279399"/>
                </a:lnTo>
                <a:lnTo>
                  <a:pt x="173567" y="321733"/>
                </a:lnTo>
                <a:lnTo>
                  <a:pt x="131233" y="309033"/>
                </a:lnTo>
                <a:lnTo>
                  <a:pt x="118533" y="321732"/>
                </a:lnTo>
                <a:lnTo>
                  <a:pt x="71966" y="368299"/>
                </a:lnTo>
                <a:lnTo>
                  <a:pt x="16934" y="321733"/>
                </a:lnTo>
                <a:lnTo>
                  <a:pt x="71966" y="359833"/>
                </a:lnTo>
                <a:lnTo>
                  <a:pt x="105833" y="325966"/>
                </a:lnTo>
                <a:lnTo>
                  <a:pt x="97366" y="325966"/>
                </a:lnTo>
                <a:lnTo>
                  <a:pt x="139700" y="355600"/>
                </a:lnTo>
                <a:lnTo>
                  <a:pt x="0" y="380999"/>
                </a:lnTo>
                <a:lnTo>
                  <a:pt x="29633" y="359833"/>
                </a:lnTo>
                <a:lnTo>
                  <a:pt x="76200" y="397932"/>
                </a:lnTo>
                <a:lnTo>
                  <a:pt x="114300" y="406399"/>
                </a:lnTo>
                <a:cubicBezTo>
                  <a:pt x="115711" y="417688"/>
                  <a:pt x="157338" y="419099"/>
                  <a:pt x="160866" y="419099"/>
                </a:cubicBezTo>
                <a:cubicBezTo>
                  <a:pt x="164394" y="419099"/>
                  <a:pt x="135466" y="397932"/>
                  <a:pt x="135466" y="406399"/>
                </a:cubicBezTo>
                <a:lnTo>
                  <a:pt x="139699" y="419100"/>
                </a:lnTo>
                <a:lnTo>
                  <a:pt x="165099" y="393699"/>
                </a:lnTo>
                <a:lnTo>
                  <a:pt x="186266" y="444500"/>
                </a:lnTo>
                <a:lnTo>
                  <a:pt x="177800" y="482599"/>
                </a:lnTo>
                <a:lnTo>
                  <a:pt x="241300" y="491066"/>
                </a:lnTo>
                <a:lnTo>
                  <a:pt x="262466" y="507999"/>
                </a:lnTo>
                <a:cubicBezTo>
                  <a:pt x="266699" y="516466"/>
                  <a:pt x="265994" y="529166"/>
                  <a:pt x="275166" y="533399"/>
                </a:cubicBezTo>
                <a:cubicBezTo>
                  <a:pt x="284338" y="537632"/>
                  <a:pt x="306210" y="528460"/>
                  <a:pt x="317499" y="533399"/>
                </a:cubicBezTo>
                <a:cubicBezTo>
                  <a:pt x="328788" y="538338"/>
                  <a:pt x="334432" y="553155"/>
                  <a:pt x="342899" y="563033"/>
                </a:cubicBezTo>
                <a:lnTo>
                  <a:pt x="334432" y="618066"/>
                </a:lnTo>
                <a:lnTo>
                  <a:pt x="258234" y="647700"/>
                </a:lnTo>
                <a:lnTo>
                  <a:pt x="135466" y="647700"/>
                </a:lnTo>
                <a:lnTo>
                  <a:pt x="160867" y="639233"/>
                </a:lnTo>
                <a:lnTo>
                  <a:pt x="122767" y="647699"/>
                </a:lnTo>
                <a:cubicBezTo>
                  <a:pt x="106000" y="650960"/>
                  <a:pt x="94835" y="651039"/>
                  <a:pt x="56029" y="663033"/>
                </a:cubicBezTo>
                <a:cubicBezTo>
                  <a:pt x="27267" y="671939"/>
                  <a:pt x="48434" y="690989"/>
                  <a:pt x="22162" y="701133"/>
                </a:cubicBezTo>
                <a:cubicBezTo>
                  <a:pt x="-4110" y="711277"/>
                  <a:pt x="24155" y="727160"/>
                  <a:pt x="12700" y="732365"/>
                </a:cubicBezTo>
                <a:lnTo>
                  <a:pt x="59267" y="728133"/>
                </a:lnTo>
                <a:lnTo>
                  <a:pt x="38099" y="740833"/>
                </a:lnTo>
                <a:lnTo>
                  <a:pt x="110066" y="723899"/>
                </a:lnTo>
                <a:cubicBezTo>
                  <a:pt x="137209" y="726188"/>
                  <a:pt x="88153" y="736944"/>
                  <a:pt x="115296" y="739233"/>
                </a:cubicBezTo>
                <a:lnTo>
                  <a:pt x="165100" y="723898"/>
                </a:lnTo>
                <a:lnTo>
                  <a:pt x="194733" y="706967"/>
                </a:lnTo>
                <a:lnTo>
                  <a:pt x="241300" y="736599"/>
                </a:lnTo>
                <a:lnTo>
                  <a:pt x="279400" y="719666"/>
                </a:lnTo>
                <a:lnTo>
                  <a:pt x="304800" y="719666"/>
                </a:lnTo>
                <a:lnTo>
                  <a:pt x="334433" y="761999"/>
                </a:lnTo>
                <a:lnTo>
                  <a:pt x="364065" y="711199"/>
                </a:lnTo>
                <a:lnTo>
                  <a:pt x="368299" y="749299"/>
                </a:lnTo>
                <a:lnTo>
                  <a:pt x="402166" y="753533"/>
                </a:lnTo>
                <a:lnTo>
                  <a:pt x="410633" y="740833"/>
                </a:lnTo>
                <a:cubicBezTo>
                  <a:pt x="419271" y="739494"/>
                  <a:pt x="423675" y="704288"/>
                  <a:pt x="432313" y="702949"/>
                </a:cubicBezTo>
                <a:lnTo>
                  <a:pt x="512233" y="706966"/>
                </a:lnTo>
                <a:cubicBezTo>
                  <a:pt x="539130" y="704885"/>
                  <a:pt x="560018" y="705066"/>
                  <a:pt x="588946" y="719883"/>
                </a:cubicBezTo>
                <a:cubicBezTo>
                  <a:pt x="617874" y="734700"/>
                  <a:pt x="663308" y="767681"/>
                  <a:pt x="685800" y="795867"/>
                </a:cubicBezTo>
                <a:cubicBezTo>
                  <a:pt x="692855" y="829733"/>
                  <a:pt x="726721" y="825500"/>
                  <a:pt x="736599" y="833966"/>
                </a:cubicBezTo>
                <a:cubicBezTo>
                  <a:pt x="746477" y="842433"/>
                  <a:pt x="738010" y="837494"/>
                  <a:pt x="745066" y="846666"/>
                </a:cubicBezTo>
                <a:cubicBezTo>
                  <a:pt x="752122" y="855838"/>
                  <a:pt x="770466" y="863599"/>
                  <a:pt x="778933" y="888999"/>
                </a:cubicBezTo>
                <a:lnTo>
                  <a:pt x="825499" y="855133"/>
                </a:lnTo>
                <a:lnTo>
                  <a:pt x="791633" y="872066"/>
                </a:lnTo>
                <a:lnTo>
                  <a:pt x="770466" y="850899"/>
                </a:lnTo>
                <a:lnTo>
                  <a:pt x="753533" y="795866"/>
                </a:lnTo>
                <a:lnTo>
                  <a:pt x="821266" y="888999"/>
                </a:lnTo>
                <a:lnTo>
                  <a:pt x="846666" y="859367"/>
                </a:lnTo>
                <a:lnTo>
                  <a:pt x="876300" y="880533"/>
                </a:lnTo>
                <a:lnTo>
                  <a:pt x="876300" y="901699"/>
                </a:lnTo>
                <a:cubicBezTo>
                  <a:pt x="876300" y="898877"/>
                  <a:pt x="863600" y="819855"/>
                  <a:pt x="863600" y="817033"/>
                </a:cubicBezTo>
                <a:lnTo>
                  <a:pt x="935566" y="821266"/>
                </a:lnTo>
                <a:lnTo>
                  <a:pt x="944033" y="762000"/>
                </a:lnTo>
                <a:lnTo>
                  <a:pt x="986366" y="732365"/>
                </a:lnTo>
                <a:lnTo>
                  <a:pt x="1075267" y="702732"/>
                </a:lnTo>
                <a:lnTo>
                  <a:pt x="1147233" y="728133"/>
                </a:lnTo>
                <a:lnTo>
                  <a:pt x="1236133" y="770466"/>
                </a:lnTo>
                <a:lnTo>
                  <a:pt x="1270000" y="804333"/>
                </a:lnTo>
                <a:lnTo>
                  <a:pt x="1325032" y="833967"/>
                </a:lnTo>
                <a:lnTo>
                  <a:pt x="1312333" y="833966"/>
                </a:lnTo>
                <a:lnTo>
                  <a:pt x="1333499" y="825500"/>
                </a:lnTo>
                <a:lnTo>
                  <a:pt x="1346200" y="855133"/>
                </a:lnTo>
                <a:lnTo>
                  <a:pt x="1308100" y="795866"/>
                </a:lnTo>
                <a:lnTo>
                  <a:pt x="1291166" y="778933"/>
                </a:lnTo>
                <a:lnTo>
                  <a:pt x="1253066" y="719666"/>
                </a:lnTo>
                <a:lnTo>
                  <a:pt x="1231900" y="698499"/>
                </a:lnTo>
                <a:lnTo>
                  <a:pt x="1253066" y="677333"/>
                </a:lnTo>
                <a:lnTo>
                  <a:pt x="1325033" y="668866"/>
                </a:lnTo>
                <a:lnTo>
                  <a:pt x="1388533" y="673099"/>
                </a:lnTo>
                <a:lnTo>
                  <a:pt x="1464733" y="690032"/>
                </a:lnTo>
                <a:lnTo>
                  <a:pt x="1557866" y="711200"/>
                </a:lnTo>
                <a:lnTo>
                  <a:pt x="1773766" y="761999"/>
                </a:lnTo>
                <a:lnTo>
                  <a:pt x="1841499" y="757766"/>
                </a:lnTo>
                <a:lnTo>
                  <a:pt x="1883833" y="770466"/>
                </a:lnTo>
                <a:lnTo>
                  <a:pt x="1858433" y="774700"/>
                </a:lnTo>
                <a:lnTo>
                  <a:pt x="1816099" y="736599"/>
                </a:lnTo>
                <a:lnTo>
                  <a:pt x="1909233" y="728132"/>
                </a:lnTo>
                <a:lnTo>
                  <a:pt x="1951566" y="715433"/>
                </a:lnTo>
                <a:lnTo>
                  <a:pt x="1849966" y="706966"/>
                </a:lnTo>
                <a:lnTo>
                  <a:pt x="1968499" y="694266"/>
                </a:lnTo>
                <a:lnTo>
                  <a:pt x="1905000" y="656166"/>
                </a:lnTo>
                <a:lnTo>
                  <a:pt x="1938867" y="639233"/>
                </a:lnTo>
                <a:lnTo>
                  <a:pt x="1820333" y="622299"/>
                </a:lnTo>
                <a:lnTo>
                  <a:pt x="1938867" y="588433"/>
                </a:lnTo>
                <a:lnTo>
                  <a:pt x="1858433" y="588432"/>
                </a:lnTo>
                <a:lnTo>
                  <a:pt x="1828800" y="567265"/>
                </a:lnTo>
                <a:lnTo>
                  <a:pt x="1938866" y="516466"/>
                </a:lnTo>
                <a:lnTo>
                  <a:pt x="1858432" y="529166"/>
                </a:lnTo>
                <a:lnTo>
                  <a:pt x="1900766" y="482599"/>
                </a:lnTo>
                <a:lnTo>
                  <a:pt x="1905000" y="452966"/>
                </a:lnTo>
                <a:lnTo>
                  <a:pt x="1849966" y="469899"/>
                </a:lnTo>
                <a:lnTo>
                  <a:pt x="1862666" y="436033"/>
                </a:lnTo>
                <a:lnTo>
                  <a:pt x="1820333" y="465666"/>
                </a:lnTo>
                <a:lnTo>
                  <a:pt x="1799166" y="419099"/>
                </a:lnTo>
                <a:lnTo>
                  <a:pt x="1765300" y="397932"/>
                </a:lnTo>
                <a:cubicBezTo>
                  <a:pt x="1727200" y="404987"/>
                  <a:pt x="1676400" y="399343"/>
                  <a:pt x="1638300" y="431798"/>
                </a:cubicBezTo>
                <a:cubicBezTo>
                  <a:pt x="1588911" y="443087"/>
                  <a:pt x="1543756" y="445911"/>
                  <a:pt x="1494367" y="486833"/>
                </a:cubicBezTo>
                <a:lnTo>
                  <a:pt x="1447800" y="503766"/>
                </a:lnTo>
                <a:lnTo>
                  <a:pt x="1384300" y="512232"/>
                </a:lnTo>
                <a:lnTo>
                  <a:pt x="1316566" y="520700"/>
                </a:lnTo>
                <a:lnTo>
                  <a:pt x="1270000" y="537632"/>
                </a:lnTo>
                <a:lnTo>
                  <a:pt x="1236133" y="554565"/>
                </a:lnTo>
                <a:lnTo>
                  <a:pt x="1193800" y="584199"/>
                </a:lnTo>
                <a:lnTo>
                  <a:pt x="1176866" y="613833"/>
                </a:lnTo>
                <a:lnTo>
                  <a:pt x="1185333" y="533399"/>
                </a:lnTo>
                <a:lnTo>
                  <a:pt x="1206500" y="499533"/>
                </a:lnTo>
                <a:lnTo>
                  <a:pt x="1270000" y="469899"/>
                </a:lnTo>
                <a:lnTo>
                  <a:pt x="1248833" y="436033"/>
                </a:lnTo>
                <a:lnTo>
                  <a:pt x="1240366" y="406399"/>
                </a:lnTo>
                <a:lnTo>
                  <a:pt x="1219200" y="406399"/>
                </a:lnTo>
                <a:lnTo>
                  <a:pt x="1350433" y="330199"/>
                </a:lnTo>
                <a:lnTo>
                  <a:pt x="1405466" y="317499"/>
                </a:lnTo>
                <a:lnTo>
                  <a:pt x="1380066" y="287866"/>
                </a:lnTo>
                <a:lnTo>
                  <a:pt x="1435100" y="275166"/>
                </a:lnTo>
                <a:lnTo>
                  <a:pt x="1312334" y="296333"/>
                </a:lnTo>
                <a:lnTo>
                  <a:pt x="1185332" y="325967"/>
                </a:lnTo>
                <a:lnTo>
                  <a:pt x="1075267" y="368299"/>
                </a:lnTo>
                <a:lnTo>
                  <a:pt x="948265" y="410632"/>
                </a:lnTo>
                <a:lnTo>
                  <a:pt x="876300" y="389466"/>
                </a:lnTo>
                <a:lnTo>
                  <a:pt x="706966" y="359833"/>
                </a:lnTo>
                <a:lnTo>
                  <a:pt x="927100" y="351366"/>
                </a:lnTo>
                <a:lnTo>
                  <a:pt x="825500" y="313266"/>
                </a:lnTo>
                <a:lnTo>
                  <a:pt x="948266" y="275166"/>
                </a:lnTo>
                <a:lnTo>
                  <a:pt x="842433" y="237066"/>
                </a:lnTo>
                <a:lnTo>
                  <a:pt x="876300" y="173566"/>
                </a:lnTo>
                <a:lnTo>
                  <a:pt x="935566" y="139699"/>
                </a:lnTo>
                <a:lnTo>
                  <a:pt x="935566" y="105833"/>
                </a:lnTo>
                <a:lnTo>
                  <a:pt x="901700" y="114299"/>
                </a:lnTo>
                <a:lnTo>
                  <a:pt x="905933" y="71966"/>
                </a:lnTo>
                <a:lnTo>
                  <a:pt x="842433" y="88899"/>
                </a:lnTo>
                <a:cubicBezTo>
                  <a:pt x="838200" y="90310"/>
                  <a:pt x="841728" y="87489"/>
                  <a:pt x="829733" y="93133"/>
                </a:cubicBezTo>
                <a:cubicBezTo>
                  <a:pt x="817739" y="98778"/>
                  <a:pt x="790222" y="112888"/>
                  <a:pt x="770466" y="122766"/>
                </a:cubicBezTo>
                <a:lnTo>
                  <a:pt x="736600" y="173566"/>
                </a:lnTo>
                <a:lnTo>
                  <a:pt x="685800" y="177799"/>
                </a:lnTo>
                <a:lnTo>
                  <a:pt x="618066" y="173566"/>
                </a:lnTo>
                <a:cubicBezTo>
                  <a:pt x="564444" y="197556"/>
                  <a:pt x="553156" y="242710"/>
                  <a:pt x="503767" y="224366"/>
                </a:cubicBezTo>
                <a:lnTo>
                  <a:pt x="465666" y="241299"/>
                </a:lnTo>
                <a:lnTo>
                  <a:pt x="406400" y="245532"/>
                </a:lnTo>
                <a:lnTo>
                  <a:pt x="389466" y="215900"/>
                </a:lnTo>
                <a:lnTo>
                  <a:pt x="368300" y="160866"/>
                </a:lnTo>
                <a:lnTo>
                  <a:pt x="385234" y="93133"/>
                </a:lnTo>
                <a:cubicBezTo>
                  <a:pt x="393701" y="56443"/>
                  <a:pt x="427566" y="19756"/>
                  <a:pt x="397933" y="0"/>
                </a:cubicBezTo>
                <a:lnTo>
                  <a:pt x="347133" y="29632"/>
                </a:lnTo>
                <a:lnTo>
                  <a:pt x="334433" y="76200"/>
                </a:lnTo>
                <a:close/>
              </a:path>
            </a:pathLst>
          </a:custGeom>
          <a:blipFill dpi="0" rotWithShape="1">
            <a:blip r:embed="rId15" cstate="screen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9C245062-452C-4D07-9352-75740914D4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5914458" y="4673259"/>
            <a:ext cx="245356" cy="222237"/>
          </a:xfrm>
          <a:prstGeom prst="rect">
            <a:avLst/>
          </a:pr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A9E2EDE6-1106-4EBC-96D9-18B55B016C77}"/>
              </a:ext>
            </a:extLst>
          </p:cNvPr>
          <p:cNvSpPr/>
          <p:nvPr/>
        </p:nvSpPr>
        <p:spPr>
          <a:xfrm>
            <a:off x="386862" y="1343465"/>
            <a:ext cx="471267" cy="464233"/>
          </a:xfrm>
          <a:custGeom>
            <a:avLst/>
            <a:gdLst>
              <a:gd name="connsiteX0" fmla="*/ 0 w 471267"/>
              <a:gd name="connsiteY0" fmla="*/ 0 h 464233"/>
              <a:gd name="connsiteX1" fmla="*/ 77372 w 471267"/>
              <a:gd name="connsiteY1" fmla="*/ 126609 h 464233"/>
              <a:gd name="connsiteX2" fmla="*/ 147710 w 471267"/>
              <a:gd name="connsiteY2" fmla="*/ 203981 h 464233"/>
              <a:gd name="connsiteX3" fmla="*/ 196947 w 471267"/>
              <a:gd name="connsiteY3" fmla="*/ 295421 h 464233"/>
              <a:gd name="connsiteX4" fmla="*/ 260252 w 471267"/>
              <a:gd name="connsiteY4" fmla="*/ 379827 h 464233"/>
              <a:gd name="connsiteX5" fmla="*/ 393895 w 471267"/>
              <a:gd name="connsiteY5" fmla="*/ 464233 h 464233"/>
              <a:gd name="connsiteX6" fmla="*/ 358726 w 471267"/>
              <a:gd name="connsiteY6" fmla="*/ 330590 h 464233"/>
              <a:gd name="connsiteX7" fmla="*/ 316523 w 471267"/>
              <a:gd name="connsiteY7" fmla="*/ 225083 h 464233"/>
              <a:gd name="connsiteX8" fmla="*/ 365760 w 471267"/>
              <a:gd name="connsiteY8" fmla="*/ 218049 h 464233"/>
              <a:gd name="connsiteX9" fmla="*/ 407963 w 471267"/>
              <a:gd name="connsiteY9" fmla="*/ 337624 h 464233"/>
              <a:gd name="connsiteX10" fmla="*/ 443132 w 471267"/>
              <a:gd name="connsiteY10" fmla="*/ 443132 h 464233"/>
              <a:gd name="connsiteX11" fmla="*/ 464233 w 471267"/>
              <a:gd name="connsiteY11" fmla="*/ 337624 h 464233"/>
              <a:gd name="connsiteX12" fmla="*/ 471267 w 471267"/>
              <a:gd name="connsiteY12" fmla="*/ 337624 h 464233"/>
              <a:gd name="connsiteX13" fmla="*/ 393895 w 471267"/>
              <a:gd name="connsiteY13" fmla="*/ 196947 h 464233"/>
              <a:gd name="connsiteX14" fmla="*/ 365760 w 471267"/>
              <a:gd name="connsiteY14" fmla="*/ 140677 h 464233"/>
              <a:gd name="connsiteX15" fmla="*/ 281353 w 471267"/>
              <a:gd name="connsiteY15" fmla="*/ 140677 h 464233"/>
              <a:gd name="connsiteX16" fmla="*/ 196947 w 471267"/>
              <a:gd name="connsiteY16" fmla="*/ 77372 h 464233"/>
              <a:gd name="connsiteX17" fmla="*/ 161778 w 471267"/>
              <a:gd name="connsiteY17" fmla="*/ 42203 h 464233"/>
              <a:gd name="connsiteX18" fmla="*/ 105507 w 471267"/>
              <a:gd name="connsiteY18" fmla="*/ 35169 h 464233"/>
              <a:gd name="connsiteX19" fmla="*/ 0 w 471267"/>
              <a:gd name="connsiteY19" fmla="*/ 0 h 46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1267" h="464233">
                <a:moveTo>
                  <a:pt x="0" y="0"/>
                </a:moveTo>
                <a:lnTo>
                  <a:pt x="77372" y="126609"/>
                </a:lnTo>
                <a:lnTo>
                  <a:pt x="147710" y="203981"/>
                </a:lnTo>
                <a:lnTo>
                  <a:pt x="196947" y="295421"/>
                </a:lnTo>
                <a:lnTo>
                  <a:pt x="260252" y="379827"/>
                </a:lnTo>
                <a:lnTo>
                  <a:pt x="393895" y="464233"/>
                </a:lnTo>
                <a:lnTo>
                  <a:pt x="358726" y="330590"/>
                </a:lnTo>
                <a:lnTo>
                  <a:pt x="316523" y="225083"/>
                </a:lnTo>
                <a:lnTo>
                  <a:pt x="365760" y="218049"/>
                </a:lnTo>
                <a:lnTo>
                  <a:pt x="407963" y="337624"/>
                </a:lnTo>
                <a:lnTo>
                  <a:pt x="443132" y="443132"/>
                </a:lnTo>
                <a:lnTo>
                  <a:pt x="464233" y="337624"/>
                </a:lnTo>
                <a:lnTo>
                  <a:pt x="471267" y="337624"/>
                </a:lnTo>
                <a:lnTo>
                  <a:pt x="393895" y="196947"/>
                </a:lnTo>
                <a:lnTo>
                  <a:pt x="365760" y="140677"/>
                </a:lnTo>
                <a:lnTo>
                  <a:pt x="281353" y="140677"/>
                </a:lnTo>
                <a:lnTo>
                  <a:pt x="196947" y="77372"/>
                </a:lnTo>
                <a:lnTo>
                  <a:pt x="161778" y="42203"/>
                </a:lnTo>
                <a:lnTo>
                  <a:pt x="105507" y="351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70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4E03618D-17B1-4F03-8813-EAA7B0F5578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8136649" y="2203401"/>
            <a:ext cx="428911" cy="388496"/>
          </a:xfrm>
          <a:prstGeom prst="rect">
            <a:avLst/>
          </a:prstGeom>
        </p:spPr>
      </p:pic>
      <p:sp>
        <p:nvSpPr>
          <p:cNvPr id="72" name="Cloud 71">
            <a:extLst>
              <a:ext uri="{FF2B5EF4-FFF2-40B4-BE49-F238E27FC236}">
                <a16:creationId xmlns:a16="http://schemas.microsoft.com/office/drawing/2014/main" id="{5A0CE6D4-3E4B-4CB0-8B1A-5533573D244C}"/>
              </a:ext>
            </a:extLst>
          </p:cNvPr>
          <p:cNvSpPr/>
          <p:nvPr/>
        </p:nvSpPr>
        <p:spPr>
          <a:xfrm>
            <a:off x="8057799" y="2161018"/>
            <a:ext cx="614746" cy="614746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4122BB04-C636-467F-AB54-5A30D568624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8260" y="3759921"/>
            <a:ext cx="560686" cy="560686"/>
          </a:xfrm>
          <a:prstGeom prst="rect">
            <a:avLst/>
          </a:prstGeom>
        </p:spPr>
      </p:pic>
      <p:sp>
        <p:nvSpPr>
          <p:cNvPr id="55" name="Freeform: Shape 5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12488FD-486C-4B2B-B151-2C7D034C1EB2}"/>
              </a:ext>
            </a:extLst>
          </p:cNvPr>
          <p:cNvSpPr/>
          <p:nvPr/>
        </p:nvSpPr>
        <p:spPr>
          <a:xfrm>
            <a:off x="5541388" y="4853179"/>
            <a:ext cx="1136863" cy="846642"/>
          </a:xfrm>
          <a:custGeom>
            <a:avLst/>
            <a:gdLst>
              <a:gd name="connsiteX0" fmla="*/ 1129553 w 2571077"/>
              <a:gd name="connsiteY0" fmla="*/ 5379 h 1662056"/>
              <a:gd name="connsiteX1" fmla="*/ 1027355 w 2571077"/>
              <a:gd name="connsiteY1" fmla="*/ 64546 h 1662056"/>
              <a:gd name="connsiteX2" fmla="*/ 1027355 w 2571077"/>
              <a:gd name="connsiteY2" fmla="*/ 64546 h 1662056"/>
              <a:gd name="connsiteX3" fmla="*/ 930536 w 2571077"/>
              <a:gd name="connsiteY3" fmla="*/ 220532 h 1662056"/>
              <a:gd name="connsiteX4" fmla="*/ 887505 w 2571077"/>
              <a:gd name="connsiteY4" fmla="*/ 322729 h 1662056"/>
              <a:gd name="connsiteX5" fmla="*/ 839096 w 2571077"/>
              <a:gd name="connsiteY5" fmla="*/ 414169 h 1662056"/>
              <a:gd name="connsiteX6" fmla="*/ 801444 w 2571077"/>
              <a:gd name="connsiteY6" fmla="*/ 451821 h 1662056"/>
              <a:gd name="connsiteX7" fmla="*/ 688489 w 2571077"/>
              <a:gd name="connsiteY7" fmla="*/ 484094 h 1662056"/>
              <a:gd name="connsiteX8" fmla="*/ 661595 w 2571077"/>
              <a:gd name="connsiteY8" fmla="*/ 527125 h 1662056"/>
              <a:gd name="connsiteX9" fmla="*/ 602428 w 2571077"/>
              <a:gd name="connsiteY9" fmla="*/ 570155 h 1662056"/>
              <a:gd name="connsiteX10" fmla="*/ 602428 w 2571077"/>
              <a:gd name="connsiteY10" fmla="*/ 618565 h 1662056"/>
              <a:gd name="connsiteX11" fmla="*/ 521745 w 2571077"/>
              <a:gd name="connsiteY11" fmla="*/ 736899 h 1662056"/>
              <a:gd name="connsiteX12" fmla="*/ 484094 w 2571077"/>
              <a:gd name="connsiteY12" fmla="*/ 796066 h 1662056"/>
              <a:gd name="connsiteX13" fmla="*/ 484094 w 2571077"/>
              <a:gd name="connsiteY13" fmla="*/ 796066 h 1662056"/>
              <a:gd name="connsiteX14" fmla="*/ 403411 w 2571077"/>
              <a:gd name="connsiteY14" fmla="*/ 742278 h 1662056"/>
              <a:gd name="connsiteX15" fmla="*/ 381896 w 2571077"/>
              <a:gd name="connsiteY15" fmla="*/ 720762 h 1662056"/>
              <a:gd name="connsiteX16" fmla="*/ 301214 w 2571077"/>
              <a:gd name="connsiteY16" fmla="*/ 736899 h 1662056"/>
              <a:gd name="connsiteX17" fmla="*/ 268941 w 2571077"/>
              <a:gd name="connsiteY17" fmla="*/ 758414 h 1662056"/>
              <a:gd name="connsiteX18" fmla="*/ 236668 w 2571077"/>
              <a:gd name="connsiteY18" fmla="*/ 785308 h 1662056"/>
              <a:gd name="connsiteX19" fmla="*/ 177501 w 2571077"/>
              <a:gd name="connsiteY19" fmla="*/ 812202 h 1662056"/>
              <a:gd name="connsiteX20" fmla="*/ 96818 w 2571077"/>
              <a:gd name="connsiteY20" fmla="*/ 812202 h 1662056"/>
              <a:gd name="connsiteX21" fmla="*/ 43030 w 2571077"/>
              <a:gd name="connsiteY21" fmla="*/ 871369 h 1662056"/>
              <a:gd name="connsiteX22" fmla="*/ 5378 w 2571077"/>
              <a:gd name="connsiteY22" fmla="*/ 935915 h 1662056"/>
              <a:gd name="connsiteX23" fmla="*/ 0 w 2571077"/>
              <a:gd name="connsiteY23" fmla="*/ 1021976 h 1662056"/>
              <a:gd name="connsiteX24" fmla="*/ 32273 w 2571077"/>
              <a:gd name="connsiteY24" fmla="*/ 1016598 h 1662056"/>
              <a:gd name="connsiteX25" fmla="*/ 53788 w 2571077"/>
              <a:gd name="connsiteY25" fmla="*/ 946673 h 1662056"/>
              <a:gd name="connsiteX26" fmla="*/ 80682 w 2571077"/>
              <a:gd name="connsiteY26" fmla="*/ 892885 h 1662056"/>
              <a:gd name="connsiteX27" fmla="*/ 86061 w 2571077"/>
              <a:gd name="connsiteY27" fmla="*/ 925158 h 1662056"/>
              <a:gd name="connsiteX28" fmla="*/ 155985 w 2571077"/>
              <a:gd name="connsiteY28" fmla="*/ 855233 h 1662056"/>
              <a:gd name="connsiteX29" fmla="*/ 193637 w 2571077"/>
              <a:gd name="connsiteY29" fmla="*/ 844475 h 1662056"/>
              <a:gd name="connsiteX30" fmla="*/ 220531 w 2571077"/>
              <a:gd name="connsiteY30" fmla="*/ 876748 h 1662056"/>
              <a:gd name="connsiteX31" fmla="*/ 231289 w 2571077"/>
              <a:gd name="connsiteY31" fmla="*/ 925158 h 1662056"/>
              <a:gd name="connsiteX32" fmla="*/ 209774 w 2571077"/>
              <a:gd name="connsiteY32" fmla="*/ 995082 h 1662056"/>
              <a:gd name="connsiteX33" fmla="*/ 209774 w 2571077"/>
              <a:gd name="connsiteY33" fmla="*/ 1054249 h 1662056"/>
              <a:gd name="connsiteX34" fmla="*/ 177501 w 2571077"/>
              <a:gd name="connsiteY34" fmla="*/ 1124174 h 1662056"/>
              <a:gd name="connsiteX35" fmla="*/ 166743 w 2571077"/>
              <a:gd name="connsiteY35" fmla="*/ 1167205 h 1662056"/>
              <a:gd name="connsiteX36" fmla="*/ 177501 w 2571077"/>
              <a:gd name="connsiteY36" fmla="*/ 1242508 h 1662056"/>
              <a:gd name="connsiteX37" fmla="*/ 188258 w 2571077"/>
              <a:gd name="connsiteY37" fmla="*/ 1269402 h 1662056"/>
              <a:gd name="connsiteX38" fmla="*/ 193637 w 2571077"/>
              <a:gd name="connsiteY38" fmla="*/ 1355463 h 1662056"/>
              <a:gd name="connsiteX39" fmla="*/ 188258 w 2571077"/>
              <a:gd name="connsiteY39" fmla="*/ 1409252 h 1662056"/>
              <a:gd name="connsiteX40" fmla="*/ 188258 w 2571077"/>
              <a:gd name="connsiteY40" fmla="*/ 1473798 h 1662056"/>
              <a:gd name="connsiteX41" fmla="*/ 236668 w 2571077"/>
              <a:gd name="connsiteY41" fmla="*/ 1452282 h 1662056"/>
              <a:gd name="connsiteX42" fmla="*/ 252804 w 2571077"/>
              <a:gd name="connsiteY42" fmla="*/ 1382358 h 1662056"/>
              <a:gd name="connsiteX43" fmla="*/ 252804 w 2571077"/>
              <a:gd name="connsiteY43" fmla="*/ 1280160 h 1662056"/>
              <a:gd name="connsiteX44" fmla="*/ 247425 w 2571077"/>
              <a:gd name="connsiteY44" fmla="*/ 1220993 h 1662056"/>
              <a:gd name="connsiteX45" fmla="*/ 263562 w 2571077"/>
              <a:gd name="connsiteY45" fmla="*/ 1124174 h 1662056"/>
              <a:gd name="connsiteX46" fmla="*/ 279698 w 2571077"/>
              <a:gd name="connsiteY46" fmla="*/ 1204856 h 1662056"/>
              <a:gd name="connsiteX47" fmla="*/ 295835 w 2571077"/>
              <a:gd name="connsiteY47" fmla="*/ 1269402 h 1662056"/>
              <a:gd name="connsiteX48" fmla="*/ 311971 w 2571077"/>
              <a:gd name="connsiteY48" fmla="*/ 1301675 h 1662056"/>
              <a:gd name="connsiteX49" fmla="*/ 311971 w 2571077"/>
              <a:gd name="connsiteY49" fmla="*/ 1366221 h 1662056"/>
              <a:gd name="connsiteX50" fmla="*/ 344244 w 2571077"/>
              <a:gd name="connsiteY50" fmla="*/ 1387736 h 1662056"/>
              <a:gd name="connsiteX51" fmla="*/ 360381 w 2571077"/>
              <a:gd name="connsiteY51" fmla="*/ 1420009 h 1662056"/>
              <a:gd name="connsiteX52" fmla="*/ 424927 w 2571077"/>
              <a:gd name="connsiteY52" fmla="*/ 1339327 h 1662056"/>
              <a:gd name="connsiteX53" fmla="*/ 467957 w 2571077"/>
              <a:gd name="connsiteY53" fmla="*/ 1296296 h 1662056"/>
              <a:gd name="connsiteX54" fmla="*/ 489473 w 2571077"/>
              <a:gd name="connsiteY54" fmla="*/ 1274781 h 1662056"/>
              <a:gd name="connsiteX55" fmla="*/ 516367 w 2571077"/>
              <a:gd name="connsiteY55" fmla="*/ 1355463 h 1662056"/>
              <a:gd name="connsiteX56" fmla="*/ 532503 w 2571077"/>
              <a:gd name="connsiteY56" fmla="*/ 1420009 h 1662056"/>
              <a:gd name="connsiteX57" fmla="*/ 564776 w 2571077"/>
              <a:gd name="connsiteY57" fmla="*/ 1366221 h 1662056"/>
              <a:gd name="connsiteX58" fmla="*/ 580913 w 2571077"/>
              <a:gd name="connsiteY58" fmla="*/ 1258645 h 1662056"/>
              <a:gd name="connsiteX59" fmla="*/ 607807 w 2571077"/>
              <a:gd name="connsiteY59" fmla="*/ 1220993 h 1662056"/>
              <a:gd name="connsiteX60" fmla="*/ 607807 w 2571077"/>
              <a:gd name="connsiteY60" fmla="*/ 1220993 h 1662056"/>
              <a:gd name="connsiteX61" fmla="*/ 677731 w 2571077"/>
              <a:gd name="connsiteY61" fmla="*/ 1290918 h 1662056"/>
              <a:gd name="connsiteX62" fmla="*/ 693868 w 2571077"/>
              <a:gd name="connsiteY62" fmla="*/ 1274781 h 1662056"/>
              <a:gd name="connsiteX63" fmla="*/ 715383 w 2571077"/>
              <a:gd name="connsiteY63" fmla="*/ 1269402 h 1662056"/>
              <a:gd name="connsiteX64" fmla="*/ 731520 w 2571077"/>
              <a:gd name="connsiteY64" fmla="*/ 1226372 h 1662056"/>
              <a:gd name="connsiteX65" fmla="*/ 731520 w 2571077"/>
              <a:gd name="connsiteY65" fmla="*/ 1188720 h 1662056"/>
              <a:gd name="connsiteX66" fmla="*/ 769171 w 2571077"/>
              <a:gd name="connsiteY66" fmla="*/ 1161826 h 1662056"/>
              <a:gd name="connsiteX67" fmla="*/ 769171 w 2571077"/>
              <a:gd name="connsiteY67" fmla="*/ 1457661 h 1662056"/>
              <a:gd name="connsiteX68" fmla="*/ 774550 w 2571077"/>
              <a:gd name="connsiteY68" fmla="*/ 1559859 h 1662056"/>
              <a:gd name="connsiteX69" fmla="*/ 758414 w 2571077"/>
              <a:gd name="connsiteY69" fmla="*/ 1662056 h 1662056"/>
              <a:gd name="connsiteX70" fmla="*/ 1511449 w 2571077"/>
              <a:gd name="connsiteY70" fmla="*/ 1662056 h 1662056"/>
              <a:gd name="connsiteX71" fmla="*/ 1506070 w 2571077"/>
              <a:gd name="connsiteY71" fmla="*/ 1441525 h 1662056"/>
              <a:gd name="connsiteX72" fmla="*/ 1506070 w 2571077"/>
              <a:gd name="connsiteY72" fmla="*/ 1264023 h 1662056"/>
              <a:gd name="connsiteX73" fmla="*/ 1516828 w 2571077"/>
              <a:gd name="connsiteY73" fmla="*/ 1118795 h 1662056"/>
              <a:gd name="connsiteX74" fmla="*/ 1516828 w 2571077"/>
              <a:gd name="connsiteY74" fmla="*/ 1054249 h 1662056"/>
              <a:gd name="connsiteX75" fmla="*/ 1516828 w 2571077"/>
              <a:gd name="connsiteY75" fmla="*/ 1000461 h 1662056"/>
              <a:gd name="connsiteX76" fmla="*/ 1554480 w 2571077"/>
              <a:gd name="connsiteY76" fmla="*/ 1027355 h 1662056"/>
              <a:gd name="connsiteX77" fmla="*/ 1608268 w 2571077"/>
              <a:gd name="connsiteY77" fmla="*/ 1091901 h 1662056"/>
              <a:gd name="connsiteX78" fmla="*/ 1645920 w 2571077"/>
              <a:gd name="connsiteY78" fmla="*/ 1145689 h 1662056"/>
              <a:gd name="connsiteX79" fmla="*/ 1619025 w 2571077"/>
              <a:gd name="connsiteY79" fmla="*/ 1247887 h 1662056"/>
              <a:gd name="connsiteX80" fmla="*/ 1645920 w 2571077"/>
              <a:gd name="connsiteY80" fmla="*/ 1307054 h 1662056"/>
              <a:gd name="connsiteX81" fmla="*/ 1688950 w 2571077"/>
              <a:gd name="connsiteY81" fmla="*/ 1258645 h 1662056"/>
              <a:gd name="connsiteX82" fmla="*/ 1715844 w 2571077"/>
              <a:gd name="connsiteY82" fmla="*/ 1172583 h 1662056"/>
              <a:gd name="connsiteX83" fmla="*/ 1753496 w 2571077"/>
              <a:gd name="connsiteY83" fmla="*/ 1199478 h 1662056"/>
              <a:gd name="connsiteX84" fmla="*/ 1769633 w 2571077"/>
              <a:gd name="connsiteY84" fmla="*/ 1242508 h 1662056"/>
              <a:gd name="connsiteX85" fmla="*/ 1758875 w 2571077"/>
              <a:gd name="connsiteY85" fmla="*/ 1285539 h 1662056"/>
              <a:gd name="connsiteX86" fmla="*/ 1801905 w 2571077"/>
              <a:gd name="connsiteY86" fmla="*/ 1301675 h 1662056"/>
              <a:gd name="connsiteX87" fmla="*/ 1839557 w 2571077"/>
              <a:gd name="connsiteY87" fmla="*/ 1339327 h 1662056"/>
              <a:gd name="connsiteX88" fmla="*/ 1834178 w 2571077"/>
              <a:gd name="connsiteY88" fmla="*/ 1393115 h 1662056"/>
              <a:gd name="connsiteX89" fmla="*/ 1812663 w 2571077"/>
              <a:gd name="connsiteY89" fmla="*/ 1468419 h 1662056"/>
              <a:gd name="connsiteX90" fmla="*/ 1882588 w 2571077"/>
              <a:gd name="connsiteY90" fmla="*/ 1393115 h 1662056"/>
              <a:gd name="connsiteX91" fmla="*/ 1936376 w 2571077"/>
              <a:gd name="connsiteY91" fmla="*/ 1430767 h 1662056"/>
              <a:gd name="connsiteX92" fmla="*/ 1968649 w 2571077"/>
              <a:gd name="connsiteY92" fmla="*/ 1506070 h 1662056"/>
              <a:gd name="connsiteX93" fmla="*/ 1995543 w 2571077"/>
              <a:gd name="connsiteY93" fmla="*/ 1602889 h 1662056"/>
              <a:gd name="connsiteX94" fmla="*/ 2033195 w 2571077"/>
              <a:gd name="connsiteY94" fmla="*/ 1457661 h 1662056"/>
              <a:gd name="connsiteX95" fmla="*/ 2033195 w 2571077"/>
              <a:gd name="connsiteY95" fmla="*/ 1420009 h 1662056"/>
              <a:gd name="connsiteX96" fmla="*/ 2060089 w 2571077"/>
              <a:gd name="connsiteY96" fmla="*/ 1393115 h 1662056"/>
              <a:gd name="connsiteX97" fmla="*/ 2076225 w 2571077"/>
              <a:gd name="connsiteY97" fmla="*/ 1312433 h 1662056"/>
              <a:gd name="connsiteX98" fmla="*/ 2113877 w 2571077"/>
              <a:gd name="connsiteY98" fmla="*/ 1414630 h 1662056"/>
              <a:gd name="connsiteX99" fmla="*/ 2146150 w 2571077"/>
              <a:gd name="connsiteY99" fmla="*/ 1339327 h 1662056"/>
              <a:gd name="connsiteX100" fmla="*/ 2189181 w 2571077"/>
              <a:gd name="connsiteY100" fmla="*/ 1430767 h 1662056"/>
              <a:gd name="connsiteX101" fmla="*/ 2210696 w 2571077"/>
              <a:gd name="connsiteY101" fmla="*/ 1420009 h 1662056"/>
              <a:gd name="connsiteX102" fmla="*/ 2242969 w 2571077"/>
              <a:gd name="connsiteY102" fmla="*/ 1457661 h 1662056"/>
              <a:gd name="connsiteX103" fmla="*/ 2307515 w 2571077"/>
              <a:gd name="connsiteY103" fmla="*/ 1382358 h 1662056"/>
              <a:gd name="connsiteX104" fmla="*/ 2296757 w 2571077"/>
              <a:gd name="connsiteY104" fmla="*/ 1317812 h 1662056"/>
              <a:gd name="connsiteX105" fmla="*/ 2275242 w 2571077"/>
              <a:gd name="connsiteY105" fmla="*/ 1269402 h 1662056"/>
              <a:gd name="connsiteX106" fmla="*/ 2275242 w 2571077"/>
              <a:gd name="connsiteY106" fmla="*/ 1183341 h 1662056"/>
              <a:gd name="connsiteX107" fmla="*/ 2248348 w 2571077"/>
              <a:gd name="connsiteY107" fmla="*/ 1118795 h 1662056"/>
              <a:gd name="connsiteX108" fmla="*/ 2210696 w 2571077"/>
              <a:gd name="connsiteY108" fmla="*/ 1043492 h 1662056"/>
              <a:gd name="connsiteX109" fmla="*/ 2199938 w 2571077"/>
              <a:gd name="connsiteY109" fmla="*/ 973567 h 1662056"/>
              <a:gd name="connsiteX110" fmla="*/ 2199938 w 2571077"/>
              <a:gd name="connsiteY110" fmla="*/ 952052 h 1662056"/>
              <a:gd name="connsiteX111" fmla="*/ 2259105 w 2571077"/>
              <a:gd name="connsiteY111" fmla="*/ 984325 h 1662056"/>
              <a:gd name="connsiteX112" fmla="*/ 2329030 w 2571077"/>
              <a:gd name="connsiteY112" fmla="*/ 989703 h 1662056"/>
              <a:gd name="connsiteX113" fmla="*/ 2420470 w 2571077"/>
              <a:gd name="connsiteY113" fmla="*/ 1016598 h 1662056"/>
              <a:gd name="connsiteX114" fmla="*/ 2447364 w 2571077"/>
              <a:gd name="connsiteY114" fmla="*/ 1070386 h 1662056"/>
              <a:gd name="connsiteX115" fmla="*/ 2447364 w 2571077"/>
              <a:gd name="connsiteY115" fmla="*/ 1070386 h 1662056"/>
              <a:gd name="connsiteX116" fmla="*/ 2495774 w 2571077"/>
              <a:gd name="connsiteY116" fmla="*/ 1075765 h 1662056"/>
              <a:gd name="connsiteX117" fmla="*/ 2495774 w 2571077"/>
              <a:gd name="connsiteY117" fmla="*/ 1027355 h 1662056"/>
              <a:gd name="connsiteX118" fmla="*/ 2458122 w 2571077"/>
              <a:gd name="connsiteY118" fmla="*/ 984325 h 1662056"/>
              <a:gd name="connsiteX119" fmla="*/ 2468880 w 2571077"/>
              <a:gd name="connsiteY119" fmla="*/ 962809 h 1662056"/>
              <a:gd name="connsiteX120" fmla="*/ 2528047 w 2571077"/>
              <a:gd name="connsiteY120" fmla="*/ 1043492 h 1662056"/>
              <a:gd name="connsiteX121" fmla="*/ 2571077 w 2571077"/>
              <a:gd name="connsiteY121" fmla="*/ 1021976 h 1662056"/>
              <a:gd name="connsiteX122" fmla="*/ 2533425 w 2571077"/>
              <a:gd name="connsiteY122" fmla="*/ 957430 h 1662056"/>
              <a:gd name="connsiteX123" fmla="*/ 2468880 w 2571077"/>
              <a:gd name="connsiteY123" fmla="*/ 892885 h 1662056"/>
              <a:gd name="connsiteX124" fmla="*/ 2377440 w 2571077"/>
              <a:gd name="connsiteY124" fmla="*/ 903642 h 1662056"/>
              <a:gd name="connsiteX125" fmla="*/ 2302136 w 2571077"/>
              <a:gd name="connsiteY125" fmla="*/ 892885 h 1662056"/>
              <a:gd name="connsiteX126" fmla="*/ 2167665 w 2571077"/>
              <a:gd name="connsiteY126" fmla="*/ 844475 h 1662056"/>
              <a:gd name="connsiteX127" fmla="*/ 2124635 w 2571077"/>
              <a:gd name="connsiteY127" fmla="*/ 822960 h 1662056"/>
              <a:gd name="connsiteX128" fmla="*/ 1963270 w 2571077"/>
              <a:gd name="connsiteY128" fmla="*/ 860612 h 1662056"/>
              <a:gd name="connsiteX129" fmla="*/ 1844936 w 2571077"/>
              <a:gd name="connsiteY129" fmla="*/ 909021 h 1662056"/>
              <a:gd name="connsiteX130" fmla="*/ 1769633 w 2571077"/>
              <a:gd name="connsiteY130" fmla="*/ 946673 h 1662056"/>
              <a:gd name="connsiteX131" fmla="*/ 1710465 w 2571077"/>
              <a:gd name="connsiteY131" fmla="*/ 909021 h 1662056"/>
              <a:gd name="connsiteX132" fmla="*/ 1678193 w 2571077"/>
              <a:gd name="connsiteY132" fmla="*/ 849854 h 1662056"/>
              <a:gd name="connsiteX133" fmla="*/ 1640541 w 2571077"/>
              <a:gd name="connsiteY133" fmla="*/ 704626 h 1662056"/>
              <a:gd name="connsiteX134" fmla="*/ 1602889 w 2571077"/>
              <a:gd name="connsiteY134" fmla="*/ 575534 h 1662056"/>
              <a:gd name="connsiteX135" fmla="*/ 1570616 w 2571077"/>
              <a:gd name="connsiteY135" fmla="*/ 537882 h 1662056"/>
              <a:gd name="connsiteX136" fmla="*/ 1506070 w 2571077"/>
              <a:gd name="connsiteY136" fmla="*/ 494852 h 1662056"/>
              <a:gd name="connsiteX137" fmla="*/ 1463040 w 2571077"/>
              <a:gd name="connsiteY137" fmla="*/ 462579 h 1662056"/>
              <a:gd name="connsiteX138" fmla="*/ 1452282 w 2571077"/>
              <a:gd name="connsiteY138" fmla="*/ 311972 h 1662056"/>
              <a:gd name="connsiteX139" fmla="*/ 1425388 w 2571077"/>
              <a:gd name="connsiteY139" fmla="*/ 220532 h 1662056"/>
              <a:gd name="connsiteX140" fmla="*/ 1387736 w 2571077"/>
              <a:gd name="connsiteY140" fmla="*/ 123713 h 1662056"/>
              <a:gd name="connsiteX141" fmla="*/ 1333948 w 2571077"/>
              <a:gd name="connsiteY141" fmla="*/ 64546 h 1662056"/>
              <a:gd name="connsiteX142" fmla="*/ 1274781 w 2571077"/>
              <a:gd name="connsiteY142" fmla="*/ 26894 h 1662056"/>
              <a:gd name="connsiteX143" fmla="*/ 1199477 w 2571077"/>
              <a:gd name="connsiteY143" fmla="*/ 0 h 1662056"/>
              <a:gd name="connsiteX144" fmla="*/ 1129553 w 2571077"/>
              <a:gd name="connsiteY144" fmla="*/ 5379 h 166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571077" h="1662056">
                <a:moveTo>
                  <a:pt x="1129553" y="5379"/>
                </a:moveTo>
                <a:lnTo>
                  <a:pt x="1027355" y="64546"/>
                </a:lnTo>
                <a:lnTo>
                  <a:pt x="1027355" y="64546"/>
                </a:lnTo>
                <a:lnTo>
                  <a:pt x="930536" y="220532"/>
                </a:lnTo>
                <a:lnTo>
                  <a:pt x="887505" y="322729"/>
                </a:lnTo>
                <a:lnTo>
                  <a:pt x="839096" y="414169"/>
                </a:lnTo>
                <a:lnTo>
                  <a:pt x="801444" y="451821"/>
                </a:lnTo>
                <a:lnTo>
                  <a:pt x="688489" y="484094"/>
                </a:lnTo>
                <a:lnTo>
                  <a:pt x="661595" y="527125"/>
                </a:lnTo>
                <a:lnTo>
                  <a:pt x="602428" y="570155"/>
                </a:lnTo>
                <a:lnTo>
                  <a:pt x="602428" y="618565"/>
                </a:lnTo>
                <a:lnTo>
                  <a:pt x="521745" y="736899"/>
                </a:lnTo>
                <a:lnTo>
                  <a:pt x="484094" y="796066"/>
                </a:lnTo>
                <a:lnTo>
                  <a:pt x="484094" y="796066"/>
                </a:lnTo>
                <a:lnTo>
                  <a:pt x="403411" y="742278"/>
                </a:lnTo>
                <a:lnTo>
                  <a:pt x="381896" y="720762"/>
                </a:lnTo>
                <a:lnTo>
                  <a:pt x="301214" y="736899"/>
                </a:lnTo>
                <a:lnTo>
                  <a:pt x="268941" y="758414"/>
                </a:lnTo>
                <a:lnTo>
                  <a:pt x="236668" y="785308"/>
                </a:lnTo>
                <a:lnTo>
                  <a:pt x="177501" y="812202"/>
                </a:lnTo>
                <a:lnTo>
                  <a:pt x="96818" y="812202"/>
                </a:lnTo>
                <a:lnTo>
                  <a:pt x="43030" y="871369"/>
                </a:lnTo>
                <a:lnTo>
                  <a:pt x="5378" y="935915"/>
                </a:lnTo>
                <a:lnTo>
                  <a:pt x="0" y="1021976"/>
                </a:lnTo>
                <a:lnTo>
                  <a:pt x="32273" y="1016598"/>
                </a:lnTo>
                <a:lnTo>
                  <a:pt x="53788" y="946673"/>
                </a:lnTo>
                <a:lnTo>
                  <a:pt x="80682" y="892885"/>
                </a:lnTo>
                <a:lnTo>
                  <a:pt x="86061" y="925158"/>
                </a:lnTo>
                <a:lnTo>
                  <a:pt x="155985" y="855233"/>
                </a:lnTo>
                <a:lnTo>
                  <a:pt x="193637" y="844475"/>
                </a:lnTo>
                <a:lnTo>
                  <a:pt x="220531" y="876748"/>
                </a:lnTo>
                <a:lnTo>
                  <a:pt x="231289" y="925158"/>
                </a:lnTo>
                <a:lnTo>
                  <a:pt x="209774" y="995082"/>
                </a:lnTo>
                <a:lnTo>
                  <a:pt x="209774" y="1054249"/>
                </a:lnTo>
                <a:lnTo>
                  <a:pt x="177501" y="1124174"/>
                </a:lnTo>
                <a:lnTo>
                  <a:pt x="166743" y="1167205"/>
                </a:lnTo>
                <a:lnTo>
                  <a:pt x="177501" y="1242508"/>
                </a:lnTo>
                <a:lnTo>
                  <a:pt x="188258" y="1269402"/>
                </a:lnTo>
                <a:lnTo>
                  <a:pt x="193637" y="1355463"/>
                </a:lnTo>
                <a:lnTo>
                  <a:pt x="188258" y="1409252"/>
                </a:lnTo>
                <a:lnTo>
                  <a:pt x="188258" y="1473798"/>
                </a:lnTo>
                <a:lnTo>
                  <a:pt x="236668" y="1452282"/>
                </a:lnTo>
                <a:lnTo>
                  <a:pt x="252804" y="1382358"/>
                </a:lnTo>
                <a:lnTo>
                  <a:pt x="252804" y="1280160"/>
                </a:lnTo>
                <a:lnTo>
                  <a:pt x="247425" y="1220993"/>
                </a:lnTo>
                <a:lnTo>
                  <a:pt x="263562" y="1124174"/>
                </a:lnTo>
                <a:lnTo>
                  <a:pt x="279698" y="1204856"/>
                </a:lnTo>
                <a:lnTo>
                  <a:pt x="295835" y="1269402"/>
                </a:lnTo>
                <a:lnTo>
                  <a:pt x="311971" y="1301675"/>
                </a:lnTo>
                <a:lnTo>
                  <a:pt x="311971" y="1366221"/>
                </a:lnTo>
                <a:lnTo>
                  <a:pt x="344244" y="1387736"/>
                </a:lnTo>
                <a:lnTo>
                  <a:pt x="360381" y="1420009"/>
                </a:lnTo>
                <a:lnTo>
                  <a:pt x="424927" y="1339327"/>
                </a:lnTo>
                <a:lnTo>
                  <a:pt x="467957" y="1296296"/>
                </a:lnTo>
                <a:lnTo>
                  <a:pt x="489473" y="1274781"/>
                </a:lnTo>
                <a:lnTo>
                  <a:pt x="516367" y="1355463"/>
                </a:lnTo>
                <a:lnTo>
                  <a:pt x="532503" y="1420009"/>
                </a:lnTo>
                <a:lnTo>
                  <a:pt x="564776" y="1366221"/>
                </a:lnTo>
                <a:lnTo>
                  <a:pt x="580913" y="1258645"/>
                </a:lnTo>
                <a:lnTo>
                  <a:pt x="607807" y="1220993"/>
                </a:lnTo>
                <a:lnTo>
                  <a:pt x="607807" y="1220993"/>
                </a:lnTo>
                <a:lnTo>
                  <a:pt x="677731" y="1290918"/>
                </a:lnTo>
                <a:lnTo>
                  <a:pt x="693868" y="1274781"/>
                </a:lnTo>
                <a:lnTo>
                  <a:pt x="715383" y="1269402"/>
                </a:lnTo>
                <a:lnTo>
                  <a:pt x="731520" y="1226372"/>
                </a:lnTo>
                <a:lnTo>
                  <a:pt x="731520" y="1188720"/>
                </a:lnTo>
                <a:lnTo>
                  <a:pt x="769171" y="1161826"/>
                </a:lnTo>
                <a:lnTo>
                  <a:pt x="769171" y="1457661"/>
                </a:lnTo>
                <a:lnTo>
                  <a:pt x="774550" y="1559859"/>
                </a:lnTo>
                <a:lnTo>
                  <a:pt x="758414" y="1662056"/>
                </a:lnTo>
                <a:lnTo>
                  <a:pt x="1511449" y="1662056"/>
                </a:lnTo>
                <a:lnTo>
                  <a:pt x="1506070" y="1441525"/>
                </a:lnTo>
                <a:lnTo>
                  <a:pt x="1506070" y="1264023"/>
                </a:lnTo>
                <a:lnTo>
                  <a:pt x="1516828" y="1118795"/>
                </a:lnTo>
                <a:lnTo>
                  <a:pt x="1516828" y="1054249"/>
                </a:lnTo>
                <a:lnTo>
                  <a:pt x="1516828" y="1000461"/>
                </a:lnTo>
                <a:lnTo>
                  <a:pt x="1554480" y="1027355"/>
                </a:lnTo>
                <a:lnTo>
                  <a:pt x="1608268" y="1091901"/>
                </a:lnTo>
                <a:lnTo>
                  <a:pt x="1645920" y="1145689"/>
                </a:lnTo>
                <a:lnTo>
                  <a:pt x="1619025" y="1247887"/>
                </a:lnTo>
                <a:lnTo>
                  <a:pt x="1645920" y="1307054"/>
                </a:lnTo>
                <a:lnTo>
                  <a:pt x="1688950" y="1258645"/>
                </a:lnTo>
                <a:lnTo>
                  <a:pt x="1715844" y="1172583"/>
                </a:lnTo>
                <a:lnTo>
                  <a:pt x="1753496" y="1199478"/>
                </a:lnTo>
                <a:lnTo>
                  <a:pt x="1769633" y="1242508"/>
                </a:lnTo>
                <a:lnTo>
                  <a:pt x="1758875" y="1285539"/>
                </a:lnTo>
                <a:lnTo>
                  <a:pt x="1801905" y="1301675"/>
                </a:lnTo>
                <a:lnTo>
                  <a:pt x="1839557" y="1339327"/>
                </a:lnTo>
                <a:lnTo>
                  <a:pt x="1834178" y="1393115"/>
                </a:lnTo>
                <a:lnTo>
                  <a:pt x="1812663" y="1468419"/>
                </a:lnTo>
                <a:lnTo>
                  <a:pt x="1882588" y="1393115"/>
                </a:lnTo>
                <a:lnTo>
                  <a:pt x="1936376" y="1430767"/>
                </a:lnTo>
                <a:lnTo>
                  <a:pt x="1968649" y="1506070"/>
                </a:lnTo>
                <a:lnTo>
                  <a:pt x="1995543" y="1602889"/>
                </a:lnTo>
                <a:lnTo>
                  <a:pt x="2033195" y="1457661"/>
                </a:lnTo>
                <a:lnTo>
                  <a:pt x="2033195" y="1420009"/>
                </a:lnTo>
                <a:lnTo>
                  <a:pt x="2060089" y="1393115"/>
                </a:lnTo>
                <a:lnTo>
                  <a:pt x="2076225" y="1312433"/>
                </a:lnTo>
                <a:lnTo>
                  <a:pt x="2113877" y="1414630"/>
                </a:lnTo>
                <a:lnTo>
                  <a:pt x="2146150" y="1339327"/>
                </a:lnTo>
                <a:lnTo>
                  <a:pt x="2189181" y="1430767"/>
                </a:lnTo>
                <a:lnTo>
                  <a:pt x="2210696" y="1420009"/>
                </a:lnTo>
                <a:lnTo>
                  <a:pt x="2242969" y="1457661"/>
                </a:lnTo>
                <a:lnTo>
                  <a:pt x="2307515" y="1382358"/>
                </a:lnTo>
                <a:lnTo>
                  <a:pt x="2296757" y="1317812"/>
                </a:lnTo>
                <a:lnTo>
                  <a:pt x="2275242" y="1269402"/>
                </a:lnTo>
                <a:lnTo>
                  <a:pt x="2275242" y="1183341"/>
                </a:lnTo>
                <a:lnTo>
                  <a:pt x="2248348" y="1118795"/>
                </a:lnTo>
                <a:lnTo>
                  <a:pt x="2210696" y="1043492"/>
                </a:lnTo>
                <a:lnTo>
                  <a:pt x="2199938" y="973567"/>
                </a:lnTo>
                <a:lnTo>
                  <a:pt x="2199938" y="952052"/>
                </a:lnTo>
                <a:lnTo>
                  <a:pt x="2259105" y="984325"/>
                </a:lnTo>
                <a:lnTo>
                  <a:pt x="2329030" y="989703"/>
                </a:lnTo>
                <a:lnTo>
                  <a:pt x="2420470" y="1016598"/>
                </a:lnTo>
                <a:lnTo>
                  <a:pt x="2447364" y="1070386"/>
                </a:lnTo>
                <a:lnTo>
                  <a:pt x="2447364" y="1070386"/>
                </a:lnTo>
                <a:lnTo>
                  <a:pt x="2495774" y="1075765"/>
                </a:lnTo>
                <a:lnTo>
                  <a:pt x="2495774" y="1027355"/>
                </a:lnTo>
                <a:lnTo>
                  <a:pt x="2458122" y="984325"/>
                </a:lnTo>
                <a:lnTo>
                  <a:pt x="2468880" y="962809"/>
                </a:lnTo>
                <a:lnTo>
                  <a:pt x="2528047" y="1043492"/>
                </a:lnTo>
                <a:lnTo>
                  <a:pt x="2571077" y="1021976"/>
                </a:lnTo>
                <a:lnTo>
                  <a:pt x="2533425" y="957430"/>
                </a:lnTo>
                <a:lnTo>
                  <a:pt x="2468880" y="892885"/>
                </a:lnTo>
                <a:lnTo>
                  <a:pt x="2377440" y="903642"/>
                </a:lnTo>
                <a:lnTo>
                  <a:pt x="2302136" y="892885"/>
                </a:lnTo>
                <a:lnTo>
                  <a:pt x="2167665" y="844475"/>
                </a:lnTo>
                <a:lnTo>
                  <a:pt x="2124635" y="822960"/>
                </a:lnTo>
                <a:lnTo>
                  <a:pt x="1963270" y="860612"/>
                </a:lnTo>
                <a:lnTo>
                  <a:pt x="1844936" y="909021"/>
                </a:lnTo>
                <a:lnTo>
                  <a:pt x="1769633" y="946673"/>
                </a:lnTo>
                <a:lnTo>
                  <a:pt x="1710465" y="909021"/>
                </a:lnTo>
                <a:lnTo>
                  <a:pt x="1678193" y="849854"/>
                </a:lnTo>
                <a:lnTo>
                  <a:pt x="1640541" y="704626"/>
                </a:lnTo>
                <a:lnTo>
                  <a:pt x="1602889" y="575534"/>
                </a:lnTo>
                <a:lnTo>
                  <a:pt x="1570616" y="537882"/>
                </a:lnTo>
                <a:lnTo>
                  <a:pt x="1506070" y="494852"/>
                </a:lnTo>
                <a:lnTo>
                  <a:pt x="1463040" y="462579"/>
                </a:lnTo>
                <a:lnTo>
                  <a:pt x="1452282" y="311972"/>
                </a:lnTo>
                <a:lnTo>
                  <a:pt x="1425388" y="220532"/>
                </a:lnTo>
                <a:lnTo>
                  <a:pt x="1387736" y="123713"/>
                </a:lnTo>
                <a:lnTo>
                  <a:pt x="1333948" y="64546"/>
                </a:lnTo>
                <a:lnTo>
                  <a:pt x="1274781" y="26894"/>
                </a:lnTo>
                <a:lnTo>
                  <a:pt x="1199477" y="0"/>
                </a:lnTo>
                <a:lnTo>
                  <a:pt x="1129553" y="5379"/>
                </a:lnTo>
                <a:close/>
              </a:path>
            </a:pathLst>
          </a:cu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EEE4C72-2430-4825-B53D-BAC2B0D1966B}"/>
              </a:ext>
            </a:extLst>
          </p:cNvPr>
          <p:cNvSpPr/>
          <p:nvPr/>
        </p:nvSpPr>
        <p:spPr>
          <a:xfrm flipH="1">
            <a:off x="3346130" y="413624"/>
            <a:ext cx="1345136" cy="535160"/>
          </a:xfrm>
          <a:custGeom>
            <a:avLst/>
            <a:gdLst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355600 w 2120900"/>
              <a:gd name="connsiteY153" fmla="*/ 258233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97933 w 2120900"/>
              <a:gd name="connsiteY155" fmla="*/ 67733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423333 w 2120900"/>
              <a:gd name="connsiteY155" fmla="*/ 84666 h 1045633"/>
              <a:gd name="connsiteX156" fmla="*/ 359833 w 2120900"/>
              <a:gd name="connsiteY156" fmla="*/ 0 h 1045633"/>
              <a:gd name="connsiteX0" fmla="*/ 372533 w 2120900"/>
              <a:gd name="connsiteY0" fmla="*/ 29633 h 990600"/>
              <a:gd name="connsiteX1" fmla="*/ 309033 w 2120900"/>
              <a:gd name="connsiteY1" fmla="*/ 127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72533 w 2120900"/>
              <a:gd name="connsiteY0" fmla="*/ 29633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85233 w 2120900"/>
              <a:gd name="connsiteY0" fmla="*/ 71966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30200 w 2120900"/>
              <a:gd name="connsiteY3" fmla="*/ 1947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466 w 2120900"/>
              <a:gd name="connsiteY37" fmla="*/ 778933 h 990600"/>
              <a:gd name="connsiteX38" fmla="*/ 0 w 2120900"/>
              <a:gd name="connsiteY38" fmla="*/ 791633 h 990600"/>
              <a:gd name="connsiteX39" fmla="*/ 0 w 2120900"/>
              <a:gd name="connsiteY39" fmla="*/ 817033 h 990600"/>
              <a:gd name="connsiteX40" fmla="*/ 8466 w 2120900"/>
              <a:gd name="connsiteY40" fmla="*/ 821267 h 990600"/>
              <a:gd name="connsiteX41" fmla="*/ 296333 w 2120900"/>
              <a:gd name="connsiteY41" fmla="*/ 804333 h 990600"/>
              <a:gd name="connsiteX42" fmla="*/ 296333 w 2120900"/>
              <a:gd name="connsiteY42" fmla="*/ 821267 h 990600"/>
              <a:gd name="connsiteX43" fmla="*/ 330200 w 2120900"/>
              <a:gd name="connsiteY43" fmla="*/ 829733 h 990600"/>
              <a:gd name="connsiteX44" fmla="*/ 368300 w 2120900"/>
              <a:gd name="connsiteY44" fmla="*/ 825500 h 990600"/>
              <a:gd name="connsiteX45" fmla="*/ 397933 w 2120900"/>
              <a:gd name="connsiteY45" fmla="*/ 791633 h 990600"/>
              <a:gd name="connsiteX46" fmla="*/ 436033 w 2120900"/>
              <a:gd name="connsiteY46" fmla="*/ 791633 h 990600"/>
              <a:gd name="connsiteX47" fmla="*/ 440266 w 2120900"/>
              <a:gd name="connsiteY47" fmla="*/ 804333 h 990600"/>
              <a:gd name="connsiteX48" fmla="*/ 478366 w 2120900"/>
              <a:gd name="connsiteY48" fmla="*/ 800100 h 990600"/>
              <a:gd name="connsiteX49" fmla="*/ 503766 w 2120900"/>
              <a:gd name="connsiteY49" fmla="*/ 783167 h 990600"/>
              <a:gd name="connsiteX50" fmla="*/ 512233 w 2120900"/>
              <a:gd name="connsiteY50" fmla="*/ 770467 h 990600"/>
              <a:gd name="connsiteX51" fmla="*/ 613833 w 2120900"/>
              <a:gd name="connsiteY51" fmla="*/ 762000 h 990600"/>
              <a:gd name="connsiteX52" fmla="*/ 770466 w 2120900"/>
              <a:gd name="connsiteY52" fmla="*/ 884767 h 990600"/>
              <a:gd name="connsiteX53" fmla="*/ 808566 w 2120900"/>
              <a:gd name="connsiteY53" fmla="*/ 927100 h 990600"/>
              <a:gd name="connsiteX54" fmla="*/ 808566 w 2120900"/>
              <a:gd name="connsiteY54" fmla="*/ 927100 h 990600"/>
              <a:gd name="connsiteX55" fmla="*/ 833966 w 2120900"/>
              <a:gd name="connsiteY55" fmla="*/ 990600 h 990600"/>
              <a:gd name="connsiteX56" fmla="*/ 872066 w 2120900"/>
              <a:gd name="connsiteY56" fmla="*/ 990600 h 990600"/>
              <a:gd name="connsiteX57" fmla="*/ 876300 w 2120900"/>
              <a:gd name="connsiteY57" fmla="*/ 939800 h 990600"/>
              <a:gd name="connsiteX58" fmla="*/ 872066 w 2120900"/>
              <a:gd name="connsiteY58" fmla="*/ 880533 h 990600"/>
              <a:gd name="connsiteX59" fmla="*/ 905933 w 2120900"/>
              <a:gd name="connsiteY59" fmla="*/ 918633 h 990600"/>
              <a:gd name="connsiteX60" fmla="*/ 918633 w 2120900"/>
              <a:gd name="connsiteY60" fmla="*/ 948267 h 990600"/>
              <a:gd name="connsiteX61" fmla="*/ 944033 w 2120900"/>
              <a:gd name="connsiteY61" fmla="*/ 986367 h 990600"/>
              <a:gd name="connsiteX62" fmla="*/ 969433 w 2120900"/>
              <a:gd name="connsiteY62" fmla="*/ 960967 h 990600"/>
              <a:gd name="connsiteX63" fmla="*/ 973666 w 2120900"/>
              <a:gd name="connsiteY63" fmla="*/ 893233 h 990600"/>
              <a:gd name="connsiteX64" fmla="*/ 969433 w 2120900"/>
              <a:gd name="connsiteY64" fmla="*/ 846667 h 990600"/>
              <a:gd name="connsiteX65" fmla="*/ 1037166 w 2120900"/>
              <a:gd name="connsiteY65" fmla="*/ 850900 h 990600"/>
              <a:gd name="connsiteX66" fmla="*/ 1083733 w 2120900"/>
              <a:gd name="connsiteY66" fmla="*/ 833967 h 990600"/>
              <a:gd name="connsiteX67" fmla="*/ 1126066 w 2120900"/>
              <a:gd name="connsiteY67" fmla="*/ 804333 h 990600"/>
              <a:gd name="connsiteX68" fmla="*/ 1159933 w 2120900"/>
              <a:gd name="connsiteY68" fmla="*/ 787400 h 990600"/>
              <a:gd name="connsiteX69" fmla="*/ 1223433 w 2120900"/>
              <a:gd name="connsiteY69" fmla="*/ 795867 h 990600"/>
              <a:gd name="connsiteX70" fmla="*/ 1299633 w 2120900"/>
              <a:gd name="connsiteY70" fmla="*/ 850900 h 990600"/>
              <a:gd name="connsiteX71" fmla="*/ 1358900 w 2120900"/>
              <a:gd name="connsiteY71" fmla="*/ 884767 h 990600"/>
              <a:gd name="connsiteX72" fmla="*/ 1392766 w 2120900"/>
              <a:gd name="connsiteY72" fmla="*/ 910167 h 990600"/>
              <a:gd name="connsiteX73" fmla="*/ 1439333 w 2120900"/>
              <a:gd name="connsiteY73" fmla="*/ 939800 h 990600"/>
              <a:gd name="connsiteX74" fmla="*/ 1515533 w 2120900"/>
              <a:gd name="connsiteY74" fmla="*/ 939800 h 990600"/>
              <a:gd name="connsiteX75" fmla="*/ 1447800 w 2120900"/>
              <a:gd name="connsiteY75" fmla="*/ 884767 h 990600"/>
              <a:gd name="connsiteX76" fmla="*/ 1409700 w 2120900"/>
              <a:gd name="connsiteY76" fmla="*/ 825500 h 990600"/>
              <a:gd name="connsiteX77" fmla="*/ 1392766 w 2120900"/>
              <a:gd name="connsiteY77" fmla="*/ 808567 h 990600"/>
              <a:gd name="connsiteX78" fmla="*/ 1354666 w 2120900"/>
              <a:gd name="connsiteY78" fmla="*/ 749300 h 990600"/>
              <a:gd name="connsiteX79" fmla="*/ 1333500 w 2120900"/>
              <a:gd name="connsiteY79" fmla="*/ 728133 h 990600"/>
              <a:gd name="connsiteX80" fmla="*/ 1354666 w 2120900"/>
              <a:gd name="connsiteY80" fmla="*/ 706967 h 990600"/>
              <a:gd name="connsiteX81" fmla="*/ 1426633 w 2120900"/>
              <a:gd name="connsiteY81" fmla="*/ 698500 h 990600"/>
              <a:gd name="connsiteX82" fmla="*/ 1468966 w 2120900"/>
              <a:gd name="connsiteY82" fmla="*/ 740833 h 990600"/>
              <a:gd name="connsiteX83" fmla="*/ 1553633 w 2120900"/>
              <a:gd name="connsiteY83" fmla="*/ 740833 h 990600"/>
              <a:gd name="connsiteX84" fmla="*/ 1629833 w 2120900"/>
              <a:gd name="connsiteY84" fmla="*/ 757767 h 990600"/>
              <a:gd name="connsiteX85" fmla="*/ 1900766 w 2120900"/>
              <a:gd name="connsiteY85" fmla="*/ 876300 h 990600"/>
              <a:gd name="connsiteX86" fmla="*/ 1989666 w 2120900"/>
              <a:gd name="connsiteY86" fmla="*/ 876300 h 990600"/>
              <a:gd name="connsiteX87" fmla="*/ 2027766 w 2120900"/>
              <a:gd name="connsiteY87" fmla="*/ 863600 h 990600"/>
              <a:gd name="connsiteX88" fmla="*/ 2002366 w 2120900"/>
              <a:gd name="connsiteY88" fmla="*/ 821267 h 990600"/>
              <a:gd name="connsiteX89" fmla="*/ 2120900 w 2120900"/>
              <a:gd name="connsiteY89" fmla="*/ 850900 h 990600"/>
              <a:gd name="connsiteX90" fmla="*/ 2070100 w 2120900"/>
              <a:gd name="connsiteY90" fmla="*/ 804333 h 990600"/>
              <a:gd name="connsiteX91" fmla="*/ 2120900 w 2120900"/>
              <a:gd name="connsiteY91" fmla="*/ 783167 h 990600"/>
              <a:gd name="connsiteX92" fmla="*/ 1951566 w 2120900"/>
              <a:gd name="connsiteY92" fmla="*/ 736600 h 990600"/>
              <a:gd name="connsiteX93" fmla="*/ 2116666 w 2120900"/>
              <a:gd name="connsiteY93" fmla="*/ 723900 h 990600"/>
              <a:gd name="connsiteX94" fmla="*/ 2078566 w 2120900"/>
              <a:gd name="connsiteY94" fmla="*/ 694267 h 990600"/>
              <a:gd name="connsiteX95" fmla="*/ 2120900 w 2120900"/>
              <a:gd name="connsiteY95" fmla="*/ 664633 h 990600"/>
              <a:gd name="connsiteX96" fmla="*/ 2023533 w 2120900"/>
              <a:gd name="connsiteY96" fmla="*/ 656167 h 990600"/>
              <a:gd name="connsiteX97" fmla="*/ 2108200 w 2120900"/>
              <a:gd name="connsiteY97" fmla="*/ 609600 h 990600"/>
              <a:gd name="connsiteX98" fmla="*/ 2023533 w 2120900"/>
              <a:gd name="connsiteY98" fmla="*/ 596900 h 990600"/>
              <a:gd name="connsiteX99" fmla="*/ 2095500 w 2120900"/>
              <a:gd name="connsiteY99" fmla="*/ 546100 h 990600"/>
              <a:gd name="connsiteX100" fmla="*/ 2040466 w 2120900"/>
              <a:gd name="connsiteY100" fmla="*/ 546100 h 990600"/>
              <a:gd name="connsiteX101" fmla="*/ 2091266 w 2120900"/>
              <a:gd name="connsiteY101" fmla="*/ 508000 h 990600"/>
              <a:gd name="connsiteX102" fmla="*/ 2002366 w 2120900"/>
              <a:gd name="connsiteY102" fmla="*/ 512233 h 990600"/>
              <a:gd name="connsiteX103" fmla="*/ 2006600 w 2120900"/>
              <a:gd name="connsiteY103" fmla="*/ 482600 h 990600"/>
              <a:gd name="connsiteX104" fmla="*/ 1951566 w 2120900"/>
              <a:gd name="connsiteY104" fmla="*/ 499533 h 990600"/>
              <a:gd name="connsiteX105" fmla="*/ 1964266 w 2120900"/>
              <a:gd name="connsiteY105" fmla="*/ 465667 h 990600"/>
              <a:gd name="connsiteX106" fmla="*/ 1862666 w 2120900"/>
              <a:gd name="connsiteY106" fmla="*/ 495300 h 990600"/>
              <a:gd name="connsiteX107" fmla="*/ 1900766 w 2120900"/>
              <a:gd name="connsiteY107" fmla="*/ 448733 h 990600"/>
              <a:gd name="connsiteX108" fmla="*/ 1892300 w 2120900"/>
              <a:gd name="connsiteY108" fmla="*/ 419100 h 990600"/>
              <a:gd name="connsiteX109" fmla="*/ 1765300 w 2120900"/>
              <a:gd name="connsiteY109" fmla="*/ 478367 h 990600"/>
              <a:gd name="connsiteX110" fmla="*/ 1600200 w 2120900"/>
              <a:gd name="connsiteY110" fmla="*/ 579967 h 990600"/>
              <a:gd name="connsiteX111" fmla="*/ 1566333 w 2120900"/>
              <a:gd name="connsiteY111" fmla="*/ 622300 h 990600"/>
              <a:gd name="connsiteX112" fmla="*/ 1481666 w 2120900"/>
              <a:gd name="connsiteY112" fmla="*/ 613833 h 990600"/>
              <a:gd name="connsiteX113" fmla="*/ 1430866 w 2120900"/>
              <a:gd name="connsiteY113" fmla="*/ 618067 h 990600"/>
              <a:gd name="connsiteX114" fmla="*/ 1418166 w 2120900"/>
              <a:gd name="connsiteY114" fmla="*/ 647700 h 990600"/>
              <a:gd name="connsiteX115" fmla="*/ 1375833 w 2120900"/>
              <a:gd name="connsiteY115" fmla="*/ 651933 h 990600"/>
              <a:gd name="connsiteX116" fmla="*/ 1303866 w 2120900"/>
              <a:gd name="connsiteY116" fmla="*/ 651933 h 990600"/>
              <a:gd name="connsiteX117" fmla="*/ 1278466 w 2120900"/>
              <a:gd name="connsiteY117" fmla="*/ 643467 h 990600"/>
              <a:gd name="connsiteX118" fmla="*/ 1286933 w 2120900"/>
              <a:gd name="connsiteY118" fmla="*/ 563033 h 990600"/>
              <a:gd name="connsiteX119" fmla="*/ 1308100 w 2120900"/>
              <a:gd name="connsiteY119" fmla="*/ 529167 h 990600"/>
              <a:gd name="connsiteX120" fmla="*/ 1371600 w 2120900"/>
              <a:gd name="connsiteY120" fmla="*/ 499533 h 990600"/>
              <a:gd name="connsiteX121" fmla="*/ 1350433 w 2120900"/>
              <a:gd name="connsiteY121" fmla="*/ 465667 h 990600"/>
              <a:gd name="connsiteX122" fmla="*/ 1341966 w 2120900"/>
              <a:gd name="connsiteY122" fmla="*/ 436033 h 990600"/>
              <a:gd name="connsiteX123" fmla="*/ 1320800 w 2120900"/>
              <a:gd name="connsiteY123" fmla="*/ 436033 h 990600"/>
              <a:gd name="connsiteX124" fmla="*/ 1452033 w 2120900"/>
              <a:gd name="connsiteY124" fmla="*/ 359833 h 990600"/>
              <a:gd name="connsiteX125" fmla="*/ 1507066 w 2120900"/>
              <a:gd name="connsiteY125" fmla="*/ 347133 h 990600"/>
              <a:gd name="connsiteX126" fmla="*/ 1481666 w 2120900"/>
              <a:gd name="connsiteY126" fmla="*/ 317500 h 990600"/>
              <a:gd name="connsiteX127" fmla="*/ 1536700 w 2120900"/>
              <a:gd name="connsiteY127" fmla="*/ 304800 h 990600"/>
              <a:gd name="connsiteX128" fmla="*/ 1422400 w 2120900"/>
              <a:gd name="connsiteY128" fmla="*/ 270933 h 990600"/>
              <a:gd name="connsiteX129" fmla="*/ 1274233 w 2120900"/>
              <a:gd name="connsiteY129" fmla="*/ 300567 h 990600"/>
              <a:gd name="connsiteX130" fmla="*/ 1159933 w 2120900"/>
              <a:gd name="connsiteY130" fmla="*/ 334433 h 990600"/>
              <a:gd name="connsiteX131" fmla="*/ 1045633 w 2120900"/>
              <a:gd name="connsiteY131" fmla="*/ 393700 h 990600"/>
              <a:gd name="connsiteX132" fmla="*/ 977900 w 2120900"/>
              <a:gd name="connsiteY132" fmla="*/ 419100 h 990600"/>
              <a:gd name="connsiteX133" fmla="*/ 808566 w 2120900"/>
              <a:gd name="connsiteY133" fmla="*/ 389467 h 990600"/>
              <a:gd name="connsiteX134" fmla="*/ 1028700 w 2120900"/>
              <a:gd name="connsiteY134" fmla="*/ 381000 h 990600"/>
              <a:gd name="connsiteX135" fmla="*/ 927100 w 2120900"/>
              <a:gd name="connsiteY135" fmla="*/ 342900 h 990600"/>
              <a:gd name="connsiteX136" fmla="*/ 1049866 w 2120900"/>
              <a:gd name="connsiteY136" fmla="*/ 304800 h 990600"/>
              <a:gd name="connsiteX137" fmla="*/ 944033 w 2120900"/>
              <a:gd name="connsiteY137" fmla="*/ 266700 h 990600"/>
              <a:gd name="connsiteX138" fmla="*/ 977900 w 2120900"/>
              <a:gd name="connsiteY138" fmla="*/ 203200 h 990600"/>
              <a:gd name="connsiteX139" fmla="*/ 1037166 w 2120900"/>
              <a:gd name="connsiteY139" fmla="*/ 169333 h 990600"/>
              <a:gd name="connsiteX140" fmla="*/ 1037166 w 2120900"/>
              <a:gd name="connsiteY140" fmla="*/ 135467 h 990600"/>
              <a:gd name="connsiteX141" fmla="*/ 1003300 w 2120900"/>
              <a:gd name="connsiteY141" fmla="*/ 143933 h 990600"/>
              <a:gd name="connsiteX142" fmla="*/ 1007533 w 2120900"/>
              <a:gd name="connsiteY142" fmla="*/ 101600 h 990600"/>
              <a:gd name="connsiteX143" fmla="*/ 944033 w 2120900"/>
              <a:gd name="connsiteY143" fmla="*/ 118533 h 990600"/>
              <a:gd name="connsiteX144" fmla="*/ 944033 w 2120900"/>
              <a:gd name="connsiteY144" fmla="*/ 42333 h 990600"/>
              <a:gd name="connsiteX145" fmla="*/ 880533 w 2120900"/>
              <a:gd name="connsiteY145" fmla="*/ 80433 h 990600"/>
              <a:gd name="connsiteX146" fmla="*/ 901700 w 2120900"/>
              <a:gd name="connsiteY146" fmla="*/ 0 h 990600"/>
              <a:gd name="connsiteX147" fmla="*/ 800100 w 2120900"/>
              <a:gd name="connsiteY147" fmla="*/ 101600 h 990600"/>
              <a:gd name="connsiteX148" fmla="*/ 732366 w 2120900"/>
              <a:gd name="connsiteY148" fmla="*/ 131233 h 990600"/>
              <a:gd name="connsiteX149" fmla="*/ 571500 w 2120900"/>
              <a:gd name="connsiteY149" fmla="*/ 148167 h 990600"/>
              <a:gd name="connsiteX150" fmla="*/ 516466 w 2120900"/>
              <a:gd name="connsiteY150" fmla="*/ 182033 h 990600"/>
              <a:gd name="connsiteX151" fmla="*/ 508000 w 2120900"/>
              <a:gd name="connsiteY151" fmla="*/ 275166 h 990600"/>
              <a:gd name="connsiteX152" fmla="*/ 444500 w 2120900"/>
              <a:gd name="connsiteY152" fmla="*/ 266700 h 990600"/>
              <a:gd name="connsiteX153" fmla="*/ 402167 w 2120900"/>
              <a:gd name="connsiteY153" fmla="*/ 211667 h 990600"/>
              <a:gd name="connsiteX154" fmla="*/ 427567 w 2120900"/>
              <a:gd name="connsiteY154" fmla="*/ 169334 h 990600"/>
              <a:gd name="connsiteX155" fmla="*/ 414867 w 2120900"/>
              <a:gd name="connsiteY155" fmla="*/ 71967 h 990600"/>
              <a:gd name="connsiteX156" fmla="*/ 423333 w 2120900"/>
              <a:gd name="connsiteY156" fmla="*/ 29633 h 990600"/>
              <a:gd name="connsiteX157" fmla="*/ 385233 w 2120900"/>
              <a:gd name="connsiteY157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0 w 2120900"/>
              <a:gd name="connsiteY39" fmla="*/ 791633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110066 w 2120900"/>
              <a:gd name="connsiteY41" fmla="*/ 791633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237067 w 2061634"/>
              <a:gd name="connsiteY42" fmla="*/ 804333 h 990600"/>
              <a:gd name="connsiteX43" fmla="*/ 237067 w 2061634"/>
              <a:gd name="connsiteY43" fmla="*/ 821267 h 990600"/>
              <a:gd name="connsiteX44" fmla="*/ 270934 w 2061634"/>
              <a:gd name="connsiteY44" fmla="*/ 829733 h 990600"/>
              <a:gd name="connsiteX45" fmla="*/ 309034 w 2061634"/>
              <a:gd name="connsiteY45" fmla="*/ 825500 h 990600"/>
              <a:gd name="connsiteX46" fmla="*/ 338667 w 2061634"/>
              <a:gd name="connsiteY46" fmla="*/ 791633 h 990600"/>
              <a:gd name="connsiteX47" fmla="*/ 376767 w 2061634"/>
              <a:gd name="connsiteY47" fmla="*/ 791633 h 990600"/>
              <a:gd name="connsiteX48" fmla="*/ 381000 w 2061634"/>
              <a:gd name="connsiteY48" fmla="*/ 804333 h 990600"/>
              <a:gd name="connsiteX49" fmla="*/ 419100 w 2061634"/>
              <a:gd name="connsiteY49" fmla="*/ 800100 h 990600"/>
              <a:gd name="connsiteX50" fmla="*/ 444500 w 2061634"/>
              <a:gd name="connsiteY50" fmla="*/ 783167 h 990600"/>
              <a:gd name="connsiteX51" fmla="*/ 452967 w 2061634"/>
              <a:gd name="connsiteY51" fmla="*/ 770467 h 990600"/>
              <a:gd name="connsiteX52" fmla="*/ 554567 w 2061634"/>
              <a:gd name="connsiteY52" fmla="*/ 762000 h 990600"/>
              <a:gd name="connsiteX53" fmla="*/ 711200 w 2061634"/>
              <a:gd name="connsiteY53" fmla="*/ 884767 h 990600"/>
              <a:gd name="connsiteX54" fmla="*/ 749300 w 2061634"/>
              <a:gd name="connsiteY54" fmla="*/ 927100 h 990600"/>
              <a:gd name="connsiteX55" fmla="*/ 749300 w 2061634"/>
              <a:gd name="connsiteY55" fmla="*/ 927100 h 990600"/>
              <a:gd name="connsiteX56" fmla="*/ 774700 w 2061634"/>
              <a:gd name="connsiteY56" fmla="*/ 990600 h 990600"/>
              <a:gd name="connsiteX57" fmla="*/ 812800 w 2061634"/>
              <a:gd name="connsiteY57" fmla="*/ 990600 h 990600"/>
              <a:gd name="connsiteX58" fmla="*/ 817034 w 2061634"/>
              <a:gd name="connsiteY58" fmla="*/ 939800 h 990600"/>
              <a:gd name="connsiteX59" fmla="*/ 812800 w 2061634"/>
              <a:gd name="connsiteY59" fmla="*/ 880533 h 990600"/>
              <a:gd name="connsiteX60" fmla="*/ 846667 w 2061634"/>
              <a:gd name="connsiteY60" fmla="*/ 918633 h 990600"/>
              <a:gd name="connsiteX61" fmla="*/ 859367 w 2061634"/>
              <a:gd name="connsiteY61" fmla="*/ 948267 h 990600"/>
              <a:gd name="connsiteX62" fmla="*/ 884767 w 2061634"/>
              <a:gd name="connsiteY62" fmla="*/ 986367 h 990600"/>
              <a:gd name="connsiteX63" fmla="*/ 910167 w 2061634"/>
              <a:gd name="connsiteY63" fmla="*/ 960967 h 990600"/>
              <a:gd name="connsiteX64" fmla="*/ 914400 w 2061634"/>
              <a:gd name="connsiteY64" fmla="*/ 893233 h 990600"/>
              <a:gd name="connsiteX65" fmla="*/ 910167 w 2061634"/>
              <a:gd name="connsiteY65" fmla="*/ 846667 h 990600"/>
              <a:gd name="connsiteX66" fmla="*/ 977900 w 2061634"/>
              <a:gd name="connsiteY66" fmla="*/ 850900 h 990600"/>
              <a:gd name="connsiteX67" fmla="*/ 1024467 w 2061634"/>
              <a:gd name="connsiteY67" fmla="*/ 833967 h 990600"/>
              <a:gd name="connsiteX68" fmla="*/ 1066800 w 2061634"/>
              <a:gd name="connsiteY68" fmla="*/ 804333 h 990600"/>
              <a:gd name="connsiteX69" fmla="*/ 1100667 w 2061634"/>
              <a:gd name="connsiteY69" fmla="*/ 787400 h 990600"/>
              <a:gd name="connsiteX70" fmla="*/ 1164167 w 2061634"/>
              <a:gd name="connsiteY70" fmla="*/ 795867 h 990600"/>
              <a:gd name="connsiteX71" fmla="*/ 1240367 w 2061634"/>
              <a:gd name="connsiteY71" fmla="*/ 850900 h 990600"/>
              <a:gd name="connsiteX72" fmla="*/ 1299634 w 2061634"/>
              <a:gd name="connsiteY72" fmla="*/ 884767 h 990600"/>
              <a:gd name="connsiteX73" fmla="*/ 1333500 w 2061634"/>
              <a:gd name="connsiteY73" fmla="*/ 910167 h 990600"/>
              <a:gd name="connsiteX74" fmla="*/ 1380067 w 2061634"/>
              <a:gd name="connsiteY74" fmla="*/ 939800 h 990600"/>
              <a:gd name="connsiteX75" fmla="*/ 1456267 w 2061634"/>
              <a:gd name="connsiteY75" fmla="*/ 939800 h 990600"/>
              <a:gd name="connsiteX76" fmla="*/ 1388534 w 2061634"/>
              <a:gd name="connsiteY76" fmla="*/ 884767 h 990600"/>
              <a:gd name="connsiteX77" fmla="*/ 1350434 w 2061634"/>
              <a:gd name="connsiteY77" fmla="*/ 825500 h 990600"/>
              <a:gd name="connsiteX78" fmla="*/ 1333500 w 2061634"/>
              <a:gd name="connsiteY78" fmla="*/ 808567 h 990600"/>
              <a:gd name="connsiteX79" fmla="*/ 1295400 w 2061634"/>
              <a:gd name="connsiteY79" fmla="*/ 749300 h 990600"/>
              <a:gd name="connsiteX80" fmla="*/ 1274234 w 2061634"/>
              <a:gd name="connsiteY80" fmla="*/ 728133 h 990600"/>
              <a:gd name="connsiteX81" fmla="*/ 1295400 w 2061634"/>
              <a:gd name="connsiteY81" fmla="*/ 706967 h 990600"/>
              <a:gd name="connsiteX82" fmla="*/ 1367367 w 2061634"/>
              <a:gd name="connsiteY82" fmla="*/ 698500 h 990600"/>
              <a:gd name="connsiteX83" fmla="*/ 1409700 w 2061634"/>
              <a:gd name="connsiteY83" fmla="*/ 740833 h 990600"/>
              <a:gd name="connsiteX84" fmla="*/ 1494367 w 2061634"/>
              <a:gd name="connsiteY84" fmla="*/ 740833 h 990600"/>
              <a:gd name="connsiteX85" fmla="*/ 1570567 w 2061634"/>
              <a:gd name="connsiteY85" fmla="*/ 757767 h 990600"/>
              <a:gd name="connsiteX86" fmla="*/ 1841500 w 2061634"/>
              <a:gd name="connsiteY86" fmla="*/ 876300 h 990600"/>
              <a:gd name="connsiteX87" fmla="*/ 1930400 w 2061634"/>
              <a:gd name="connsiteY87" fmla="*/ 876300 h 990600"/>
              <a:gd name="connsiteX88" fmla="*/ 1968500 w 2061634"/>
              <a:gd name="connsiteY88" fmla="*/ 863600 h 990600"/>
              <a:gd name="connsiteX89" fmla="*/ 1943100 w 2061634"/>
              <a:gd name="connsiteY89" fmla="*/ 821267 h 990600"/>
              <a:gd name="connsiteX90" fmla="*/ 2061634 w 2061634"/>
              <a:gd name="connsiteY90" fmla="*/ 850900 h 990600"/>
              <a:gd name="connsiteX91" fmla="*/ 2010834 w 2061634"/>
              <a:gd name="connsiteY91" fmla="*/ 804333 h 990600"/>
              <a:gd name="connsiteX92" fmla="*/ 2061634 w 2061634"/>
              <a:gd name="connsiteY92" fmla="*/ 783167 h 990600"/>
              <a:gd name="connsiteX93" fmla="*/ 1892300 w 2061634"/>
              <a:gd name="connsiteY93" fmla="*/ 736600 h 990600"/>
              <a:gd name="connsiteX94" fmla="*/ 2057400 w 2061634"/>
              <a:gd name="connsiteY94" fmla="*/ 723900 h 990600"/>
              <a:gd name="connsiteX95" fmla="*/ 2019300 w 2061634"/>
              <a:gd name="connsiteY95" fmla="*/ 694267 h 990600"/>
              <a:gd name="connsiteX96" fmla="*/ 2061634 w 2061634"/>
              <a:gd name="connsiteY96" fmla="*/ 664633 h 990600"/>
              <a:gd name="connsiteX97" fmla="*/ 1964267 w 2061634"/>
              <a:gd name="connsiteY97" fmla="*/ 656167 h 990600"/>
              <a:gd name="connsiteX98" fmla="*/ 2048934 w 2061634"/>
              <a:gd name="connsiteY98" fmla="*/ 609600 h 990600"/>
              <a:gd name="connsiteX99" fmla="*/ 1964267 w 2061634"/>
              <a:gd name="connsiteY99" fmla="*/ 596900 h 990600"/>
              <a:gd name="connsiteX100" fmla="*/ 2036234 w 2061634"/>
              <a:gd name="connsiteY100" fmla="*/ 546100 h 990600"/>
              <a:gd name="connsiteX101" fmla="*/ 1981200 w 2061634"/>
              <a:gd name="connsiteY101" fmla="*/ 546100 h 990600"/>
              <a:gd name="connsiteX102" fmla="*/ 2032000 w 2061634"/>
              <a:gd name="connsiteY102" fmla="*/ 508000 h 990600"/>
              <a:gd name="connsiteX103" fmla="*/ 1943100 w 2061634"/>
              <a:gd name="connsiteY103" fmla="*/ 512233 h 990600"/>
              <a:gd name="connsiteX104" fmla="*/ 1947334 w 2061634"/>
              <a:gd name="connsiteY104" fmla="*/ 482600 h 990600"/>
              <a:gd name="connsiteX105" fmla="*/ 1892300 w 2061634"/>
              <a:gd name="connsiteY105" fmla="*/ 499533 h 990600"/>
              <a:gd name="connsiteX106" fmla="*/ 1905000 w 2061634"/>
              <a:gd name="connsiteY106" fmla="*/ 465667 h 990600"/>
              <a:gd name="connsiteX107" fmla="*/ 1803400 w 2061634"/>
              <a:gd name="connsiteY107" fmla="*/ 495300 h 990600"/>
              <a:gd name="connsiteX108" fmla="*/ 1841500 w 2061634"/>
              <a:gd name="connsiteY108" fmla="*/ 448733 h 990600"/>
              <a:gd name="connsiteX109" fmla="*/ 1833034 w 2061634"/>
              <a:gd name="connsiteY109" fmla="*/ 419100 h 990600"/>
              <a:gd name="connsiteX110" fmla="*/ 1706034 w 2061634"/>
              <a:gd name="connsiteY110" fmla="*/ 478367 h 990600"/>
              <a:gd name="connsiteX111" fmla="*/ 1540934 w 2061634"/>
              <a:gd name="connsiteY111" fmla="*/ 579967 h 990600"/>
              <a:gd name="connsiteX112" fmla="*/ 1507067 w 2061634"/>
              <a:gd name="connsiteY112" fmla="*/ 622300 h 990600"/>
              <a:gd name="connsiteX113" fmla="*/ 1422400 w 2061634"/>
              <a:gd name="connsiteY113" fmla="*/ 613833 h 990600"/>
              <a:gd name="connsiteX114" fmla="*/ 1371600 w 2061634"/>
              <a:gd name="connsiteY114" fmla="*/ 618067 h 990600"/>
              <a:gd name="connsiteX115" fmla="*/ 1358900 w 2061634"/>
              <a:gd name="connsiteY115" fmla="*/ 647700 h 990600"/>
              <a:gd name="connsiteX116" fmla="*/ 1316567 w 2061634"/>
              <a:gd name="connsiteY116" fmla="*/ 651933 h 990600"/>
              <a:gd name="connsiteX117" fmla="*/ 1244600 w 2061634"/>
              <a:gd name="connsiteY117" fmla="*/ 651933 h 990600"/>
              <a:gd name="connsiteX118" fmla="*/ 1219200 w 2061634"/>
              <a:gd name="connsiteY118" fmla="*/ 643467 h 990600"/>
              <a:gd name="connsiteX119" fmla="*/ 1227667 w 2061634"/>
              <a:gd name="connsiteY119" fmla="*/ 563033 h 990600"/>
              <a:gd name="connsiteX120" fmla="*/ 1248834 w 2061634"/>
              <a:gd name="connsiteY120" fmla="*/ 529167 h 990600"/>
              <a:gd name="connsiteX121" fmla="*/ 1312334 w 2061634"/>
              <a:gd name="connsiteY121" fmla="*/ 499533 h 990600"/>
              <a:gd name="connsiteX122" fmla="*/ 1291167 w 2061634"/>
              <a:gd name="connsiteY122" fmla="*/ 465667 h 990600"/>
              <a:gd name="connsiteX123" fmla="*/ 1282700 w 2061634"/>
              <a:gd name="connsiteY123" fmla="*/ 436033 h 990600"/>
              <a:gd name="connsiteX124" fmla="*/ 1261534 w 2061634"/>
              <a:gd name="connsiteY124" fmla="*/ 436033 h 990600"/>
              <a:gd name="connsiteX125" fmla="*/ 1392767 w 2061634"/>
              <a:gd name="connsiteY125" fmla="*/ 359833 h 990600"/>
              <a:gd name="connsiteX126" fmla="*/ 1447800 w 2061634"/>
              <a:gd name="connsiteY126" fmla="*/ 347133 h 990600"/>
              <a:gd name="connsiteX127" fmla="*/ 1422400 w 2061634"/>
              <a:gd name="connsiteY127" fmla="*/ 317500 h 990600"/>
              <a:gd name="connsiteX128" fmla="*/ 1477434 w 2061634"/>
              <a:gd name="connsiteY128" fmla="*/ 304800 h 990600"/>
              <a:gd name="connsiteX129" fmla="*/ 1363134 w 2061634"/>
              <a:gd name="connsiteY129" fmla="*/ 270933 h 990600"/>
              <a:gd name="connsiteX130" fmla="*/ 1214967 w 2061634"/>
              <a:gd name="connsiteY130" fmla="*/ 300567 h 990600"/>
              <a:gd name="connsiteX131" fmla="*/ 1100667 w 2061634"/>
              <a:gd name="connsiteY131" fmla="*/ 334433 h 990600"/>
              <a:gd name="connsiteX132" fmla="*/ 986367 w 2061634"/>
              <a:gd name="connsiteY132" fmla="*/ 393700 h 990600"/>
              <a:gd name="connsiteX133" fmla="*/ 918634 w 2061634"/>
              <a:gd name="connsiteY133" fmla="*/ 419100 h 990600"/>
              <a:gd name="connsiteX134" fmla="*/ 749300 w 2061634"/>
              <a:gd name="connsiteY134" fmla="*/ 389467 h 990600"/>
              <a:gd name="connsiteX135" fmla="*/ 969434 w 2061634"/>
              <a:gd name="connsiteY135" fmla="*/ 381000 h 990600"/>
              <a:gd name="connsiteX136" fmla="*/ 867834 w 2061634"/>
              <a:gd name="connsiteY136" fmla="*/ 342900 h 990600"/>
              <a:gd name="connsiteX137" fmla="*/ 990600 w 2061634"/>
              <a:gd name="connsiteY137" fmla="*/ 304800 h 990600"/>
              <a:gd name="connsiteX138" fmla="*/ 884767 w 2061634"/>
              <a:gd name="connsiteY138" fmla="*/ 266700 h 990600"/>
              <a:gd name="connsiteX139" fmla="*/ 918634 w 2061634"/>
              <a:gd name="connsiteY139" fmla="*/ 203200 h 990600"/>
              <a:gd name="connsiteX140" fmla="*/ 977900 w 2061634"/>
              <a:gd name="connsiteY140" fmla="*/ 169333 h 990600"/>
              <a:gd name="connsiteX141" fmla="*/ 977900 w 2061634"/>
              <a:gd name="connsiteY141" fmla="*/ 135467 h 990600"/>
              <a:gd name="connsiteX142" fmla="*/ 944034 w 2061634"/>
              <a:gd name="connsiteY142" fmla="*/ 143933 h 990600"/>
              <a:gd name="connsiteX143" fmla="*/ 948267 w 2061634"/>
              <a:gd name="connsiteY143" fmla="*/ 101600 h 990600"/>
              <a:gd name="connsiteX144" fmla="*/ 884767 w 2061634"/>
              <a:gd name="connsiteY144" fmla="*/ 118533 h 990600"/>
              <a:gd name="connsiteX145" fmla="*/ 884767 w 2061634"/>
              <a:gd name="connsiteY145" fmla="*/ 42333 h 990600"/>
              <a:gd name="connsiteX146" fmla="*/ 821267 w 2061634"/>
              <a:gd name="connsiteY146" fmla="*/ 80433 h 990600"/>
              <a:gd name="connsiteX147" fmla="*/ 842434 w 2061634"/>
              <a:gd name="connsiteY147" fmla="*/ 0 h 990600"/>
              <a:gd name="connsiteX148" fmla="*/ 740834 w 2061634"/>
              <a:gd name="connsiteY148" fmla="*/ 101600 h 990600"/>
              <a:gd name="connsiteX149" fmla="*/ 673100 w 2061634"/>
              <a:gd name="connsiteY149" fmla="*/ 131233 h 990600"/>
              <a:gd name="connsiteX150" fmla="*/ 512234 w 2061634"/>
              <a:gd name="connsiteY150" fmla="*/ 148167 h 990600"/>
              <a:gd name="connsiteX151" fmla="*/ 457200 w 2061634"/>
              <a:gd name="connsiteY151" fmla="*/ 182033 h 990600"/>
              <a:gd name="connsiteX152" fmla="*/ 448734 w 2061634"/>
              <a:gd name="connsiteY152" fmla="*/ 275166 h 990600"/>
              <a:gd name="connsiteX153" fmla="*/ 385234 w 2061634"/>
              <a:gd name="connsiteY153" fmla="*/ 266700 h 990600"/>
              <a:gd name="connsiteX154" fmla="*/ 342901 w 2061634"/>
              <a:gd name="connsiteY154" fmla="*/ 211667 h 990600"/>
              <a:gd name="connsiteX155" fmla="*/ 368301 w 2061634"/>
              <a:gd name="connsiteY155" fmla="*/ 169334 h 990600"/>
              <a:gd name="connsiteX156" fmla="*/ 355601 w 2061634"/>
              <a:gd name="connsiteY156" fmla="*/ 71967 h 990600"/>
              <a:gd name="connsiteX157" fmla="*/ 364067 w 2061634"/>
              <a:gd name="connsiteY157" fmla="*/ 29633 h 990600"/>
              <a:gd name="connsiteX158" fmla="*/ 325967 w 2061634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76200 w 2061634"/>
              <a:gd name="connsiteY41" fmla="*/ 783167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101600 w 2061634"/>
              <a:gd name="connsiteY41" fmla="*/ 774700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91633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0330 w 2049164"/>
              <a:gd name="connsiteY147" fmla="*/ 152400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28364 w 2049164"/>
              <a:gd name="connsiteY149" fmla="*/ 71967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1989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93931 w 2049164"/>
              <a:gd name="connsiteY157" fmla="*/ 25401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55830 w 2049164"/>
              <a:gd name="connsiteY0" fmla="*/ 71967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55830 w 2049164"/>
              <a:gd name="connsiteY159" fmla="*/ 71967 h 960967"/>
              <a:gd name="connsiteX0" fmla="*/ 355830 w 2049164"/>
              <a:gd name="connsiteY0" fmla="*/ 63499 h 952499"/>
              <a:gd name="connsiteX1" fmla="*/ 283864 w 2049164"/>
              <a:gd name="connsiteY1" fmla="*/ 88899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55263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33042 w 2045376"/>
              <a:gd name="connsiteY56" fmla="*/ 8889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96542 w 2045376"/>
              <a:gd name="connsiteY57" fmla="*/ 9143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893909 w 2045376"/>
              <a:gd name="connsiteY64" fmla="*/ 9228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902376 w 2045376"/>
              <a:gd name="connsiteY64" fmla="*/ 8720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88542 w 2045376"/>
              <a:gd name="connsiteY4" fmla="*/ 245533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26076 w 2045376"/>
              <a:gd name="connsiteY12" fmla="*/ 334432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17609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24439 w 2045376"/>
              <a:gd name="connsiteY42" fmla="*/ 743466 h 914399"/>
              <a:gd name="connsiteX43" fmla="*/ 220809 w 2045376"/>
              <a:gd name="connsiteY43" fmla="*/ 766232 h 914399"/>
              <a:gd name="connsiteX44" fmla="*/ 220809 w 2045376"/>
              <a:gd name="connsiteY44" fmla="*/ 757766 h 914399"/>
              <a:gd name="connsiteX45" fmla="*/ 254676 w 2045376"/>
              <a:gd name="connsiteY45" fmla="*/ 749298 h 914399"/>
              <a:gd name="connsiteX46" fmla="*/ 292776 w 2045376"/>
              <a:gd name="connsiteY46" fmla="*/ 7873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711876 w 2045376"/>
              <a:gd name="connsiteY54" fmla="*/ 787400 h 914399"/>
              <a:gd name="connsiteX55" fmla="*/ 733042 w 2045376"/>
              <a:gd name="connsiteY55" fmla="*/ 888999 h 914399"/>
              <a:gd name="connsiteX56" fmla="*/ 771142 w 2045376"/>
              <a:gd name="connsiteY56" fmla="*/ 838199 h 914399"/>
              <a:gd name="connsiteX57" fmla="*/ 796542 w 2045376"/>
              <a:gd name="connsiteY57" fmla="*/ 914399 h 914399"/>
              <a:gd name="connsiteX58" fmla="*/ 847342 w 2045376"/>
              <a:gd name="connsiteY58" fmla="*/ 905932 h 914399"/>
              <a:gd name="connsiteX59" fmla="*/ 800776 w 2045376"/>
              <a:gd name="connsiteY59" fmla="*/ 901699 h 914399"/>
              <a:gd name="connsiteX60" fmla="*/ 796542 w 2045376"/>
              <a:gd name="connsiteY60" fmla="*/ 842432 h 914399"/>
              <a:gd name="connsiteX61" fmla="*/ 830409 w 2045376"/>
              <a:gd name="connsiteY61" fmla="*/ 880532 h 914399"/>
              <a:gd name="connsiteX62" fmla="*/ 843109 w 2045376"/>
              <a:gd name="connsiteY62" fmla="*/ 910166 h 914399"/>
              <a:gd name="connsiteX63" fmla="*/ 868509 w 2045376"/>
              <a:gd name="connsiteY63" fmla="*/ 867833 h 914399"/>
              <a:gd name="connsiteX64" fmla="*/ 902376 w 2045376"/>
              <a:gd name="connsiteY64" fmla="*/ 872066 h 914399"/>
              <a:gd name="connsiteX65" fmla="*/ 898142 w 2045376"/>
              <a:gd name="connsiteY65" fmla="*/ 855132 h 914399"/>
              <a:gd name="connsiteX66" fmla="*/ 893909 w 2045376"/>
              <a:gd name="connsiteY66" fmla="*/ 808566 h 914399"/>
              <a:gd name="connsiteX67" fmla="*/ 961642 w 2045376"/>
              <a:gd name="connsiteY67" fmla="*/ 812799 h 914399"/>
              <a:gd name="connsiteX68" fmla="*/ 1008209 w 2045376"/>
              <a:gd name="connsiteY68" fmla="*/ 795866 h 914399"/>
              <a:gd name="connsiteX69" fmla="*/ 1050542 w 2045376"/>
              <a:gd name="connsiteY69" fmla="*/ 766232 h 914399"/>
              <a:gd name="connsiteX70" fmla="*/ 1084409 w 2045376"/>
              <a:gd name="connsiteY70" fmla="*/ 749299 h 914399"/>
              <a:gd name="connsiteX71" fmla="*/ 1147909 w 2045376"/>
              <a:gd name="connsiteY71" fmla="*/ 757766 h 914399"/>
              <a:gd name="connsiteX72" fmla="*/ 1224109 w 2045376"/>
              <a:gd name="connsiteY72" fmla="*/ 812799 h 914399"/>
              <a:gd name="connsiteX73" fmla="*/ 1283376 w 2045376"/>
              <a:gd name="connsiteY73" fmla="*/ 846666 h 914399"/>
              <a:gd name="connsiteX74" fmla="*/ 1317242 w 2045376"/>
              <a:gd name="connsiteY74" fmla="*/ 872066 h 914399"/>
              <a:gd name="connsiteX75" fmla="*/ 1363809 w 2045376"/>
              <a:gd name="connsiteY75" fmla="*/ 901699 h 914399"/>
              <a:gd name="connsiteX76" fmla="*/ 1440009 w 2045376"/>
              <a:gd name="connsiteY76" fmla="*/ 901699 h 914399"/>
              <a:gd name="connsiteX77" fmla="*/ 1372276 w 2045376"/>
              <a:gd name="connsiteY77" fmla="*/ 846666 h 914399"/>
              <a:gd name="connsiteX78" fmla="*/ 1334176 w 2045376"/>
              <a:gd name="connsiteY78" fmla="*/ 787399 h 914399"/>
              <a:gd name="connsiteX79" fmla="*/ 1317242 w 2045376"/>
              <a:gd name="connsiteY79" fmla="*/ 770466 h 914399"/>
              <a:gd name="connsiteX80" fmla="*/ 1279142 w 2045376"/>
              <a:gd name="connsiteY80" fmla="*/ 711199 h 914399"/>
              <a:gd name="connsiteX81" fmla="*/ 1257976 w 2045376"/>
              <a:gd name="connsiteY81" fmla="*/ 690032 h 914399"/>
              <a:gd name="connsiteX82" fmla="*/ 1279142 w 2045376"/>
              <a:gd name="connsiteY82" fmla="*/ 668866 h 914399"/>
              <a:gd name="connsiteX83" fmla="*/ 1351109 w 2045376"/>
              <a:gd name="connsiteY83" fmla="*/ 660399 h 914399"/>
              <a:gd name="connsiteX84" fmla="*/ 1393442 w 2045376"/>
              <a:gd name="connsiteY84" fmla="*/ 702732 h 914399"/>
              <a:gd name="connsiteX85" fmla="*/ 1478109 w 2045376"/>
              <a:gd name="connsiteY85" fmla="*/ 702732 h 914399"/>
              <a:gd name="connsiteX86" fmla="*/ 1554309 w 2045376"/>
              <a:gd name="connsiteY86" fmla="*/ 719666 h 914399"/>
              <a:gd name="connsiteX87" fmla="*/ 1825242 w 2045376"/>
              <a:gd name="connsiteY87" fmla="*/ 838199 h 914399"/>
              <a:gd name="connsiteX88" fmla="*/ 1914142 w 2045376"/>
              <a:gd name="connsiteY88" fmla="*/ 838199 h 914399"/>
              <a:gd name="connsiteX89" fmla="*/ 1952242 w 2045376"/>
              <a:gd name="connsiteY89" fmla="*/ 825499 h 914399"/>
              <a:gd name="connsiteX90" fmla="*/ 1926842 w 2045376"/>
              <a:gd name="connsiteY90" fmla="*/ 783166 h 914399"/>
              <a:gd name="connsiteX91" fmla="*/ 2045376 w 2045376"/>
              <a:gd name="connsiteY91" fmla="*/ 812799 h 914399"/>
              <a:gd name="connsiteX92" fmla="*/ 1994576 w 2045376"/>
              <a:gd name="connsiteY92" fmla="*/ 766232 h 914399"/>
              <a:gd name="connsiteX93" fmla="*/ 2045376 w 2045376"/>
              <a:gd name="connsiteY93" fmla="*/ 745066 h 914399"/>
              <a:gd name="connsiteX94" fmla="*/ 1876042 w 2045376"/>
              <a:gd name="connsiteY94" fmla="*/ 698499 h 914399"/>
              <a:gd name="connsiteX95" fmla="*/ 2041142 w 2045376"/>
              <a:gd name="connsiteY95" fmla="*/ 685799 h 914399"/>
              <a:gd name="connsiteX96" fmla="*/ 2003042 w 2045376"/>
              <a:gd name="connsiteY96" fmla="*/ 656166 h 914399"/>
              <a:gd name="connsiteX97" fmla="*/ 2045376 w 2045376"/>
              <a:gd name="connsiteY97" fmla="*/ 626532 h 914399"/>
              <a:gd name="connsiteX98" fmla="*/ 1948009 w 2045376"/>
              <a:gd name="connsiteY98" fmla="*/ 618066 h 914399"/>
              <a:gd name="connsiteX99" fmla="*/ 2032676 w 2045376"/>
              <a:gd name="connsiteY99" fmla="*/ 571499 h 914399"/>
              <a:gd name="connsiteX100" fmla="*/ 1948009 w 2045376"/>
              <a:gd name="connsiteY100" fmla="*/ 558799 h 914399"/>
              <a:gd name="connsiteX101" fmla="*/ 2019976 w 2045376"/>
              <a:gd name="connsiteY101" fmla="*/ 507999 h 914399"/>
              <a:gd name="connsiteX102" fmla="*/ 1964942 w 2045376"/>
              <a:gd name="connsiteY102" fmla="*/ 507999 h 914399"/>
              <a:gd name="connsiteX103" fmla="*/ 2015742 w 2045376"/>
              <a:gd name="connsiteY103" fmla="*/ 469899 h 914399"/>
              <a:gd name="connsiteX104" fmla="*/ 1926842 w 2045376"/>
              <a:gd name="connsiteY104" fmla="*/ 474132 h 914399"/>
              <a:gd name="connsiteX105" fmla="*/ 1931076 w 2045376"/>
              <a:gd name="connsiteY105" fmla="*/ 444499 h 914399"/>
              <a:gd name="connsiteX106" fmla="*/ 1876042 w 2045376"/>
              <a:gd name="connsiteY106" fmla="*/ 461432 h 914399"/>
              <a:gd name="connsiteX107" fmla="*/ 1888742 w 2045376"/>
              <a:gd name="connsiteY107" fmla="*/ 427566 h 914399"/>
              <a:gd name="connsiteX108" fmla="*/ 1787142 w 2045376"/>
              <a:gd name="connsiteY108" fmla="*/ 457199 h 914399"/>
              <a:gd name="connsiteX109" fmla="*/ 1825242 w 2045376"/>
              <a:gd name="connsiteY109" fmla="*/ 410632 h 914399"/>
              <a:gd name="connsiteX110" fmla="*/ 1816776 w 2045376"/>
              <a:gd name="connsiteY110" fmla="*/ 380999 h 914399"/>
              <a:gd name="connsiteX111" fmla="*/ 1689776 w 2045376"/>
              <a:gd name="connsiteY111" fmla="*/ 440266 h 914399"/>
              <a:gd name="connsiteX112" fmla="*/ 1524676 w 2045376"/>
              <a:gd name="connsiteY112" fmla="*/ 541866 h 914399"/>
              <a:gd name="connsiteX113" fmla="*/ 1490809 w 2045376"/>
              <a:gd name="connsiteY113" fmla="*/ 584199 h 914399"/>
              <a:gd name="connsiteX114" fmla="*/ 1406142 w 2045376"/>
              <a:gd name="connsiteY114" fmla="*/ 575732 h 914399"/>
              <a:gd name="connsiteX115" fmla="*/ 1355342 w 2045376"/>
              <a:gd name="connsiteY115" fmla="*/ 579966 h 914399"/>
              <a:gd name="connsiteX116" fmla="*/ 1342642 w 2045376"/>
              <a:gd name="connsiteY116" fmla="*/ 609599 h 914399"/>
              <a:gd name="connsiteX117" fmla="*/ 1300309 w 2045376"/>
              <a:gd name="connsiteY117" fmla="*/ 613832 h 914399"/>
              <a:gd name="connsiteX118" fmla="*/ 1228342 w 2045376"/>
              <a:gd name="connsiteY118" fmla="*/ 613832 h 914399"/>
              <a:gd name="connsiteX119" fmla="*/ 1202942 w 2045376"/>
              <a:gd name="connsiteY119" fmla="*/ 605366 h 914399"/>
              <a:gd name="connsiteX120" fmla="*/ 1211409 w 2045376"/>
              <a:gd name="connsiteY120" fmla="*/ 524932 h 914399"/>
              <a:gd name="connsiteX121" fmla="*/ 1232576 w 2045376"/>
              <a:gd name="connsiteY121" fmla="*/ 491066 h 914399"/>
              <a:gd name="connsiteX122" fmla="*/ 1296076 w 2045376"/>
              <a:gd name="connsiteY122" fmla="*/ 461432 h 914399"/>
              <a:gd name="connsiteX123" fmla="*/ 1274909 w 2045376"/>
              <a:gd name="connsiteY123" fmla="*/ 427566 h 914399"/>
              <a:gd name="connsiteX124" fmla="*/ 1266442 w 2045376"/>
              <a:gd name="connsiteY124" fmla="*/ 397932 h 914399"/>
              <a:gd name="connsiteX125" fmla="*/ 1245276 w 2045376"/>
              <a:gd name="connsiteY125" fmla="*/ 397932 h 914399"/>
              <a:gd name="connsiteX126" fmla="*/ 1376509 w 2045376"/>
              <a:gd name="connsiteY126" fmla="*/ 321732 h 914399"/>
              <a:gd name="connsiteX127" fmla="*/ 1431542 w 2045376"/>
              <a:gd name="connsiteY127" fmla="*/ 309032 h 914399"/>
              <a:gd name="connsiteX128" fmla="*/ 1406142 w 2045376"/>
              <a:gd name="connsiteY128" fmla="*/ 279399 h 914399"/>
              <a:gd name="connsiteX129" fmla="*/ 1461176 w 2045376"/>
              <a:gd name="connsiteY129" fmla="*/ 266699 h 914399"/>
              <a:gd name="connsiteX130" fmla="*/ 1338410 w 2045376"/>
              <a:gd name="connsiteY130" fmla="*/ 287866 h 914399"/>
              <a:gd name="connsiteX131" fmla="*/ 1211408 w 2045376"/>
              <a:gd name="connsiteY131" fmla="*/ 317500 h 914399"/>
              <a:gd name="connsiteX132" fmla="*/ 1101343 w 2045376"/>
              <a:gd name="connsiteY132" fmla="*/ 359832 h 914399"/>
              <a:gd name="connsiteX133" fmla="*/ 974341 w 2045376"/>
              <a:gd name="connsiteY133" fmla="*/ 402165 h 914399"/>
              <a:gd name="connsiteX134" fmla="*/ 902376 w 2045376"/>
              <a:gd name="connsiteY134" fmla="*/ 380999 h 914399"/>
              <a:gd name="connsiteX135" fmla="*/ 733042 w 2045376"/>
              <a:gd name="connsiteY135" fmla="*/ 351366 h 914399"/>
              <a:gd name="connsiteX136" fmla="*/ 953176 w 2045376"/>
              <a:gd name="connsiteY136" fmla="*/ 342899 h 914399"/>
              <a:gd name="connsiteX137" fmla="*/ 851576 w 2045376"/>
              <a:gd name="connsiteY137" fmla="*/ 304799 h 914399"/>
              <a:gd name="connsiteX138" fmla="*/ 974342 w 2045376"/>
              <a:gd name="connsiteY138" fmla="*/ 266699 h 914399"/>
              <a:gd name="connsiteX139" fmla="*/ 868509 w 2045376"/>
              <a:gd name="connsiteY139" fmla="*/ 228599 h 914399"/>
              <a:gd name="connsiteX140" fmla="*/ 902376 w 2045376"/>
              <a:gd name="connsiteY140" fmla="*/ 165099 h 914399"/>
              <a:gd name="connsiteX141" fmla="*/ 961642 w 2045376"/>
              <a:gd name="connsiteY141" fmla="*/ 131232 h 914399"/>
              <a:gd name="connsiteX142" fmla="*/ 961642 w 2045376"/>
              <a:gd name="connsiteY142" fmla="*/ 97366 h 914399"/>
              <a:gd name="connsiteX143" fmla="*/ 927776 w 2045376"/>
              <a:gd name="connsiteY143" fmla="*/ 105832 h 914399"/>
              <a:gd name="connsiteX144" fmla="*/ 932009 w 2045376"/>
              <a:gd name="connsiteY144" fmla="*/ 63499 h 914399"/>
              <a:gd name="connsiteX145" fmla="*/ 868509 w 2045376"/>
              <a:gd name="connsiteY145" fmla="*/ 80432 h 914399"/>
              <a:gd name="connsiteX146" fmla="*/ 855809 w 2045376"/>
              <a:gd name="connsiteY146" fmla="*/ 84666 h 914399"/>
              <a:gd name="connsiteX147" fmla="*/ 796542 w 2045376"/>
              <a:gd name="connsiteY147" fmla="*/ 114299 h 914399"/>
              <a:gd name="connsiteX148" fmla="*/ 762676 w 2045376"/>
              <a:gd name="connsiteY148" fmla="*/ 165099 h 914399"/>
              <a:gd name="connsiteX149" fmla="*/ 711876 w 2045376"/>
              <a:gd name="connsiteY149" fmla="*/ 169332 h 914399"/>
              <a:gd name="connsiteX150" fmla="*/ 644142 w 2045376"/>
              <a:gd name="connsiteY150" fmla="*/ 165099 h 914399"/>
              <a:gd name="connsiteX151" fmla="*/ 525610 w 2045376"/>
              <a:gd name="connsiteY151" fmla="*/ 203199 h 914399"/>
              <a:gd name="connsiteX152" fmla="*/ 491742 w 2045376"/>
              <a:gd name="connsiteY152" fmla="*/ 232832 h 914399"/>
              <a:gd name="connsiteX153" fmla="*/ 432476 w 2045376"/>
              <a:gd name="connsiteY153" fmla="*/ 237065 h 914399"/>
              <a:gd name="connsiteX154" fmla="*/ 445176 w 2045376"/>
              <a:gd name="connsiteY154" fmla="*/ 198966 h 914399"/>
              <a:gd name="connsiteX155" fmla="*/ 415543 w 2045376"/>
              <a:gd name="connsiteY155" fmla="*/ 148166 h 914399"/>
              <a:gd name="connsiteX156" fmla="*/ 428243 w 2045376"/>
              <a:gd name="connsiteY156" fmla="*/ 93133 h 914399"/>
              <a:gd name="connsiteX157" fmla="*/ 424010 w 2045376"/>
              <a:gd name="connsiteY157" fmla="*/ 0 h 914399"/>
              <a:gd name="connsiteX158" fmla="*/ 373209 w 2045376"/>
              <a:gd name="connsiteY158" fmla="*/ 21165 h 914399"/>
              <a:gd name="connsiteX159" fmla="*/ 352042 w 2045376"/>
              <a:gd name="connsiteY159" fmla="*/ 63499 h 914399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3909 w 2045376"/>
              <a:gd name="connsiteY66" fmla="*/ 8085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33042 w 2045376"/>
              <a:gd name="connsiteY56" fmla="*/ 8889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8847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60042 w 2045376"/>
              <a:gd name="connsiteY64" fmla="*/ 8382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12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846409 w 2045376"/>
              <a:gd name="connsiteY99" fmla="*/ 613832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1142"/>
              <a:gd name="connsiteY0" fmla="*/ 63499 h 914399"/>
              <a:gd name="connsiteX1" fmla="*/ 301242 w 2041142"/>
              <a:gd name="connsiteY1" fmla="*/ 118532 h 914399"/>
              <a:gd name="connsiteX2" fmla="*/ 301242 w 2041142"/>
              <a:gd name="connsiteY2" fmla="*/ 152398 h 914399"/>
              <a:gd name="connsiteX3" fmla="*/ 267377 w 2041142"/>
              <a:gd name="connsiteY3" fmla="*/ 165098 h 914399"/>
              <a:gd name="connsiteX4" fmla="*/ 258908 w 2041142"/>
              <a:gd name="connsiteY4" fmla="*/ 228599 h 914399"/>
              <a:gd name="connsiteX5" fmla="*/ 178475 w 2041142"/>
              <a:gd name="connsiteY5" fmla="*/ 258232 h 914399"/>
              <a:gd name="connsiteX6" fmla="*/ 237743 w 2041142"/>
              <a:gd name="connsiteY6" fmla="*/ 270932 h 914399"/>
              <a:gd name="connsiteX7" fmla="*/ 199643 w 2041142"/>
              <a:gd name="connsiteY7" fmla="*/ 313266 h 914399"/>
              <a:gd name="connsiteX8" fmla="*/ 136142 w 2041142"/>
              <a:gd name="connsiteY8" fmla="*/ 292099 h 914399"/>
              <a:gd name="connsiteX9" fmla="*/ 123443 w 2041142"/>
              <a:gd name="connsiteY9" fmla="*/ 296332 h 914399"/>
              <a:gd name="connsiteX10" fmla="*/ 98042 w 2041142"/>
              <a:gd name="connsiteY10" fmla="*/ 359832 h 914399"/>
              <a:gd name="connsiteX11" fmla="*/ 43010 w 2041142"/>
              <a:gd name="connsiteY11" fmla="*/ 313266 h 914399"/>
              <a:gd name="connsiteX12" fmla="*/ 51476 w 2041142"/>
              <a:gd name="connsiteY12" fmla="*/ 342899 h 914399"/>
              <a:gd name="connsiteX13" fmla="*/ 131909 w 2041142"/>
              <a:gd name="connsiteY13" fmla="*/ 317499 h 914399"/>
              <a:gd name="connsiteX14" fmla="*/ 123442 w 2041142"/>
              <a:gd name="connsiteY14" fmla="*/ 317499 h 914399"/>
              <a:gd name="connsiteX15" fmla="*/ 165776 w 2041142"/>
              <a:gd name="connsiteY15" fmla="*/ 347133 h 914399"/>
              <a:gd name="connsiteX16" fmla="*/ 26076 w 2041142"/>
              <a:gd name="connsiteY16" fmla="*/ 372532 h 914399"/>
              <a:gd name="connsiteX17" fmla="*/ 43009 w 2041142"/>
              <a:gd name="connsiteY17" fmla="*/ 393699 h 914399"/>
              <a:gd name="connsiteX18" fmla="*/ 102276 w 2041142"/>
              <a:gd name="connsiteY18" fmla="*/ 389465 h 914399"/>
              <a:gd name="connsiteX19" fmla="*/ 140376 w 2041142"/>
              <a:gd name="connsiteY19" fmla="*/ 397932 h 914399"/>
              <a:gd name="connsiteX20" fmla="*/ 144609 w 2041142"/>
              <a:gd name="connsiteY20" fmla="*/ 431799 h 914399"/>
              <a:gd name="connsiteX21" fmla="*/ 144609 w 2041142"/>
              <a:gd name="connsiteY21" fmla="*/ 457199 h 914399"/>
              <a:gd name="connsiteX22" fmla="*/ 165775 w 2041142"/>
              <a:gd name="connsiteY22" fmla="*/ 444499 h 914399"/>
              <a:gd name="connsiteX23" fmla="*/ 161542 w 2041142"/>
              <a:gd name="connsiteY23" fmla="*/ 452966 h 914399"/>
              <a:gd name="connsiteX24" fmla="*/ 191176 w 2041142"/>
              <a:gd name="connsiteY24" fmla="*/ 461433 h 914399"/>
              <a:gd name="connsiteX25" fmla="*/ 203876 w 2041142"/>
              <a:gd name="connsiteY25" fmla="*/ 474132 h 914399"/>
              <a:gd name="connsiteX26" fmla="*/ 267376 w 2041142"/>
              <a:gd name="connsiteY26" fmla="*/ 482599 h 914399"/>
              <a:gd name="connsiteX27" fmla="*/ 288542 w 2041142"/>
              <a:gd name="connsiteY27" fmla="*/ 499532 h 914399"/>
              <a:gd name="connsiteX28" fmla="*/ 301242 w 2041142"/>
              <a:gd name="connsiteY28" fmla="*/ 524932 h 914399"/>
              <a:gd name="connsiteX29" fmla="*/ 343575 w 2041142"/>
              <a:gd name="connsiteY29" fmla="*/ 524932 h 914399"/>
              <a:gd name="connsiteX30" fmla="*/ 368975 w 2041142"/>
              <a:gd name="connsiteY30" fmla="*/ 554566 h 914399"/>
              <a:gd name="connsiteX31" fmla="*/ 360508 w 2041142"/>
              <a:gd name="connsiteY31" fmla="*/ 609599 h 914399"/>
              <a:gd name="connsiteX32" fmla="*/ 288543 w 2041142"/>
              <a:gd name="connsiteY32" fmla="*/ 660399 h 914399"/>
              <a:gd name="connsiteX33" fmla="*/ 161542 w 2041142"/>
              <a:gd name="connsiteY33" fmla="*/ 673099 h 914399"/>
              <a:gd name="connsiteX34" fmla="*/ 191176 w 2041142"/>
              <a:gd name="connsiteY34" fmla="*/ 656166 h 914399"/>
              <a:gd name="connsiteX35" fmla="*/ 165776 w 2041142"/>
              <a:gd name="connsiteY35" fmla="*/ 668866 h 914399"/>
              <a:gd name="connsiteX36" fmla="*/ 90572 w 2041142"/>
              <a:gd name="connsiteY36" fmla="*/ 679966 h 914399"/>
              <a:gd name="connsiteX37" fmla="*/ 5905 w 2041142"/>
              <a:gd name="connsiteY37" fmla="*/ 696899 h 914399"/>
              <a:gd name="connsiteX38" fmla="*/ 38776 w 2041142"/>
              <a:gd name="connsiteY38" fmla="*/ 723898 h 914399"/>
              <a:gd name="connsiteX39" fmla="*/ 85343 w 2041142"/>
              <a:gd name="connsiteY39" fmla="*/ 719666 h 914399"/>
              <a:gd name="connsiteX40" fmla="*/ 51475 w 2041142"/>
              <a:gd name="connsiteY40" fmla="*/ 745066 h 914399"/>
              <a:gd name="connsiteX41" fmla="*/ 89576 w 2041142"/>
              <a:gd name="connsiteY41" fmla="*/ 774699 h 914399"/>
              <a:gd name="connsiteX42" fmla="*/ 141372 w 2041142"/>
              <a:gd name="connsiteY42" fmla="*/ 730766 h 914399"/>
              <a:gd name="connsiteX43" fmla="*/ 208109 w 2041142"/>
              <a:gd name="connsiteY43" fmla="*/ 749298 h 914399"/>
              <a:gd name="connsiteX44" fmla="*/ 220809 w 2041142"/>
              <a:gd name="connsiteY44" fmla="*/ 728133 h 914399"/>
              <a:gd name="connsiteX45" fmla="*/ 267376 w 2041142"/>
              <a:gd name="connsiteY45" fmla="*/ 728132 h 914399"/>
              <a:gd name="connsiteX46" fmla="*/ 305476 w 2041142"/>
              <a:gd name="connsiteY46" fmla="*/ 736599 h 914399"/>
              <a:gd name="connsiteX47" fmla="*/ 322409 w 2041142"/>
              <a:gd name="connsiteY47" fmla="*/ 753532 h 914399"/>
              <a:gd name="connsiteX48" fmla="*/ 360509 w 2041142"/>
              <a:gd name="connsiteY48" fmla="*/ 753532 h 914399"/>
              <a:gd name="connsiteX49" fmla="*/ 364742 w 2041142"/>
              <a:gd name="connsiteY49" fmla="*/ 766232 h 914399"/>
              <a:gd name="connsiteX50" fmla="*/ 402842 w 2041142"/>
              <a:gd name="connsiteY50" fmla="*/ 761999 h 914399"/>
              <a:gd name="connsiteX51" fmla="*/ 428242 w 2041142"/>
              <a:gd name="connsiteY51" fmla="*/ 745066 h 914399"/>
              <a:gd name="connsiteX52" fmla="*/ 436709 w 2041142"/>
              <a:gd name="connsiteY52" fmla="*/ 732366 h 914399"/>
              <a:gd name="connsiteX53" fmla="*/ 538309 w 2041142"/>
              <a:gd name="connsiteY53" fmla="*/ 698499 h 914399"/>
              <a:gd name="connsiteX54" fmla="*/ 615022 w 2041142"/>
              <a:gd name="connsiteY54" fmla="*/ 711416 h 914399"/>
              <a:gd name="connsiteX55" fmla="*/ 711876 w 2041142"/>
              <a:gd name="connsiteY55" fmla="*/ 787400 h 914399"/>
              <a:gd name="connsiteX56" fmla="*/ 762675 w 2041142"/>
              <a:gd name="connsiteY56" fmla="*/ 825499 h 914399"/>
              <a:gd name="connsiteX57" fmla="*/ 771142 w 2041142"/>
              <a:gd name="connsiteY57" fmla="*/ 838199 h 914399"/>
              <a:gd name="connsiteX58" fmla="*/ 796542 w 2041142"/>
              <a:gd name="connsiteY58" fmla="*/ 914399 h 914399"/>
              <a:gd name="connsiteX59" fmla="*/ 847342 w 2041142"/>
              <a:gd name="connsiteY59" fmla="*/ 905932 h 914399"/>
              <a:gd name="connsiteX60" fmla="*/ 800776 w 2041142"/>
              <a:gd name="connsiteY60" fmla="*/ 901699 h 914399"/>
              <a:gd name="connsiteX61" fmla="*/ 796542 w 2041142"/>
              <a:gd name="connsiteY61" fmla="*/ 842432 h 914399"/>
              <a:gd name="connsiteX62" fmla="*/ 830409 w 2041142"/>
              <a:gd name="connsiteY62" fmla="*/ 880532 h 914399"/>
              <a:gd name="connsiteX63" fmla="*/ 843109 w 2041142"/>
              <a:gd name="connsiteY63" fmla="*/ 884766 h 914399"/>
              <a:gd name="connsiteX64" fmla="*/ 872742 w 2041142"/>
              <a:gd name="connsiteY64" fmla="*/ 850900 h 914399"/>
              <a:gd name="connsiteX65" fmla="*/ 902376 w 2041142"/>
              <a:gd name="connsiteY65" fmla="*/ 872066 h 914399"/>
              <a:gd name="connsiteX66" fmla="*/ 898142 w 2041142"/>
              <a:gd name="connsiteY66" fmla="*/ 855132 h 914399"/>
              <a:gd name="connsiteX67" fmla="*/ 898143 w 2041142"/>
              <a:gd name="connsiteY67" fmla="*/ 846666 h 914399"/>
              <a:gd name="connsiteX68" fmla="*/ 961642 w 2041142"/>
              <a:gd name="connsiteY68" fmla="*/ 812799 h 914399"/>
              <a:gd name="connsiteX69" fmla="*/ 995509 w 2041142"/>
              <a:gd name="connsiteY69" fmla="*/ 770466 h 914399"/>
              <a:gd name="connsiteX70" fmla="*/ 1037842 w 2041142"/>
              <a:gd name="connsiteY70" fmla="*/ 749298 h 914399"/>
              <a:gd name="connsiteX71" fmla="*/ 1084409 w 2041142"/>
              <a:gd name="connsiteY71" fmla="*/ 728132 h 914399"/>
              <a:gd name="connsiteX72" fmla="*/ 1173309 w 2041142"/>
              <a:gd name="connsiteY72" fmla="*/ 719666 h 914399"/>
              <a:gd name="connsiteX73" fmla="*/ 1249509 w 2041142"/>
              <a:gd name="connsiteY73" fmla="*/ 778932 h 914399"/>
              <a:gd name="connsiteX74" fmla="*/ 1291843 w 2041142"/>
              <a:gd name="connsiteY74" fmla="*/ 817033 h 914399"/>
              <a:gd name="connsiteX75" fmla="*/ 1351108 w 2041142"/>
              <a:gd name="connsiteY75" fmla="*/ 825500 h 914399"/>
              <a:gd name="connsiteX76" fmla="*/ 1338409 w 2041142"/>
              <a:gd name="connsiteY76" fmla="*/ 825499 h 914399"/>
              <a:gd name="connsiteX77" fmla="*/ 1359575 w 2041142"/>
              <a:gd name="connsiteY77" fmla="*/ 817033 h 914399"/>
              <a:gd name="connsiteX78" fmla="*/ 1372276 w 2041142"/>
              <a:gd name="connsiteY78" fmla="*/ 846666 h 914399"/>
              <a:gd name="connsiteX79" fmla="*/ 1334176 w 2041142"/>
              <a:gd name="connsiteY79" fmla="*/ 787399 h 914399"/>
              <a:gd name="connsiteX80" fmla="*/ 1317242 w 2041142"/>
              <a:gd name="connsiteY80" fmla="*/ 770466 h 914399"/>
              <a:gd name="connsiteX81" fmla="*/ 1279142 w 2041142"/>
              <a:gd name="connsiteY81" fmla="*/ 711199 h 914399"/>
              <a:gd name="connsiteX82" fmla="*/ 1257976 w 2041142"/>
              <a:gd name="connsiteY82" fmla="*/ 690032 h 914399"/>
              <a:gd name="connsiteX83" fmla="*/ 1279142 w 2041142"/>
              <a:gd name="connsiteY83" fmla="*/ 668866 h 914399"/>
              <a:gd name="connsiteX84" fmla="*/ 1351109 w 2041142"/>
              <a:gd name="connsiteY84" fmla="*/ 660399 h 914399"/>
              <a:gd name="connsiteX85" fmla="*/ 1393442 w 2041142"/>
              <a:gd name="connsiteY85" fmla="*/ 702732 h 914399"/>
              <a:gd name="connsiteX86" fmla="*/ 1478109 w 2041142"/>
              <a:gd name="connsiteY86" fmla="*/ 702732 h 914399"/>
              <a:gd name="connsiteX87" fmla="*/ 1554309 w 2041142"/>
              <a:gd name="connsiteY87" fmla="*/ 719666 h 914399"/>
              <a:gd name="connsiteX88" fmla="*/ 1812542 w 2041142"/>
              <a:gd name="connsiteY88" fmla="*/ 770465 h 914399"/>
              <a:gd name="connsiteX89" fmla="*/ 1867575 w 2041142"/>
              <a:gd name="connsiteY89" fmla="*/ 749299 h 914399"/>
              <a:gd name="connsiteX90" fmla="*/ 1909909 w 2041142"/>
              <a:gd name="connsiteY90" fmla="*/ 761999 h 914399"/>
              <a:gd name="connsiteX91" fmla="*/ 1926842 w 2041142"/>
              <a:gd name="connsiteY91" fmla="*/ 783166 h 914399"/>
              <a:gd name="connsiteX92" fmla="*/ 1939542 w 2041142"/>
              <a:gd name="connsiteY92" fmla="*/ 745066 h 914399"/>
              <a:gd name="connsiteX93" fmla="*/ 1952242 w 2041142"/>
              <a:gd name="connsiteY93" fmla="*/ 732365 h 914399"/>
              <a:gd name="connsiteX94" fmla="*/ 1977642 w 2041142"/>
              <a:gd name="connsiteY94" fmla="*/ 706966 h 914399"/>
              <a:gd name="connsiteX95" fmla="*/ 1876042 w 2041142"/>
              <a:gd name="connsiteY95" fmla="*/ 698499 h 914399"/>
              <a:gd name="connsiteX96" fmla="*/ 2041142 w 2041142"/>
              <a:gd name="connsiteY96" fmla="*/ 685799 h 914399"/>
              <a:gd name="connsiteX97" fmla="*/ 1931076 w 2041142"/>
              <a:gd name="connsiteY97" fmla="*/ 647699 h 914399"/>
              <a:gd name="connsiteX98" fmla="*/ 1964943 w 2041142"/>
              <a:gd name="connsiteY98" fmla="*/ 630766 h 914399"/>
              <a:gd name="connsiteX99" fmla="*/ 1846409 w 2041142"/>
              <a:gd name="connsiteY99" fmla="*/ 613832 h 914399"/>
              <a:gd name="connsiteX100" fmla="*/ 1964943 w 2041142"/>
              <a:gd name="connsiteY100" fmla="*/ 579966 h 914399"/>
              <a:gd name="connsiteX101" fmla="*/ 1884509 w 2041142"/>
              <a:gd name="connsiteY101" fmla="*/ 579965 h 914399"/>
              <a:gd name="connsiteX102" fmla="*/ 1854876 w 2041142"/>
              <a:gd name="connsiteY102" fmla="*/ 558798 h 914399"/>
              <a:gd name="connsiteX103" fmla="*/ 1964942 w 2041142"/>
              <a:gd name="connsiteY103" fmla="*/ 507999 h 914399"/>
              <a:gd name="connsiteX104" fmla="*/ 1884508 w 2041142"/>
              <a:gd name="connsiteY104" fmla="*/ 520699 h 914399"/>
              <a:gd name="connsiteX105" fmla="*/ 1926842 w 2041142"/>
              <a:gd name="connsiteY105" fmla="*/ 474132 h 914399"/>
              <a:gd name="connsiteX106" fmla="*/ 1931076 w 2041142"/>
              <a:gd name="connsiteY106" fmla="*/ 444499 h 914399"/>
              <a:gd name="connsiteX107" fmla="*/ 1876042 w 2041142"/>
              <a:gd name="connsiteY107" fmla="*/ 461432 h 914399"/>
              <a:gd name="connsiteX108" fmla="*/ 1888742 w 2041142"/>
              <a:gd name="connsiteY108" fmla="*/ 427566 h 914399"/>
              <a:gd name="connsiteX109" fmla="*/ 1787142 w 2041142"/>
              <a:gd name="connsiteY109" fmla="*/ 457199 h 914399"/>
              <a:gd name="connsiteX110" fmla="*/ 1825242 w 2041142"/>
              <a:gd name="connsiteY110" fmla="*/ 410632 h 914399"/>
              <a:gd name="connsiteX111" fmla="*/ 1816776 w 2041142"/>
              <a:gd name="connsiteY111" fmla="*/ 380999 h 914399"/>
              <a:gd name="connsiteX112" fmla="*/ 1689776 w 2041142"/>
              <a:gd name="connsiteY112" fmla="*/ 440266 h 914399"/>
              <a:gd name="connsiteX113" fmla="*/ 1524676 w 2041142"/>
              <a:gd name="connsiteY113" fmla="*/ 541866 h 914399"/>
              <a:gd name="connsiteX114" fmla="*/ 1490809 w 2041142"/>
              <a:gd name="connsiteY114" fmla="*/ 584199 h 914399"/>
              <a:gd name="connsiteX115" fmla="*/ 1406142 w 2041142"/>
              <a:gd name="connsiteY115" fmla="*/ 575732 h 914399"/>
              <a:gd name="connsiteX116" fmla="*/ 1355342 w 2041142"/>
              <a:gd name="connsiteY116" fmla="*/ 579966 h 914399"/>
              <a:gd name="connsiteX117" fmla="*/ 1342642 w 2041142"/>
              <a:gd name="connsiteY117" fmla="*/ 609599 h 914399"/>
              <a:gd name="connsiteX118" fmla="*/ 1300309 w 2041142"/>
              <a:gd name="connsiteY118" fmla="*/ 613832 h 914399"/>
              <a:gd name="connsiteX119" fmla="*/ 1228342 w 2041142"/>
              <a:gd name="connsiteY119" fmla="*/ 613832 h 914399"/>
              <a:gd name="connsiteX120" fmla="*/ 1202942 w 2041142"/>
              <a:gd name="connsiteY120" fmla="*/ 605366 h 914399"/>
              <a:gd name="connsiteX121" fmla="*/ 1211409 w 2041142"/>
              <a:gd name="connsiteY121" fmla="*/ 524932 h 914399"/>
              <a:gd name="connsiteX122" fmla="*/ 1232576 w 2041142"/>
              <a:gd name="connsiteY122" fmla="*/ 491066 h 914399"/>
              <a:gd name="connsiteX123" fmla="*/ 1296076 w 2041142"/>
              <a:gd name="connsiteY123" fmla="*/ 461432 h 914399"/>
              <a:gd name="connsiteX124" fmla="*/ 1274909 w 2041142"/>
              <a:gd name="connsiteY124" fmla="*/ 427566 h 914399"/>
              <a:gd name="connsiteX125" fmla="*/ 1266442 w 2041142"/>
              <a:gd name="connsiteY125" fmla="*/ 397932 h 914399"/>
              <a:gd name="connsiteX126" fmla="*/ 1245276 w 2041142"/>
              <a:gd name="connsiteY126" fmla="*/ 397932 h 914399"/>
              <a:gd name="connsiteX127" fmla="*/ 1376509 w 2041142"/>
              <a:gd name="connsiteY127" fmla="*/ 321732 h 914399"/>
              <a:gd name="connsiteX128" fmla="*/ 1431542 w 2041142"/>
              <a:gd name="connsiteY128" fmla="*/ 309032 h 914399"/>
              <a:gd name="connsiteX129" fmla="*/ 1406142 w 2041142"/>
              <a:gd name="connsiteY129" fmla="*/ 279399 h 914399"/>
              <a:gd name="connsiteX130" fmla="*/ 1461176 w 2041142"/>
              <a:gd name="connsiteY130" fmla="*/ 266699 h 914399"/>
              <a:gd name="connsiteX131" fmla="*/ 1338410 w 2041142"/>
              <a:gd name="connsiteY131" fmla="*/ 287866 h 914399"/>
              <a:gd name="connsiteX132" fmla="*/ 1211408 w 2041142"/>
              <a:gd name="connsiteY132" fmla="*/ 317500 h 914399"/>
              <a:gd name="connsiteX133" fmla="*/ 1101343 w 2041142"/>
              <a:gd name="connsiteY133" fmla="*/ 359832 h 914399"/>
              <a:gd name="connsiteX134" fmla="*/ 974341 w 2041142"/>
              <a:gd name="connsiteY134" fmla="*/ 402165 h 914399"/>
              <a:gd name="connsiteX135" fmla="*/ 902376 w 2041142"/>
              <a:gd name="connsiteY135" fmla="*/ 380999 h 914399"/>
              <a:gd name="connsiteX136" fmla="*/ 733042 w 2041142"/>
              <a:gd name="connsiteY136" fmla="*/ 351366 h 914399"/>
              <a:gd name="connsiteX137" fmla="*/ 953176 w 2041142"/>
              <a:gd name="connsiteY137" fmla="*/ 342899 h 914399"/>
              <a:gd name="connsiteX138" fmla="*/ 851576 w 2041142"/>
              <a:gd name="connsiteY138" fmla="*/ 304799 h 914399"/>
              <a:gd name="connsiteX139" fmla="*/ 974342 w 2041142"/>
              <a:gd name="connsiteY139" fmla="*/ 266699 h 914399"/>
              <a:gd name="connsiteX140" fmla="*/ 868509 w 2041142"/>
              <a:gd name="connsiteY140" fmla="*/ 228599 h 914399"/>
              <a:gd name="connsiteX141" fmla="*/ 902376 w 2041142"/>
              <a:gd name="connsiteY141" fmla="*/ 165099 h 914399"/>
              <a:gd name="connsiteX142" fmla="*/ 961642 w 2041142"/>
              <a:gd name="connsiteY142" fmla="*/ 131232 h 914399"/>
              <a:gd name="connsiteX143" fmla="*/ 961642 w 2041142"/>
              <a:gd name="connsiteY143" fmla="*/ 97366 h 914399"/>
              <a:gd name="connsiteX144" fmla="*/ 927776 w 2041142"/>
              <a:gd name="connsiteY144" fmla="*/ 105832 h 914399"/>
              <a:gd name="connsiteX145" fmla="*/ 932009 w 2041142"/>
              <a:gd name="connsiteY145" fmla="*/ 63499 h 914399"/>
              <a:gd name="connsiteX146" fmla="*/ 868509 w 2041142"/>
              <a:gd name="connsiteY146" fmla="*/ 80432 h 914399"/>
              <a:gd name="connsiteX147" fmla="*/ 855809 w 2041142"/>
              <a:gd name="connsiteY147" fmla="*/ 84666 h 914399"/>
              <a:gd name="connsiteX148" fmla="*/ 796542 w 2041142"/>
              <a:gd name="connsiteY148" fmla="*/ 114299 h 914399"/>
              <a:gd name="connsiteX149" fmla="*/ 762676 w 2041142"/>
              <a:gd name="connsiteY149" fmla="*/ 165099 h 914399"/>
              <a:gd name="connsiteX150" fmla="*/ 711876 w 2041142"/>
              <a:gd name="connsiteY150" fmla="*/ 169332 h 914399"/>
              <a:gd name="connsiteX151" fmla="*/ 644142 w 2041142"/>
              <a:gd name="connsiteY151" fmla="*/ 165099 h 914399"/>
              <a:gd name="connsiteX152" fmla="*/ 525610 w 2041142"/>
              <a:gd name="connsiteY152" fmla="*/ 203199 h 914399"/>
              <a:gd name="connsiteX153" fmla="*/ 491742 w 2041142"/>
              <a:gd name="connsiteY153" fmla="*/ 232832 h 914399"/>
              <a:gd name="connsiteX154" fmla="*/ 432476 w 2041142"/>
              <a:gd name="connsiteY154" fmla="*/ 237065 h 914399"/>
              <a:gd name="connsiteX155" fmla="*/ 445176 w 2041142"/>
              <a:gd name="connsiteY155" fmla="*/ 198966 h 914399"/>
              <a:gd name="connsiteX156" fmla="*/ 415543 w 2041142"/>
              <a:gd name="connsiteY156" fmla="*/ 148166 h 914399"/>
              <a:gd name="connsiteX157" fmla="*/ 428243 w 2041142"/>
              <a:gd name="connsiteY157" fmla="*/ 93133 h 914399"/>
              <a:gd name="connsiteX158" fmla="*/ 424010 w 2041142"/>
              <a:gd name="connsiteY158" fmla="*/ 0 h 914399"/>
              <a:gd name="connsiteX159" fmla="*/ 373209 w 2041142"/>
              <a:gd name="connsiteY159" fmla="*/ 21165 h 914399"/>
              <a:gd name="connsiteX160" fmla="*/ 352042 w 2041142"/>
              <a:gd name="connsiteY160" fmla="*/ 63499 h 914399"/>
              <a:gd name="connsiteX0" fmla="*/ 352042 w 1977642"/>
              <a:gd name="connsiteY0" fmla="*/ 63499 h 914399"/>
              <a:gd name="connsiteX1" fmla="*/ 301242 w 1977642"/>
              <a:gd name="connsiteY1" fmla="*/ 118532 h 914399"/>
              <a:gd name="connsiteX2" fmla="*/ 301242 w 1977642"/>
              <a:gd name="connsiteY2" fmla="*/ 152398 h 914399"/>
              <a:gd name="connsiteX3" fmla="*/ 267377 w 1977642"/>
              <a:gd name="connsiteY3" fmla="*/ 165098 h 914399"/>
              <a:gd name="connsiteX4" fmla="*/ 258908 w 1977642"/>
              <a:gd name="connsiteY4" fmla="*/ 228599 h 914399"/>
              <a:gd name="connsiteX5" fmla="*/ 178475 w 1977642"/>
              <a:gd name="connsiteY5" fmla="*/ 258232 h 914399"/>
              <a:gd name="connsiteX6" fmla="*/ 237743 w 1977642"/>
              <a:gd name="connsiteY6" fmla="*/ 270932 h 914399"/>
              <a:gd name="connsiteX7" fmla="*/ 199643 w 1977642"/>
              <a:gd name="connsiteY7" fmla="*/ 313266 h 914399"/>
              <a:gd name="connsiteX8" fmla="*/ 136142 w 1977642"/>
              <a:gd name="connsiteY8" fmla="*/ 292099 h 914399"/>
              <a:gd name="connsiteX9" fmla="*/ 123443 w 1977642"/>
              <a:gd name="connsiteY9" fmla="*/ 296332 h 914399"/>
              <a:gd name="connsiteX10" fmla="*/ 98042 w 1977642"/>
              <a:gd name="connsiteY10" fmla="*/ 359832 h 914399"/>
              <a:gd name="connsiteX11" fmla="*/ 43010 w 1977642"/>
              <a:gd name="connsiteY11" fmla="*/ 313266 h 914399"/>
              <a:gd name="connsiteX12" fmla="*/ 51476 w 1977642"/>
              <a:gd name="connsiteY12" fmla="*/ 342899 h 914399"/>
              <a:gd name="connsiteX13" fmla="*/ 131909 w 1977642"/>
              <a:gd name="connsiteY13" fmla="*/ 317499 h 914399"/>
              <a:gd name="connsiteX14" fmla="*/ 123442 w 1977642"/>
              <a:gd name="connsiteY14" fmla="*/ 317499 h 914399"/>
              <a:gd name="connsiteX15" fmla="*/ 165776 w 1977642"/>
              <a:gd name="connsiteY15" fmla="*/ 347133 h 914399"/>
              <a:gd name="connsiteX16" fmla="*/ 26076 w 1977642"/>
              <a:gd name="connsiteY16" fmla="*/ 372532 h 914399"/>
              <a:gd name="connsiteX17" fmla="*/ 43009 w 1977642"/>
              <a:gd name="connsiteY17" fmla="*/ 393699 h 914399"/>
              <a:gd name="connsiteX18" fmla="*/ 102276 w 1977642"/>
              <a:gd name="connsiteY18" fmla="*/ 389465 h 914399"/>
              <a:gd name="connsiteX19" fmla="*/ 140376 w 1977642"/>
              <a:gd name="connsiteY19" fmla="*/ 397932 h 914399"/>
              <a:gd name="connsiteX20" fmla="*/ 144609 w 1977642"/>
              <a:gd name="connsiteY20" fmla="*/ 431799 h 914399"/>
              <a:gd name="connsiteX21" fmla="*/ 144609 w 1977642"/>
              <a:gd name="connsiteY21" fmla="*/ 457199 h 914399"/>
              <a:gd name="connsiteX22" fmla="*/ 165775 w 1977642"/>
              <a:gd name="connsiteY22" fmla="*/ 444499 h 914399"/>
              <a:gd name="connsiteX23" fmla="*/ 161542 w 1977642"/>
              <a:gd name="connsiteY23" fmla="*/ 452966 h 914399"/>
              <a:gd name="connsiteX24" fmla="*/ 191176 w 1977642"/>
              <a:gd name="connsiteY24" fmla="*/ 461433 h 914399"/>
              <a:gd name="connsiteX25" fmla="*/ 203876 w 1977642"/>
              <a:gd name="connsiteY25" fmla="*/ 474132 h 914399"/>
              <a:gd name="connsiteX26" fmla="*/ 267376 w 1977642"/>
              <a:gd name="connsiteY26" fmla="*/ 482599 h 914399"/>
              <a:gd name="connsiteX27" fmla="*/ 288542 w 1977642"/>
              <a:gd name="connsiteY27" fmla="*/ 499532 h 914399"/>
              <a:gd name="connsiteX28" fmla="*/ 301242 w 1977642"/>
              <a:gd name="connsiteY28" fmla="*/ 524932 h 914399"/>
              <a:gd name="connsiteX29" fmla="*/ 343575 w 1977642"/>
              <a:gd name="connsiteY29" fmla="*/ 524932 h 914399"/>
              <a:gd name="connsiteX30" fmla="*/ 368975 w 1977642"/>
              <a:gd name="connsiteY30" fmla="*/ 554566 h 914399"/>
              <a:gd name="connsiteX31" fmla="*/ 360508 w 1977642"/>
              <a:gd name="connsiteY31" fmla="*/ 609599 h 914399"/>
              <a:gd name="connsiteX32" fmla="*/ 288543 w 1977642"/>
              <a:gd name="connsiteY32" fmla="*/ 660399 h 914399"/>
              <a:gd name="connsiteX33" fmla="*/ 161542 w 1977642"/>
              <a:gd name="connsiteY33" fmla="*/ 673099 h 914399"/>
              <a:gd name="connsiteX34" fmla="*/ 191176 w 1977642"/>
              <a:gd name="connsiteY34" fmla="*/ 656166 h 914399"/>
              <a:gd name="connsiteX35" fmla="*/ 165776 w 1977642"/>
              <a:gd name="connsiteY35" fmla="*/ 668866 h 914399"/>
              <a:gd name="connsiteX36" fmla="*/ 90572 w 1977642"/>
              <a:gd name="connsiteY36" fmla="*/ 679966 h 914399"/>
              <a:gd name="connsiteX37" fmla="*/ 5905 w 1977642"/>
              <a:gd name="connsiteY37" fmla="*/ 696899 h 914399"/>
              <a:gd name="connsiteX38" fmla="*/ 38776 w 1977642"/>
              <a:gd name="connsiteY38" fmla="*/ 723898 h 914399"/>
              <a:gd name="connsiteX39" fmla="*/ 85343 w 1977642"/>
              <a:gd name="connsiteY39" fmla="*/ 719666 h 914399"/>
              <a:gd name="connsiteX40" fmla="*/ 51475 w 1977642"/>
              <a:gd name="connsiteY40" fmla="*/ 745066 h 914399"/>
              <a:gd name="connsiteX41" fmla="*/ 89576 w 1977642"/>
              <a:gd name="connsiteY41" fmla="*/ 774699 h 914399"/>
              <a:gd name="connsiteX42" fmla="*/ 141372 w 1977642"/>
              <a:gd name="connsiteY42" fmla="*/ 730766 h 914399"/>
              <a:gd name="connsiteX43" fmla="*/ 208109 w 1977642"/>
              <a:gd name="connsiteY43" fmla="*/ 749298 h 914399"/>
              <a:gd name="connsiteX44" fmla="*/ 220809 w 1977642"/>
              <a:gd name="connsiteY44" fmla="*/ 728133 h 914399"/>
              <a:gd name="connsiteX45" fmla="*/ 267376 w 1977642"/>
              <a:gd name="connsiteY45" fmla="*/ 728132 h 914399"/>
              <a:gd name="connsiteX46" fmla="*/ 305476 w 1977642"/>
              <a:gd name="connsiteY46" fmla="*/ 736599 h 914399"/>
              <a:gd name="connsiteX47" fmla="*/ 322409 w 1977642"/>
              <a:gd name="connsiteY47" fmla="*/ 753532 h 914399"/>
              <a:gd name="connsiteX48" fmla="*/ 360509 w 1977642"/>
              <a:gd name="connsiteY48" fmla="*/ 753532 h 914399"/>
              <a:gd name="connsiteX49" fmla="*/ 364742 w 1977642"/>
              <a:gd name="connsiteY49" fmla="*/ 766232 h 914399"/>
              <a:gd name="connsiteX50" fmla="*/ 402842 w 1977642"/>
              <a:gd name="connsiteY50" fmla="*/ 761999 h 914399"/>
              <a:gd name="connsiteX51" fmla="*/ 428242 w 1977642"/>
              <a:gd name="connsiteY51" fmla="*/ 745066 h 914399"/>
              <a:gd name="connsiteX52" fmla="*/ 436709 w 1977642"/>
              <a:gd name="connsiteY52" fmla="*/ 732366 h 914399"/>
              <a:gd name="connsiteX53" fmla="*/ 538309 w 1977642"/>
              <a:gd name="connsiteY53" fmla="*/ 698499 h 914399"/>
              <a:gd name="connsiteX54" fmla="*/ 615022 w 1977642"/>
              <a:gd name="connsiteY54" fmla="*/ 711416 h 914399"/>
              <a:gd name="connsiteX55" fmla="*/ 711876 w 1977642"/>
              <a:gd name="connsiteY55" fmla="*/ 787400 h 914399"/>
              <a:gd name="connsiteX56" fmla="*/ 762675 w 1977642"/>
              <a:gd name="connsiteY56" fmla="*/ 825499 h 914399"/>
              <a:gd name="connsiteX57" fmla="*/ 771142 w 1977642"/>
              <a:gd name="connsiteY57" fmla="*/ 838199 h 914399"/>
              <a:gd name="connsiteX58" fmla="*/ 796542 w 1977642"/>
              <a:gd name="connsiteY58" fmla="*/ 914399 h 914399"/>
              <a:gd name="connsiteX59" fmla="*/ 847342 w 1977642"/>
              <a:gd name="connsiteY59" fmla="*/ 905932 h 914399"/>
              <a:gd name="connsiteX60" fmla="*/ 800776 w 1977642"/>
              <a:gd name="connsiteY60" fmla="*/ 901699 h 914399"/>
              <a:gd name="connsiteX61" fmla="*/ 796542 w 1977642"/>
              <a:gd name="connsiteY61" fmla="*/ 842432 h 914399"/>
              <a:gd name="connsiteX62" fmla="*/ 830409 w 1977642"/>
              <a:gd name="connsiteY62" fmla="*/ 880532 h 914399"/>
              <a:gd name="connsiteX63" fmla="*/ 843109 w 1977642"/>
              <a:gd name="connsiteY63" fmla="*/ 884766 h 914399"/>
              <a:gd name="connsiteX64" fmla="*/ 872742 w 1977642"/>
              <a:gd name="connsiteY64" fmla="*/ 850900 h 914399"/>
              <a:gd name="connsiteX65" fmla="*/ 902376 w 1977642"/>
              <a:gd name="connsiteY65" fmla="*/ 872066 h 914399"/>
              <a:gd name="connsiteX66" fmla="*/ 898142 w 1977642"/>
              <a:gd name="connsiteY66" fmla="*/ 855132 h 914399"/>
              <a:gd name="connsiteX67" fmla="*/ 898143 w 1977642"/>
              <a:gd name="connsiteY67" fmla="*/ 846666 h 914399"/>
              <a:gd name="connsiteX68" fmla="*/ 961642 w 1977642"/>
              <a:gd name="connsiteY68" fmla="*/ 812799 h 914399"/>
              <a:gd name="connsiteX69" fmla="*/ 995509 w 1977642"/>
              <a:gd name="connsiteY69" fmla="*/ 770466 h 914399"/>
              <a:gd name="connsiteX70" fmla="*/ 1037842 w 1977642"/>
              <a:gd name="connsiteY70" fmla="*/ 749298 h 914399"/>
              <a:gd name="connsiteX71" fmla="*/ 1084409 w 1977642"/>
              <a:gd name="connsiteY71" fmla="*/ 728132 h 914399"/>
              <a:gd name="connsiteX72" fmla="*/ 1173309 w 1977642"/>
              <a:gd name="connsiteY72" fmla="*/ 719666 h 914399"/>
              <a:gd name="connsiteX73" fmla="*/ 1249509 w 1977642"/>
              <a:gd name="connsiteY73" fmla="*/ 778932 h 914399"/>
              <a:gd name="connsiteX74" fmla="*/ 1291843 w 1977642"/>
              <a:gd name="connsiteY74" fmla="*/ 817033 h 914399"/>
              <a:gd name="connsiteX75" fmla="*/ 1351108 w 1977642"/>
              <a:gd name="connsiteY75" fmla="*/ 825500 h 914399"/>
              <a:gd name="connsiteX76" fmla="*/ 1338409 w 1977642"/>
              <a:gd name="connsiteY76" fmla="*/ 825499 h 914399"/>
              <a:gd name="connsiteX77" fmla="*/ 1359575 w 1977642"/>
              <a:gd name="connsiteY77" fmla="*/ 817033 h 914399"/>
              <a:gd name="connsiteX78" fmla="*/ 1372276 w 1977642"/>
              <a:gd name="connsiteY78" fmla="*/ 846666 h 914399"/>
              <a:gd name="connsiteX79" fmla="*/ 1334176 w 1977642"/>
              <a:gd name="connsiteY79" fmla="*/ 787399 h 914399"/>
              <a:gd name="connsiteX80" fmla="*/ 1317242 w 1977642"/>
              <a:gd name="connsiteY80" fmla="*/ 770466 h 914399"/>
              <a:gd name="connsiteX81" fmla="*/ 1279142 w 1977642"/>
              <a:gd name="connsiteY81" fmla="*/ 711199 h 914399"/>
              <a:gd name="connsiteX82" fmla="*/ 1257976 w 1977642"/>
              <a:gd name="connsiteY82" fmla="*/ 690032 h 914399"/>
              <a:gd name="connsiteX83" fmla="*/ 1279142 w 1977642"/>
              <a:gd name="connsiteY83" fmla="*/ 668866 h 914399"/>
              <a:gd name="connsiteX84" fmla="*/ 1351109 w 1977642"/>
              <a:gd name="connsiteY84" fmla="*/ 660399 h 914399"/>
              <a:gd name="connsiteX85" fmla="*/ 1393442 w 1977642"/>
              <a:gd name="connsiteY85" fmla="*/ 702732 h 914399"/>
              <a:gd name="connsiteX86" fmla="*/ 1478109 w 1977642"/>
              <a:gd name="connsiteY86" fmla="*/ 702732 h 914399"/>
              <a:gd name="connsiteX87" fmla="*/ 1554309 w 1977642"/>
              <a:gd name="connsiteY87" fmla="*/ 719666 h 914399"/>
              <a:gd name="connsiteX88" fmla="*/ 1812542 w 1977642"/>
              <a:gd name="connsiteY88" fmla="*/ 770465 h 914399"/>
              <a:gd name="connsiteX89" fmla="*/ 1867575 w 1977642"/>
              <a:gd name="connsiteY89" fmla="*/ 749299 h 914399"/>
              <a:gd name="connsiteX90" fmla="*/ 1909909 w 1977642"/>
              <a:gd name="connsiteY90" fmla="*/ 761999 h 914399"/>
              <a:gd name="connsiteX91" fmla="*/ 1926842 w 1977642"/>
              <a:gd name="connsiteY91" fmla="*/ 783166 h 914399"/>
              <a:gd name="connsiteX92" fmla="*/ 1939542 w 1977642"/>
              <a:gd name="connsiteY92" fmla="*/ 745066 h 914399"/>
              <a:gd name="connsiteX93" fmla="*/ 1952242 w 1977642"/>
              <a:gd name="connsiteY93" fmla="*/ 732365 h 914399"/>
              <a:gd name="connsiteX94" fmla="*/ 1977642 w 1977642"/>
              <a:gd name="connsiteY94" fmla="*/ 706966 h 914399"/>
              <a:gd name="connsiteX95" fmla="*/ 1876042 w 1977642"/>
              <a:gd name="connsiteY95" fmla="*/ 698499 h 914399"/>
              <a:gd name="connsiteX96" fmla="*/ 1943775 w 1977642"/>
              <a:gd name="connsiteY96" fmla="*/ 685799 h 914399"/>
              <a:gd name="connsiteX97" fmla="*/ 1931076 w 1977642"/>
              <a:gd name="connsiteY97" fmla="*/ 647699 h 914399"/>
              <a:gd name="connsiteX98" fmla="*/ 1964943 w 1977642"/>
              <a:gd name="connsiteY98" fmla="*/ 630766 h 914399"/>
              <a:gd name="connsiteX99" fmla="*/ 1846409 w 1977642"/>
              <a:gd name="connsiteY99" fmla="*/ 613832 h 914399"/>
              <a:gd name="connsiteX100" fmla="*/ 1964943 w 1977642"/>
              <a:gd name="connsiteY100" fmla="*/ 579966 h 914399"/>
              <a:gd name="connsiteX101" fmla="*/ 1884509 w 1977642"/>
              <a:gd name="connsiteY101" fmla="*/ 579965 h 914399"/>
              <a:gd name="connsiteX102" fmla="*/ 1854876 w 1977642"/>
              <a:gd name="connsiteY102" fmla="*/ 558798 h 914399"/>
              <a:gd name="connsiteX103" fmla="*/ 1964942 w 1977642"/>
              <a:gd name="connsiteY103" fmla="*/ 507999 h 914399"/>
              <a:gd name="connsiteX104" fmla="*/ 1884508 w 1977642"/>
              <a:gd name="connsiteY104" fmla="*/ 520699 h 914399"/>
              <a:gd name="connsiteX105" fmla="*/ 1926842 w 1977642"/>
              <a:gd name="connsiteY105" fmla="*/ 474132 h 914399"/>
              <a:gd name="connsiteX106" fmla="*/ 1931076 w 1977642"/>
              <a:gd name="connsiteY106" fmla="*/ 444499 h 914399"/>
              <a:gd name="connsiteX107" fmla="*/ 1876042 w 1977642"/>
              <a:gd name="connsiteY107" fmla="*/ 461432 h 914399"/>
              <a:gd name="connsiteX108" fmla="*/ 1888742 w 1977642"/>
              <a:gd name="connsiteY108" fmla="*/ 427566 h 914399"/>
              <a:gd name="connsiteX109" fmla="*/ 1787142 w 1977642"/>
              <a:gd name="connsiteY109" fmla="*/ 457199 h 914399"/>
              <a:gd name="connsiteX110" fmla="*/ 1825242 w 1977642"/>
              <a:gd name="connsiteY110" fmla="*/ 410632 h 914399"/>
              <a:gd name="connsiteX111" fmla="*/ 1816776 w 1977642"/>
              <a:gd name="connsiteY111" fmla="*/ 380999 h 914399"/>
              <a:gd name="connsiteX112" fmla="*/ 1689776 w 1977642"/>
              <a:gd name="connsiteY112" fmla="*/ 440266 h 914399"/>
              <a:gd name="connsiteX113" fmla="*/ 1524676 w 1977642"/>
              <a:gd name="connsiteY113" fmla="*/ 541866 h 914399"/>
              <a:gd name="connsiteX114" fmla="*/ 1490809 w 1977642"/>
              <a:gd name="connsiteY114" fmla="*/ 584199 h 914399"/>
              <a:gd name="connsiteX115" fmla="*/ 1406142 w 1977642"/>
              <a:gd name="connsiteY115" fmla="*/ 575732 h 914399"/>
              <a:gd name="connsiteX116" fmla="*/ 1355342 w 1977642"/>
              <a:gd name="connsiteY116" fmla="*/ 579966 h 914399"/>
              <a:gd name="connsiteX117" fmla="*/ 1342642 w 1977642"/>
              <a:gd name="connsiteY117" fmla="*/ 609599 h 914399"/>
              <a:gd name="connsiteX118" fmla="*/ 1300309 w 1977642"/>
              <a:gd name="connsiteY118" fmla="*/ 613832 h 914399"/>
              <a:gd name="connsiteX119" fmla="*/ 1228342 w 1977642"/>
              <a:gd name="connsiteY119" fmla="*/ 613832 h 914399"/>
              <a:gd name="connsiteX120" fmla="*/ 1202942 w 1977642"/>
              <a:gd name="connsiteY120" fmla="*/ 605366 h 914399"/>
              <a:gd name="connsiteX121" fmla="*/ 1211409 w 1977642"/>
              <a:gd name="connsiteY121" fmla="*/ 524932 h 914399"/>
              <a:gd name="connsiteX122" fmla="*/ 1232576 w 1977642"/>
              <a:gd name="connsiteY122" fmla="*/ 491066 h 914399"/>
              <a:gd name="connsiteX123" fmla="*/ 1296076 w 1977642"/>
              <a:gd name="connsiteY123" fmla="*/ 461432 h 914399"/>
              <a:gd name="connsiteX124" fmla="*/ 1274909 w 1977642"/>
              <a:gd name="connsiteY124" fmla="*/ 427566 h 914399"/>
              <a:gd name="connsiteX125" fmla="*/ 1266442 w 1977642"/>
              <a:gd name="connsiteY125" fmla="*/ 397932 h 914399"/>
              <a:gd name="connsiteX126" fmla="*/ 1245276 w 1977642"/>
              <a:gd name="connsiteY126" fmla="*/ 397932 h 914399"/>
              <a:gd name="connsiteX127" fmla="*/ 1376509 w 1977642"/>
              <a:gd name="connsiteY127" fmla="*/ 321732 h 914399"/>
              <a:gd name="connsiteX128" fmla="*/ 1431542 w 1977642"/>
              <a:gd name="connsiteY128" fmla="*/ 309032 h 914399"/>
              <a:gd name="connsiteX129" fmla="*/ 1406142 w 1977642"/>
              <a:gd name="connsiteY129" fmla="*/ 279399 h 914399"/>
              <a:gd name="connsiteX130" fmla="*/ 1461176 w 1977642"/>
              <a:gd name="connsiteY130" fmla="*/ 266699 h 914399"/>
              <a:gd name="connsiteX131" fmla="*/ 1338410 w 1977642"/>
              <a:gd name="connsiteY131" fmla="*/ 287866 h 914399"/>
              <a:gd name="connsiteX132" fmla="*/ 1211408 w 1977642"/>
              <a:gd name="connsiteY132" fmla="*/ 317500 h 914399"/>
              <a:gd name="connsiteX133" fmla="*/ 1101343 w 1977642"/>
              <a:gd name="connsiteY133" fmla="*/ 359832 h 914399"/>
              <a:gd name="connsiteX134" fmla="*/ 974341 w 1977642"/>
              <a:gd name="connsiteY134" fmla="*/ 402165 h 914399"/>
              <a:gd name="connsiteX135" fmla="*/ 902376 w 1977642"/>
              <a:gd name="connsiteY135" fmla="*/ 380999 h 914399"/>
              <a:gd name="connsiteX136" fmla="*/ 733042 w 1977642"/>
              <a:gd name="connsiteY136" fmla="*/ 351366 h 914399"/>
              <a:gd name="connsiteX137" fmla="*/ 953176 w 1977642"/>
              <a:gd name="connsiteY137" fmla="*/ 342899 h 914399"/>
              <a:gd name="connsiteX138" fmla="*/ 851576 w 1977642"/>
              <a:gd name="connsiteY138" fmla="*/ 304799 h 914399"/>
              <a:gd name="connsiteX139" fmla="*/ 974342 w 1977642"/>
              <a:gd name="connsiteY139" fmla="*/ 266699 h 914399"/>
              <a:gd name="connsiteX140" fmla="*/ 868509 w 1977642"/>
              <a:gd name="connsiteY140" fmla="*/ 228599 h 914399"/>
              <a:gd name="connsiteX141" fmla="*/ 902376 w 1977642"/>
              <a:gd name="connsiteY141" fmla="*/ 165099 h 914399"/>
              <a:gd name="connsiteX142" fmla="*/ 961642 w 1977642"/>
              <a:gd name="connsiteY142" fmla="*/ 131232 h 914399"/>
              <a:gd name="connsiteX143" fmla="*/ 961642 w 1977642"/>
              <a:gd name="connsiteY143" fmla="*/ 97366 h 914399"/>
              <a:gd name="connsiteX144" fmla="*/ 927776 w 1977642"/>
              <a:gd name="connsiteY144" fmla="*/ 105832 h 914399"/>
              <a:gd name="connsiteX145" fmla="*/ 932009 w 1977642"/>
              <a:gd name="connsiteY145" fmla="*/ 63499 h 914399"/>
              <a:gd name="connsiteX146" fmla="*/ 868509 w 1977642"/>
              <a:gd name="connsiteY146" fmla="*/ 80432 h 914399"/>
              <a:gd name="connsiteX147" fmla="*/ 855809 w 1977642"/>
              <a:gd name="connsiteY147" fmla="*/ 84666 h 914399"/>
              <a:gd name="connsiteX148" fmla="*/ 796542 w 1977642"/>
              <a:gd name="connsiteY148" fmla="*/ 114299 h 914399"/>
              <a:gd name="connsiteX149" fmla="*/ 762676 w 1977642"/>
              <a:gd name="connsiteY149" fmla="*/ 165099 h 914399"/>
              <a:gd name="connsiteX150" fmla="*/ 711876 w 1977642"/>
              <a:gd name="connsiteY150" fmla="*/ 169332 h 914399"/>
              <a:gd name="connsiteX151" fmla="*/ 644142 w 1977642"/>
              <a:gd name="connsiteY151" fmla="*/ 165099 h 914399"/>
              <a:gd name="connsiteX152" fmla="*/ 525610 w 1977642"/>
              <a:gd name="connsiteY152" fmla="*/ 203199 h 914399"/>
              <a:gd name="connsiteX153" fmla="*/ 491742 w 1977642"/>
              <a:gd name="connsiteY153" fmla="*/ 232832 h 914399"/>
              <a:gd name="connsiteX154" fmla="*/ 432476 w 1977642"/>
              <a:gd name="connsiteY154" fmla="*/ 237065 h 914399"/>
              <a:gd name="connsiteX155" fmla="*/ 445176 w 1977642"/>
              <a:gd name="connsiteY155" fmla="*/ 198966 h 914399"/>
              <a:gd name="connsiteX156" fmla="*/ 415543 w 1977642"/>
              <a:gd name="connsiteY156" fmla="*/ 148166 h 914399"/>
              <a:gd name="connsiteX157" fmla="*/ 428243 w 1977642"/>
              <a:gd name="connsiteY157" fmla="*/ 93133 h 914399"/>
              <a:gd name="connsiteX158" fmla="*/ 424010 w 1977642"/>
              <a:gd name="connsiteY158" fmla="*/ 0 h 914399"/>
              <a:gd name="connsiteX159" fmla="*/ 373209 w 1977642"/>
              <a:gd name="connsiteY159" fmla="*/ 21165 h 914399"/>
              <a:gd name="connsiteX160" fmla="*/ 352042 w 19776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816776 w 2015742"/>
              <a:gd name="connsiteY111" fmla="*/ 380999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11310 w 2015742"/>
              <a:gd name="connsiteY157" fmla="*/ 84666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46566 h 897466"/>
              <a:gd name="connsiteX1" fmla="*/ 301242 w 2015742"/>
              <a:gd name="connsiteY1" fmla="*/ 101599 h 897466"/>
              <a:gd name="connsiteX2" fmla="*/ 301242 w 2015742"/>
              <a:gd name="connsiteY2" fmla="*/ 135465 h 897466"/>
              <a:gd name="connsiteX3" fmla="*/ 267377 w 2015742"/>
              <a:gd name="connsiteY3" fmla="*/ 148165 h 897466"/>
              <a:gd name="connsiteX4" fmla="*/ 258908 w 2015742"/>
              <a:gd name="connsiteY4" fmla="*/ 211666 h 897466"/>
              <a:gd name="connsiteX5" fmla="*/ 178475 w 2015742"/>
              <a:gd name="connsiteY5" fmla="*/ 241299 h 897466"/>
              <a:gd name="connsiteX6" fmla="*/ 237743 w 2015742"/>
              <a:gd name="connsiteY6" fmla="*/ 253999 h 897466"/>
              <a:gd name="connsiteX7" fmla="*/ 199643 w 2015742"/>
              <a:gd name="connsiteY7" fmla="*/ 296333 h 897466"/>
              <a:gd name="connsiteX8" fmla="*/ 136142 w 2015742"/>
              <a:gd name="connsiteY8" fmla="*/ 275166 h 897466"/>
              <a:gd name="connsiteX9" fmla="*/ 123443 w 2015742"/>
              <a:gd name="connsiteY9" fmla="*/ 279399 h 897466"/>
              <a:gd name="connsiteX10" fmla="*/ 98042 w 2015742"/>
              <a:gd name="connsiteY10" fmla="*/ 342899 h 897466"/>
              <a:gd name="connsiteX11" fmla="*/ 43010 w 2015742"/>
              <a:gd name="connsiteY11" fmla="*/ 296333 h 897466"/>
              <a:gd name="connsiteX12" fmla="*/ 51476 w 2015742"/>
              <a:gd name="connsiteY12" fmla="*/ 325966 h 897466"/>
              <a:gd name="connsiteX13" fmla="*/ 131909 w 2015742"/>
              <a:gd name="connsiteY13" fmla="*/ 300566 h 897466"/>
              <a:gd name="connsiteX14" fmla="*/ 123442 w 2015742"/>
              <a:gd name="connsiteY14" fmla="*/ 300566 h 897466"/>
              <a:gd name="connsiteX15" fmla="*/ 165776 w 2015742"/>
              <a:gd name="connsiteY15" fmla="*/ 330200 h 897466"/>
              <a:gd name="connsiteX16" fmla="*/ 26076 w 2015742"/>
              <a:gd name="connsiteY16" fmla="*/ 355599 h 897466"/>
              <a:gd name="connsiteX17" fmla="*/ 43009 w 2015742"/>
              <a:gd name="connsiteY17" fmla="*/ 376766 h 897466"/>
              <a:gd name="connsiteX18" fmla="*/ 102276 w 2015742"/>
              <a:gd name="connsiteY18" fmla="*/ 372532 h 897466"/>
              <a:gd name="connsiteX19" fmla="*/ 140376 w 2015742"/>
              <a:gd name="connsiteY19" fmla="*/ 380999 h 897466"/>
              <a:gd name="connsiteX20" fmla="*/ 144609 w 2015742"/>
              <a:gd name="connsiteY20" fmla="*/ 414866 h 897466"/>
              <a:gd name="connsiteX21" fmla="*/ 144609 w 2015742"/>
              <a:gd name="connsiteY21" fmla="*/ 440266 h 897466"/>
              <a:gd name="connsiteX22" fmla="*/ 165775 w 2015742"/>
              <a:gd name="connsiteY22" fmla="*/ 427566 h 897466"/>
              <a:gd name="connsiteX23" fmla="*/ 161542 w 2015742"/>
              <a:gd name="connsiteY23" fmla="*/ 436033 h 897466"/>
              <a:gd name="connsiteX24" fmla="*/ 191176 w 2015742"/>
              <a:gd name="connsiteY24" fmla="*/ 444500 h 897466"/>
              <a:gd name="connsiteX25" fmla="*/ 203876 w 2015742"/>
              <a:gd name="connsiteY25" fmla="*/ 457199 h 897466"/>
              <a:gd name="connsiteX26" fmla="*/ 267376 w 2015742"/>
              <a:gd name="connsiteY26" fmla="*/ 465666 h 897466"/>
              <a:gd name="connsiteX27" fmla="*/ 288542 w 2015742"/>
              <a:gd name="connsiteY27" fmla="*/ 482599 h 897466"/>
              <a:gd name="connsiteX28" fmla="*/ 301242 w 2015742"/>
              <a:gd name="connsiteY28" fmla="*/ 507999 h 897466"/>
              <a:gd name="connsiteX29" fmla="*/ 343575 w 2015742"/>
              <a:gd name="connsiteY29" fmla="*/ 507999 h 897466"/>
              <a:gd name="connsiteX30" fmla="*/ 368975 w 2015742"/>
              <a:gd name="connsiteY30" fmla="*/ 537633 h 897466"/>
              <a:gd name="connsiteX31" fmla="*/ 360508 w 2015742"/>
              <a:gd name="connsiteY31" fmla="*/ 592666 h 897466"/>
              <a:gd name="connsiteX32" fmla="*/ 288543 w 2015742"/>
              <a:gd name="connsiteY32" fmla="*/ 643466 h 897466"/>
              <a:gd name="connsiteX33" fmla="*/ 161542 w 2015742"/>
              <a:gd name="connsiteY33" fmla="*/ 656166 h 897466"/>
              <a:gd name="connsiteX34" fmla="*/ 191176 w 2015742"/>
              <a:gd name="connsiteY34" fmla="*/ 639233 h 897466"/>
              <a:gd name="connsiteX35" fmla="*/ 165776 w 2015742"/>
              <a:gd name="connsiteY35" fmla="*/ 651933 h 897466"/>
              <a:gd name="connsiteX36" fmla="*/ 90572 w 2015742"/>
              <a:gd name="connsiteY36" fmla="*/ 663033 h 897466"/>
              <a:gd name="connsiteX37" fmla="*/ 5905 w 2015742"/>
              <a:gd name="connsiteY37" fmla="*/ 679966 h 897466"/>
              <a:gd name="connsiteX38" fmla="*/ 38776 w 2015742"/>
              <a:gd name="connsiteY38" fmla="*/ 706965 h 897466"/>
              <a:gd name="connsiteX39" fmla="*/ 85343 w 2015742"/>
              <a:gd name="connsiteY39" fmla="*/ 702733 h 897466"/>
              <a:gd name="connsiteX40" fmla="*/ 51475 w 2015742"/>
              <a:gd name="connsiteY40" fmla="*/ 728133 h 897466"/>
              <a:gd name="connsiteX41" fmla="*/ 89576 w 2015742"/>
              <a:gd name="connsiteY41" fmla="*/ 757766 h 897466"/>
              <a:gd name="connsiteX42" fmla="*/ 141372 w 2015742"/>
              <a:gd name="connsiteY42" fmla="*/ 713833 h 897466"/>
              <a:gd name="connsiteX43" fmla="*/ 208109 w 2015742"/>
              <a:gd name="connsiteY43" fmla="*/ 732365 h 897466"/>
              <a:gd name="connsiteX44" fmla="*/ 220809 w 2015742"/>
              <a:gd name="connsiteY44" fmla="*/ 711200 h 897466"/>
              <a:gd name="connsiteX45" fmla="*/ 267376 w 2015742"/>
              <a:gd name="connsiteY45" fmla="*/ 711199 h 897466"/>
              <a:gd name="connsiteX46" fmla="*/ 305476 w 2015742"/>
              <a:gd name="connsiteY46" fmla="*/ 719666 h 897466"/>
              <a:gd name="connsiteX47" fmla="*/ 322409 w 2015742"/>
              <a:gd name="connsiteY47" fmla="*/ 736599 h 897466"/>
              <a:gd name="connsiteX48" fmla="*/ 360509 w 2015742"/>
              <a:gd name="connsiteY48" fmla="*/ 736599 h 897466"/>
              <a:gd name="connsiteX49" fmla="*/ 364742 w 2015742"/>
              <a:gd name="connsiteY49" fmla="*/ 749299 h 897466"/>
              <a:gd name="connsiteX50" fmla="*/ 402842 w 2015742"/>
              <a:gd name="connsiteY50" fmla="*/ 745066 h 897466"/>
              <a:gd name="connsiteX51" fmla="*/ 428242 w 2015742"/>
              <a:gd name="connsiteY51" fmla="*/ 728133 h 897466"/>
              <a:gd name="connsiteX52" fmla="*/ 436709 w 2015742"/>
              <a:gd name="connsiteY52" fmla="*/ 715433 h 897466"/>
              <a:gd name="connsiteX53" fmla="*/ 538309 w 2015742"/>
              <a:gd name="connsiteY53" fmla="*/ 681566 h 897466"/>
              <a:gd name="connsiteX54" fmla="*/ 615022 w 2015742"/>
              <a:gd name="connsiteY54" fmla="*/ 694483 h 897466"/>
              <a:gd name="connsiteX55" fmla="*/ 711876 w 2015742"/>
              <a:gd name="connsiteY55" fmla="*/ 770467 h 897466"/>
              <a:gd name="connsiteX56" fmla="*/ 762675 w 2015742"/>
              <a:gd name="connsiteY56" fmla="*/ 808566 h 897466"/>
              <a:gd name="connsiteX57" fmla="*/ 771142 w 2015742"/>
              <a:gd name="connsiteY57" fmla="*/ 821266 h 897466"/>
              <a:gd name="connsiteX58" fmla="*/ 796542 w 2015742"/>
              <a:gd name="connsiteY58" fmla="*/ 897466 h 897466"/>
              <a:gd name="connsiteX59" fmla="*/ 847342 w 2015742"/>
              <a:gd name="connsiteY59" fmla="*/ 888999 h 897466"/>
              <a:gd name="connsiteX60" fmla="*/ 800776 w 2015742"/>
              <a:gd name="connsiteY60" fmla="*/ 884766 h 897466"/>
              <a:gd name="connsiteX61" fmla="*/ 796542 w 2015742"/>
              <a:gd name="connsiteY61" fmla="*/ 825499 h 897466"/>
              <a:gd name="connsiteX62" fmla="*/ 830409 w 2015742"/>
              <a:gd name="connsiteY62" fmla="*/ 863599 h 897466"/>
              <a:gd name="connsiteX63" fmla="*/ 843109 w 2015742"/>
              <a:gd name="connsiteY63" fmla="*/ 867833 h 897466"/>
              <a:gd name="connsiteX64" fmla="*/ 872742 w 2015742"/>
              <a:gd name="connsiteY64" fmla="*/ 833967 h 897466"/>
              <a:gd name="connsiteX65" fmla="*/ 902376 w 2015742"/>
              <a:gd name="connsiteY65" fmla="*/ 855133 h 897466"/>
              <a:gd name="connsiteX66" fmla="*/ 898142 w 2015742"/>
              <a:gd name="connsiteY66" fmla="*/ 838199 h 897466"/>
              <a:gd name="connsiteX67" fmla="*/ 898143 w 2015742"/>
              <a:gd name="connsiteY67" fmla="*/ 829733 h 897466"/>
              <a:gd name="connsiteX68" fmla="*/ 961642 w 2015742"/>
              <a:gd name="connsiteY68" fmla="*/ 795866 h 897466"/>
              <a:gd name="connsiteX69" fmla="*/ 995509 w 2015742"/>
              <a:gd name="connsiteY69" fmla="*/ 753533 h 897466"/>
              <a:gd name="connsiteX70" fmla="*/ 1037842 w 2015742"/>
              <a:gd name="connsiteY70" fmla="*/ 732365 h 897466"/>
              <a:gd name="connsiteX71" fmla="*/ 1084409 w 2015742"/>
              <a:gd name="connsiteY71" fmla="*/ 711199 h 897466"/>
              <a:gd name="connsiteX72" fmla="*/ 1173309 w 2015742"/>
              <a:gd name="connsiteY72" fmla="*/ 702733 h 897466"/>
              <a:gd name="connsiteX73" fmla="*/ 1249509 w 2015742"/>
              <a:gd name="connsiteY73" fmla="*/ 761999 h 897466"/>
              <a:gd name="connsiteX74" fmla="*/ 1291843 w 2015742"/>
              <a:gd name="connsiteY74" fmla="*/ 800100 h 897466"/>
              <a:gd name="connsiteX75" fmla="*/ 1351108 w 2015742"/>
              <a:gd name="connsiteY75" fmla="*/ 808567 h 897466"/>
              <a:gd name="connsiteX76" fmla="*/ 1338409 w 2015742"/>
              <a:gd name="connsiteY76" fmla="*/ 808566 h 897466"/>
              <a:gd name="connsiteX77" fmla="*/ 1359575 w 2015742"/>
              <a:gd name="connsiteY77" fmla="*/ 800100 h 897466"/>
              <a:gd name="connsiteX78" fmla="*/ 1372276 w 2015742"/>
              <a:gd name="connsiteY78" fmla="*/ 829733 h 897466"/>
              <a:gd name="connsiteX79" fmla="*/ 1334176 w 2015742"/>
              <a:gd name="connsiteY79" fmla="*/ 770466 h 897466"/>
              <a:gd name="connsiteX80" fmla="*/ 1317242 w 2015742"/>
              <a:gd name="connsiteY80" fmla="*/ 753533 h 897466"/>
              <a:gd name="connsiteX81" fmla="*/ 1279142 w 2015742"/>
              <a:gd name="connsiteY81" fmla="*/ 694266 h 897466"/>
              <a:gd name="connsiteX82" fmla="*/ 1257976 w 2015742"/>
              <a:gd name="connsiteY82" fmla="*/ 673099 h 897466"/>
              <a:gd name="connsiteX83" fmla="*/ 1279142 w 2015742"/>
              <a:gd name="connsiteY83" fmla="*/ 651933 h 897466"/>
              <a:gd name="connsiteX84" fmla="*/ 1351109 w 2015742"/>
              <a:gd name="connsiteY84" fmla="*/ 643466 h 897466"/>
              <a:gd name="connsiteX85" fmla="*/ 1393442 w 2015742"/>
              <a:gd name="connsiteY85" fmla="*/ 685799 h 897466"/>
              <a:gd name="connsiteX86" fmla="*/ 1478109 w 2015742"/>
              <a:gd name="connsiteY86" fmla="*/ 685799 h 897466"/>
              <a:gd name="connsiteX87" fmla="*/ 1554309 w 2015742"/>
              <a:gd name="connsiteY87" fmla="*/ 702733 h 897466"/>
              <a:gd name="connsiteX88" fmla="*/ 1812542 w 2015742"/>
              <a:gd name="connsiteY88" fmla="*/ 753532 h 897466"/>
              <a:gd name="connsiteX89" fmla="*/ 1867575 w 2015742"/>
              <a:gd name="connsiteY89" fmla="*/ 732366 h 897466"/>
              <a:gd name="connsiteX90" fmla="*/ 1909909 w 2015742"/>
              <a:gd name="connsiteY90" fmla="*/ 745066 h 897466"/>
              <a:gd name="connsiteX91" fmla="*/ 1926842 w 2015742"/>
              <a:gd name="connsiteY91" fmla="*/ 766233 h 897466"/>
              <a:gd name="connsiteX92" fmla="*/ 1939542 w 2015742"/>
              <a:gd name="connsiteY92" fmla="*/ 728133 h 897466"/>
              <a:gd name="connsiteX93" fmla="*/ 1952242 w 2015742"/>
              <a:gd name="connsiteY93" fmla="*/ 715432 h 897466"/>
              <a:gd name="connsiteX94" fmla="*/ 1977642 w 2015742"/>
              <a:gd name="connsiteY94" fmla="*/ 690033 h 897466"/>
              <a:gd name="connsiteX95" fmla="*/ 1876042 w 2015742"/>
              <a:gd name="connsiteY95" fmla="*/ 681566 h 897466"/>
              <a:gd name="connsiteX96" fmla="*/ 2015742 w 2015742"/>
              <a:gd name="connsiteY96" fmla="*/ 673099 h 897466"/>
              <a:gd name="connsiteX97" fmla="*/ 1931076 w 2015742"/>
              <a:gd name="connsiteY97" fmla="*/ 630766 h 897466"/>
              <a:gd name="connsiteX98" fmla="*/ 1964943 w 2015742"/>
              <a:gd name="connsiteY98" fmla="*/ 613833 h 897466"/>
              <a:gd name="connsiteX99" fmla="*/ 1846409 w 2015742"/>
              <a:gd name="connsiteY99" fmla="*/ 596899 h 897466"/>
              <a:gd name="connsiteX100" fmla="*/ 1964943 w 2015742"/>
              <a:gd name="connsiteY100" fmla="*/ 563033 h 897466"/>
              <a:gd name="connsiteX101" fmla="*/ 1884509 w 2015742"/>
              <a:gd name="connsiteY101" fmla="*/ 563032 h 897466"/>
              <a:gd name="connsiteX102" fmla="*/ 1854876 w 2015742"/>
              <a:gd name="connsiteY102" fmla="*/ 541865 h 897466"/>
              <a:gd name="connsiteX103" fmla="*/ 1964942 w 2015742"/>
              <a:gd name="connsiteY103" fmla="*/ 491066 h 897466"/>
              <a:gd name="connsiteX104" fmla="*/ 1884508 w 2015742"/>
              <a:gd name="connsiteY104" fmla="*/ 503766 h 897466"/>
              <a:gd name="connsiteX105" fmla="*/ 1926842 w 2015742"/>
              <a:gd name="connsiteY105" fmla="*/ 457199 h 897466"/>
              <a:gd name="connsiteX106" fmla="*/ 1931076 w 2015742"/>
              <a:gd name="connsiteY106" fmla="*/ 427566 h 897466"/>
              <a:gd name="connsiteX107" fmla="*/ 1876042 w 2015742"/>
              <a:gd name="connsiteY107" fmla="*/ 444499 h 897466"/>
              <a:gd name="connsiteX108" fmla="*/ 1888742 w 2015742"/>
              <a:gd name="connsiteY108" fmla="*/ 410633 h 897466"/>
              <a:gd name="connsiteX109" fmla="*/ 1787142 w 2015742"/>
              <a:gd name="connsiteY109" fmla="*/ 440266 h 897466"/>
              <a:gd name="connsiteX110" fmla="*/ 1825242 w 2015742"/>
              <a:gd name="connsiteY110" fmla="*/ 393699 h 897466"/>
              <a:gd name="connsiteX111" fmla="*/ 1791376 w 2015742"/>
              <a:gd name="connsiteY111" fmla="*/ 406399 h 897466"/>
              <a:gd name="connsiteX112" fmla="*/ 1677076 w 2015742"/>
              <a:gd name="connsiteY112" fmla="*/ 457199 h 897466"/>
              <a:gd name="connsiteX113" fmla="*/ 1524676 w 2015742"/>
              <a:gd name="connsiteY113" fmla="*/ 524933 h 897466"/>
              <a:gd name="connsiteX114" fmla="*/ 1490809 w 2015742"/>
              <a:gd name="connsiteY114" fmla="*/ 567266 h 897466"/>
              <a:gd name="connsiteX115" fmla="*/ 1406142 w 2015742"/>
              <a:gd name="connsiteY115" fmla="*/ 558799 h 897466"/>
              <a:gd name="connsiteX116" fmla="*/ 1355342 w 2015742"/>
              <a:gd name="connsiteY116" fmla="*/ 563033 h 897466"/>
              <a:gd name="connsiteX117" fmla="*/ 1342642 w 2015742"/>
              <a:gd name="connsiteY117" fmla="*/ 592666 h 897466"/>
              <a:gd name="connsiteX118" fmla="*/ 1300309 w 2015742"/>
              <a:gd name="connsiteY118" fmla="*/ 596899 h 897466"/>
              <a:gd name="connsiteX119" fmla="*/ 1228342 w 2015742"/>
              <a:gd name="connsiteY119" fmla="*/ 596899 h 897466"/>
              <a:gd name="connsiteX120" fmla="*/ 1202942 w 2015742"/>
              <a:gd name="connsiteY120" fmla="*/ 588433 h 897466"/>
              <a:gd name="connsiteX121" fmla="*/ 1211409 w 2015742"/>
              <a:gd name="connsiteY121" fmla="*/ 507999 h 897466"/>
              <a:gd name="connsiteX122" fmla="*/ 1232576 w 2015742"/>
              <a:gd name="connsiteY122" fmla="*/ 474133 h 897466"/>
              <a:gd name="connsiteX123" fmla="*/ 1296076 w 2015742"/>
              <a:gd name="connsiteY123" fmla="*/ 444499 h 897466"/>
              <a:gd name="connsiteX124" fmla="*/ 1274909 w 2015742"/>
              <a:gd name="connsiteY124" fmla="*/ 410633 h 897466"/>
              <a:gd name="connsiteX125" fmla="*/ 1266442 w 2015742"/>
              <a:gd name="connsiteY125" fmla="*/ 380999 h 897466"/>
              <a:gd name="connsiteX126" fmla="*/ 1245276 w 2015742"/>
              <a:gd name="connsiteY126" fmla="*/ 380999 h 897466"/>
              <a:gd name="connsiteX127" fmla="*/ 1376509 w 2015742"/>
              <a:gd name="connsiteY127" fmla="*/ 304799 h 897466"/>
              <a:gd name="connsiteX128" fmla="*/ 1431542 w 2015742"/>
              <a:gd name="connsiteY128" fmla="*/ 292099 h 897466"/>
              <a:gd name="connsiteX129" fmla="*/ 1406142 w 2015742"/>
              <a:gd name="connsiteY129" fmla="*/ 262466 h 897466"/>
              <a:gd name="connsiteX130" fmla="*/ 1461176 w 2015742"/>
              <a:gd name="connsiteY130" fmla="*/ 249766 h 897466"/>
              <a:gd name="connsiteX131" fmla="*/ 1338410 w 2015742"/>
              <a:gd name="connsiteY131" fmla="*/ 270933 h 897466"/>
              <a:gd name="connsiteX132" fmla="*/ 1211408 w 2015742"/>
              <a:gd name="connsiteY132" fmla="*/ 300567 h 897466"/>
              <a:gd name="connsiteX133" fmla="*/ 1101343 w 2015742"/>
              <a:gd name="connsiteY133" fmla="*/ 342899 h 897466"/>
              <a:gd name="connsiteX134" fmla="*/ 974341 w 2015742"/>
              <a:gd name="connsiteY134" fmla="*/ 385232 h 897466"/>
              <a:gd name="connsiteX135" fmla="*/ 902376 w 2015742"/>
              <a:gd name="connsiteY135" fmla="*/ 364066 h 897466"/>
              <a:gd name="connsiteX136" fmla="*/ 733042 w 2015742"/>
              <a:gd name="connsiteY136" fmla="*/ 334433 h 897466"/>
              <a:gd name="connsiteX137" fmla="*/ 953176 w 2015742"/>
              <a:gd name="connsiteY137" fmla="*/ 325966 h 897466"/>
              <a:gd name="connsiteX138" fmla="*/ 851576 w 2015742"/>
              <a:gd name="connsiteY138" fmla="*/ 287866 h 897466"/>
              <a:gd name="connsiteX139" fmla="*/ 974342 w 2015742"/>
              <a:gd name="connsiteY139" fmla="*/ 249766 h 897466"/>
              <a:gd name="connsiteX140" fmla="*/ 868509 w 2015742"/>
              <a:gd name="connsiteY140" fmla="*/ 211666 h 897466"/>
              <a:gd name="connsiteX141" fmla="*/ 902376 w 2015742"/>
              <a:gd name="connsiteY141" fmla="*/ 148166 h 897466"/>
              <a:gd name="connsiteX142" fmla="*/ 961642 w 2015742"/>
              <a:gd name="connsiteY142" fmla="*/ 114299 h 897466"/>
              <a:gd name="connsiteX143" fmla="*/ 961642 w 2015742"/>
              <a:gd name="connsiteY143" fmla="*/ 80433 h 897466"/>
              <a:gd name="connsiteX144" fmla="*/ 927776 w 2015742"/>
              <a:gd name="connsiteY144" fmla="*/ 88899 h 897466"/>
              <a:gd name="connsiteX145" fmla="*/ 932009 w 2015742"/>
              <a:gd name="connsiteY145" fmla="*/ 46566 h 897466"/>
              <a:gd name="connsiteX146" fmla="*/ 868509 w 2015742"/>
              <a:gd name="connsiteY146" fmla="*/ 63499 h 897466"/>
              <a:gd name="connsiteX147" fmla="*/ 855809 w 2015742"/>
              <a:gd name="connsiteY147" fmla="*/ 67733 h 897466"/>
              <a:gd name="connsiteX148" fmla="*/ 796542 w 2015742"/>
              <a:gd name="connsiteY148" fmla="*/ 97366 h 897466"/>
              <a:gd name="connsiteX149" fmla="*/ 762676 w 2015742"/>
              <a:gd name="connsiteY149" fmla="*/ 148166 h 897466"/>
              <a:gd name="connsiteX150" fmla="*/ 711876 w 2015742"/>
              <a:gd name="connsiteY150" fmla="*/ 152399 h 897466"/>
              <a:gd name="connsiteX151" fmla="*/ 644142 w 2015742"/>
              <a:gd name="connsiteY151" fmla="*/ 148166 h 897466"/>
              <a:gd name="connsiteX152" fmla="*/ 525610 w 2015742"/>
              <a:gd name="connsiteY152" fmla="*/ 186266 h 897466"/>
              <a:gd name="connsiteX153" fmla="*/ 491742 w 2015742"/>
              <a:gd name="connsiteY153" fmla="*/ 215899 h 897466"/>
              <a:gd name="connsiteX154" fmla="*/ 432476 w 2015742"/>
              <a:gd name="connsiteY154" fmla="*/ 220132 h 897466"/>
              <a:gd name="connsiteX155" fmla="*/ 445176 w 2015742"/>
              <a:gd name="connsiteY155" fmla="*/ 182033 h 897466"/>
              <a:gd name="connsiteX156" fmla="*/ 394376 w 2015742"/>
              <a:gd name="connsiteY156" fmla="*/ 135466 h 897466"/>
              <a:gd name="connsiteX157" fmla="*/ 411310 w 2015742"/>
              <a:gd name="connsiteY157" fmla="*/ 67733 h 897466"/>
              <a:gd name="connsiteX158" fmla="*/ 419776 w 2015742"/>
              <a:gd name="connsiteY158" fmla="*/ 0 h 897466"/>
              <a:gd name="connsiteX159" fmla="*/ 373209 w 2015742"/>
              <a:gd name="connsiteY159" fmla="*/ 4232 h 897466"/>
              <a:gd name="connsiteX160" fmla="*/ 352042 w 2015742"/>
              <a:gd name="connsiteY160" fmla="*/ 46566 h 897466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45176 w 2015742"/>
              <a:gd name="connsiteY155" fmla="*/ 203200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93809 w 2015742"/>
              <a:gd name="connsiteY41" fmla="*/ 732366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32382 w 1992782"/>
              <a:gd name="connsiteY116" fmla="*/ 584200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94749 w 1992782"/>
              <a:gd name="connsiteY60" fmla="*/ 8678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807449 w 1992782"/>
              <a:gd name="connsiteY62" fmla="*/ 884766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66716 w 1992782"/>
              <a:gd name="connsiteY67" fmla="*/ 8128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466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847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1014882 w 1992782"/>
              <a:gd name="connsiteY70" fmla="*/ 7535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37549 w 1992782"/>
              <a:gd name="connsiteY0" fmla="*/ 71967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37549 w 1992782"/>
              <a:gd name="connsiteY160" fmla="*/ 71967 h 897466"/>
              <a:gd name="connsiteX0" fmla="*/ 337549 w 1992782"/>
              <a:gd name="connsiteY0" fmla="*/ 50800 h 876299"/>
              <a:gd name="connsiteX1" fmla="*/ 290982 w 1992782"/>
              <a:gd name="connsiteY1" fmla="*/ 105833 h 876299"/>
              <a:gd name="connsiteX2" fmla="*/ 278282 w 1992782"/>
              <a:gd name="connsiteY2" fmla="*/ 135465 h 876299"/>
              <a:gd name="connsiteX3" fmla="*/ 265584 w 1992782"/>
              <a:gd name="connsiteY3" fmla="*/ 160865 h 876299"/>
              <a:gd name="connsiteX4" fmla="*/ 235948 w 1992782"/>
              <a:gd name="connsiteY4" fmla="*/ 211666 h 876299"/>
              <a:gd name="connsiteX5" fmla="*/ 223248 w 1992782"/>
              <a:gd name="connsiteY5" fmla="*/ 232833 h 876299"/>
              <a:gd name="connsiteX6" fmla="*/ 214783 w 1992782"/>
              <a:gd name="connsiteY6" fmla="*/ 253999 h 876299"/>
              <a:gd name="connsiteX7" fmla="*/ 176683 w 1992782"/>
              <a:gd name="connsiteY7" fmla="*/ 296333 h 876299"/>
              <a:gd name="connsiteX8" fmla="*/ 134349 w 1992782"/>
              <a:gd name="connsiteY8" fmla="*/ 283633 h 876299"/>
              <a:gd name="connsiteX9" fmla="*/ 121649 w 1992782"/>
              <a:gd name="connsiteY9" fmla="*/ 296332 h 876299"/>
              <a:gd name="connsiteX10" fmla="*/ 75082 w 1992782"/>
              <a:gd name="connsiteY10" fmla="*/ 342899 h 876299"/>
              <a:gd name="connsiteX11" fmla="*/ 20050 w 1992782"/>
              <a:gd name="connsiteY11" fmla="*/ 296333 h 876299"/>
              <a:gd name="connsiteX12" fmla="*/ 75082 w 1992782"/>
              <a:gd name="connsiteY12" fmla="*/ 334433 h 876299"/>
              <a:gd name="connsiteX13" fmla="*/ 108949 w 1992782"/>
              <a:gd name="connsiteY13" fmla="*/ 300566 h 876299"/>
              <a:gd name="connsiteX14" fmla="*/ 100482 w 1992782"/>
              <a:gd name="connsiteY14" fmla="*/ 300566 h 876299"/>
              <a:gd name="connsiteX15" fmla="*/ 142816 w 1992782"/>
              <a:gd name="connsiteY15" fmla="*/ 330200 h 876299"/>
              <a:gd name="connsiteX16" fmla="*/ 3116 w 1992782"/>
              <a:gd name="connsiteY16" fmla="*/ 355599 h 876299"/>
              <a:gd name="connsiteX17" fmla="*/ 32749 w 1992782"/>
              <a:gd name="connsiteY17" fmla="*/ 334433 h 876299"/>
              <a:gd name="connsiteX18" fmla="*/ 79316 w 1992782"/>
              <a:gd name="connsiteY18" fmla="*/ 372532 h 876299"/>
              <a:gd name="connsiteX19" fmla="*/ 117416 w 1992782"/>
              <a:gd name="connsiteY19" fmla="*/ 380999 h 876299"/>
              <a:gd name="connsiteX20" fmla="*/ 163982 w 1992782"/>
              <a:gd name="connsiteY20" fmla="*/ 393699 h 876299"/>
              <a:gd name="connsiteX21" fmla="*/ 138582 w 1992782"/>
              <a:gd name="connsiteY21" fmla="*/ 380999 h 876299"/>
              <a:gd name="connsiteX22" fmla="*/ 142815 w 1992782"/>
              <a:gd name="connsiteY22" fmla="*/ 393700 h 876299"/>
              <a:gd name="connsiteX23" fmla="*/ 142815 w 1992782"/>
              <a:gd name="connsiteY23" fmla="*/ 397933 h 876299"/>
              <a:gd name="connsiteX24" fmla="*/ 189382 w 1992782"/>
              <a:gd name="connsiteY24" fmla="*/ 419100 h 876299"/>
              <a:gd name="connsiteX25" fmla="*/ 180916 w 1992782"/>
              <a:gd name="connsiteY25" fmla="*/ 457199 h 876299"/>
              <a:gd name="connsiteX26" fmla="*/ 244416 w 1992782"/>
              <a:gd name="connsiteY26" fmla="*/ 465666 h 876299"/>
              <a:gd name="connsiteX27" fmla="*/ 265582 w 1992782"/>
              <a:gd name="connsiteY27" fmla="*/ 482599 h 876299"/>
              <a:gd name="connsiteX28" fmla="*/ 278282 w 1992782"/>
              <a:gd name="connsiteY28" fmla="*/ 507999 h 876299"/>
              <a:gd name="connsiteX29" fmla="*/ 320615 w 1992782"/>
              <a:gd name="connsiteY29" fmla="*/ 507999 h 876299"/>
              <a:gd name="connsiteX30" fmla="*/ 346015 w 1992782"/>
              <a:gd name="connsiteY30" fmla="*/ 537633 h 876299"/>
              <a:gd name="connsiteX31" fmla="*/ 337548 w 1992782"/>
              <a:gd name="connsiteY31" fmla="*/ 592666 h 876299"/>
              <a:gd name="connsiteX32" fmla="*/ 265583 w 1992782"/>
              <a:gd name="connsiteY32" fmla="*/ 643466 h 876299"/>
              <a:gd name="connsiteX33" fmla="*/ 138582 w 1992782"/>
              <a:gd name="connsiteY33" fmla="*/ 656166 h 876299"/>
              <a:gd name="connsiteX34" fmla="*/ 168216 w 1992782"/>
              <a:gd name="connsiteY34" fmla="*/ 639233 h 876299"/>
              <a:gd name="connsiteX35" fmla="*/ 142816 w 1992782"/>
              <a:gd name="connsiteY35" fmla="*/ 651933 h 876299"/>
              <a:gd name="connsiteX36" fmla="*/ 67612 w 1992782"/>
              <a:gd name="connsiteY36" fmla="*/ 663033 h 876299"/>
              <a:gd name="connsiteX37" fmla="*/ 8345 w 1992782"/>
              <a:gd name="connsiteY37" fmla="*/ 675733 h 876299"/>
              <a:gd name="connsiteX38" fmla="*/ 15816 w 1992782"/>
              <a:gd name="connsiteY38" fmla="*/ 706965 h 876299"/>
              <a:gd name="connsiteX39" fmla="*/ 62383 w 1992782"/>
              <a:gd name="connsiteY39" fmla="*/ 702733 h 876299"/>
              <a:gd name="connsiteX40" fmla="*/ 28515 w 1992782"/>
              <a:gd name="connsiteY40" fmla="*/ 728133 h 876299"/>
              <a:gd name="connsiteX41" fmla="*/ 70849 w 1992782"/>
              <a:gd name="connsiteY41" fmla="*/ 711199 h 876299"/>
              <a:gd name="connsiteX42" fmla="*/ 118412 w 1992782"/>
              <a:gd name="connsiteY42" fmla="*/ 713833 h 876299"/>
              <a:gd name="connsiteX43" fmla="*/ 185149 w 1992782"/>
              <a:gd name="connsiteY43" fmla="*/ 732365 h 876299"/>
              <a:gd name="connsiteX44" fmla="*/ 197849 w 1992782"/>
              <a:gd name="connsiteY44" fmla="*/ 711200 h 876299"/>
              <a:gd name="connsiteX45" fmla="*/ 244416 w 1992782"/>
              <a:gd name="connsiteY45" fmla="*/ 711199 h 876299"/>
              <a:gd name="connsiteX46" fmla="*/ 282516 w 1992782"/>
              <a:gd name="connsiteY46" fmla="*/ 719666 h 876299"/>
              <a:gd name="connsiteX47" fmla="*/ 299449 w 1992782"/>
              <a:gd name="connsiteY47" fmla="*/ 736599 h 876299"/>
              <a:gd name="connsiteX48" fmla="*/ 337549 w 1992782"/>
              <a:gd name="connsiteY48" fmla="*/ 736599 h 876299"/>
              <a:gd name="connsiteX49" fmla="*/ 341782 w 1992782"/>
              <a:gd name="connsiteY49" fmla="*/ 749299 h 876299"/>
              <a:gd name="connsiteX50" fmla="*/ 379882 w 1992782"/>
              <a:gd name="connsiteY50" fmla="*/ 745066 h 876299"/>
              <a:gd name="connsiteX51" fmla="*/ 405282 w 1992782"/>
              <a:gd name="connsiteY51" fmla="*/ 728133 h 876299"/>
              <a:gd name="connsiteX52" fmla="*/ 413749 w 1992782"/>
              <a:gd name="connsiteY52" fmla="*/ 715433 h 876299"/>
              <a:gd name="connsiteX53" fmla="*/ 515349 w 1992782"/>
              <a:gd name="connsiteY53" fmla="*/ 681566 h 876299"/>
              <a:gd name="connsiteX54" fmla="*/ 592062 w 1992782"/>
              <a:gd name="connsiteY54" fmla="*/ 694483 h 876299"/>
              <a:gd name="connsiteX55" fmla="*/ 688916 w 1992782"/>
              <a:gd name="connsiteY55" fmla="*/ 770467 h 876299"/>
              <a:gd name="connsiteX56" fmla="*/ 739715 w 1992782"/>
              <a:gd name="connsiteY56" fmla="*/ 808566 h 876299"/>
              <a:gd name="connsiteX57" fmla="*/ 748182 w 1992782"/>
              <a:gd name="connsiteY57" fmla="*/ 821266 h 876299"/>
              <a:gd name="connsiteX58" fmla="*/ 782049 w 1992782"/>
              <a:gd name="connsiteY58" fmla="*/ 863599 h 876299"/>
              <a:gd name="connsiteX59" fmla="*/ 828615 w 1992782"/>
              <a:gd name="connsiteY59" fmla="*/ 829733 h 876299"/>
              <a:gd name="connsiteX60" fmla="*/ 794749 w 1992782"/>
              <a:gd name="connsiteY60" fmla="*/ 846666 h 876299"/>
              <a:gd name="connsiteX61" fmla="*/ 773582 w 1992782"/>
              <a:gd name="connsiteY61" fmla="*/ 825499 h 876299"/>
              <a:gd name="connsiteX62" fmla="*/ 756649 w 1992782"/>
              <a:gd name="connsiteY62" fmla="*/ 770466 h 876299"/>
              <a:gd name="connsiteX63" fmla="*/ 824382 w 1992782"/>
              <a:gd name="connsiteY63" fmla="*/ 863599 h 876299"/>
              <a:gd name="connsiteX64" fmla="*/ 849782 w 1992782"/>
              <a:gd name="connsiteY64" fmla="*/ 833967 h 876299"/>
              <a:gd name="connsiteX65" fmla="*/ 879416 w 1992782"/>
              <a:gd name="connsiteY65" fmla="*/ 855133 h 876299"/>
              <a:gd name="connsiteX66" fmla="*/ 879416 w 1992782"/>
              <a:gd name="connsiteY66" fmla="*/ 876299 h 876299"/>
              <a:gd name="connsiteX67" fmla="*/ 866716 w 1992782"/>
              <a:gd name="connsiteY67" fmla="*/ 791633 h 876299"/>
              <a:gd name="connsiteX68" fmla="*/ 938682 w 1992782"/>
              <a:gd name="connsiteY68" fmla="*/ 795866 h 876299"/>
              <a:gd name="connsiteX69" fmla="*/ 947149 w 1992782"/>
              <a:gd name="connsiteY69" fmla="*/ 736600 h 876299"/>
              <a:gd name="connsiteX70" fmla="*/ 989482 w 1992782"/>
              <a:gd name="connsiteY70" fmla="*/ 706965 h 876299"/>
              <a:gd name="connsiteX71" fmla="*/ 1078383 w 1992782"/>
              <a:gd name="connsiteY71" fmla="*/ 677332 h 876299"/>
              <a:gd name="connsiteX72" fmla="*/ 1150349 w 1992782"/>
              <a:gd name="connsiteY72" fmla="*/ 702733 h 876299"/>
              <a:gd name="connsiteX73" fmla="*/ 1239249 w 1992782"/>
              <a:gd name="connsiteY73" fmla="*/ 745066 h 876299"/>
              <a:gd name="connsiteX74" fmla="*/ 1273116 w 1992782"/>
              <a:gd name="connsiteY74" fmla="*/ 778933 h 876299"/>
              <a:gd name="connsiteX75" fmla="*/ 1328148 w 1992782"/>
              <a:gd name="connsiteY75" fmla="*/ 808567 h 876299"/>
              <a:gd name="connsiteX76" fmla="*/ 1315449 w 1992782"/>
              <a:gd name="connsiteY76" fmla="*/ 808566 h 876299"/>
              <a:gd name="connsiteX77" fmla="*/ 1336615 w 1992782"/>
              <a:gd name="connsiteY77" fmla="*/ 800100 h 876299"/>
              <a:gd name="connsiteX78" fmla="*/ 1349316 w 1992782"/>
              <a:gd name="connsiteY78" fmla="*/ 829733 h 876299"/>
              <a:gd name="connsiteX79" fmla="*/ 1311216 w 1992782"/>
              <a:gd name="connsiteY79" fmla="*/ 770466 h 876299"/>
              <a:gd name="connsiteX80" fmla="*/ 1294282 w 1992782"/>
              <a:gd name="connsiteY80" fmla="*/ 753533 h 876299"/>
              <a:gd name="connsiteX81" fmla="*/ 1256182 w 1992782"/>
              <a:gd name="connsiteY81" fmla="*/ 694266 h 876299"/>
              <a:gd name="connsiteX82" fmla="*/ 1235016 w 1992782"/>
              <a:gd name="connsiteY82" fmla="*/ 673099 h 876299"/>
              <a:gd name="connsiteX83" fmla="*/ 1256182 w 1992782"/>
              <a:gd name="connsiteY83" fmla="*/ 651933 h 876299"/>
              <a:gd name="connsiteX84" fmla="*/ 1328149 w 1992782"/>
              <a:gd name="connsiteY84" fmla="*/ 643466 h 876299"/>
              <a:gd name="connsiteX85" fmla="*/ 1370482 w 1992782"/>
              <a:gd name="connsiteY85" fmla="*/ 685799 h 876299"/>
              <a:gd name="connsiteX86" fmla="*/ 1455149 w 1992782"/>
              <a:gd name="connsiteY86" fmla="*/ 685799 h 876299"/>
              <a:gd name="connsiteX87" fmla="*/ 1531349 w 1992782"/>
              <a:gd name="connsiteY87" fmla="*/ 702733 h 876299"/>
              <a:gd name="connsiteX88" fmla="*/ 1789582 w 1992782"/>
              <a:gd name="connsiteY88" fmla="*/ 753532 h 876299"/>
              <a:gd name="connsiteX89" fmla="*/ 1844615 w 1992782"/>
              <a:gd name="connsiteY89" fmla="*/ 732366 h 876299"/>
              <a:gd name="connsiteX90" fmla="*/ 1886949 w 1992782"/>
              <a:gd name="connsiteY90" fmla="*/ 745066 h 876299"/>
              <a:gd name="connsiteX91" fmla="*/ 1903882 w 1992782"/>
              <a:gd name="connsiteY91" fmla="*/ 766233 h 876299"/>
              <a:gd name="connsiteX92" fmla="*/ 1916582 w 1992782"/>
              <a:gd name="connsiteY92" fmla="*/ 728133 h 876299"/>
              <a:gd name="connsiteX93" fmla="*/ 1929282 w 1992782"/>
              <a:gd name="connsiteY93" fmla="*/ 715432 h 876299"/>
              <a:gd name="connsiteX94" fmla="*/ 1954682 w 1992782"/>
              <a:gd name="connsiteY94" fmla="*/ 690033 h 876299"/>
              <a:gd name="connsiteX95" fmla="*/ 1853082 w 1992782"/>
              <a:gd name="connsiteY95" fmla="*/ 681566 h 876299"/>
              <a:gd name="connsiteX96" fmla="*/ 1992782 w 1992782"/>
              <a:gd name="connsiteY96" fmla="*/ 673099 h 876299"/>
              <a:gd name="connsiteX97" fmla="*/ 1908116 w 1992782"/>
              <a:gd name="connsiteY97" fmla="*/ 630766 h 876299"/>
              <a:gd name="connsiteX98" fmla="*/ 1941983 w 1992782"/>
              <a:gd name="connsiteY98" fmla="*/ 613833 h 876299"/>
              <a:gd name="connsiteX99" fmla="*/ 1823449 w 1992782"/>
              <a:gd name="connsiteY99" fmla="*/ 596899 h 876299"/>
              <a:gd name="connsiteX100" fmla="*/ 1941983 w 1992782"/>
              <a:gd name="connsiteY100" fmla="*/ 563033 h 876299"/>
              <a:gd name="connsiteX101" fmla="*/ 1861549 w 1992782"/>
              <a:gd name="connsiteY101" fmla="*/ 563032 h 876299"/>
              <a:gd name="connsiteX102" fmla="*/ 1831916 w 1992782"/>
              <a:gd name="connsiteY102" fmla="*/ 541865 h 876299"/>
              <a:gd name="connsiteX103" fmla="*/ 1941982 w 1992782"/>
              <a:gd name="connsiteY103" fmla="*/ 491066 h 876299"/>
              <a:gd name="connsiteX104" fmla="*/ 1861548 w 1992782"/>
              <a:gd name="connsiteY104" fmla="*/ 503766 h 876299"/>
              <a:gd name="connsiteX105" fmla="*/ 1903882 w 1992782"/>
              <a:gd name="connsiteY105" fmla="*/ 457199 h 876299"/>
              <a:gd name="connsiteX106" fmla="*/ 1908116 w 1992782"/>
              <a:gd name="connsiteY106" fmla="*/ 427566 h 876299"/>
              <a:gd name="connsiteX107" fmla="*/ 1853082 w 1992782"/>
              <a:gd name="connsiteY107" fmla="*/ 444499 h 876299"/>
              <a:gd name="connsiteX108" fmla="*/ 1865782 w 1992782"/>
              <a:gd name="connsiteY108" fmla="*/ 410633 h 876299"/>
              <a:gd name="connsiteX109" fmla="*/ 1764182 w 1992782"/>
              <a:gd name="connsiteY109" fmla="*/ 440266 h 876299"/>
              <a:gd name="connsiteX110" fmla="*/ 1802282 w 1992782"/>
              <a:gd name="connsiteY110" fmla="*/ 393699 h 876299"/>
              <a:gd name="connsiteX111" fmla="*/ 1768416 w 1992782"/>
              <a:gd name="connsiteY111" fmla="*/ 406399 h 876299"/>
              <a:gd name="connsiteX112" fmla="*/ 1654116 w 1992782"/>
              <a:gd name="connsiteY112" fmla="*/ 457199 h 876299"/>
              <a:gd name="connsiteX113" fmla="*/ 1501716 w 1992782"/>
              <a:gd name="connsiteY113" fmla="*/ 524933 h 876299"/>
              <a:gd name="connsiteX114" fmla="*/ 1467849 w 1992782"/>
              <a:gd name="connsiteY114" fmla="*/ 567266 h 876299"/>
              <a:gd name="connsiteX115" fmla="*/ 1391649 w 1992782"/>
              <a:gd name="connsiteY115" fmla="*/ 524932 h 876299"/>
              <a:gd name="connsiteX116" fmla="*/ 1323915 w 1992782"/>
              <a:gd name="connsiteY116" fmla="*/ 516467 h 876299"/>
              <a:gd name="connsiteX117" fmla="*/ 1281582 w 1992782"/>
              <a:gd name="connsiteY117" fmla="*/ 537632 h 876299"/>
              <a:gd name="connsiteX118" fmla="*/ 1251949 w 1992782"/>
              <a:gd name="connsiteY118" fmla="*/ 546099 h 876299"/>
              <a:gd name="connsiteX119" fmla="*/ 1196916 w 1992782"/>
              <a:gd name="connsiteY119" fmla="*/ 558799 h 876299"/>
              <a:gd name="connsiteX120" fmla="*/ 1179982 w 1992782"/>
              <a:gd name="connsiteY120" fmla="*/ 588433 h 876299"/>
              <a:gd name="connsiteX121" fmla="*/ 1188449 w 1992782"/>
              <a:gd name="connsiteY121" fmla="*/ 507999 h 876299"/>
              <a:gd name="connsiteX122" fmla="*/ 1209616 w 1992782"/>
              <a:gd name="connsiteY122" fmla="*/ 474133 h 876299"/>
              <a:gd name="connsiteX123" fmla="*/ 1273116 w 1992782"/>
              <a:gd name="connsiteY123" fmla="*/ 444499 h 876299"/>
              <a:gd name="connsiteX124" fmla="*/ 1251949 w 1992782"/>
              <a:gd name="connsiteY124" fmla="*/ 410633 h 876299"/>
              <a:gd name="connsiteX125" fmla="*/ 1243482 w 1992782"/>
              <a:gd name="connsiteY125" fmla="*/ 380999 h 876299"/>
              <a:gd name="connsiteX126" fmla="*/ 1222316 w 1992782"/>
              <a:gd name="connsiteY126" fmla="*/ 380999 h 876299"/>
              <a:gd name="connsiteX127" fmla="*/ 1353549 w 1992782"/>
              <a:gd name="connsiteY127" fmla="*/ 304799 h 876299"/>
              <a:gd name="connsiteX128" fmla="*/ 1408582 w 1992782"/>
              <a:gd name="connsiteY128" fmla="*/ 292099 h 876299"/>
              <a:gd name="connsiteX129" fmla="*/ 1383182 w 1992782"/>
              <a:gd name="connsiteY129" fmla="*/ 262466 h 876299"/>
              <a:gd name="connsiteX130" fmla="*/ 1438216 w 1992782"/>
              <a:gd name="connsiteY130" fmla="*/ 249766 h 876299"/>
              <a:gd name="connsiteX131" fmla="*/ 1315450 w 1992782"/>
              <a:gd name="connsiteY131" fmla="*/ 270933 h 876299"/>
              <a:gd name="connsiteX132" fmla="*/ 1188448 w 1992782"/>
              <a:gd name="connsiteY132" fmla="*/ 300567 h 876299"/>
              <a:gd name="connsiteX133" fmla="*/ 1078383 w 1992782"/>
              <a:gd name="connsiteY133" fmla="*/ 342899 h 876299"/>
              <a:gd name="connsiteX134" fmla="*/ 951381 w 1992782"/>
              <a:gd name="connsiteY134" fmla="*/ 385232 h 876299"/>
              <a:gd name="connsiteX135" fmla="*/ 879416 w 1992782"/>
              <a:gd name="connsiteY135" fmla="*/ 364066 h 876299"/>
              <a:gd name="connsiteX136" fmla="*/ 710082 w 1992782"/>
              <a:gd name="connsiteY136" fmla="*/ 334433 h 876299"/>
              <a:gd name="connsiteX137" fmla="*/ 930216 w 1992782"/>
              <a:gd name="connsiteY137" fmla="*/ 325966 h 876299"/>
              <a:gd name="connsiteX138" fmla="*/ 828616 w 1992782"/>
              <a:gd name="connsiteY138" fmla="*/ 287866 h 876299"/>
              <a:gd name="connsiteX139" fmla="*/ 951382 w 1992782"/>
              <a:gd name="connsiteY139" fmla="*/ 249766 h 876299"/>
              <a:gd name="connsiteX140" fmla="*/ 845549 w 1992782"/>
              <a:gd name="connsiteY140" fmla="*/ 211666 h 876299"/>
              <a:gd name="connsiteX141" fmla="*/ 879416 w 1992782"/>
              <a:gd name="connsiteY141" fmla="*/ 148166 h 876299"/>
              <a:gd name="connsiteX142" fmla="*/ 938682 w 1992782"/>
              <a:gd name="connsiteY142" fmla="*/ 114299 h 876299"/>
              <a:gd name="connsiteX143" fmla="*/ 938682 w 1992782"/>
              <a:gd name="connsiteY143" fmla="*/ 80433 h 876299"/>
              <a:gd name="connsiteX144" fmla="*/ 904816 w 1992782"/>
              <a:gd name="connsiteY144" fmla="*/ 88899 h 876299"/>
              <a:gd name="connsiteX145" fmla="*/ 909049 w 1992782"/>
              <a:gd name="connsiteY145" fmla="*/ 46566 h 876299"/>
              <a:gd name="connsiteX146" fmla="*/ 845549 w 1992782"/>
              <a:gd name="connsiteY146" fmla="*/ 63499 h 876299"/>
              <a:gd name="connsiteX147" fmla="*/ 832849 w 1992782"/>
              <a:gd name="connsiteY147" fmla="*/ 67733 h 876299"/>
              <a:gd name="connsiteX148" fmla="*/ 773582 w 1992782"/>
              <a:gd name="connsiteY148" fmla="*/ 97366 h 876299"/>
              <a:gd name="connsiteX149" fmla="*/ 739716 w 1992782"/>
              <a:gd name="connsiteY149" fmla="*/ 148166 h 876299"/>
              <a:gd name="connsiteX150" fmla="*/ 688916 w 1992782"/>
              <a:gd name="connsiteY150" fmla="*/ 152399 h 876299"/>
              <a:gd name="connsiteX151" fmla="*/ 621182 w 1992782"/>
              <a:gd name="connsiteY151" fmla="*/ 148166 h 876299"/>
              <a:gd name="connsiteX152" fmla="*/ 506883 w 1992782"/>
              <a:gd name="connsiteY152" fmla="*/ 198966 h 876299"/>
              <a:gd name="connsiteX153" fmla="*/ 468782 w 1992782"/>
              <a:gd name="connsiteY153" fmla="*/ 215899 h 876299"/>
              <a:gd name="connsiteX154" fmla="*/ 409516 w 1992782"/>
              <a:gd name="connsiteY154" fmla="*/ 220132 h 876299"/>
              <a:gd name="connsiteX155" fmla="*/ 392582 w 1992782"/>
              <a:gd name="connsiteY155" fmla="*/ 190500 h 876299"/>
              <a:gd name="connsiteX156" fmla="*/ 371416 w 1992782"/>
              <a:gd name="connsiteY156" fmla="*/ 135466 h 876299"/>
              <a:gd name="connsiteX157" fmla="*/ 388350 w 1992782"/>
              <a:gd name="connsiteY157" fmla="*/ 67733 h 876299"/>
              <a:gd name="connsiteX158" fmla="*/ 396816 w 1992782"/>
              <a:gd name="connsiteY158" fmla="*/ 0 h 876299"/>
              <a:gd name="connsiteX159" fmla="*/ 350249 w 1992782"/>
              <a:gd name="connsiteY159" fmla="*/ 4232 h 876299"/>
              <a:gd name="connsiteX160" fmla="*/ 337549 w 1992782"/>
              <a:gd name="connsiteY160" fmla="*/ 50800 h 8762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42815 w 1992782"/>
              <a:gd name="connsiteY23" fmla="*/ 423333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41215 w 1992782"/>
              <a:gd name="connsiteY40" fmla="*/ 7408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4733 w 1989666"/>
              <a:gd name="connsiteY114" fmla="*/ 5926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858433 w 1989666"/>
              <a:gd name="connsiteY91" fmla="*/ 774700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51566"/>
              <a:gd name="connsiteY0" fmla="*/ 76200 h 901699"/>
              <a:gd name="connsiteX1" fmla="*/ 287866 w 1951566"/>
              <a:gd name="connsiteY1" fmla="*/ 131233 h 901699"/>
              <a:gd name="connsiteX2" fmla="*/ 275166 w 1951566"/>
              <a:gd name="connsiteY2" fmla="*/ 160865 h 901699"/>
              <a:gd name="connsiteX3" fmla="*/ 262468 w 1951566"/>
              <a:gd name="connsiteY3" fmla="*/ 186265 h 901699"/>
              <a:gd name="connsiteX4" fmla="*/ 232832 w 1951566"/>
              <a:gd name="connsiteY4" fmla="*/ 237066 h 901699"/>
              <a:gd name="connsiteX5" fmla="*/ 220132 w 1951566"/>
              <a:gd name="connsiteY5" fmla="*/ 258233 h 901699"/>
              <a:gd name="connsiteX6" fmla="*/ 211667 w 1951566"/>
              <a:gd name="connsiteY6" fmla="*/ 279399 h 901699"/>
              <a:gd name="connsiteX7" fmla="*/ 173567 w 1951566"/>
              <a:gd name="connsiteY7" fmla="*/ 321733 h 901699"/>
              <a:gd name="connsiteX8" fmla="*/ 131233 w 1951566"/>
              <a:gd name="connsiteY8" fmla="*/ 309033 h 901699"/>
              <a:gd name="connsiteX9" fmla="*/ 118533 w 1951566"/>
              <a:gd name="connsiteY9" fmla="*/ 321732 h 901699"/>
              <a:gd name="connsiteX10" fmla="*/ 71966 w 1951566"/>
              <a:gd name="connsiteY10" fmla="*/ 368299 h 901699"/>
              <a:gd name="connsiteX11" fmla="*/ 16934 w 1951566"/>
              <a:gd name="connsiteY11" fmla="*/ 321733 h 901699"/>
              <a:gd name="connsiteX12" fmla="*/ 71966 w 1951566"/>
              <a:gd name="connsiteY12" fmla="*/ 359833 h 901699"/>
              <a:gd name="connsiteX13" fmla="*/ 105833 w 1951566"/>
              <a:gd name="connsiteY13" fmla="*/ 325966 h 901699"/>
              <a:gd name="connsiteX14" fmla="*/ 97366 w 1951566"/>
              <a:gd name="connsiteY14" fmla="*/ 325966 h 901699"/>
              <a:gd name="connsiteX15" fmla="*/ 139700 w 1951566"/>
              <a:gd name="connsiteY15" fmla="*/ 355600 h 901699"/>
              <a:gd name="connsiteX16" fmla="*/ 0 w 1951566"/>
              <a:gd name="connsiteY16" fmla="*/ 380999 h 901699"/>
              <a:gd name="connsiteX17" fmla="*/ 29633 w 1951566"/>
              <a:gd name="connsiteY17" fmla="*/ 359833 h 901699"/>
              <a:gd name="connsiteX18" fmla="*/ 76200 w 1951566"/>
              <a:gd name="connsiteY18" fmla="*/ 397932 h 901699"/>
              <a:gd name="connsiteX19" fmla="*/ 114300 w 1951566"/>
              <a:gd name="connsiteY19" fmla="*/ 406399 h 901699"/>
              <a:gd name="connsiteX20" fmla="*/ 160866 w 1951566"/>
              <a:gd name="connsiteY20" fmla="*/ 419099 h 901699"/>
              <a:gd name="connsiteX21" fmla="*/ 135466 w 1951566"/>
              <a:gd name="connsiteY21" fmla="*/ 406399 h 901699"/>
              <a:gd name="connsiteX22" fmla="*/ 139699 w 1951566"/>
              <a:gd name="connsiteY22" fmla="*/ 419100 h 901699"/>
              <a:gd name="connsiteX23" fmla="*/ 165099 w 1951566"/>
              <a:gd name="connsiteY23" fmla="*/ 393699 h 901699"/>
              <a:gd name="connsiteX24" fmla="*/ 186266 w 1951566"/>
              <a:gd name="connsiteY24" fmla="*/ 444500 h 901699"/>
              <a:gd name="connsiteX25" fmla="*/ 177800 w 1951566"/>
              <a:gd name="connsiteY25" fmla="*/ 482599 h 901699"/>
              <a:gd name="connsiteX26" fmla="*/ 241300 w 1951566"/>
              <a:gd name="connsiteY26" fmla="*/ 491066 h 901699"/>
              <a:gd name="connsiteX27" fmla="*/ 262466 w 1951566"/>
              <a:gd name="connsiteY27" fmla="*/ 507999 h 901699"/>
              <a:gd name="connsiteX28" fmla="*/ 275166 w 1951566"/>
              <a:gd name="connsiteY28" fmla="*/ 533399 h 901699"/>
              <a:gd name="connsiteX29" fmla="*/ 317499 w 1951566"/>
              <a:gd name="connsiteY29" fmla="*/ 533399 h 901699"/>
              <a:gd name="connsiteX30" fmla="*/ 342899 w 1951566"/>
              <a:gd name="connsiteY30" fmla="*/ 563033 h 901699"/>
              <a:gd name="connsiteX31" fmla="*/ 334432 w 1951566"/>
              <a:gd name="connsiteY31" fmla="*/ 618066 h 901699"/>
              <a:gd name="connsiteX32" fmla="*/ 258234 w 1951566"/>
              <a:gd name="connsiteY32" fmla="*/ 647700 h 901699"/>
              <a:gd name="connsiteX33" fmla="*/ 135466 w 1951566"/>
              <a:gd name="connsiteY33" fmla="*/ 647700 h 901699"/>
              <a:gd name="connsiteX34" fmla="*/ 160867 w 1951566"/>
              <a:gd name="connsiteY34" fmla="*/ 639233 h 901699"/>
              <a:gd name="connsiteX35" fmla="*/ 122767 w 1951566"/>
              <a:gd name="connsiteY35" fmla="*/ 647699 h 901699"/>
              <a:gd name="connsiteX36" fmla="*/ 56029 w 1951566"/>
              <a:gd name="connsiteY36" fmla="*/ 663033 h 901699"/>
              <a:gd name="connsiteX37" fmla="*/ 22162 w 1951566"/>
              <a:gd name="connsiteY37" fmla="*/ 701133 h 901699"/>
              <a:gd name="connsiteX38" fmla="*/ 12700 w 1951566"/>
              <a:gd name="connsiteY38" fmla="*/ 732365 h 901699"/>
              <a:gd name="connsiteX39" fmla="*/ 59267 w 1951566"/>
              <a:gd name="connsiteY39" fmla="*/ 728133 h 901699"/>
              <a:gd name="connsiteX40" fmla="*/ 38099 w 1951566"/>
              <a:gd name="connsiteY40" fmla="*/ 740833 h 901699"/>
              <a:gd name="connsiteX41" fmla="*/ 67733 w 1951566"/>
              <a:gd name="connsiteY41" fmla="*/ 736599 h 901699"/>
              <a:gd name="connsiteX42" fmla="*/ 115296 w 1951566"/>
              <a:gd name="connsiteY42" fmla="*/ 739233 h 901699"/>
              <a:gd name="connsiteX43" fmla="*/ 182033 w 1951566"/>
              <a:gd name="connsiteY43" fmla="*/ 757765 h 901699"/>
              <a:gd name="connsiteX44" fmla="*/ 194733 w 1951566"/>
              <a:gd name="connsiteY44" fmla="*/ 706967 h 901699"/>
              <a:gd name="connsiteX45" fmla="*/ 241300 w 1951566"/>
              <a:gd name="connsiteY45" fmla="*/ 736599 h 901699"/>
              <a:gd name="connsiteX46" fmla="*/ 279400 w 1951566"/>
              <a:gd name="connsiteY46" fmla="*/ 745066 h 901699"/>
              <a:gd name="connsiteX47" fmla="*/ 296333 w 1951566"/>
              <a:gd name="connsiteY47" fmla="*/ 761999 h 901699"/>
              <a:gd name="connsiteX48" fmla="*/ 334433 w 1951566"/>
              <a:gd name="connsiteY48" fmla="*/ 761999 h 901699"/>
              <a:gd name="connsiteX49" fmla="*/ 338666 w 1951566"/>
              <a:gd name="connsiteY49" fmla="*/ 774699 h 901699"/>
              <a:gd name="connsiteX50" fmla="*/ 376766 w 1951566"/>
              <a:gd name="connsiteY50" fmla="*/ 770466 h 901699"/>
              <a:gd name="connsiteX51" fmla="*/ 402166 w 1951566"/>
              <a:gd name="connsiteY51" fmla="*/ 753533 h 901699"/>
              <a:gd name="connsiteX52" fmla="*/ 410633 w 1951566"/>
              <a:gd name="connsiteY52" fmla="*/ 740833 h 901699"/>
              <a:gd name="connsiteX53" fmla="*/ 512233 w 1951566"/>
              <a:gd name="connsiteY53" fmla="*/ 706966 h 901699"/>
              <a:gd name="connsiteX54" fmla="*/ 588946 w 1951566"/>
              <a:gd name="connsiteY54" fmla="*/ 719883 h 901699"/>
              <a:gd name="connsiteX55" fmla="*/ 685800 w 1951566"/>
              <a:gd name="connsiteY55" fmla="*/ 795867 h 901699"/>
              <a:gd name="connsiteX56" fmla="*/ 736599 w 1951566"/>
              <a:gd name="connsiteY56" fmla="*/ 833966 h 901699"/>
              <a:gd name="connsiteX57" fmla="*/ 745066 w 1951566"/>
              <a:gd name="connsiteY57" fmla="*/ 846666 h 901699"/>
              <a:gd name="connsiteX58" fmla="*/ 778933 w 1951566"/>
              <a:gd name="connsiteY58" fmla="*/ 888999 h 901699"/>
              <a:gd name="connsiteX59" fmla="*/ 825499 w 1951566"/>
              <a:gd name="connsiteY59" fmla="*/ 855133 h 901699"/>
              <a:gd name="connsiteX60" fmla="*/ 791633 w 1951566"/>
              <a:gd name="connsiteY60" fmla="*/ 872066 h 901699"/>
              <a:gd name="connsiteX61" fmla="*/ 770466 w 1951566"/>
              <a:gd name="connsiteY61" fmla="*/ 850899 h 901699"/>
              <a:gd name="connsiteX62" fmla="*/ 753533 w 1951566"/>
              <a:gd name="connsiteY62" fmla="*/ 795866 h 901699"/>
              <a:gd name="connsiteX63" fmla="*/ 821266 w 1951566"/>
              <a:gd name="connsiteY63" fmla="*/ 888999 h 901699"/>
              <a:gd name="connsiteX64" fmla="*/ 846666 w 1951566"/>
              <a:gd name="connsiteY64" fmla="*/ 859367 h 901699"/>
              <a:gd name="connsiteX65" fmla="*/ 876300 w 1951566"/>
              <a:gd name="connsiteY65" fmla="*/ 880533 h 901699"/>
              <a:gd name="connsiteX66" fmla="*/ 876300 w 1951566"/>
              <a:gd name="connsiteY66" fmla="*/ 901699 h 901699"/>
              <a:gd name="connsiteX67" fmla="*/ 863600 w 1951566"/>
              <a:gd name="connsiteY67" fmla="*/ 817033 h 901699"/>
              <a:gd name="connsiteX68" fmla="*/ 935566 w 1951566"/>
              <a:gd name="connsiteY68" fmla="*/ 821266 h 901699"/>
              <a:gd name="connsiteX69" fmla="*/ 944033 w 1951566"/>
              <a:gd name="connsiteY69" fmla="*/ 762000 h 901699"/>
              <a:gd name="connsiteX70" fmla="*/ 986366 w 1951566"/>
              <a:gd name="connsiteY70" fmla="*/ 732365 h 901699"/>
              <a:gd name="connsiteX71" fmla="*/ 1075267 w 1951566"/>
              <a:gd name="connsiteY71" fmla="*/ 702732 h 901699"/>
              <a:gd name="connsiteX72" fmla="*/ 1147233 w 1951566"/>
              <a:gd name="connsiteY72" fmla="*/ 728133 h 901699"/>
              <a:gd name="connsiteX73" fmla="*/ 1236133 w 1951566"/>
              <a:gd name="connsiteY73" fmla="*/ 770466 h 901699"/>
              <a:gd name="connsiteX74" fmla="*/ 1270000 w 1951566"/>
              <a:gd name="connsiteY74" fmla="*/ 804333 h 901699"/>
              <a:gd name="connsiteX75" fmla="*/ 1325032 w 1951566"/>
              <a:gd name="connsiteY75" fmla="*/ 833967 h 901699"/>
              <a:gd name="connsiteX76" fmla="*/ 1312333 w 1951566"/>
              <a:gd name="connsiteY76" fmla="*/ 833966 h 901699"/>
              <a:gd name="connsiteX77" fmla="*/ 1333499 w 1951566"/>
              <a:gd name="connsiteY77" fmla="*/ 825500 h 901699"/>
              <a:gd name="connsiteX78" fmla="*/ 1346200 w 1951566"/>
              <a:gd name="connsiteY78" fmla="*/ 855133 h 901699"/>
              <a:gd name="connsiteX79" fmla="*/ 1308100 w 1951566"/>
              <a:gd name="connsiteY79" fmla="*/ 795866 h 901699"/>
              <a:gd name="connsiteX80" fmla="*/ 1291166 w 1951566"/>
              <a:gd name="connsiteY80" fmla="*/ 778933 h 901699"/>
              <a:gd name="connsiteX81" fmla="*/ 1253066 w 1951566"/>
              <a:gd name="connsiteY81" fmla="*/ 719666 h 901699"/>
              <a:gd name="connsiteX82" fmla="*/ 1231900 w 1951566"/>
              <a:gd name="connsiteY82" fmla="*/ 698499 h 901699"/>
              <a:gd name="connsiteX83" fmla="*/ 1253066 w 1951566"/>
              <a:gd name="connsiteY83" fmla="*/ 677333 h 901699"/>
              <a:gd name="connsiteX84" fmla="*/ 1325033 w 1951566"/>
              <a:gd name="connsiteY84" fmla="*/ 668866 h 901699"/>
              <a:gd name="connsiteX85" fmla="*/ 1388533 w 1951566"/>
              <a:gd name="connsiteY85" fmla="*/ 673099 h 901699"/>
              <a:gd name="connsiteX86" fmla="*/ 1464733 w 1951566"/>
              <a:gd name="connsiteY86" fmla="*/ 690032 h 901699"/>
              <a:gd name="connsiteX87" fmla="*/ 1557866 w 1951566"/>
              <a:gd name="connsiteY87" fmla="*/ 711200 h 901699"/>
              <a:gd name="connsiteX88" fmla="*/ 1773766 w 1951566"/>
              <a:gd name="connsiteY88" fmla="*/ 761999 h 901699"/>
              <a:gd name="connsiteX89" fmla="*/ 1841499 w 1951566"/>
              <a:gd name="connsiteY89" fmla="*/ 757766 h 901699"/>
              <a:gd name="connsiteX90" fmla="*/ 1883833 w 1951566"/>
              <a:gd name="connsiteY90" fmla="*/ 770466 h 901699"/>
              <a:gd name="connsiteX91" fmla="*/ 1858433 w 1951566"/>
              <a:gd name="connsiteY91" fmla="*/ 774700 h 901699"/>
              <a:gd name="connsiteX92" fmla="*/ 1816099 w 1951566"/>
              <a:gd name="connsiteY92" fmla="*/ 736599 h 901699"/>
              <a:gd name="connsiteX93" fmla="*/ 1909233 w 1951566"/>
              <a:gd name="connsiteY93" fmla="*/ 728132 h 901699"/>
              <a:gd name="connsiteX94" fmla="*/ 1951566 w 1951566"/>
              <a:gd name="connsiteY94" fmla="*/ 715433 h 901699"/>
              <a:gd name="connsiteX95" fmla="*/ 1849966 w 1951566"/>
              <a:gd name="connsiteY95" fmla="*/ 706966 h 901699"/>
              <a:gd name="connsiteX96" fmla="*/ 1909233 w 1951566"/>
              <a:gd name="connsiteY96" fmla="*/ 698499 h 901699"/>
              <a:gd name="connsiteX97" fmla="*/ 1905000 w 1951566"/>
              <a:gd name="connsiteY97" fmla="*/ 656166 h 901699"/>
              <a:gd name="connsiteX98" fmla="*/ 1938867 w 1951566"/>
              <a:gd name="connsiteY98" fmla="*/ 639233 h 901699"/>
              <a:gd name="connsiteX99" fmla="*/ 1820333 w 1951566"/>
              <a:gd name="connsiteY99" fmla="*/ 622299 h 901699"/>
              <a:gd name="connsiteX100" fmla="*/ 1938867 w 1951566"/>
              <a:gd name="connsiteY100" fmla="*/ 588433 h 901699"/>
              <a:gd name="connsiteX101" fmla="*/ 1858433 w 1951566"/>
              <a:gd name="connsiteY101" fmla="*/ 588432 h 901699"/>
              <a:gd name="connsiteX102" fmla="*/ 1828800 w 1951566"/>
              <a:gd name="connsiteY102" fmla="*/ 567265 h 901699"/>
              <a:gd name="connsiteX103" fmla="*/ 1938866 w 1951566"/>
              <a:gd name="connsiteY103" fmla="*/ 516466 h 901699"/>
              <a:gd name="connsiteX104" fmla="*/ 1858432 w 1951566"/>
              <a:gd name="connsiteY104" fmla="*/ 529166 h 901699"/>
              <a:gd name="connsiteX105" fmla="*/ 1900766 w 1951566"/>
              <a:gd name="connsiteY105" fmla="*/ 482599 h 901699"/>
              <a:gd name="connsiteX106" fmla="*/ 1905000 w 1951566"/>
              <a:gd name="connsiteY106" fmla="*/ 452966 h 901699"/>
              <a:gd name="connsiteX107" fmla="*/ 1849966 w 1951566"/>
              <a:gd name="connsiteY107" fmla="*/ 469899 h 901699"/>
              <a:gd name="connsiteX108" fmla="*/ 1862666 w 1951566"/>
              <a:gd name="connsiteY108" fmla="*/ 436033 h 901699"/>
              <a:gd name="connsiteX109" fmla="*/ 1820333 w 1951566"/>
              <a:gd name="connsiteY109" fmla="*/ 465666 h 901699"/>
              <a:gd name="connsiteX110" fmla="*/ 1799166 w 1951566"/>
              <a:gd name="connsiteY110" fmla="*/ 419099 h 901699"/>
              <a:gd name="connsiteX111" fmla="*/ 1765300 w 1951566"/>
              <a:gd name="connsiteY111" fmla="*/ 397932 h 901699"/>
              <a:gd name="connsiteX112" fmla="*/ 1638300 w 1951566"/>
              <a:gd name="connsiteY112" fmla="*/ 431798 h 901699"/>
              <a:gd name="connsiteX113" fmla="*/ 1494367 w 1951566"/>
              <a:gd name="connsiteY113" fmla="*/ 486833 h 901699"/>
              <a:gd name="connsiteX114" fmla="*/ 1447800 w 1951566"/>
              <a:gd name="connsiteY114" fmla="*/ 503766 h 901699"/>
              <a:gd name="connsiteX115" fmla="*/ 1384300 w 1951566"/>
              <a:gd name="connsiteY115" fmla="*/ 512232 h 901699"/>
              <a:gd name="connsiteX116" fmla="*/ 1316566 w 1951566"/>
              <a:gd name="connsiteY116" fmla="*/ 520700 h 901699"/>
              <a:gd name="connsiteX117" fmla="*/ 1270000 w 1951566"/>
              <a:gd name="connsiteY117" fmla="*/ 537632 h 901699"/>
              <a:gd name="connsiteX118" fmla="*/ 1236133 w 1951566"/>
              <a:gd name="connsiteY118" fmla="*/ 554565 h 901699"/>
              <a:gd name="connsiteX119" fmla="*/ 1193800 w 1951566"/>
              <a:gd name="connsiteY119" fmla="*/ 584199 h 901699"/>
              <a:gd name="connsiteX120" fmla="*/ 1176866 w 1951566"/>
              <a:gd name="connsiteY120" fmla="*/ 613833 h 901699"/>
              <a:gd name="connsiteX121" fmla="*/ 1185333 w 1951566"/>
              <a:gd name="connsiteY121" fmla="*/ 533399 h 901699"/>
              <a:gd name="connsiteX122" fmla="*/ 1206500 w 1951566"/>
              <a:gd name="connsiteY122" fmla="*/ 499533 h 901699"/>
              <a:gd name="connsiteX123" fmla="*/ 1270000 w 1951566"/>
              <a:gd name="connsiteY123" fmla="*/ 469899 h 901699"/>
              <a:gd name="connsiteX124" fmla="*/ 1248833 w 1951566"/>
              <a:gd name="connsiteY124" fmla="*/ 436033 h 901699"/>
              <a:gd name="connsiteX125" fmla="*/ 1240366 w 1951566"/>
              <a:gd name="connsiteY125" fmla="*/ 406399 h 901699"/>
              <a:gd name="connsiteX126" fmla="*/ 1219200 w 1951566"/>
              <a:gd name="connsiteY126" fmla="*/ 406399 h 901699"/>
              <a:gd name="connsiteX127" fmla="*/ 1350433 w 1951566"/>
              <a:gd name="connsiteY127" fmla="*/ 330199 h 901699"/>
              <a:gd name="connsiteX128" fmla="*/ 1405466 w 1951566"/>
              <a:gd name="connsiteY128" fmla="*/ 317499 h 901699"/>
              <a:gd name="connsiteX129" fmla="*/ 1380066 w 1951566"/>
              <a:gd name="connsiteY129" fmla="*/ 287866 h 901699"/>
              <a:gd name="connsiteX130" fmla="*/ 1435100 w 1951566"/>
              <a:gd name="connsiteY130" fmla="*/ 275166 h 901699"/>
              <a:gd name="connsiteX131" fmla="*/ 1312334 w 1951566"/>
              <a:gd name="connsiteY131" fmla="*/ 296333 h 901699"/>
              <a:gd name="connsiteX132" fmla="*/ 1185332 w 1951566"/>
              <a:gd name="connsiteY132" fmla="*/ 325967 h 901699"/>
              <a:gd name="connsiteX133" fmla="*/ 1075267 w 1951566"/>
              <a:gd name="connsiteY133" fmla="*/ 368299 h 901699"/>
              <a:gd name="connsiteX134" fmla="*/ 948265 w 1951566"/>
              <a:gd name="connsiteY134" fmla="*/ 410632 h 901699"/>
              <a:gd name="connsiteX135" fmla="*/ 876300 w 1951566"/>
              <a:gd name="connsiteY135" fmla="*/ 389466 h 901699"/>
              <a:gd name="connsiteX136" fmla="*/ 706966 w 1951566"/>
              <a:gd name="connsiteY136" fmla="*/ 359833 h 901699"/>
              <a:gd name="connsiteX137" fmla="*/ 927100 w 1951566"/>
              <a:gd name="connsiteY137" fmla="*/ 351366 h 901699"/>
              <a:gd name="connsiteX138" fmla="*/ 825500 w 1951566"/>
              <a:gd name="connsiteY138" fmla="*/ 313266 h 901699"/>
              <a:gd name="connsiteX139" fmla="*/ 948266 w 1951566"/>
              <a:gd name="connsiteY139" fmla="*/ 275166 h 901699"/>
              <a:gd name="connsiteX140" fmla="*/ 842433 w 1951566"/>
              <a:gd name="connsiteY140" fmla="*/ 237066 h 901699"/>
              <a:gd name="connsiteX141" fmla="*/ 876300 w 1951566"/>
              <a:gd name="connsiteY141" fmla="*/ 173566 h 901699"/>
              <a:gd name="connsiteX142" fmla="*/ 935566 w 1951566"/>
              <a:gd name="connsiteY142" fmla="*/ 139699 h 901699"/>
              <a:gd name="connsiteX143" fmla="*/ 935566 w 1951566"/>
              <a:gd name="connsiteY143" fmla="*/ 105833 h 901699"/>
              <a:gd name="connsiteX144" fmla="*/ 901700 w 1951566"/>
              <a:gd name="connsiteY144" fmla="*/ 114299 h 901699"/>
              <a:gd name="connsiteX145" fmla="*/ 905933 w 1951566"/>
              <a:gd name="connsiteY145" fmla="*/ 71966 h 901699"/>
              <a:gd name="connsiteX146" fmla="*/ 842433 w 1951566"/>
              <a:gd name="connsiteY146" fmla="*/ 88899 h 901699"/>
              <a:gd name="connsiteX147" fmla="*/ 829733 w 1951566"/>
              <a:gd name="connsiteY147" fmla="*/ 93133 h 901699"/>
              <a:gd name="connsiteX148" fmla="*/ 770466 w 1951566"/>
              <a:gd name="connsiteY148" fmla="*/ 122766 h 901699"/>
              <a:gd name="connsiteX149" fmla="*/ 736600 w 1951566"/>
              <a:gd name="connsiteY149" fmla="*/ 173566 h 901699"/>
              <a:gd name="connsiteX150" fmla="*/ 685800 w 1951566"/>
              <a:gd name="connsiteY150" fmla="*/ 177799 h 901699"/>
              <a:gd name="connsiteX151" fmla="*/ 618066 w 1951566"/>
              <a:gd name="connsiteY151" fmla="*/ 173566 h 901699"/>
              <a:gd name="connsiteX152" fmla="*/ 503767 w 1951566"/>
              <a:gd name="connsiteY152" fmla="*/ 224366 h 901699"/>
              <a:gd name="connsiteX153" fmla="*/ 465666 w 1951566"/>
              <a:gd name="connsiteY153" fmla="*/ 241299 h 901699"/>
              <a:gd name="connsiteX154" fmla="*/ 406400 w 1951566"/>
              <a:gd name="connsiteY154" fmla="*/ 245532 h 901699"/>
              <a:gd name="connsiteX155" fmla="*/ 389466 w 1951566"/>
              <a:gd name="connsiteY155" fmla="*/ 215900 h 901699"/>
              <a:gd name="connsiteX156" fmla="*/ 368300 w 1951566"/>
              <a:gd name="connsiteY156" fmla="*/ 160866 h 901699"/>
              <a:gd name="connsiteX157" fmla="*/ 385234 w 1951566"/>
              <a:gd name="connsiteY157" fmla="*/ 93133 h 901699"/>
              <a:gd name="connsiteX158" fmla="*/ 397933 w 1951566"/>
              <a:gd name="connsiteY158" fmla="*/ 0 h 901699"/>
              <a:gd name="connsiteX159" fmla="*/ 347133 w 1951566"/>
              <a:gd name="connsiteY159" fmla="*/ 29632 h 901699"/>
              <a:gd name="connsiteX160" fmla="*/ 334433 w 1951566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38666 w 1968499"/>
              <a:gd name="connsiteY49" fmla="*/ 774699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110066 w 1968499"/>
              <a:gd name="connsiteY41" fmla="*/ 7238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968499" h="901699">
                <a:moveTo>
                  <a:pt x="334433" y="76200"/>
                </a:moveTo>
                <a:lnTo>
                  <a:pt x="287866" y="131233"/>
                </a:lnTo>
                <a:lnTo>
                  <a:pt x="275166" y="160865"/>
                </a:lnTo>
                <a:lnTo>
                  <a:pt x="262468" y="186265"/>
                </a:lnTo>
                <a:lnTo>
                  <a:pt x="232832" y="237066"/>
                </a:lnTo>
                <a:lnTo>
                  <a:pt x="220132" y="258233"/>
                </a:lnTo>
                <a:lnTo>
                  <a:pt x="211667" y="279399"/>
                </a:lnTo>
                <a:lnTo>
                  <a:pt x="173567" y="321733"/>
                </a:lnTo>
                <a:lnTo>
                  <a:pt x="131233" y="309033"/>
                </a:lnTo>
                <a:lnTo>
                  <a:pt x="118533" y="321732"/>
                </a:lnTo>
                <a:lnTo>
                  <a:pt x="71966" y="368299"/>
                </a:lnTo>
                <a:lnTo>
                  <a:pt x="16934" y="321733"/>
                </a:lnTo>
                <a:lnTo>
                  <a:pt x="71966" y="359833"/>
                </a:lnTo>
                <a:lnTo>
                  <a:pt x="105833" y="325966"/>
                </a:lnTo>
                <a:lnTo>
                  <a:pt x="97366" y="325966"/>
                </a:lnTo>
                <a:lnTo>
                  <a:pt x="139700" y="355600"/>
                </a:lnTo>
                <a:lnTo>
                  <a:pt x="0" y="380999"/>
                </a:lnTo>
                <a:lnTo>
                  <a:pt x="29633" y="359833"/>
                </a:lnTo>
                <a:lnTo>
                  <a:pt x="76200" y="397932"/>
                </a:lnTo>
                <a:lnTo>
                  <a:pt x="114300" y="406399"/>
                </a:lnTo>
                <a:cubicBezTo>
                  <a:pt x="115711" y="417688"/>
                  <a:pt x="157338" y="419099"/>
                  <a:pt x="160866" y="419099"/>
                </a:cubicBezTo>
                <a:cubicBezTo>
                  <a:pt x="164394" y="419099"/>
                  <a:pt x="135466" y="397932"/>
                  <a:pt x="135466" y="406399"/>
                </a:cubicBezTo>
                <a:lnTo>
                  <a:pt x="139699" y="419100"/>
                </a:lnTo>
                <a:lnTo>
                  <a:pt x="165099" y="393699"/>
                </a:lnTo>
                <a:lnTo>
                  <a:pt x="186266" y="444500"/>
                </a:lnTo>
                <a:lnTo>
                  <a:pt x="177800" y="482599"/>
                </a:lnTo>
                <a:lnTo>
                  <a:pt x="241300" y="491066"/>
                </a:lnTo>
                <a:lnTo>
                  <a:pt x="262466" y="507999"/>
                </a:lnTo>
                <a:cubicBezTo>
                  <a:pt x="266699" y="516466"/>
                  <a:pt x="265994" y="529166"/>
                  <a:pt x="275166" y="533399"/>
                </a:cubicBezTo>
                <a:cubicBezTo>
                  <a:pt x="284338" y="537632"/>
                  <a:pt x="306210" y="528460"/>
                  <a:pt x="317499" y="533399"/>
                </a:cubicBezTo>
                <a:cubicBezTo>
                  <a:pt x="328788" y="538338"/>
                  <a:pt x="334432" y="553155"/>
                  <a:pt x="342899" y="563033"/>
                </a:cubicBezTo>
                <a:lnTo>
                  <a:pt x="334432" y="618066"/>
                </a:lnTo>
                <a:lnTo>
                  <a:pt x="258234" y="647700"/>
                </a:lnTo>
                <a:lnTo>
                  <a:pt x="135466" y="647700"/>
                </a:lnTo>
                <a:lnTo>
                  <a:pt x="160867" y="639233"/>
                </a:lnTo>
                <a:lnTo>
                  <a:pt x="122767" y="647699"/>
                </a:lnTo>
                <a:cubicBezTo>
                  <a:pt x="106000" y="650960"/>
                  <a:pt x="94835" y="651039"/>
                  <a:pt x="56029" y="663033"/>
                </a:cubicBezTo>
                <a:cubicBezTo>
                  <a:pt x="27267" y="671939"/>
                  <a:pt x="48434" y="690989"/>
                  <a:pt x="22162" y="701133"/>
                </a:cubicBezTo>
                <a:cubicBezTo>
                  <a:pt x="-4110" y="711277"/>
                  <a:pt x="24155" y="727160"/>
                  <a:pt x="12700" y="732365"/>
                </a:cubicBezTo>
                <a:lnTo>
                  <a:pt x="59267" y="728133"/>
                </a:lnTo>
                <a:lnTo>
                  <a:pt x="38099" y="740833"/>
                </a:lnTo>
                <a:lnTo>
                  <a:pt x="110066" y="723899"/>
                </a:lnTo>
                <a:cubicBezTo>
                  <a:pt x="137209" y="726188"/>
                  <a:pt x="88153" y="736944"/>
                  <a:pt x="115296" y="739233"/>
                </a:cubicBezTo>
                <a:lnTo>
                  <a:pt x="165100" y="723898"/>
                </a:lnTo>
                <a:lnTo>
                  <a:pt x="194733" y="706967"/>
                </a:lnTo>
                <a:lnTo>
                  <a:pt x="241300" y="736599"/>
                </a:lnTo>
                <a:lnTo>
                  <a:pt x="279400" y="719666"/>
                </a:lnTo>
                <a:lnTo>
                  <a:pt x="304800" y="719666"/>
                </a:lnTo>
                <a:lnTo>
                  <a:pt x="334433" y="761999"/>
                </a:lnTo>
                <a:lnTo>
                  <a:pt x="364065" y="711199"/>
                </a:lnTo>
                <a:lnTo>
                  <a:pt x="368299" y="749299"/>
                </a:lnTo>
                <a:lnTo>
                  <a:pt x="402166" y="753533"/>
                </a:lnTo>
                <a:lnTo>
                  <a:pt x="410633" y="740833"/>
                </a:lnTo>
                <a:cubicBezTo>
                  <a:pt x="419271" y="739494"/>
                  <a:pt x="423675" y="704288"/>
                  <a:pt x="432313" y="702949"/>
                </a:cubicBezTo>
                <a:lnTo>
                  <a:pt x="512233" y="706966"/>
                </a:lnTo>
                <a:cubicBezTo>
                  <a:pt x="539130" y="704885"/>
                  <a:pt x="560018" y="705066"/>
                  <a:pt x="588946" y="719883"/>
                </a:cubicBezTo>
                <a:cubicBezTo>
                  <a:pt x="617874" y="734700"/>
                  <a:pt x="663308" y="767681"/>
                  <a:pt x="685800" y="795867"/>
                </a:cubicBezTo>
                <a:cubicBezTo>
                  <a:pt x="692855" y="829733"/>
                  <a:pt x="726721" y="825500"/>
                  <a:pt x="736599" y="833966"/>
                </a:cubicBezTo>
                <a:cubicBezTo>
                  <a:pt x="746477" y="842433"/>
                  <a:pt x="738010" y="837494"/>
                  <a:pt x="745066" y="846666"/>
                </a:cubicBezTo>
                <a:cubicBezTo>
                  <a:pt x="752122" y="855838"/>
                  <a:pt x="770466" y="863599"/>
                  <a:pt x="778933" y="888999"/>
                </a:cubicBezTo>
                <a:lnTo>
                  <a:pt x="825499" y="855133"/>
                </a:lnTo>
                <a:lnTo>
                  <a:pt x="791633" y="872066"/>
                </a:lnTo>
                <a:lnTo>
                  <a:pt x="770466" y="850899"/>
                </a:lnTo>
                <a:lnTo>
                  <a:pt x="753533" y="795866"/>
                </a:lnTo>
                <a:lnTo>
                  <a:pt x="821266" y="888999"/>
                </a:lnTo>
                <a:lnTo>
                  <a:pt x="846666" y="859367"/>
                </a:lnTo>
                <a:lnTo>
                  <a:pt x="876300" y="880533"/>
                </a:lnTo>
                <a:lnTo>
                  <a:pt x="876300" y="901699"/>
                </a:lnTo>
                <a:cubicBezTo>
                  <a:pt x="876300" y="898877"/>
                  <a:pt x="863600" y="819855"/>
                  <a:pt x="863600" y="817033"/>
                </a:cubicBezTo>
                <a:lnTo>
                  <a:pt x="935566" y="821266"/>
                </a:lnTo>
                <a:lnTo>
                  <a:pt x="944033" y="762000"/>
                </a:lnTo>
                <a:lnTo>
                  <a:pt x="986366" y="732365"/>
                </a:lnTo>
                <a:lnTo>
                  <a:pt x="1075267" y="702732"/>
                </a:lnTo>
                <a:lnTo>
                  <a:pt x="1147233" y="728133"/>
                </a:lnTo>
                <a:lnTo>
                  <a:pt x="1236133" y="770466"/>
                </a:lnTo>
                <a:lnTo>
                  <a:pt x="1270000" y="804333"/>
                </a:lnTo>
                <a:lnTo>
                  <a:pt x="1325032" y="833967"/>
                </a:lnTo>
                <a:lnTo>
                  <a:pt x="1312333" y="833966"/>
                </a:lnTo>
                <a:lnTo>
                  <a:pt x="1333499" y="825500"/>
                </a:lnTo>
                <a:lnTo>
                  <a:pt x="1346200" y="855133"/>
                </a:lnTo>
                <a:lnTo>
                  <a:pt x="1308100" y="795866"/>
                </a:lnTo>
                <a:lnTo>
                  <a:pt x="1291166" y="778933"/>
                </a:lnTo>
                <a:lnTo>
                  <a:pt x="1253066" y="719666"/>
                </a:lnTo>
                <a:lnTo>
                  <a:pt x="1231900" y="698499"/>
                </a:lnTo>
                <a:lnTo>
                  <a:pt x="1253066" y="677333"/>
                </a:lnTo>
                <a:lnTo>
                  <a:pt x="1325033" y="668866"/>
                </a:lnTo>
                <a:lnTo>
                  <a:pt x="1388533" y="673099"/>
                </a:lnTo>
                <a:lnTo>
                  <a:pt x="1464733" y="690032"/>
                </a:lnTo>
                <a:lnTo>
                  <a:pt x="1557866" y="711200"/>
                </a:lnTo>
                <a:lnTo>
                  <a:pt x="1773766" y="761999"/>
                </a:lnTo>
                <a:lnTo>
                  <a:pt x="1841499" y="757766"/>
                </a:lnTo>
                <a:lnTo>
                  <a:pt x="1883833" y="770466"/>
                </a:lnTo>
                <a:lnTo>
                  <a:pt x="1858433" y="774700"/>
                </a:lnTo>
                <a:lnTo>
                  <a:pt x="1816099" y="736599"/>
                </a:lnTo>
                <a:lnTo>
                  <a:pt x="1909233" y="728132"/>
                </a:lnTo>
                <a:lnTo>
                  <a:pt x="1951566" y="715433"/>
                </a:lnTo>
                <a:lnTo>
                  <a:pt x="1849966" y="706966"/>
                </a:lnTo>
                <a:lnTo>
                  <a:pt x="1968499" y="694266"/>
                </a:lnTo>
                <a:lnTo>
                  <a:pt x="1905000" y="656166"/>
                </a:lnTo>
                <a:lnTo>
                  <a:pt x="1938867" y="639233"/>
                </a:lnTo>
                <a:lnTo>
                  <a:pt x="1820333" y="622299"/>
                </a:lnTo>
                <a:lnTo>
                  <a:pt x="1938867" y="588433"/>
                </a:lnTo>
                <a:lnTo>
                  <a:pt x="1858433" y="588432"/>
                </a:lnTo>
                <a:lnTo>
                  <a:pt x="1828800" y="567265"/>
                </a:lnTo>
                <a:lnTo>
                  <a:pt x="1938866" y="516466"/>
                </a:lnTo>
                <a:lnTo>
                  <a:pt x="1858432" y="529166"/>
                </a:lnTo>
                <a:lnTo>
                  <a:pt x="1900766" y="482599"/>
                </a:lnTo>
                <a:lnTo>
                  <a:pt x="1905000" y="452966"/>
                </a:lnTo>
                <a:lnTo>
                  <a:pt x="1849966" y="469899"/>
                </a:lnTo>
                <a:lnTo>
                  <a:pt x="1862666" y="436033"/>
                </a:lnTo>
                <a:lnTo>
                  <a:pt x="1820333" y="465666"/>
                </a:lnTo>
                <a:lnTo>
                  <a:pt x="1799166" y="419099"/>
                </a:lnTo>
                <a:lnTo>
                  <a:pt x="1765300" y="397932"/>
                </a:lnTo>
                <a:cubicBezTo>
                  <a:pt x="1727200" y="404987"/>
                  <a:pt x="1676400" y="399343"/>
                  <a:pt x="1638300" y="431798"/>
                </a:cubicBezTo>
                <a:cubicBezTo>
                  <a:pt x="1588911" y="443087"/>
                  <a:pt x="1543756" y="445911"/>
                  <a:pt x="1494367" y="486833"/>
                </a:cubicBezTo>
                <a:lnTo>
                  <a:pt x="1447800" y="503766"/>
                </a:lnTo>
                <a:lnTo>
                  <a:pt x="1384300" y="512232"/>
                </a:lnTo>
                <a:lnTo>
                  <a:pt x="1316566" y="520700"/>
                </a:lnTo>
                <a:lnTo>
                  <a:pt x="1270000" y="537632"/>
                </a:lnTo>
                <a:lnTo>
                  <a:pt x="1236133" y="554565"/>
                </a:lnTo>
                <a:lnTo>
                  <a:pt x="1193800" y="584199"/>
                </a:lnTo>
                <a:lnTo>
                  <a:pt x="1176866" y="613833"/>
                </a:lnTo>
                <a:lnTo>
                  <a:pt x="1185333" y="533399"/>
                </a:lnTo>
                <a:lnTo>
                  <a:pt x="1206500" y="499533"/>
                </a:lnTo>
                <a:lnTo>
                  <a:pt x="1270000" y="469899"/>
                </a:lnTo>
                <a:lnTo>
                  <a:pt x="1248833" y="436033"/>
                </a:lnTo>
                <a:lnTo>
                  <a:pt x="1240366" y="406399"/>
                </a:lnTo>
                <a:lnTo>
                  <a:pt x="1219200" y="406399"/>
                </a:lnTo>
                <a:lnTo>
                  <a:pt x="1350433" y="330199"/>
                </a:lnTo>
                <a:lnTo>
                  <a:pt x="1405466" y="317499"/>
                </a:lnTo>
                <a:lnTo>
                  <a:pt x="1380066" y="287866"/>
                </a:lnTo>
                <a:lnTo>
                  <a:pt x="1435100" y="275166"/>
                </a:lnTo>
                <a:lnTo>
                  <a:pt x="1312334" y="296333"/>
                </a:lnTo>
                <a:lnTo>
                  <a:pt x="1185332" y="325967"/>
                </a:lnTo>
                <a:lnTo>
                  <a:pt x="1075267" y="368299"/>
                </a:lnTo>
                <a:lnTo>
                  <a:pt x="948265" y="410632"/>
                </a:lnTo>
                <a:lnTo>
                  <a:pt x="876300" y="389466"/>
                </a:lnTo>
                <a:lnTo>
                  <a:pt x="706966" y="359833"/>
                </a:lnTo>
                <a:lnTo>
                  <a:pt x="927100" y="351366"/>
                </a:lnTo>
                <a:lnTo>
                  <a:pt x="825500" y="313266"/>
                </a:lnTo>
                <a:lnTo>
                  <a:pt x="948266" y="275166"/>
                </a:lnTo>
                <a:lnTo>
                  <a:pt x="842433" y="237066"/>
                </a:lnTo>
                <a:lnTo>
                  <a:pt x="876300" y="173566"/>
                </a:lnTo>
                <a:lnTo>
                  <a:pt x="935566" y="139699"/>
                </a:lnTo>
                <a:lnTo>
                  <a:pt x="935566" y="105833"/>
                </a:lnTo>
                <a:lnTo>
                  <a:pt x="901700" y="114299"/>
                </a:lnTo>
                <a:lnTo>
                  <a:pt x="905933" y="71966"/>
                </a:lnTo>
                <a:lnTo>
                  <a:pt x="842433" y="88899"/>
                </a:lnTo>
                <a:cubicBezTo>
                  <a:pt x="838200" y="90310"/>
                  <a:pt x="841728" y="87489"/>
                  <a:pt x="829733" y="93133"/>
                </a:cubicBezTo>
                <a:cubicBezTo>
                  <a:pt x="817739" y="98778"/>
                  <a:pt x="790222" y="112888"/>
                  <a:pt x="770466" y="122766"/>
                </a:cubicBezTo>
                <a:lnTo>
                  <a:pt x="736600" y="173566"/>
                </a:lnTo>
                <a:lnTo>
                  <a:pt x="685800" y="177799"/>
                </a:lnTo>
                <a:lnTo>
                  <a:pt x="618066" y="173566"/>
                </a:lnTo>
                <a:cubicBezTo>
                  <a:pt x="564444" y="197556"/>
                  <a:pt x="553156" y="242710"/>
                  <a:pt x="503767" y="224366"/>
                </a:cubicBezTo>
                <a:lnTo>
                  <a:pt x="465666" y="241299"/>
                </a:lnTo>
                <a:lnTo>
                  <a:pt x="406400" y="245532"/>
                </a:lnTo>
                <a:lnTo>
                  <a:pt x="389466" y="215900"/>
                </a:lnTo>
                <a:lnTo>
                  <a:pt x="368300" y="160866"/>
                </a:lnTo>
                <a:lnTo>
                  <a:pt x="385234" y="93133"/>
                </a:lnTo>
                <a:cubicBezTo>
                  <a:pt x="393701" y="56443"/>
                  <a:pt x="427566" y="19756"/>
                  <a:pt x="397933" y="0"/>
                </a:cubicBezTo>
                <a:lnTo>
                  <a:pt x="347133" y="29632"/>
                </a:lnTo>
                <a:lnTo>
                  <a:pt x="334433" y="76200"/>
                </a:lnTo>
                <a:close/>
              </a:path>
            </a:pathLst>
          </a:custGeom>
          <a:blipFill dpi="0" rotWithShape="1">
            <a:blip r:embed="rId15" cstate="screen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DE64649A-1DD2-49CB-B10F-9D1542B25B33}"/>
              </a:ext>
            </a:extLst>
          </p:cNvPr>
          <p:cNvSpPr/>
          <p:nvPr/>
        </p:nvSpPr>
        <p:spPr>
          <a:xfrm>
            <a:off x="5466933" y="4937879"/>
            <a:ext cx="1414593" cy="386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7DDBC24C-2797-4924-BECA-FCBA91096095}"/>
              </a:ext>
            </a:extLst>
          </p:cNvPr>
          <p:cNvSpPr/>
          <p:nvPr/>
        </p:nvSpPr>
        <p:spPr>
          <a:xfrm>
            <a:off x="6147995" y="4620409"/>
            <a:ext cx="177501" cy="338866"/>
          </a:xfrm>
          <a:custGeom>
            <a:avLst/>
            <a:gdLst>
              <a:gd name="connsiteX0" fmla="*/ 0 w 177501"/>
              <a:gd name="connsiteY0" fmla="*/ 285078 h 338866"/>
              <a:gd name="connsiteX1" fmla="*/ 43031 w 177501"/>
              <a:gd name="connsiteY1" fmla="*/ 129092 h 338866"/>
              <a:gd name="connsiteX2" fmla="*/ 69925 w 177501"/>
              <a:gd name="connsiteY2" fmla="*/ 21516 h 338866"/>
              <a:gd name="connsiteX3" fmla="*/ 123713 w 177501"/>
              <a:gd name="connsiteY3" fmla="*/ 0 h 338866"/>
              <a:gd name="connsiteX4" fmla="*/ 172123 w 177501"/>
              <a:gd name="connsiteY4" fmla="*/ 32273 h 338866"/>
              <a:gd name="connsiteX5" fmla="*/ 177501 w 177501"/>
              <a:gd name="connsiteY5" fmla="*/ 86062 h 338866"/>
              <a:gd name="connsiteX6" fmla="*/ 145229 w 177501"/>
              <a:gd name="connsiteY6" fmla="*/ 215153 h 338866"/>
              <a:gd name="connsiteX7" fmla="*/ 139850 w 177501"/>
              <a:gd name="connsiteY7" fmla="*/ 301215 h 338866"/>
              <a:gd name="connsiteX8" fmla="*/ 123713 w 177501"/>
              <a:gd name="connsiteY8" fmla="*/ 338866 h 338866"/>
              <a:gd name="connsiteX9" fmla="*/ 0 w 177501"/>
              <a:gd name="connsiteY9" fmla="*/ 285078 h 33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1" h="338866">
                <a:moveTo>
                  <a:pt x="0" y="285078"/>
                </a:moveTo>
                <a:lnTo>
                  <a:pt x="43031" y="129092"/>
                </a:lnTo>
                <a:lnTo>
                  <a:pt x="69925" y="21516"/>
                </a:lnTo>
                <a:lnTo>
                  <a:pt x="123713" y="0"/>
                </a:lnTo>
                <a:lnTo>
                  <a:pt x="172123" y="32273"/>
                </a:lnTo>
                <a:lnTo>
                  <a:pt x="177501" y="86062"/>
                </a:lnTo>
                <a:lnTo>
                  <a:pt x="145229" y="215153"/>
                </a:lnTo>
                <a:lnTo>
                  <a:pt x="139850" y="301215"/>
                </a:lnTo>
                <a:lnTo>
                  <a:pt x="123713" y="338866"/>
                </a:lnTo>
                <a:lnTo>
                  <a:pt x="0" y="2850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4750B63C-649F-419D-A99F-EF01E0E0804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39802"/>
            <a:ext cx="560686" cy="560686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7386EC55-4E01-49C9-BB51-1B043C5F5707}"/>
              </a:ext>
            </a:extLst>
          </p:cNvPr>
          <p:cNvSpPr/>
          <p:nvPr/>
        </p:nvSpPr>
        <p:spPr>
          <a:xfrm>
            <a:off x="2981528" y="3531140"/>
            <a:ext cx="5058383" cy="875490"/>
          </a:xfrm>
          <a:custGeom>
            <a:avLst/>
            <a:gdLst>
              <a:gd name="connsiteX0" fmla="*/ 4620638 w 5058383"/>
              <a:gd name="connsiteY0" fmla="*/ 136188 h 875490"/>
              <a:gd name="connsiteX1" fmla="*/ 4654685 w 5058383"/>
              <a:gd name="connsiteY1" fmla="*/ 311286 h 875490"/>
              <a:gd name="connsiteX2" fmla="*/ 4669276 w 5058383"/>
              <a:gd name="connsiteY2" fmla="*/ 379379 h 875490"/>
              <a:gd name="connsiteX3" fmla="*/ 4679004 w 5058383"/>
              <a:gd name="connsiteY3" fmla="*/ 457200 h 875490"/>
              <a:gd name="connsiteX4" fmla="*/ 4679004 w 5058383"/>
              <a:gd name="connsiteY4" fmla="*/ 505839 h 875490"/>
              <a:gd name="connsiteX5" fmla="*/ 4640093 w 5058383"/>
              <a:gd name="connsiteY5" fmla="*/ 471792 h 875490"/>
              <a:gd name="connsiteX6" fmla="*/ 4606046 w 5058383"/>
              <a:gd name="connsiteY6" fmla="*/ 428017 h 875490"/>
              <a:gd name="connsiteX7" fmla="*/ 4601183 w 5058383"/>
              <a:gd name="connsiteY7" fmla="*/ 364788 h 875490"/>
              <a:gd name="connsiteX8" fmla="*/ 4601183 w 5058383"/>
              <a:gd name="connsiteY8" fmla="*/ 272375 h 875490"/>
              <a:gd name="connsiteX9" fmla="*/ 4552544 w 5058383"/>
              <a:gd name="connsiteY9" fmla="*/ 262647 h 875490"/>
              <a:gd name="connsiteX10" fmla="*/ 4552544 w 5058383"/>
              <a:gd name="connsiteY10" fmla="*/ 330741 h 875490"/>
              <a:gd name="connsiteX11" fmla="*/ 4557408 w 5058383"/>
              <a:gd name="connsiteY11" fmla="*/ 374515 h 875490"/>
              <a:gd name="connsiteX12" fmla="*/ 4528225 w 5058383"/>
              <a:gd name="connsiteY12" fmla="*/ 340469 h 875490"/>
              <a:gd name="connsiteX13" fmla="*/ 4494178 w 5058383"/>
              <a:gd name="connsiteY13" fmla="*/ 257783 h 875490"/>
              <a:gd name="connsiteX14" fmla="*/ 4474723 w 5058383"/>
              <a:gd name="connsiteY14" fmla="*/ 282103 h 875490"/>
              <a:gd name="connsiteX15" fmla="*/ 4499042 w 5058383"/>
              <a:gd name="connsiteY15" fmla="*/ 403698 h 875490"/>
              <a:gd name="connsiteX16" fmla="*/ 4552544 w 5058383"/>
              <a:gd name="connsiteY16" fmla="*/ 462064 h 875490"/>
              <a:gd name="connsiteX17" fmla="*/ 4610910 w 5058383"/>
              <a:gd name="connsiteY17" fmla="*/ 525294 h 875490"/>
              <a:gd name="connsiteX18" fmla="*/ 4640093 w 5058383"/>
              <a:gd name="connsiteY18" fmla="*/ 642026 h 875490"/>
              <a:gd name="connsiteX19" fmla="*/ 4654685 w 5058383"/>
              <a:gd name="connsiteY19" fmla="*/ 676073 h 875490"/>
              <a:gd name="connsiteX20" fmla="*/ 4523361 w 5058383"/>
              <a:gd name="connsiteY20" fmla="*/ 700392 h 875490"/>
              <a:gd name="connsiteX21" fmla="*/ 4406629 w 5058383"/>
              <a:gd name="connsiteY21" fmla="*/ 705256 h 875490"/>
              <a:gd name="connsiteX22" fmla="*/ 4338536 w 5058383"/>
              <a:gd name="connsiteY22" fmla="*/ 700392 h 875490"/>
              <a:gd name="connsiteX23" fmla="*/ 4333672 w 5058383"/>
              <a:gd name="connsiteY23" fmla="*/ 651754 h 875490"/>
              <a:gd name="connsiteX24" fmla="*/ 4270442 w 5058383"/>
              <a:gd name="connsiteY24" fmla="*/ 651754 h 875490"/>
              <a:gd name="connsiteX25" fmla="*/ 4255851 w 5058383"/>
              <a:gd name="connsiteY25" fmla="*/ 690664 h 875490"/>
              <a:gd name="connsiteX26" fmla="*/ 4168302 w 5058383"/>
              <a:gd name="connsiteY26" fmla="*/ 690664 h 875490"/>
              <a:gd name="connsiteX27" fmla="*/ 4119663 w 5058383"/>
              <a:gd name="connsiteY27" fmla="*/ 685800 h 875490"/>
              <a:gd name="connsiteX28" fmla="*/ 4119663 w 5058383"/>
              <a:gd name="connsiteY28" fmla="*/ 651754 h 875490"/>
              <a:gd name="connsiteX29" fmla="*/ 4095344 w 5058383"/>
              <a:gd name="connsiteY29" fmla="*/ 622571 h 875490"/>
              <a:gd name="connsiteX30" fmla="*/ 4095344 w 5058383"/>
              <a:gd name="connsiteY30" fmla="*/ 583660 h 875490"/>
              <a:gd name="connsiteX31" fmla="*/ 4119663 w 5058383"/>
              <a:gd name="connsiteY31" fmla="*/ 520430 h 875490"/>
              <a:gd name="connsiteX32" fmla="*/ 4114800 w 5058383"/>
              <a:gd name="connsiteY32" fmla="*/ 466928 h 875490"/>
              <a:gd name="connsiteX33" fmla="*/ 4100208 w 5058383"/>
              <a:gd name="connsiteY33" fmla="*/ 442609 h 875490"/>
              <a:gd name="connsiteX34" fmla="*/ 4168302 w 5058383"/>
              <a:gd name="connsiteY34" fmla="*/ 442609 h 875490"/>
              <a:gd name="connsiteX35" fmla="*/ 4168302 w 5058383"/>
              <a:gd name="connsiteY35" fmla="*/ 379379 h 875490"/>
              <a:gd name="connsiteX36" fmla="*/ 4119663 w 5058383"/>
              <a:gd name="connsiteY36" fmla="*/ 369651 h 875490"/>
              <a:gd name="connsiteX37" fmla="*/ 4095344 w 5058383"/>
              <a:gd name="connsiteY37" fmla="*/ 296694 h 875490"/>
              <a:gd name="connsiteX38" fmla="*/ 4095344 w 5058383"/>
              <a:gd name="connsiteY38" fmla="*/ 272375 h 875490"/>
              <a:gd name="connsiteX39" fmla="*/ 4134255 w 5058383"/>
              <a:gd name="connsiteY39" fmla="*/ 223737 h 875490"/>
              <a:gd name="connsiteX40" fmla="*/ 4139119 w 5058383"/>
              <a:gd name="connsiteY40" fmla="*/ 170234 h 875490"/>
              <a:gd name="connsiteX41" fmla="*/ 4139119 w 5058383"/>
              <a:gd name="connsiteY41" fmla="*/ 145915 h 875490"/>
              <a:gd name="connsiteX42" fmla="*/ 4085617 w 5058383"/>
              <a:gd name="connsiteY42" fmla="*/ 145915 h 875490"/>
              <a:gd name="connsiteX43" fmla="*/ 3998068 w 5058383"/>
              <a:gd name="connsiteY43" fmla="*/ 136188 h 875490"/>
              <a:gd name="connsiteX44" fmla="*/ 3988340 w 5058383"/>
              <a:gd name="connsiteY44" fmla="*/ 175098 h 875490"/>
              <a:gd name="connsiteX45" fmla="*/ 3983476 w 5058383"/>
              <a:gd name="connsiteY45" fmla="*/ 218873 h 875490"/>
              <a:gd name="connsiteX46" fmla="*/ 4022387 w 5058383"/>
              <a:gd name="connsiteY46" fmla="*/ 301558 h 875490"/>
              <a:gd name="connsiteX47" fmla="*/ 4022387 w 5058383"/>
              <a:gd name="connsiteY47" fmla="*/ 355060 h 875490"/>
              <a:gd name="connsiteX48" fmla="*/ 3998068 w 5058383"/>
              <a:gd name="connsiteY48" fmla="*/ 393971 h 875490"/>
              <a:gd name="connsiteX49" fmla="*/ 3998068 w 5058383"/>
              <a:gd name="connsiteY49" fmla="*/ 442609 h 875490"/>
              <a:gd name="connsiteX50" fmla="*/ 4002932 w 5058383"/>
              <a:gd name="connsiteY50" fmla="*/ 471792 h 875490"/>
              <a:gd name="connsiteX51" fmla="*/ 4022387 w 5058383"/>
              <a:gd name="connsiteY51" fmla="*/ 520430 h 875490"/>
              <a:gd name="connsiteX52" fmla="*/ 4022387 w 5058383"/>
              <a:gd name="connsiteY52" fmla="*/ 564205 h 875490"/>
              <a:gd name="connsiteX53" fmla="*/ 3983476 w 5058383"/>
              <a:gd name="connsiteY53" fmla="*/ 603115 h 875490"/>
              <a:gd name="connsiteX54" fmla="*/ 3973749 w 5058383"/>
              <a:gd name="connsiteY54" fmla="*/ 637162 h 875490"/>
              <a:gd name="connsiteX55" fmla="*/ 3964021 w 5058383"/>
              <a:gd name="connsiteY55" fmla="*/ 680937 h 875490"/>
              <a:gd name="connsiteX56" fmla="*/ 3857017 w 5058383"/>
              <a:gd name="connsiteY56" fmla="*/ 676073 h 875490"/>
              <a:gd name="connsiteX57" fmla="*/ 3818106 w 5058383"/>
              <a:gd name="connsiteY57" fmla="*/ 676073 h 875490"/>
              <a:gd name="connsiteX58" fmla="*/ 3759740 w 5058383"/>
              <a:gd name="connsiteY58" fmla="*/ 651754 h 875490"/>
              <a:gd name="connsiteX59" fmla="*/ 3706238 w 5058383"/>
              <a:gd name="connsiteY59" fmla="*/ 651754 h 875490"/>
              <a:gd name="connsiteX60" fmla="*/ 3667327 w 5058383"/>
              <a:gd name="connsiteY60" fmla="*/ 676073 h 875490"/>
              <a:gd name="connsiteX61" fmla="*/ 3628417 w 5058383"/>
              <a:gd name="connsiteY61" fmla="*/ 705256 h 875490"/>
              <a:gd name="connsiteX62" fmla="*/ 3628417 w 5058383"/>
              <a:gd name="connsiteY62" fmla="*/ 705256 h 875490"/>
              <a:gd name="connsiteX63" fmla="*/ 3521412 w 5058383"/>
              <a:gd name="connsiteY63" fmla="*/ 700392 h 875490"/>
              <a:gd name="connsiteX64" fmla="*/ 3516549 w 5058383"/>
              <a:gd name="connsiteY64" fmla="*/ 676073 h 875490"/>
              <a:gd name="connsiteX65" fmla="*/ 3482502 w 5058383"/>
              <a:gd name="connsiteY65" fmla="*/ 656617 h 875490"/>
              <a:gd name="connsiteX66" fmla="*/ 3482502 w 5058383"/>
              <a:gd name="connsiteY66" fmla="*/ 607979 h 875490"/>
              <a:gd name="connsiteX67" fmla="*/ 3506821 w 5058383"/>
              <a:gd name="connsiteY67" fmla="*/ 559341 h 875490"/>
              <a:gd name="connsiteX68" fmla="*/ 3501957 w 5058383"/>
              <a:gd name="connsiteY68" fmla="*/ 496111 h 875490"/>
              <a:gd name="connsiteX69" fmla="*/ 3497093 w 5058383"/>
              <a:gd name="connsiteY69" fmla="*/ 452337 h 875490"/>
              <a:gd name="connsiteX70" fmla="*/ 3550595 w 5058383"/>
              <a:gd name="connsiteY70" fmla="*/ 476656 h 875490"/>
              <a:gd name="connsiteX71" fmla="*/ 3570051 w 5058383"/>
              <a:gd name="connsiteY71" fmla="*/ 403698 h 875490"/>
              <a:gd name="connsiteX72" fmla="*/ 3511685 w 5058383"/>
              <a:gd name="connsiteY72" fmla="*/ 389107 h 875490"/>
              <a:gd name="connsiteX73" fmla="*/ 3492229 w 5058383"/>
              <a:gd name="connsiteY73" fmla="*/ 369651 h 875490"/>
              <a:gd name="connsiteX74" fmla="*/ 3492229 w 5058383"/>
              <a:gd name="connsiteY74" fmla="*/ 306422 h 875490"/>
              <a:gd name="connsiteX75" fmla="*/ 3501957 w 5058383"/>
              <a:gd name="connsiteY75" fmla="*/ 277239 h 875490"/>
              <a:gd name="connsiteX76" fmla="*/ 3521412 w 5058383"/>
              <a:gd name="connsiteY76" fmla="*/ 238328 h 875490"/>
              <a:gd name="connsiteX77" fmla="*/ 3521412 w 5058383"/>
              <a:gd name="connsiteY77" fmla="*/ 184826 h 875490"/>
              <a:gd name="connsiteX78" fmla="*/ 3438727 w 5058383"/>
              <a:gd name="connsiteY78" fmla="*/ 150779 h 875490"/>
              <a:gd name="connsiteX79" fmla="*/ 3385225 w 5058383"/>
              <a:gd name="connsiteY79" fmla="*/ 165371 h 875490"/>
              <a:gd name="connsiteX80" fmla="*/ 3346315 w 5058383"/>
              <a:gd name="connsiteY80" fmla="*/ 199417 h 875490"/>
              <a:gd name="connsiteX81" fmla="*/ 3346315 w 5058383"/>
              <a:gd name="connsiteY81" fmla="*/ 248056 h 875490"/>
              <a:gd name="connsiteX82" fmla="*/ 3394953 w 5058383"/>
              <a:gd name="connsiteY82" fmla="*/ 277239 h 875490"/>
              <a:gd name="connsiteX83" fmla="*/ 3409544 w 5058383"/>
              <a:gd name="connsiteY83" fmla="*/ 291830 h 875490"/>
              <a:gd name="connsiteX84" fmla="*/ 3414408 w 5058383"/>
              <a:gd name="connsiteY84" fmla="*/ 340469 h 875490"/>
              <a:gd name="connsiteX85" fmla="*/ 3414408 w 5058383"/>
              <a:gd name="connsiteY85" fmla="*/ 389107 h 875490"/>
              <a:gd name="connsiteX86" fmla="*/ 3331723 w 5058383"/>
              <a:gd name="connsiteY86" fmla="*/ 389107 h 875490"/>
              <a:gd name="connsiteX87" fmla="*/ 3336587 w 5058383"/>
              <a:gd name="connsiteY87" fmla="*/ 423154 h 875490"/>
              <a:gd name="connsiteX88" fmla="*/ 3360906 w 5058383"/>
              <a:gd name="connsiteY88" fmla="*/ 462064 h 875490"/>
              <a:gd name="connsiteX89" fmla="*/ 3360906 w 5058383"/>
              <a:gd name="connsiteY89" fmla="*/ 486383 h 875490"/>
              <a:gd name="connsiteX90" fmla="*/ 3365770 w 5058383"/>
              <a:gd name="connsiteY90" fmla="*/ 564205 h 875490"/>
              <a:gd name="connsiteX91" fmla="*/ 3375498 w 5058383"/>
              <a:gd name="connsiteY91" fmla="*/ 593388 h 875490"/>
              <a:gd name="connsiteX92" fmla="*/ 3394953 w 5058383"/>
              <a:gd name="connsiteY92" fmla="*/ 622571 h 875490"/>
              <a:gd name="connsiteX93" fmla="*/ 3404681 w 5058383"/>
              <a:gd name="connsiteY93" fmla="*/ 666345 h 875490"/>
              <a:gd name="connsiteX94" fmla="*/ 3365770 w 5058383"/>
              <a:gd name="connsiteY94" fmla="*/ 695528 h 875490"/>
              <a:gd name="connsiteX95" fmla="*/ 3302540 w 5058383"/>
              <a:gd name="connsiteY95" fmla="*/ 690664 h 875490"/>
              <a:gd name="connsiteX96" fmla="*/ 3253902 w 5058383"/>
              <a:gd name="connsiteY96" fmla="*/ 700392 h 875490"/>
              <a:gd name="connsiteX97" fmla="*/ 3219855 w 5058383"/>
              <a:gd name="connsiteY97" fmla="*/ 637162 h 875490"/>
              <a:gd name="connsiteX98" fmla="*/ 3195536 w 5058383"/>
              <a:gd name="connsiteY98" fmla="*/ 637162 h 875490"/>
              <a:gd name="connsiteX99" fmla="*/ 3195536 w 5058383"/>
              <a:gd name="connsiteY99" fmla="*/ 695528 h 875490"/>
              <a:gd name="connsiteX100" fmla="*/ 3127442 w 5058383"/>
              <a:gd name="connsiteY100" fmla="*/ 700392 h 875490"/>
              <a:gd name="connsiteX101" fmla="*/ 3049621 w 5058383"/>
              <a:gd name="connsiteY101" fmla="*/ 705256 h 875490"/>
              <a:gd name="connsiteX102" fmla="*/ 2932889 w 5058383"/>
              <a:gd name="connsiteY102" fmla="*/ 705256 h 875490"/>
              <a:gd name="connsiteX103" fmla="*/ 2830749 w 5058383"/>
              <a:gd name="connsiteY103" fmla="*/ 676073 h 875490"/>
              <a:gd name="connsiteX104" fmla="*/ 2801566 w 5058383"/>
              <a:gd name="connsiteY104" fmla="*/ 671209 h 875490"/>
              <a:gd name="connsiteX105" fmla="*/ 2782110 w 5058383"/>
              <a:gd name="connsiteY105" fmla="*/ 690664 h 875490"/>
              <a:gd name="connsiteX106" fmla="*/ 2748063 w 5058383"/>
              <a:gd name="connsiteY106" fmla="*/ 666345 h 875490"/>
              <a:gd name="connsiteX107" fmla="*/ 2704289 w 5058383"/>
              <a:gd name="connsiteY107" fmla="*/ 646890 h 875490"/>
              <a:gd name="connsiteX108" fmla="*/ 2675106 w 5058383"/>
              <a:gd name="connsiteY108" fmla="*/ 656617 h 875490"/>
              <a:gd name="connsiteX109" fmla="*/ 2655651 w 5058383"/>
              <a:gd name="connsiteY109" fmla="*/ 627434 h 875490"/>
              <a:gd name="connsiteX110" fmla="*/ 2670242 w 5058383"/>
              <a:gd name="connsiteY110" fmla="*/ 569069 h 875490"/>
              <a:gd name="connsiteX111" fmla="*/ 2675106 w 5058383"/>
              <a:gd name="connsiteY111" fmla="*/ 530158 h 875490"/>
              <a:gd name="connsiteX112" fmla="*/ 2645923 w 5058383"/>
              <a:gd name="connsiteY112" fmla="*/ 500975 h 875490"/>
              <a:gd name="connsiteX113" fmla="*/ 2704289 w 5058383"/>
              <a:gd name="connsiteY113" fmla="*/ 486383 h 875490"/>
              <a:gd name="connsiteX114" fmla="*/ 2679970 w 5058383"/>
              <a:gd name="connsiteY114" fmla="*/ 423154 h 875490"/>
              <a:gd name="connsiteX115" fmla="*/ 2631332 w 5058383"/>
              <a:gd name="connsiteY115" fmla="*/ 418290 h 875490"/>
              <a:gd name="connsiteX116" fmla="*/ 2631332 w 5058383"/>
              <a:gd name="connsiteY116" fmla="*/ 355060 h 875490"/>
              <a:gd name="connsiteX117" fmla="*/ 2626468 w 5058383"/>
              <a:gd name="connsiteY117" fmla="*/ 330741 h 875490"/>
              <a:gd name="connsiteX118" fmla="*/ 2626468 w 5058383"/>
              <a:gd name="connsiteY118" fmla="*/ 291830 h 875490"/>
              <a:gd name="connsiteX119" fmla="*/ 2645923 w 5058383"/>
              <a:gd name="connsiteY119" fmla="*/ 252920 h 875490"/>
              <a:gd name="connsiteX120" fmla="*/ 2631332 w 5058383"/>
              <a:gd name="connsiteY120" fmla="*/ 209145 h 875490"/>
              <a:gd name="connsiteX121" fmla="*/ 2597285 w 5058383"/>
              <a:gd name="connsiteY121" fmla="*/ 189690 h 875490"/>
              <a:gd name="connsiteX122" fmla="*/ 2534055 w 5058383"/>
              <a:gd name="connsiteY122" fmla="*/ 209145 h 875490"/>
              <a:gd name="connsiteX123" fmla="*/ 2514600 w 5058383"/>
              <a:gd name="connsiteY123" fmla="*/ 252920 h 875490"/>
              <a:gd name="connsiteX124" fmla="*/ 2534055 w 5058383"/>
              <a:gd name="connsiteY124" fmla="*/ 286966 h 875490"/>
              <a:gd name="connsiteX125" fmla="*/ 2563238 w 5058383"/>
              <a:gd name="connsiteY125" fmla="*/ 330741 h 875490"/>
              <a:gd name="connsiteX126" fmla="*/ 2563238 w 5058383"/>
              <a:gd name="connsiteY126" fmla="*/ 384243 h 875490"/>
              <a:gd name="connsiteX127" fmla="*/ 2563238 w 5058383"/>
              <a:gd name="connsiteY127" fmla="*/ 423154 h 875490"/>
              <a:gd name="connsiteX128" fmla="*/ 2524327 w 5058383"/>
              <a:gd name="connsiteY128" fmla="*/ 423154 h 875490"/>
              <a:gd name="connsiteX129" fmla="*/ 2524327 w 5058383"/>
              <a:gd name="connsiteY129" fmla="*/ 462064 h 875490"/>
              <a:gd name="connsiteX130" fmla="*/ 2538919 w 5058383"/>
              <a:gd name="connsiteY130" fmla="*/ 462064 h 875490"/>
              <a:gd name="connsiteX131" fmla="*/ 2543783 w 5058383"/>
              <a:gd name="connsiteY131" fmla="*/ 496111 h 875490"/>
              <a:gd name="connsiteX132" fmla="*/ 2577829 w 5058383"/>
              <a:gd name="connsiteY132" fmla="*/ 505839 h 875490"/>
              <a:gd name="connsiteX133" fmla="*/ 2568102 w 5058383"/>
              <a:gd name="connsiteY133" fmla="*/ 520430 h 875490"/>
              <a:gd name="connsiteX134" fmla="*/ 2548646 w 5058383"/>
              <a:gd name="connsiteY134" fmla="*/ 539886 h 875490"/>
              <a:gd name="connsiteX135" fmla="*/ 2543783 w 5058383"/>
              <a:gd name="connsiteY135" fmla="*/ 583660 h 875490"/>
              <a:gd name="connsiteX136" fmla="*/ 2558374 w 5058383"/>
              <a:gd name="connsiteY136" fmla="*/ 622571 h 875490"/>
              <a:gd name="connsiteX137" fmla="*/ 2568102 w 5058383"/>
              <a:gd name="connsiteY137" fmla="*/ 642026 h 875490"/>
              <a:gd name="connsiteX138" fmla="*/ 2568102 w 5058383"/>
              <a:gd name="connsiteY138" fmla="*/ 671209 h 875490"/>
              <a:gd name="connsiteX139" fmla="*/ 2543783 w 5058383"/>
              <a:gd name="connsiteY139" fmla="*/ 671209 h 875490"/>
              <a:gd name="connsiteX140" fmla="*/ 2529191 w 5058383"/>
              <a:gd name="connsiteY140" fmla="*/ 710120 h 875490"/>
              <a:gd name="connsiteX141" fmla="*/ 2470825 w 5058383"/>
              <a:gd name="connsiteY141" fmla="*/ 690664 h 875490"/>
              <a:gd name="connsiteX142" fmla="*/ 2422187 w 5058383"/>
              <a:gd name="connsiteY142" fmla="*/ 676073 h 875490"/>
              <a:gd name="connsiteX143" fmla="*/ 2388140 w 5058383"/>
              <a:gd name="connsiteY143" fmla="*/ 661481 h 875490"/>
              <a:gd name="connsiteX144" fmla="*/ 2329774 w 5058383"/>
              <a:gd name="connsiteY144" fmla="*/ 666345 h 875490"/>
              <a:gd name="connsiteX145" fmla="*/ 2290863 w 5058383"/>
              <a:gd name="connsiteY145" fmla="*/ 646890 h 875490"/>
              <a:gd name="connsiteX146" fmla="*/ 2276272 w 5058383"/>
              <a:gd name="connsiteY146" fmla="*/ 646890 h 875490"/>
              <a:gd name="connsiteX147" fmla="*/ 2227634 w 5058383"/>
              <a:gd name="connsiteY147" fmla="*/ 642026 h 875490"/>
              <a:gd name="connsiteX148" fmla="*/ 2208178 w 5058383"/>
              <a:gd name="connsiteY148" fmla="*/ 627434 h 875490"/>
              <a:gd name="connsiteX149" fmla="*/ 2213042 w 5058383"/>
              <a:gd name="connsiteY149" fmla="*/ 569069 h 875490"/>
              <a:gd name="connsiteX150" fmla="*/ 2193587 w 5058383"/>
              <a:gd name="connsiteY150" fmla="*/ 510703 h 875490"/>
              <a:gd name="connsiteX151" fmla="*/ 2183859 w 5058383"/>
              <a:gd name="connsiteY151" fmla="*/ 471792 h 875490"/>
              <a:gd name="connsiteX152" fmla="*/ 2183859 w 5058383"/>
              <a:gd name="connsiteY152" fmla="*/ 447473 h 875490"/>
              <a:gd name="connsiteX153" fmla="*/ 2232498 w 5058383"/>
              <a:gd name="connsiteY153" fmla="*/ 447473 h 875490"/>
              <a:gd name="connsiteX154" fmla="*/ 2242225 w 5058383"/>
              <a:gd name="connsiteY154" fmla="*/ 413426 h 875490"/>
              <a:gd name="connsiteX155" fmla="*/ 2247089 w 5058383"/>
              <a:gd name="connsiteY155" fmla="*/ 457200 h 875490"/>
              <a:gd name="connsiteX156" fmla="*/ 2300591 w 5058383"/>
              <a:gd name="connsiteY156" fmla="*/ 403698 h 875490"/>
              <a:gd name="connsiteX157" fmla="*/ 2242225 w 5058383"/>
              <a:gd name="connsiteY157" fmla="*/ 379379 h 875490"/>
              <a:gd name="connsiteX158" fmla="*/ 2217906 w 5058383"/>
              <a:gd name="connsiteY158" fmla="*/ 330741 h 875490"/>
              <a:gd name="connsiteX159" fmla="*/ 2213042 w 5058383"/>
              <a:gd name="connsiteY159" fmla="*/ 272375 h 875490"/>
              <a:gd name="connsiteX160" fmla="*/ 2222770 w 5058383"/>
              <a:gd name="connsiteY160" fmla="*/ 218873 h 875490"/>
              <a:gd name="connsiteX161" fmla="*/ 2222770 w 5058383"/>
              <a:gd name="connsiteY161" fmla="*/ 218873 h 875490"/>
              <a:gd name="connsiteX162" fmla="*/ 2164404 w 5058383"/>
              <a:gd name="connsiteY162" fmla="*/ 165371 h 875490"/>
              <a:gd name="connsiteX163" fmla="*/ 2120629 w 5058383"/>
              <a:gd name="connsiteY163" fmla="*/ 155643 h 875490"/>
              <a:gd name="connsiteX164" fmla="*/ 2081719 w 5058383"/>
              <a:gd name="connsiteY164" fmla="*/ 184826 h 875490"/>
              <a:gd name="connsiteX165" fmla="*/ 2057400 w 5058383"/>
              <a:gd name="connsiteY165" fmla="*/ 214009 h 875490"/>
              <a:gd name="connsiteX166" fmla="*/ 2076855 w 5058383"/>
              <a:gd name="connsiteY166" fmla="*/ 257783 h 875490"/>
              <a:gd name="connsiteX167" fmla="*/ 2115766 w 5058383"/>
              <a:gd name="connsiteY167" fmla="*/ 311286 h 875490"/>
              <a:gd name="connsiteX168" fmla="*/ 2091446 w 5058383"/>
              <a:gd name="connsiteY168" fmla="*/ 359924 h 875490"/>
              <a:gd name="connsiteX169" fmla="*/ 2057400 w 5058383"/>
              <a:gd name="connsiteY169" fmla="*/ 389107 h 875490"/>
              <a:gd name="connsiteX170" fmla="*/ 2067127 w 5058383"/>
              <a:gd name="connsiteY170" fmla="*/ 432881 h 875490"/>
              <a:gd name="connsiteX171" fmla="*/ 2081719 w 5058383"/>
              <a:gd name="connsiteY171" fmla="*/ 452337 h 875490"/>
              <a:gd name="connsiteX172" fmla="*/ 2096310 w 5058383"/>
              <a:gd name="connsiteY172" fmla="*/ 491247 h 875490"/>
              <a:gd name="connsiteX173" fmla="*/ 2096310 w 5058383"/>
              <a:gd name="connsiteY173" fmla="*/ 525294 h 875490"/>
              <a:gd name="connsiteX174" fmla="*/ 2081719 w 5058383"/>
              <a:gd name="connsiteY174" fmla="*/ 559341 h 875490"/>
              <a:gd name="connsiteX175" fmla="*/ 2076855 w 5058383"/>
              <a:gd name="connsiteY175" fmla="*/ 627434 h 875490"/>
              <a:gd name="connsiteX176" fmla="*/ 2076855 w 5058383"/>
              <a:gd name="connsiteY176" fmla="*/ 685800 h 875490"/>
              <a:gd name="connsiteX177" fmla="*/ 2076855 w 5058383"/>
              <a:gd name="connsiteY177" fmla="*/ 685800 h 875490"/>
              <a:gd name="connsiteX178" fmla="*/ 1989306 w 5058383"/>
              <a:gd name="connsiteY178" fmla="*/ 710120 h 875490"/>
              <a:gd name="connsiteX179" fmla="*/ 1862846 w 5058383"/>
              <a:gd name="connsiteY179" fmla="*/ 719847 h 875490"/>
              <a:gd name="connsiteX180" fmla="*/ 1488332 w 5058383"/>
              <a:gd name="connsiteY180" fmla="*/ 729575 h 875490"/>
              <a:gd name="connsiteX181" fmla="*/ 1483468 w 5058383"/>
              <a:gd name="connsiteY181" fmla="*/ 685800 h 875490"/>
              <a:gd name="connsiteX182" fmla="*/ 1425102 w 5058383"/>
              <a:gd name="connsiteY182" fmla="*/ 671209 h 875490"/>
              <a:gd name="connsiteX183" fmla="*/ 1425102 w 5058383"/>
              <a:gd name="connsiteY183" fmla="*/ 646890 h 875490"/>
              <a:gd name="connsiteX184" fmla="*/ 1420238 w 5058383"/>
              <a:gd name="connsiteY184" fmla="*/ 627434 h 875490"/>
              <a:gd name="connsiteX185" fmla="*/ 1410510 w 5058383"/>
              <a:gd name="connsiteY185" fmla="*/ 598251 h 875490"/>
              <a:gd name="connsiteX186" fmla="*/ 1420238 w 5058383"/>
              <a:gd name="connsiteY186" fmla="*/ 525294 h 875490"/>
              <a:gd name="connsiteX187" fmla="*/ 1425102 w 5058383"/>
              <a:gd name="connsiteY187" fmla="*/ 491247 h 875490"/>
              <a:gd name="connsiteX188" fmla="*/ 1444557 w 5058383"/>
              <a:gd name="connsiteY188" fmla="*/ 520430 h 875490"/>
              <a:gd name="connsiteX189" fmla="*/ 1459149 w 5058383"/>
              <a:gd name="connsiteY189" fmla="*/ 452337 h 875490"/>
              <a:gd name="connsiteX190" fmla="*/ 1464012 w 5058383"/>
              <a:gd name="connsiteY190" fmla="*/ 379379 h 875490"/>
              <a:gd name="connsiteX191" fmla="*/ 1464012 w 5058383"/>
              <a:gd name="connsiteY191" fmla="*/ 355060 h 875490"/>
              <a:gd name="connsiteX192" fmla="*/ 1425102 w 5058383"/>
              <a:gd name="connsiteY192" fmla="*/ 345332 h 875490"/>
              <a:gd name="connsiteX193" fmla="*/ 1425102 w 5058383"/>
              <a:gd name="connsiteY193" fmla="*/ 286966 h 875490"/>
              <a:gd name="connsiteX194" fmla="*/ 1434829 w 5058383"/>
              <a:gd name="connsiteY194" fmla="*/ 238328 h 875490"/>
              <a:gd name="connsiteX195" fmla="*/ 1449421 w 5058383"/>
              <a:gd name="connsiteY195" fmla="*/ 175098 h 875490"/>
              <a:gd name="connsiteX196" fmla="*/ 1371600 w 5058383"/>
              <a:gd name="connsiteY196" fmla="*/ 165371 h 875490"/>
              <a:gd name="connsiteX197" fmla="*/ 1327825 w 5058383"/>
              <a:gd name="connsiteY197" fmla="*/ 179962 h 875490"/>
              <a:gd name="connsiteX198" fmla="*/ 1293778 w 5058383"/>
              <a:gd name="connsiteY198" fmla="*/ 179962 h 875490"/>
              <a:gd name="connsiteX199" fmla="*/ 1298642 w 5058383"/>
              <a:gd name="connsiteY199" fmla="*/ 238328 h 875490"/>
              <a:gd name="connsiteX200" fmla="*/ 1327825 w 5058383"/>
              <a:gd name="connsiteY200" fmla="*/ 252920 h 875490"/>
              <a:gd name="connsiteX201" fmla="*/ 1332689 w 5058383"/>
              <a:gd name="connsiteY201" fmla="*/ 282103 h 875490"/>
              <a:gd name="connsiteX202" fmla="*/ 1332689 w 5058383"/>
              <a:gd name="connsiteY202" fmla="*/ 340469 h 875490"/>
              <a:gd name="connsiteX203" fmla="*/ 1332689 w 5058383"/>
              <a:gd name="connsiteY203" fmla="*/ 364788 h 875490"/>
              <a:gd name="connsiteX204" fmla="*/ 1284051 w 5058383"/>
              <a:gd name="connsiteY204" fmla="*/ 369651 h 875490"/>
              <a:gd name="connsiteX205" fmla="*/ 1279187 w 5058383"/>
              <a:gd name="connsiteY205" fmla="*/ 418290 h 875490"/>
              <a:gd name="connsiteX206" fmla="*/ 1313234 w 5058383"/>
              <a:gd name="connsiteY206" fmla="*/ 428017 h 875490"/>
              <a:gd name="connsiteX207" fmla="*/ 1318098 w 5058383"/>
              <a:gd name="connsiteY207" fmla="*/ 476656 h 875490"/>
              <a:gd name="connsiteX208" fmla="*/ 1318098 w 5058383"/>
              <a:gd name="connsiteY208" fmla="*/ 530158 h 875490"/>
              <a:gd name="connsiteX209" fmla="*/ 1318098 w 5058383"/>
              <a:gd name="connsiteY209" fmla="*/ 564205 h 875490"/>
              <a:gd name="connsiteX210" fmla="*/ 1327825 w 5058383"/>
              <a:gd name="connsiteY210" fmla="*/ 603115 h 875490"/>
              <a:gd name="connsiteX211" fmla="*/ 1327825 w 5058383"/>
              <a:gd name="connsiteY211" fmla="*/ 622571 h 875490"/>
              <a:gd name="connsiteX212" fmla="*/ 1308370 w 5058383"/>
              <a:gd name="connsiteY212" fmla="*/ 627434 h 875490"/>
              <a:gd name="connsiteX213" fmla="*/ 1298642 w 5058383"/>
              <a:gd name="connsiteY213" fmla="*/ 651754 h 875490"/>
              <a:gd name="connsiteX214" fmla="*/ 1279187 w 5058383"/>
              <a:gd name="connsiteY214" fmla="*/ 656617 h 875490"/>
              <a:gd name="connsiteX215" fmla="*/ 1264595 w 5058383"/>
              <a:gd name="connsiteY215" fmla="*/ 676073 h 875490"/>
              <a:gd name="connsiteX216" fmla="*/ 1220821 w 5058383"/>
              <a:gd name="connsiteY216" fmla="*/ 671209 h 875490"/>
              <a:gd name="connsiteX217" fmla="*/ 1220821 w 5058383"/>
              <a:gd name="connsiteY217" fmla="*/ 593388 h 875490"/>
              <a:gd name="connsiteX218" fmla="*/ 1186774 w 5058383"/>
              <a:gd name="connsiteY218" fmla="*/ 593388 h 875490"/>
              <a:gd name="connsiteX219" fmla="*/ 1181910 w 5058383"/>
              <a:gd name="connsiteY219" fmla="*/ 656617 h 875490"/>
              <a:gd name="connsiteX220" fmla="*/ 1147863 w 5058383"/>
              <a:gd name="connsiteY220" fmla="*/ 598251 h 875490"/>
              <a:gd name="connsiteX221" fmla="*/ 1099225 w 5058383"/>
              <a:gd name="connsiteY221" fmla="*/ 603115 h 875490"/>
              <a:gd name="connsiteX222" fmla="*/ 1143000 w 5058383"/>
              <a:gd name="connsiteY222" fmla="*/ 671209 h 875490"/>
              <a:gd name="connsiteX223" fmla="*/ 1065178 w 5058383"/>
              <a:gd name="connsiteY223" fmla="*/ 676073 h 875490"/>
              <a:gd name="connsiteX224" fmla="*/ 1026268 w 5058383"/>
              <a:gd name="connsiteY224" fmla="*/ 680937 h 875490"/>
              <a:gd name="connsiteX225" fmla="*/ 987357 w 5058383"/>
              <a:gd name="connsiteY225" fmla="*/ 680937 h 875490"/>
              <a:gd name="connsiteX226" fmla="*/ 885217 w 5058383"/>
              <a:gd name="connsiteY226" fmla="*/ 685800 h 875490"/>
              <a:gd name="connsiteX227" fmla="*/ 865761 w 5058383"/>
              <a:gd name="connsiteY227" fmla="*/ 622571 h 875490"/>
              <a:gd name="connsiteX228" fmla="*/ 826851 w 5058383"/>
              <a:gd name="connsiteY228" fmla="*/ 612843 h 875490"/>
              <a:gd name="connsiteX229" fmla="*/ 763621 w 5058383"/>
              <a:gd name="connsiteY229" fmla="*/ 646890 h 875490"/>
              <a:gd name="connsiteX230" fmla="*/ 758757 w 5058383"/>
              <a:gd name="connsiteY230" fmla="*/ 559341 h 875490"/>
              <a:gd name="connsiteX231" fmla="*/ 739302 w 5058383"/>
              <a:gd name="connsiteY231" fmla="*/ 564205 h 875490"/>
              <a:gd name="connsiteX232" fmla="*/ 729574 w 5058383"/>
              <a:gd name="connsiteY232" fmla="*/ 637162 h 875490"/>
              <a:gd name="connsiteX233" fmla="*/ 710119 w 5058383"/>
              <a:gd name="connsiteY233" fmla="*/ 622571 h 875490"/>
              <a:gd name="connsiteX234" fmla="*/ 690663 w 5058383"/>
              <a:gd name="connsiteY234" fmla="*/ 569069 h 875490"/>
              <a:gd name="connsiteX235" fmla="*/ 676072 w 5058383"/>
              <a:gd name="connsiteY235" fmla="*/ 569069 h 875490"/>
              <a:gd name="connsiteX236" fmla="*/ 646889 w 5058383"/>
              <a:gd name="connsiteY236" fmla="*/ 530158 h 875490"/>
              <a:gd name="connsiteX237" fmla="*/ 612842 w 5058383"/>
              <a:gd name="connsiteY237" fmla="*/ 505839 h 875490"/>
              <a:gd name="connsiteX238" fmla="*/ 588523 w 5058383"/>
              <a:gd name="connsiteY238" fmla="*/ 481520 h 875490"/>
              <a:gd name="connsiteX239" fmla="*/ 578795 w 5058383"/>
              <a:gd name="connsiteY239" fmla="*/ 457200 h 875490"/>
              <a:gd name="connsiteX240" fmla="*/ 622570 w 5058383"/>
              <a:gd name="connsiteY240" fmla="*/ 457200 h 875490"/>
              <a:gd name="connsiteX241" fmla="*/ 646889 w 5058383"/>
              <a:gd name="connsiteY241" fmla="*/ 398834 h 875490"/>
              <a:gd name="connsiteX242" fmla="*/ 646889 w 5058383"/>
              <a:gd name="connsiteY242" fmla="*/ 379379 h 875490"/>
              <a:gd name="connsiteX243" fmla="*/ 612842 w 5058383"/>
              <a:gd name="connsiteY243" fmla="*/ 374515 h 875490"/>
              <a:gd name="connsiteX244" fmla="*/ 583659 w 5058383"/>
              <a:gd name="connsiteY244" fmla="*/ 374515 h 875490"/>
              <a:gd name="connsiteX245" fmla="*/ 578795 w 5058383"/>
              <a:gd name="connsiteY245" fmla="*/ 286966 h 875490"/>
              <a:gd name="connsiteX246" fmla="*/ 583659 w 5058383"/>
              <a:gd name="connsiteY246" fmla="*/ 257783 h 875490"/>
              <a:gd name="connsiteX247" fmla="*/ 598251 w 5058383"/>
              <a:gd name="connsiteY247" fmla="*/ 189690 h 875490"/>
              <a:gd name="connsiteX248" fmla="*/ 593387 w 5058383"/>
              <a:gd name="connsiteY248" fmla="*/ 189690 h 875490"/>
              <a:gd name="connsiteX249" fmla="*/ 559340 w 5058383"/>
              <a:gd name="connsiteY249" fmla="*/ 145915 h 875490"/>
              <a:gd name="connsiteX250" fmla="*/ 491246 w 5058383"/>
              <a:gd name="connsiteY250" fmla="*/ 92413 h 875490"/>
              <a:gd name="connsiteX251" fmla="*/ 228600 w 5058383"/>
              <a:gd name="connsiteY251" fmla="*/ 82686 h 875490"/>
              <a:gd name="connsiteX252" fmla="*/ 160506 w 5058383"/>
              <a:gd name="connsiteY252" fmla="*/ 233464 h 875490"/>
              <a:gd name="connsiteX253" fmla="*/ 116732 w 5058383"/>
              <a:gd name="connsiteY253" fmla="*/ 442609 h 875490"/>
              <a:gd name="connsiteX254" fmla="*/ 107004 w 5058383"/>
              <a:gd name="connsiteY254" fmla="*/ 510703 h 875490"/>
              <a:gd name="connsiteX255" fmla="*/ 4863 w 5058383"/>
              <a:gd name="connsiteY255" fmla="*/ 642026 h 875490"/>
              <a:gd name="connsiteX256" fmla="*/ 0 w 5058383"/>
              <a:gd name="connsiteY256" fmla="*/ 758758 h 875490"/>
              <a:gd name="connsiteX257" fmla="*/ 865761 w 5058383"/>
              <a:gd name="connsiteY257" fmla="*/ 875490 h 875490"/>
              <a:gd name="connsiteX258" fmla="*/ 5053519 w 5058383"/>
              <a:gd name="connsiteY258" fmla="*/ 870626 h 875490"/>
              <a:gd name="connsiteX259" fmla="*/ 5058383 w 5058383"/>
              <a:gd name="connsiteY259" fmla="*/ 141051 h 875490"/>
              <a:gd name="connsiteX260" fmla="*/ 4868693 w 5058383"/>
              <a:gd name="connsiteY260" fmla="*/ 0 h 875490"/>
              <a:gd name="connsiteX261" fmla="*/ 4781144 w 5058383"/>
              <a:gd name="connsiteY261" fmla="*/ 14592 h 875490"/>
              <a:gd name="connsiteX262" fmla="*/ 4620638 w 5058383"/>
              <a:gd name="connsiteY262" fmla="*/ 136188 h 87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5058383" h="875490">
                <a:moveTo>
                  <a:pt x="4620638" y="136188"/>
                </a:moveTo>
                <a:lnTo>
                  <a:pt x="4654685" y="311286"/>
                </a:lnTo>
                <a:lnTo>
                  <a:pt x="4669276" y="379379"/>
                </a:lnTo>
                <a:lnTo>
                  <a:pt x="4679004" y="457200"/>
                </a:lnTo>
                <a:lnTo>
                  <a:pt x="4679004" y="505839"/>
                </a:lnTo>
                <a:lnTo>
                  <a:pt x="4640093" y="471792"/>
                </a:lnTo>
                <a:lnTo>
                  <a:pt x="4606046" y="428017"/>
                </a:lnTo>
                <a:lnTo>
                  <a:pt x="4601183" y="364788"/>
                </a:lnTo>
                <a:lnTo>
                  <a:pt x="4601183" y="272375"/>
                </a:lnTo>
                <a:lnTo>
                  <a:pt x="4552544" y="262647"/>
                </a:lnTo>
                <a:lnTo>
                  <a:pt x="4552544" y="330741"/>
                </a:lnTo>
                <a:lnTo>
                  <a:pt x="4557408" y="374515"/>
                </a:lnTo>
                <a:lnTo>
                  <a:pt x="4528225" y="340469"/>
                </a:lnTo>
                <a:lnTo>
                  <a:pt x="4494178" y="257783"/>
                </a:lnTo>
                <a:lnTo>
                  <a:pt x="4474723" y="282103"/>
                </a:lnTo>
                <a:lnTo>
                  <a:pt x="4499042" y="403698"/>
                </a:lnTo>
                <a:lnTo>
                  <a:pt x="4552544" y="462064"/>
                </a:lnTo>
                <a:lnTo>
                  <a:pt x="4610910" y="525294"/>
                </a:lnTo>
                <a:lnTo>
                  <a:pt x="4640093" y="642026"/>
                </a:lnTo>
                <a:lnTo>
                  <a:pt x="4654685" y="676073"/>
                </a:lnTo>
                <a:lnTo>
                  <a:pt x="4523361" y="700392"/>
                </a:lnTo>
                <a:lnTo>
                  <a:pt x="4406629" y="705256"/>
                </a:lnTo>
                <a:lnTo>
                  <a:pt x="4338536" y="700392"/>
                </a:lnTo>
                <a:lnTo>
                  <a:pt x="4333672" y="651754"/>
                </a:lnTo>
                <a:lnTo>
                  <a:pt x="4270442" y="651754"/>
                </a:lnTo>
                <a:lnTo>
                  <a:pt x="4255851" y="690664"/>
                </a:lnTo>
                <a:lnTo>
                  <a:pt x="4168302" y="690664"/>
                </a:lnTo>
                <a:lnTo>
                  <a:pt x="4119663" y="685800"/>
                </a:lnTo>
                <a:lnTo>
                  <a:pt x="4119663" y="651754"/>
                </a:lnTo>
                <a:lnTo>
                  <a:pt x="4095344" y="622571"/>
                </a:lnTo>
                <a:lnTo>
                  <a:pt x="4095344" y="583660"/>
                </a:lnTo>
                <a:lnTo>
                  <a:pt x="4119663" y="520430"/>
                </a:lnTo>
                <a:lnTo>
                  <a:pt x="4114800" y="466928"/>
                </a:lnTo>
                <a:lnTo>
                  <a:pt x="4100208" y="442609"/>
                </a:lnTo>
                <a:lnTo>
                  <a:pt x="4168302" y="442609"/>
                </a:lnTo>
                <a:lnTo>
                  <a:pt x="4168302" y="379379"/>
                </a:lnTo>
                <a:lnTo>
                  <a:pt x="4119663" y="369651"/>
                </a:lnTo>
                <a:lnTo>
                  <a:pt x="4095344" y="296694"/>
                </a:lnTo>
                <a:lnTo>
                  <a:pt x="4095344" y="272375"/>
                </a:lnTo>
                <a:lnTo>
                  <a:pt x="4134255" y="223737"/>
                </a:lnTo>
                <a:lnTo>
                  <a:pt x="4139119" y="170234"/>
                </a:lnTo>
                <a:lnTo>
                  <a:pt x="4139119" y="145915"/>
                </a:lnTo>
                <a:lnTo>
                  <a:pt x="4085617" y="145915"/>
                </a:lnTo>
                <a:lnTo>
                  <a:pt x="3998068" y="136188"/>
                </a:lnTo>
                <a:lnTo>
                  <a:pt x="3988340" y="175098"/>
                </a:lnTo>
                <a:lnTo>
                  <a:pt x="3983476" y="218873"/>
                </a:lnTo>
                <a:lnTo>
                  <a:pt x="4022387" y="301558"/>
                </a:lnTo>
                <a:lnTo>
                  <a:pt x="4022387" y="355060"/>
                </a:lnTo>
                <a:lnTo>
                  <a:pt x="3998068" y="393971"/>
                </a:lnTo>
                <a:lnTo>
                  <a:pt x="3998068" y="442609"/>
                </a:lnTo>
                <a:lnTo>
                  <a:pt x="4002932" y="471792"/>
                </a:lnTo>
                <a:lnTo>
                  <a:pt x="4022387" y="520430"/>
                </a:lnTo>
                <a:lnTo>
                  <a:pt x="4022387" y="564205"/>
                </a:lnTo>
                <a:lnTo>
                  <a:pt x="3983476" y="603115"/>
                </a:lnTo>
                <a:lnTo>
                  <a:pt x="3973749" y="637162"/>
                </a:lnTo>
                <a:lnTo>
                  <a:pt x="3964021" y="680937"/>
                </a:lnTo>
                <a:lnTo>
                  <a:pt x="3857017" y="676073"/>
                </a:lnTo>
                <a:lnTo>
                  <a:pt x="3818106" y="676073"/>
                </a:lnTo>
                <a:lnTo>
                  <a:pt x="3759740" y="651754"/>
                </a:lnTo>
                <a:lnTo>
                  <a:pt x="3706238" y="651754"/>
                </a:lnTo>
                <a:lnTo>
                  <a:pt x="3667327" y="676073"/>
                </a:lnTo>
                <a:lnTo>
                  <a:pt x="3628417" y="705256"/>
                </a:lnTo>
                <a:lnTo>
                  <a:pt x="3628417" y="705256"/>
                </a:lnTo>
                <a:lnTo>
                  <a:pt x="3521412" y="700392"/>
                </a:lnTo>
                <a:lnTo>
                  <a:pt x="3516549" y="676073"/>
                </a:lnTo>
                <a:lnTo>
                  <a:pt x="3482502" y="656617"/>
                </a:lnTo>
                <a:lnTo>
                  <a:pt x="3482502" y="607979"/>
                </a:lnTo>
                <a:lnTo>
                  <a:pt x="3506821" y="559341"/>
                </a:lnTo>
                <a:lnTo>
                  <a:pt x="3501957" y="496111"/>
                </a:lnTo>
                <a:lnTo>
                  <a:pt x="3497093" y="452337"/>
                </a:lnTo>
                <a:lnTo>
                  <a:pt x="3550595" y="476656"/>
                </a:lnTo>
                <a:lnTo>
                  <a:pt x="3570051" y="403698"/>
                </a:lnTo>
                <a:lnTo>
                  <a:pt x="3511685" y="389107"/>
                </a:lnTo>
                <a:lnTo>
                  <a:pt x="3492229" y="369651"/>
                </a:lnTo>
                <a:lnTo>
                  <a:pt x="3492229" y="306422"/>
                </a:lnTo>
                <a:lnTo>
                  <a:pt x="3501957" y="277239"/>
                </a:lnTo>
                <a:lnTo>
                  <a:pt x="3521412" y="238328"/>
                </a:lnTo>
                <a:lnTo>
                  <a:pt x="3521412" y="184826"/>
                </a:lnTo>
                <a:lnTo>
                  <a:pt x="3438727" y="150779"/>
                </a:lnTo>
                <a:lnTo>
                  <a:pt x="3385225" y="165371"/>
                </a:lnTo>
                <a:lnTo>
                  <a:pt x="3346315" y="199417"/>
                </a:lnTo>
                <a:lnTo>
                  <a:pt x="3346315" y="248056"/>
                </a:lnTo>
                <a:lnTo>
                  <a:pt x="3394953" y="277239"/>
                </a:lnTo>
                <a:lnTo>
                  <a:pt x="3409544" y="291830"/>
                </a:lnTo>
                <a:lnTo>
                  <a:pt x="3414408" y="340469"/>
                </a:lnTo>
                <a:lnTo>
                  <a:pt x="3414408" y="389107"/>
                </a:lnTo>
                <a:lnTo>
                  <a:pt x="3331723" y="389107"/>
                </a:lnTo>
                <a:lnTo>
                  <a:pt x="3336587" y="423154"/>
                </a:lnTo>
                <a:lnTo>
                  <a:pt x="3360906" y="462064"/>
                </a:lnTo>
                <a:lnTo>
                  <a:pt x="3360906" y="486383"/>
                </a:lnTo>
                <a:lnTo>
                  <a:pt x="3365770" y="564205"/>
                </a:lnTo>
                <a:lnTo>
                  <a:pt x="3375498" y="593388"/>
                </a:lnTo>
                <a:lnTo>
                  <a:pt x="3394953" y="622571"/>
                </a:lnTo>
                <a:lnTo>
                  <a:pt x="3404681" y="666345"/>
                </a:lnTo>
                <a:lnTo>
                  <a:pt x="3365770" y="695528"/>
                </a:lnTo>
                <a:lnTo>
                  <a:pt x="3302540" y="690664"/>
                </a:lnTo>
                <a:lnTo>
                  <a:pt x="3253902" y="700392"/>
                </a:lnTo>
                <a:lnTo>
                  <a:pt x="3219855" y="637162"/>
                </a:lnTo>
                <a:lnTo>
                  <a:pt x="3195536" y="637162"/>
                </a:lnTo>
                <a:lnTo>
                  <a:pt x="3195536" y="695528"/>
                </a:lnTo>
                <a:lnTo>
                  <a:pt x="3127442" y="700392"/>
                </a:lnTo>
                <a:lnTo>
                  <a:pt x="3049621" y="705256"/>
                </a:lnTo>
                <a:lnTo>
                  <a:pt x="2932889" y="705256"/>
                </a:lnTo>
                <a:lnTo>
                  <a:pt x="2830749" y="676073"/>
                </a:lnTo>
                <a:lnTo>
                  <a:pt x="2801566" y="671209"/>
                </a:lnTo>
                <a:lnTo>
                  <a:pt x="2782110" y="690664"/>
                </a:lnTo>
                <a:lnTo>
                  <a:pt x="2748063" y="666345"/>
                </a:lnTo>
                <a:lnTo>
                  <a:pt x="2704289" y="646890"/>
                </a:lnTo>
                <a:lnTo>
                  <a:pt x="2675106" y="656617"/>
                </a:lnTo>
                <a:lnTo>
                  <a:pt x="2655651" y="627434"/>
                </a:lnTo>
                <a:lnTo>
                  <a:pt x="2670242" y="569069"/>
                </a:lnTo>
                <a:lnTo>
                  <a:pt x="2675106" y="530158"/>
                </a:lnTo>
                <a:lnTo>
                  <a:pt x="2645923" y="500975"/>
                </a:lnTo>
                <a:lnTo>
                  <a:pt x="2704289" y="486383"/>
                </a:lnTo>
                <a:lnTo>
                  <a:pt x="2679970" y="423154"/>
                </a:lnTo>
                <a:lnTo>
                  <a:pt x="2631332" y="418290"/>
                </a:lnTo>
                <a:lnTo>
                  <a:pt x="2631332" y="355060"/>
                </a:lnTo>
                <a:lnTo>
                  <a:pt x="2626468" y="330741"/>
                </a:lnTo>
                <a:lnTo>
                  <a:pt x="2626468" y="291830"/>
                </a:lnTo>
                <a:lnTo>
                  <a:pt x="2645923" y="252920"/>
                </a:lnTo>
                <a:lnTo>
                  <a:pt x="2631332" y="209145"/>
                </a:lnTo>
                <a:lnTo>
                  <a:pt x="2597285" y="189690"/>
                </a:lnTo>
                <a:lnTo>
                  <a:pt x="2534055" y="209145"/>
                </a:lnTo>
                <a:lnTo>
                  <a:pt x="2514600" y="252920"/>
                </a:lnTo>
                <a:lnTo>
                  <a:pt x="2534055" y="286966"/>
                </a:lnTo>
                <a:lnTo>
                  <a:pt x="2563238" y="330741"/>
                </a:lnTo>
                <a:lnTo>
                  <a:pt x="2563238" y="384243"/>
                </a:lnTo>
                <a:lnTo>
                  <a:pt x="2563238" y="423154"/>
                </a:lnTo>
                <a:lnTo>
                  <a:pt x="2524327" y="423154"/>
                </a:lnTo>
                <a:lnTo>
                  <a:pt x="2524327" y="462064"/>
                </a:lnTo>
                <a:lnTo>
                  <a:pt x="2538919" y="462064"/>
                </a:lnTo>
                <a:lnTo>
                  <a:pt x="2543783" y="496111"/>
                </a:lnTo>
                <a:lnTo>
                  <a:pt x="2577829" y="505839"/>
                </a:lnTo>
                <a:lnTo>
                  <a:pt x="2568102" y="520430"/>
                </a:lnTo>
                <a:lnTo>
                  <a:pt x="2548646" y="539886"/>
                </a:lnTo>
                <a:lnTo>
                  <a:pt x="2543783" y="583660"/>
                </a:lnTo>
                <a:lnTo>
                  <a:pt x="2558374" y="622571"/>
                </a:lnTo>
                <a:lnTo>
                  <a:pt x="2568102" y="642026"/>
                </a:lnTo>
                <a:lnTo>
                  <a:pt x="2568102" y="671209"/>
                </a:lnTo>
                <a:lnTo>
                  <a:pt x="2543783" y="671209"/>
                </a:lnTo>
                <a:lnTo>
                  <a:pt x="2529191" y="710120"/>
                </a:lnTo>
                <a:lnTo>
                  <a:pt x="2470825" y="690664"/>
                </a:lnTo>
                <a:lnTo>
                  <a:pt x="2422187" y="676073"/>
                </a:lnTo>
                <a:lnTo>
                  <a:pt x="2388140" y="661481"/>
                </a:lnTo>
                <a:lnTo>
                  <a:pt x="2329774" y="666345"/>
                </a:lnTo>
                <a:lnTo>
                  <a:pt x="2290863" y="646890"/>
                </a:lnTo>
                <a:lnTo>
                  <a:pt x="2276272" y="646890"/>
                </a:lnTo>
                <a:lnTo>
                  <a:pt x="2227634" y="642026"/>
                </a:lnTo>
                <a:lnTo>
                  <a:pt x="2208178" y="627434"/>
                </a:lnTo>
                <a:lnTo>
                  <a:pt x="2213042" y="569069"/>
                </a:lnTo>
                <a:lnTo>
                  <a:pt x="2193587" y="510703"/>
                </a:lnTo>
                <a:lnTo>
                  <a:pt x="2183859" y="471792"/>
                </a:lnTo>
                <a:lnTo>
                  <a:pt x="2183859" y="447473"/>
                </a:lnTo>
                <a:lnTo>
                  <a:pt x="2232498" y="447473"/>
                </a:lnTo>
                <a:lnTo>
                  <a:pt x="2242225" y="413426"/>
                </a:lnTo>
                <a:lnTo>
                  <a:pt x="2247089" y="457200"/>
                </a:lnTo>
                <a:lnTo>
                  <a:pt x="2300591" y="403698"/>
                </a:lnTo>
                <a:lnTo>
                  <a:pt x="2242225" y="379379"/>
                </a:lnTo>
                <a:lnTo>
                  <a:pt x="2217906" y="330741"/>
                </a:lnTo>
                <a:lnTo>
                  <a:pt x="2213042" y="272375"/>
                </a:lnTo>
                <a:lnTo>
                  <a:pt x="2222770" y="218873"/>
                </a:lnTo>
                <a:lnTo>
                  <a:pt x="2222770" y="218873"/>
                </a:lnTo>
                <a:lnTo>
                  <a:pt x="2164404" y="165371"/>
                </a:lnTo>
                <a:lnTo>
                  <a:pt x="2120629" y="155643"/>
                </a:lnTo>
                <a:lnTo>
                  <a:pt x="2081719" y="184826"/>
                </a:lnTo>
                <a:lnTo>
                  <a:pt x="2057400" y="214009"/>
                </a:lnTo>
                <a:lnTo>
                  <a:pt x="2076855" y="257783"/>
                </a:lnTo>
                <a:lnTo>
                  <a:pt x="2115766" y="311286"/>
                </a:lnTo>
                <a:lnTo>
                  <a:pt x="2091446" y="359924"/>
                </a:lnTo>
                <a:lnTo>
                  <a:pt x="2057400" y="389107"/>
                </a:lnTo>
                <a:lnTo>
                  <a:pt x="2067127" y="432881"/>
                </a:lnTo>
                <a:lnTo>
                  <a:pt x="2081719" y="452337"/>
                </a:lnTo>
                <a:lnTo>
                  <a:pt x="2096310" y="491247"/>
                </a:lnTo>
                <a:lnTo>
                  <a:pt x="2096310" y="525294"/>
                </a:lnTo>
                <a:lnTo>
                  <a:pt x="2081719" y="559341"/>
                </a:lnTo>
                <a:lnTo>
                  <a:pt x="2076855" y="627434"/>
                </a:lnTo>
                <a:lnTo>
                  <a:pt x="2076855" y="685800"/>
                </a:lnTo>
                <a:lnTo>
                  <a:pt x="2076855" y="685800"/>
                </a:lnTo>
                <a:lnTo>
                  <a:pt x="1989306" y="710120"/>
                </a:lnTo>
                <a:lnTo>
                  <a:pt x="1862846" y="719847"/>
                </a:lnTo>
                <a:lnTo>
                  <a:pt x="1488332" y="729575"/>
                </a:lnTo>
                <a:lnTo>
                  <a:pt x="1483468" y="685800"/>
                </a:lnTo>
                <a:lnTo>
                  <a:pt x="1425102" y="671209"/>
                </a:lnTo>
                <a:lnTo>
                  <a:pt x="1425102" y="646890"/>
                </a:lnTo>
                <a:lnTo>
                  <a:pt x="1420238" y="627434"/>
                </a:lnTo>
                <a:lnTo>
                  <a:pt x="1410510" y="598251"/>
                </a:lnTo>
                <a:lnTo>
                  <a:pt x="1420238" y="525294"/>
                </a:lnTo>
                <a:lnTo>
                  <a:pt x="1425102" y="491247"/>
                </a:lnTo>
                <a:lnTo>
                  <a:pt x="1444557" y="520430"/>
                </a:lnTo>
                <a:lnTo>
                  <a:pt x="1459149" y="452337"/>
                </a:lnTo>
                <a:lnTo>
                  <a:pt x="1464012" y="379379"/>
                </a:lnTo>
                <a:lnTo>
                  <a:pt x="1464012" y="355060"/>
                </a:lnTo>
                <a:lnTo>
                  <a:pt x="1425102" y="345332"/>
                </a:lnTo>
                <a:lnTo>
                  <a:pt x="1425102" y="286966"/>
                </a:lnTo>
                <a:lnTo>
                  <a:pt x="1434829" y="238328"/>
                </a:lnTo>
                <a:lnTo>
                  <a:pt x="1449421" y="175098"/>
                </a:lnTo>
                <a:lnTo>
                  <a:pt x="1371600" y="165371"/>
                </a:lnTo>
                <a:lnTo>
                  <a:pt x="1327825" y="179962"/>
                </a:lnTo>
                <a:lnTo>
                  <a:pt x="1293778" y="179962"/>
                </a:lnTo>
                <a:lnTo>
                  <a:pt x="1298642" y="238328"/>
                </a:lnTo>
                <a:lnTo>
                  <a:pt x="1327825" y="252920"/>
                </a:lnTo>
                <a:lnTo>
                  <a:pt x="1332689" y="282103"/>
                </a:lnTo>
                <a:lnTo>
                  <a:pt x="1332689" y="340469"/>
                </a:lnTo>
                <a:lnTo>
                  <a:pt x="1332689" y="364788"/>
                </a:lnTo>
                <a:lnTo>
                  <a:pt x="1284051" y="369651"/>
                </a:lnTo>
                <a:lnTo>
                  <a:pt x="1279187" y="418290"/>
                </a:lnTo>
                <a:lnTo>
                  <a:pt x="1313234" y="428017"/>
                </a:lnTo>
                <a:lnTo>
                  <a:pt x="1318098" y="476656"/>
                </a:lnTo>
                <a:lnTo>
                  <a:pt x="1318098" y="530158"/>
                </a:lnTo>
                <a:lnTo>
                  <a:pt x="1318098" y="564205"/>
                </a:lnTo>
                <a:lnTo>
                  <a:pt x="1327825" y="603115"/>
                </a:lnTo>
                <a:lnTo>
                  <a:pt x="1327825" y="622571"/>
                </a:lnTo>
                <a:lnTo>
                  <a:pt x="1308370" y="627434"/>
                </a:lnTo>
                <a:lnTo>
                  <a:pt x="1298642" y="651754"/>
                </a:lnTo>
                <a:lnTo>
                  <a:pt x="1279187" y="656617"/>
                </a:lnTo>
                <a:lnTo>
                  <a:pt x="1264595" y="676073"/>
                </a:lnTo>
                <a:lnTo>
                  <a:pt x="1220821" y="671209"/>
                </a:lnTo>
                <a:lnTo>
                  <a:pt x="1220821" y="593388"/>
                </a:lnTo>
                <a:lnTo>
                  <a:pt x="1186774" y="593388"/>
                </a:lnTo>
                <a:lnTo>
                  <a:pt x="1181910" y="656617"/>
                </a:lnTo>
                <a:lnTo>
                  <a:pt x="1147863" y="598251"/>
                </a:lnTo>
                <a:lnTo>
                  <a:pt x="1099225" y="603115"/>
                </a:lnTo>
                <a:lnTo>
                  <a:pt x="1143000" y="671209"/>
                </a:lnTo>
                <a:lnTo>
                  <a:pt x="1065178" y="676073"/>
                </a:lnTo>
                <a:lnTo>
                  <a:pt x="1026268" y="680937"/>
                </a:lnTo>
                <a:lnTo>
                  <a:pt x="987357" y="680937"/>
                </a:lnTo>
                <a:lnTo>
                  <a:pt x="885217" y="685800"/>
                </a:lnTo>
                <a:lnTo>
                  <a:pt x="865761" y="622571"/>
                </a:lnTo>
                <a:lnTo>
                  <a:pt x="826851" y="612843"/>
                </a:lnTo>
                <a:lnTo>
                  <a:pt x="763621" y="646890"/>
                </a:lnTo>
                <a:lnTo>
                  <a:pt x="758757" y="559341"/>
                </a:lnTo>
                <a:lnTo>
                  <a:pt x="739302" y="564205"/>
                </a:lnTo>
                <a:lnTo>
                  <a:pt x="729574" y="637162"/>
                </a:lnTo>
                <a:lnTo>
                  <a:pt x="710119" y="622571"/>
                </a:lnTo>
                <a:lnTo>
                  <a:pt x="690663" y="569069"/>
                </a:lnTo>
                <a:lnTo>
                  <a:pt x="676072" y="569069"/>
                </a:lnTo>
                <a:lnTo>
                  <a:pt x="646889" y="530158"/>
                </a:lnTo>
                <a:lnTo>
                  <a:pt x="612842" y="505839"/>
                </a:lnTo>
                <a:lnTo>
                  <a:pt x="588523" y="481520"/>
                </a:lnTo>
                <a:lnTo>
                  <a:pt x="578795" y="457200"/>
                </a:lnTo>
                <a:lnTo>
                  <a:pt x="622570" y="457200"/>
                </a:lnTo>
                <a:lnTo>
                  <a:pt x="646889" y="398834"/>
                </a:lnTo>
                <a:lnTo>
                  <a:pt x="646889" y="379379"/>
                </a:lnTo>
                <a:lnTo>
                  <a:pt x="612842" y="374515"/>
                </a:lnTo>
                <a:lnTo>
                  <a:pt x="583659" y="374515"/>
                </a:lnTo>
                <a:lnTo>
                  <a:pt x="578795" y="286966"/>
                </a:lnTo>
                <a:lnTo>
                  <a:pt x="583659" y="257783"/>
                </a:lnTo>
                <a:lnTo>
                  <a:pt x="598251" y="189690"/>
                </a:lnTo>
                <a:lnTo>
                  <a:pt x="593387" y="189690"/>
                </a:lnTo>
                <a:lnTo>
                  <a:pt x="559340" y="145915"/>
                </a:lnTo>
                <a:lnTo>
                  <a:pt x="491246" y="92413"/>
                </a:lnTo>
                <a:lnTo>
                  <a:pt x="228600" y="82686"/>
                </a:lnTo>
                <a:lnTo>
                  <a:pt x="160506" y="233464"/>
                </a:lnTo>
                <a:lnTo>
                  <a:pt x="116732" y="442609"/>
                </a:lnTo>
                <a:lnTo>
                  <a:pt x="107004" y="510703"/>
                </a:lnTo>
                <a:lnTo>
                  <a:pt x="4863" y="642026"/>
                </a:lnTo>
                <a:lnTo>
                  <a:pt x="0" y="758758"/>
                </a:lnTo>
                <a:lnTo>
                  <a:pt x="865761" y="875490"/>
                </a:lnTo>
                <a:lnTo>
                  <a:pt x="5053519" y="870626"/>
                </a:lnTo>
                <a:cubicBezTo>
                  <a:pt x="5055140" y="627434"/>
                  <a:pt x="5056762" y="384243"/>
                  <a:pt x="5058383" y="141051"/>
                </a:cubicBezTo>
                <a:lnTo>
                  <a:pt x="4868693" y="0"/>
                </a:lnTo>
                <a:lnTo>
                  <a:pt x="4781144" y="14592"/>
                </a:lnTo>
                <a:lnTo>
                  <a:pt x="4620638" y="1361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958CE7E0-D703-4DE2-90CA-30ED102B491B}"/>
              </a:ext>
            </a:extLst>
          </p:cNvPr>
          <p:cNvSpPr/>
          <p:nvPr/>
        </p:nvSpPr>
        <p:spPr>
          <a:xfrm>
            <a:off x="2830048" y="3580713"/>
            <a:ext cx="560686" cy="4558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" name="Freeform: Shape 2">
            <a:extLst>
              <a:ext uri="{FF2B5EF4-FFF2-40B4-BE49-F238E27FC236}">
                <a16:creationId xmlns:a16="http://schemas.microsoft.com/office/drawing/2014/main" id="{7F5814A0-77F8-480B-8BFD-65AE2BC120D6}"/>
              </a:ext>
            </a:extLst>
          </p:cNvPr>
          <p:cNvSpPr/>
          <p:nvPr/>
        </p:nvSpPr>
        <p:spPr>
          <a:xfrm>
            <a:off x="4705254" y="170014"/>
            <a:ext cx="1236049" cy="1433632"/>
          </a:xfrm>
          <a:custGeom>
            <a:avLst/>
            <a:gdLst>
              <a:gd name="connsiteX0" fmla="*/ 1226859 w 1236049"/>
              <a:gd name="connsiteY0" fmla="*/ 1433632 h 1433632"/>
              <a:gd name="connsiteX1" fmla="*/ 1226859 w 1236049"/>
              <a:gd name="connsiteY1" fmla="*/ 1433632 h 1433632"/>
              <a:gd name="connsiteX2" fmla="*/ 1231454 w 1236049"/>
              <a:gd name="connsiteY2" fmla="*/ 1392277 h 1433632"/>
              <a:gd name="connsiteX3" fmla="*/ 1236049 w 1236049"/>
              <a:gd name="connsiteY3" fmla="*/ 1369303 h 1433632"/>
              <a:gd name="connsiteX4" fmla="*/ 1231454 w 1236049"/>
              <a:gd name="connsiteY4" fmla="*/ 1332543 h 1433632"/>
              <a:gd name="connsiteX5" fmla="*/ 1222264 w 1236049"/>
              <a:gd name="connsiteY5" fmla="*/ 1318758 h 1433632"/>
              <a:gd name="connsiteX6" fmla="*/ 1203884 w 1236049"/>
              <a:gd name="connsiteY6" fmla="*/ 1323353 h 1433632"/>
              <a:gd name="connsiteX7" fmla="*/ 1144149 w 1236049"/>
              <a:gd name="connsiteY7" fmla="*/ 1291188 h 1433632"/>
              <a:gd name="connsiteX8" fmla="*/ 1125769 w 1236049"/>
              <a:gd name="connsiteY8" fmla="*/ 1254428 h 1433632"/>
              <a:gd name="connsiteX9" fmla="*/ 1093604 w 1236049"/>
              <a:gd name="connsiteY9" fmla="*/ 1203883 h 1433632"/>
              <a:gd name="connsiteX10" fmla="*/ 1075224 w 1236049"/>
              <a:gd name="connsiteY10" fmla="*/ 1144149 h 1433632"/>
              <a:gd name="connsiteX11" fmla="*/ 1121174 w 1236049"/>
              <a:gd name="connsiteY11" fmla="*/ 987920 h 1433632"/>
              <a:gd name="connsiteX12" fmla="*/ 1208479 w 1236049"/>
              <a:gd name="connsiteY12" fmla="*/ 997110 h 1433632"/>
              <a:gd name="connsiteX13" fmla="*/ 1153339 w 1236049"/>
              <a:gd name="connsiteY13" fmla="*/ 863855 h 1433632"/>
              <a:gd name="connsiteX14" fmla="*/ 1134959 w 1236049"/>
              <a:gd name="connsiteY14" fmla="*/ 817906 h 1433632"/>
              <a:gd name="connsiteX15" fmla="*/ 1121174 w 1236049"/>
              <a:gd name="connsiteY15" fmla="*/ 703031 h 1433632"/>
              <a:gd name="connsiteX16" fmla="*/ 1116579 w 1236049"/>
              <a:gd name="connsiteY16" fmla="*/ 578967 h 1433632"/>
              <a:gd name="connsiteX17" fmla="*/ 1102794 w 1236049"/>
              <a:gd name="connsiteY17" fmla="*/ 454903 h 1433632"/>
              <a:gd name="connsiteX18" fmla="*/ 1098199 w 1236049"/>
              <a:gd name="connsiteY18" fmla="*/ 399763 h 1433632"/>
              <a:gd name="connsiteX19" fmla="*/ 1043060 w 1236049"/>
              <a:gd name="connsiteY19" fmla="*/ 395168 h 1433632"/>
              <a:gd name="connsiteX20" fmla="*/ 928185 w 1236049"/>
              <a:gd name="connsiteY20" fmla="*/ 395168 h 1433632"/>
              <a:gd name="connsiteX21" fmla="*/ 771956 w 1236049"/>
              <a:gd name="connsiteY21" fmla="*/ 0 h 1433632"/>
              <a:gd name="connsiteX22" fmla="*/ 505448 w 1236049"/>
              <a:gd name="connsiteY22" fmla="*/ 0 h 1433632"/>
              <a:gd name="connsiteX23" fmla="*/ 243534 w 1236049"/>
              <a:gd name="connsiteY23" fmla="*/ 381383 h 1433632"/>
              <a:gd name="connsiteX24" fmla="*/ 96495 w 1236049"/>
              <a:gd name="connsiteY24" fmla="*/ 588157 h 1433632"/>
              <a:gd name="connsiteX25" fmla="*/ 0 w 1236049"/>
              <a:gd name="connsiteY25" fmla="*/ 744386 h 1433632"/>
              <a:gd name="connsiteX26" fmla="*/ 18380 w 1236049"/>
              <a:gd name="connsiteY26" fmla="*/ 794931 h 1433632"/>
              <a:gd name="connsiteX27" fmla="*/ 91900 w 1236049"/>
              <a:gd name="connsiteY27" fmla="*/ 827096 h 1433632"/>
              <a:gd name="connsiteX28" fmla="*/ 119470 w 1236049"/>
              <a:gd name="connsiteY28" fmla="*/ 891425 h 1433632"/>
              <a:gd name="connsiteX29" fmla="*/ 147039 w 1236049"/>
              <a:gd name="connsiteY29" fmla="*/ 987920 h 1433632"/>
              <a:gd name="connsiteX30" fmla="*/ 147039 w 1236049"/>
              <a:gd name="connsiteY30" fmla="*/ 1043059 h 1433632"/>
              <a:gd name="connsiteX31" fmla="*/ 128660 w 1236049"/>
              <a:gd name="connsiteY31" fmla="*/ 1089009 h 1433632"/>
              <a:gd name="connsiteX32" fmla="*/ 128660 w 1236049"/>
              <a:gd name="connsiteY32" fmla="*/ 1130364 h 1433632"/>
              <a:gd name="connsiteX33" fmla="*/ 137850 w 1236049"/>
              <a:gd name="connsiteY33" fmla="*/ 1190099 h 1433632"/>
              <a:gd name="connsiteX34" fmla="*/ 114875 w 1236049"/>
              <a:gd name="connsiteY34" fmla="*/ 1295783 h 1433632"/>
              <a:gd name="connsiteX35" fmla="*/ 1226859 w 1236049"/>
              <a:gd name="connsiteY35" fmla="*/ 1433632 h 14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6049" h="1433632">
                <a:moveTo>
                  <a:pt x="1226859" y="1433632"/>
                </a:moveTo>
                <a:lnTo>
                  <a:pt x="1226859" y="1433632"/>
                </a:lnTo>
                <a:cubicBezTo>
                  <a:pt x="1228391" y="1419847"/>
                  <a:pt x="1229492" y="1406007"/>
                  <a:pt x="1231454" y="1392277"/>
                </a:cubicBezTo>
                <a:cubicBezTo>
                  <a:pt x="1232558" y="1384546"/>
                  <a:pt x="1236049" y="1377113"/>
                  <a:pt x="1236049" y="1369303"/>
                </a:cubicBezTo>
                <a:cubicBezTo>
                  <a:pt x="1236049" y="1356954"/>
                  <a:pt x="1234703" y="1344457"/>
                  <a:pt x="1231454" y="1332543"/>
                </a:cubicBezTo>
                <a:cubicBezTo>
                  <a:pt x="1230001" y="1327215"/>
                  <a:pt x="1222264" y="1318758"/>
                  <a:pt x="1222264" y="1318758"/>
                </a:cubicBezTo>
                <a:lnTo>
                  <a:pt x="1203884" y="1323353"/>
                </a:lnTo>
                <a:lnTo>
                  <a:pt x="1144149" y="1291188"/>
                </a:lnTo>
                <a:lnTo>
                  <a:pt x="1125769" y="1254428"/>
                </a:lnTo>
                <a:lnTo>
                  <a:pt x="1093604" y="1203883"/>
                </a:lnTo>
                <a:lnTo>
                  <a:pt x="1075224" y="1144149"/>
                </a:lnTo>
                <a:lnTo>
                  <a:pt x="1121174" y="987920"/>
                </a:lnTo>
                <a:lnTo>
                  <a:pt x="1208479" y="997110"/>
                </a:lnTo>
                <a:lnTo>
                  <a:pt x="1153339" y="863855"/>
                </a:lnTo>
                <a:lnTo>
                  <a:pt x="1134959" y="817906"/>
                </a:lnTo>
                <a:lnTo>
                  <a:pt x="1121174" y="703031"/>
                </a:lnTo>
                <a:lnTo>
                  <a:pt x="1116579" y="578967"/>
                </a:lnTo>
                <a:lnTo>
                  <a:pt x="1102794" y="454903"/>
                </a:lnTo>
                <a:lnTo>
                  <a:pt x="1098199" y="399763"/>
                </a:lnTo>
                <a:lnTo>
                  <a:pt x="1043060" y="395168"/>
                </a:lnTo>
                <a:lnTo>
                  <a:pt x="928185" y="395168"/>
                </a:lnTo>
                <a:lnTo>
                  <a:pt x="771956" y="0"/>
                </a:lnTo>
                <a:lnTo>
                  <a:pt x="505448" y="0"/>
                </a:lnTo>
                <a:lnTo>
                  <a:pt x="243534" y="381383"/>
                </a:lnTo>
                <a:lnTo>
                  <a:pt x="96495" y="588157"/>
                </a:lnTo>
                <a:lnTo>
                  <a:pt x="0" y="744386"/>
                </a:lnTo>
                <a:lnTo>
                  <a:pt x="18380" y="794931"/>
                </a:lnTo>
                <a:lnTo>
                  <a:pt x="91900" y="827096"/>
                </a:lnTo>
                <a:lnTo>
                  <a:pt x="119470" y="891425"/>
                </a:lnTo>
                <a:lnTo>
                  <a:pt x="147039" y="987920"/>
                </a:lnTo>
                <a:lnTo>
                  <a:pt x="147039" y="1043059"/>
                </a:lnTo>
                <a:lnTo>
                  <a:pt x="128660" y="1089009"/>
                </a:lnTo>
                <a:lnTo>
                  <a:pt x="128660" y="1130364"/>
                </a:lnTo>
                <a:lnTo>
                  <a:pt x="137850" y="1190099"/>
                </a:lnTo>
                <a:lnTo>
                  <a:pt x="114875" y="1295783"/>
                </a:lnTo>
                <a:lnTo>
                  <a:pt x="1226859" y="14336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A3B40C5-07E1-4613-8D55-5EEFCCA68B50}"/>
              </a:ext>
            </a:extLst>
          </p:cNvPr>
          <p:cNvSpPr/>
          <p:nvPr/>
        </p:nvSpPr>
        <p:spPr>
          <a:xfrm>
            <a:off x="5867793" y="440668"/>
            <a:ext cx="1345136" cy="535160"/>
          </a:xfrm>
          <a:custGeom>
            <a:avLst/>
            <a:gdLst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355600 w 2120900"/>
              <a:gd name="connsiteY153" fmla="*/ 258233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97933 w 2120900"/>
              <a:gd name="connsiteY155" fmla="*/ 67733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423333 w 2120900"/>
              <a:gd name="connsiteY155" fmla="*/ 84666 h 1045633"/>
              <a:gd name="connsiteX156" fmla="*/ 359833 w 2120900"/>
              <a:gd name="connsiteY156" fmla="*/ 0 h 1045633"/>
              <a:gd name="connsiteX0" fmla="*/ 372533 w 2120900"/>
              <a:gd name="connsiteY0" fmla="*/ 29633 h 990600"/>
              <a:gd name="connsiteX1" fmla="*/ 309033 w 2120900"/>
              <a:gd name="connsiteY1" fmla="*/ 127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72533 w 2120900"/>
              <a:gd name="connsiteY0" fmla="*/ 29633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85233 w 2120900"/>
              <a:gd name="connsiteY0" fmla="*/ 71966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30200 w 2120900"/>
              <a:gd name="connsiteY3" fmla="*/ 1947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466 w 2120900"/>
              <a:gd name="connsiteY37" fmla="*/ 778933 h 990600"/>
              <a:gd name="connsiteX38" fmla="*/ 0 w 2120900"/>
              <a:gd name="connsiteY38" fmla="*/ 791633 h 990600"/>
              <a:gd name="connsiteX39" fmla="*/ 0 w 2120900"/>
              <a:gd name="connsiteY39" fmla="*/ 817033 h 990600"/>
              <a:gd name="connsiteX40" fmla="*/ 8466 w 2120900"/>
              <a:gd name="connsiteY40" fmla="*/ 821267 h 990600"/>
              <a:gd name="connsiteX41" fmla="*/ 296333 w 2120900"/>
              <a:gd name="connsiteY41" fmla="*/ 804333 h 990600"/>
              <a:gd name="connsiteX42" fmla="*/ 296333 w 2120900"/>
              <a:gd name="connsiteY42" fmla="*/ 821267 h 990600"/>
              <a:gd name="connsiteX43" fmla="*/ 330200 w 2120900"/>
              <a:gd name="connsiteY43" fmla="*/ 829733 h 990600"/>
              <a:gd name="connsiteX44" fmla="*/ 368300 w 2120900"/>
              <a:gd name="connsiteY44" fmla="*/ 825500 h 990600"/>
              <a:gd name="connsiteX45" fmla="*/ 397933 w 2120900"/>
              <a:gd name="connsiteY45" fmla="*/ 791633 h 990600"/>
              <a:gd name="connsiteX46" fmla="*/ 436033 w 2120900"/>
              <a:gd name="connsiteY46" fmla="*/ 791633 h 990600"/>
              <a:gd name="connsiteX47" fmla="*/ 440266 w 2120900"/>
              <a:gd name="connsiteY47" fmla="*/ 804333 h 990600"/>
              <a:gd name="connsiteX48" fmla="*/ 478366 w 2120900"/>
              <a:gd name="connsiteY48" fmla="*/ 800100 h 990600"/>
              <a:gd name="connsiteX49" fmla="*/ 503766 w 2120900"/>
              <a:gd name="connsiteY49" fmla="*/ 783167 h 990600"/>
              <a:gd name="connsiteX50" fmla="*/ 512233 w 2120900"/>
              <a:gd name="connsiteY50" fmla="*/ 770467 h 990600"/>
              <a:gd name="connsiteX51" fmla="*/ 613833 w 2120900"/>
              <a:gd name="connsiteY51" fmla="*/ 762000 h 990600"/>
              <a:gd name="connsiteX52" fmla="*/ 770466 w 2120900"/>
              <a:gd name="connsiteY52" fmla="*/ 884767 h 990600"/>
              <a:gd name="connsiteX53" fmla="*/ 808566 w 2120900"/>
              <a:gd name="connsiteY53" fmla="*/ 927100 h 990600"/>
              <a:gd name="connsiteX54" fmla="*/ 808566 w 2120900"/>
              <a:gd name="connsiteY54" fmla="*/ 927100 h 990600"/>
              <a:gd name="connsiteX55" fmla="*/ 833966 w 2120900"/>
              <a:gd name="connsiteY55" fmla="*/ 990600 h 990600"/>
              <a:gd name="connsiteX56" fmla="*/ 872066 w 2120900"/>
              <a:gd name="connsiteY56" fmla="*/ 990600 h 990600"/>
              <a:gd name="connsiteX57" fmla="*/ 876300 w 2120900"/>
              <a:gd name="connsiteY57" fmla="*/ 939800 h 990600"/>
              <a:gd name="connsiteX58" fmla="*/ 872066 w 2120900"/>
              <a:gd name="connsiteY58" fmla="*/ 880533 h 990600"/>
              <a:gd name="connsiteX59" fmla="*/ 905933 w 2120900"/>
              <a:gd name="connsiteY59" fmla="*/ 918633 h 990600"/>
              <a:gd name="connsiteX60" fmla="*/ 918633 w 2120900"/>
              <a:gd name="connsiteY60" fmla="*/ 948267 h 990600"/>
              <a:gd name="connsiteX61" fmla="*/ 944033 w 2120900"/>
              <a:gd name="connsiteY61" fmla="*/ 986367 h 990600"/>
              <a:gd name="connsiteX62" fmla="*/ 969433 w 2120900"/>
              <a:gd name="connsiteY62" fmla="*/ 960967 h 990600"/>
              <a:gd name="connsiteX63" fmla="*/ 973666 w 2120900"/>
              <a:gd name="connsiteY63" fmla="*/ 893233 h 990600"/>
              <a:gd name="connsiteX64" fmla="*/ 969433 w 2120900"/>
              <a:gd name="connsiteY64" fmla="*/ 846667 h 990600"/>
              <a:gd name="connsiteX65" fmla="*/ 1037166 w 2120900"/>
              <a:gd name="connsiteY65" fmla="*/ 850900 h 990600"/>
              <a:gd name="connsiteX66" fmla="*/ 1083733 w 2120900"/>
              <a:gd name="connsiteY66" fmla="*/ 833967 h 990600"/>
              <a:gd name="connsiteX67" fmla="*/ 1126066 w 2120900"/>
              <a:gd name="connsiteY67" fmla="*/ 804333 h 990600"/>
              <a:gd name="connsiteX68" fmla="*/ 1159933 w 2120900"/>
              <a:gd name="connsiteY68" fmla="*/ 787400 h 990600"/>
              <a:gd name="connsiteX69" fmla="*/ 1223433 w 2120900"/>
              <a:gd name="connsiteY69" fmla="*/ 795867 h 990600"/>
              <a:gd name="connsiteX70" fmla="*/ 1299633 w 2120900"/>
              <a:gd name="connsiteY70" fmla="*/ 850900 h 990600"/>
              <a:gd name="connsiteX71" fmla="*/ 1358900 w 2120900"/>
              <a:gd name="connsiteY71" fmla="*/ 884767 h 990600"/>
              <a:gd name="connsiteX72" fmla="*/ 1392766 w 2120900"/>
              <a:gd name="connsiteY72" fmla="*/ 910167 h 990600"/>
              <a:gd name="connsiteX73" fmla="*/ 1439333 w 2120900"/>
              <a:gd name="connsiteY73" fmla="*/ 939800 h 990600"/>
              <a:gd name="connsiteX74" fmla="*/ 1515533 w 2120900"/>
              <a:gd name="connsiteY74" fmla="*/ 939800 h 990600"/>
              <a:gd name="connsiteX75" fmla="*/ 1447800 w 2120900"/>
              <a:gd name="connsiteY75" fmla="*/ 884767 h 990600"/>
              <a:gd name="connsiteX76" fmla="*/ 1409700 w 2120900"/>
              <a:gd name="connsiteY76" fmla="*/ 825500 h 990600"/>
              <a:gd name="connsiteX77" fmla="*/ 1392766 w 2120900"/>
              <a:gd name="connsiteY77" fmla="*/ 808567 h 990600"/>
              <a:gd name="connsiteX78" fmla="*/ 1354666 w 2120900"/>
              <a:gd name="connsiteY78" fmla="*/ 749300 h 990600"/>
              <a:gd name="connsiteX79" fmla="*/ 1333500 w 2120900"/>
              <a:gd name="connsiteY79" fmla="*/ 728133 h 990600"/>
              <a:gd name="connsiteX80" fmla="*/ 1354666 w 2120900"/>
              <a:gd name="connsiteY80" fmla="*/ 706967 h 990600"/>
              <a:gd name="connsiteX81" fmla="*/ 1426633 w 2120900"/>
              <a:gd name="connsiteY81" fmla="*/ 698500 h 990600"/>
              <a:gd name="connsiteX82" fmla="*/ 1468966 w 2120900"/>
              <a:gd name="connsiteY82" fmla="*/ 740833 h 990600"/>
              <a:gd name="connsiteX83" fmla="*/ 1553633 w 2120900"/>
              <a:gd name="connsiteY83" fmla="*/ 740833 h 990600"/>
              <a:gd name="connsiteX84" fmla="*/ 1629833 w 2120900"/>
              <a:gd name="connsiteY84" fmla="*/ 757767 h 990600"/>
              <a:gd name="connsiteX85" fmla="*/ 1900766 w 2120900"/>
              <a:gd name="connsiteY85" fmla="*/ 876300 h 990600"/>
              <a:gd name="connsiteX86" fmla="*/ 1989666 w 2120900"/>
              <a:gd name="connsiteY86" fmla="*/ 876300 h 990600"/>
              <a:gd name="connsiteX87" fmla="*/ 2027766 w 2120900"/>
              <a:gd name="connsiteY87" fmla="*/ 863600 h 990600"/>
              <a:gd name="connsiteX88" fmla="*/ 2002366 w 2120900"/>
              <a:gd name="connsiteY88" fmla="*/ 821267 h 990600"/>
              <a:gd name="connsiteX89" fmla="*/ 2120900 w 2120900"/>
              <a:gd name="connsiteY89" fmla="*/ 850900 h 990600"/>
              <a:gd name="connsiteX90" fmla="*/ 2070100 w 2120900"/>
              <a:gd name="connsiteY90" fmla="*/ 804333 h 990600"/>
              <a:gd name="connsiteX91" fmla="*/ 2120900 w 2120900"/>
              <a:gd name="connsiteY91" fmla="*/ 783167 h 990600"/>
              <a:gd name="connsiteX92" fmla="*/ 1951566 w 2120900"/>
              <a:gd name="connsiteY92" fmla="*/ 736600 h 990600"/>
              <a:gd name="connsiteX93" fmla="*/ 2116666 w 2120900"/>
              <a:gd name="connsiteY93" fmla="*/ 723900 h 990600"/>
              <a:gd name="connsiteX94" fmla="*/ 2078566 w 2120900"/>
              <a:gd name="connsiteY94" fmla="*/ 694267 h 990600"/>
              <a:gd name="connsiteX95" fmla="*/ 2120900 w 2120900"/>
              <a:gd name="connsiteY95" fmla="*/ 664633 h 990600"/>
              <a:gd name="connsiteX96" fmla="*/ 2023533 w 2120900"/>
              <a:gd name="connsiteY96" fmla="*/ 656167 h 990600"/>
              <a:gd name="connsiteX97" fmla="*/ 2108200 w 2120900"/>
              <a:gd name="connsiteY97" fmla="*/ 609600 h 990600"/>
              <a:gd name="connsiteX98" fmla="*/ 2023533 w 2120900"/>
              <a:gd name="connsiteY98" fmla="*/ 596900 h 990600"/>
              <a:gd name="connsiteX99" fmla="*/ 2095500 w 2120900"/>
              <a:gd name="connsiteY99" fmla="*/ 546100 h 990600"/>
              <a:gd name="connsiteX100" fmla="*/ 2040466 w 2120900"/>
              <a:gd name="connsiteY100" fmla="*/ 546100 h 990600"/>
              <a:gd name="connsiteX101" fmla="*/ 2091266 w 2120900"/>
              <a:gd name="connsiteY101" fmla="*/ 508000 h 990600"/>
              <a:gd name="connsiteX102" fmla="*/ 2002366 w 2120900"/>
              <a:gd name="connsiteY102" fmla="*/ 512233 h 990600"/>
              <a:gd name="connsiteX103" fmla="*/ 2006600 w 2120900"/>
              <a:gd name="connsiteY103" fmla="*/ 482600 h 990600"/>
              <a:gd name="connsiteX104" fmla="*/ 1951566 w 2120900"/>
              <a:gd name="connsiteY104" fmla="*/ 499533 h 990600"/>
              <a:gd name="connsiteX105" fmla="*/ 1964266 w 2120900"/>
              <a:gd name="connsiteY105" fmla="*/ 465667 h 990600"/>
              <a:gd name="connsiteX106" fmla="*/ 1862666 w 2120900"/>
              <a:gd name="connsiteY106" fmla="*/ 495300 h 990600"/>
              <a:gd name="connsiteX107" fmla="*/ 1900766 w 2120900"/>
              <a:gd name="connsiteY107" fmla="*/ 448733 h 990600"/>
              <a:gd name="connsiteX108" fmla="*/ 1892300 w 2120900"/>
              <a:gd name="connsiteY108" fmla="*/ 419100 h 990600"/>
              <a:gd name="connsiteX109" fmla="*/ 1765300 w 2120900"/>
              <a:gd name="connsiteY109" fmla="*/ 478367 h 990600"/>
              <a:gd name="connsiteX110" fmla="*/ 1600200 w 2120900"/>
              <a:gd name="connsiteY110" fmla="*/ 579967 h 990600"/>
              <a:gd name="connsiteX111" fmla="*/ 1566333 w 2120900"/>
              <a:gd name="connsiteY111" fmla="*/ 622300 h 990600"/>
              <a:gd name="connsiteX112" fmla="*/ 1481666 w 2120900"/>
              <a:gd name="connsiteY112" fmla="*/ 613833 h 990600"/>
              <a:gd name="connsiteX113" fmla="*/ 1430866 w 2120900"/>
              <a:gd name="connsiteY113" fmla="*/ 618067 h 990600"/>
              <a:gd name="connsiteX114" fmla="*/ 1418166 w 2120900"/>
              <a:gd name="connsiteY114" fmla="*/ 647700 h 990600"/>
              <a:gd name="connsiteX115" fmla="*/ 1375833 w 2120900"/>
              <a:gd name="connsiteY115" fmla="*/ 651933 h 990600"/>
              <a:gd name="connsiteX116" fmla="*/ 1303866 w 2120900"/>
              <a:gd name="connsiteY116" fmla="*/ 651933 h 990600"/>
              <a:gd name="connsiteX117" fmla="*/ 1278466 w 2120900"/>
              <a:gd name="connsiteY117" fmla="*/ 643467 h 990600"/>
              <a:gd name="connsiteX118" fmla="*/ 1286933 w 2120900"/>
              <a:gd name="connsiteY118" fmla="*/ 563033 h 990600"/>
              <a:gd name="connsiteX119" fmla="*/ 1308100 w 2120900"/>
              <a:gd name="connsiteY119" fmla="*/ 529167 h 990600"/>
              <a:gd name="connsiteX120" fmla="*/ 1371600 w 2120900"/>
              <a:gd name="connsiteY120" fmla="*/ 499533 h 990600"/>
              <a:gd name="connsiteX121" fmla="*/ 1350433 w 2120900"/>
              <a:gd name="connsiteY121" fmla="*/ 465667 h 990600"/>
              <a:gd name="connsiteX122" fmla="*/ 1341966 w 2120900"/>
              <a:gd name="connsiteY122" fmla="*/ 436033 h 990600"/>
              <a:gd name="connsiteX123" fmla="*/ 1320800 w 2120900"/>
              <a:gd name="connsiteY123" fmla="*/ 436033 h 990600"/>
              <a:gd name="connsiteX124" fmla="*/ 1452033 w 2120900"/>
              <a:gd name="connsiteY124" fmla="*/ 359833 h 990600"/>
              <a:gd name="connsiteX125" fmla="*/ 1507066 w 2120900"/>
              <a:gd name="connsiteY125" fmla="*/ 347133 h 990600"/>
              <a:gd name="connsiteX126" fmla="*/ 1481666 w 2120900"/>
              <a:gd name="connsiteY126" fmla="*/ 317500 h 990600"/>
              <a:gd name="connsiteX127" fmla="*/ 1536700 w 2120900"/>
              <a:gd name="connsiteY127" fmla="*/ 304800 h 990600"/>
              <a:gd name="connsiteX128" fmla="*/ 1422400 w 2120900"/>
              <a:gd name="connsiteY128" fmla="*/ 270933 h 990600"/>
              <a:gd name="connsiteX129" fmla="*/ 1274233 w 2120900"/>
              <a:gd name="connsiteY129" fmla="*/ 300567 h 990600"/>
              <a:gd name="connsiteX130" fmla="*/ 1159933 w 2120900"/>
              <a:gd name="connsiteY130" fmla="*/ 334433 h 990600"/>
              <a:gd name="connsiteX131" fmla="*/ 1045633 w 2120900"/>
              <a:gd name="connsiteY131" fmla="*/ 393700 h 990600"/>
              <a:gd name="connsiteX132" fmla="*/ 977900 w 2120900"/>
              <a:gd name="connsiteY132" fmla="*/ 419100 h 990600"/>
              <a:gd name="connsiteX133" fmla="*/ 808566 w 2120900"/>
              <a:gd name="connsiteY133" fmla="*/ 389467 h 990600"/>
              <a:gd name="connsiteX134" fmla="*/ 1028700 w 2120900"/>
              <a:gd name="connsiteY134" fmla="*/ 381000 h 990600"/>
              <a:gd name="connsiteX135" fmla="*/ 927100 w 2120900"/>
              <a:gd name="connsiteY135" fmla="*/ 342900 h 990600"/>
              <a:gd name="connsiteX136" fmla="*/ 1049866 w 2120900"/>
              <a:gd name="connsiteY136" fmla="*/ 304800 h 990600"/>
              <a:gd name="connsiteX137" fmla="*/ 944033 w 2120900"/>
              <a:gd name="connsiteY137" fmla="*/ 266700 h 990600"/>
              <a:gd name="connsiteX138" fmla="*/ 977900 w 2120900"/>
              <a:gd name="connsiteY138" fmla="*/ 203200 h 990600"/>
              <a:gd name="connsiteX139" fmla="*/ 1037166 w 2120900"/>
              <a:gd name="connsiteY139" fmla="*/ 169333 h 990600"/>
              <a:gd name="connsiteX140" fmla="*/ 1037166 w 2120900"/>
              <a:gd name="connsiteY140" fmla="*/ 135467 h 990600"/>
              <a:gd name="connsiteX141" fmla="*/ 1003300 w 2120900"/>
              <a:gd name="connsiteY141" fmla="*/ 143933 h 990600"/>
              <a:gd name="connsiteX142" fmla="*/ 1007533 w 2120900"/>
              <a:gd name="connsiteY142" fmla="*/ 101600 h 990600"/>
              <a:gd name="connsiteX143" fmla="*/ 944033 w 2120900"/>
              <a:gd name="connsiteY143" fmla="*/ 118533 h 990600"/>
              <a:gd name="connsiteX144" fmla="*/ 944033 w 2120900"/>
              <a:gd name="connsiteY144" fmla="*/ 42333 h 990600"/>
              <a:gd name="connsiteX145" fmla="*/ 880533 w 2120900"/>
              <a:gd name="connsiteY145" fmla="*/ 80433 h 990600"/>
              <a:gd name="connsiteX146" fmla="*/ 901700 w 2120900"/>
              <a:gd name="connsiteY146" fmla="*/ 0 h 990600"/>
              <a:gd name="connsiteX147" fmla="*/ 800100 w 2120900"/>
              <a:gd name="connsiteY147" fmla="*/ 101600 h 990600"/>
              <a:gd name="connsiteX148" fmla="*/ 732366 w 2120900"/>
              <a:gd name="connsiteY148" fmla="*/ 131233 h 990600"/>
              <a:gd name="connsiteX149" fmla="*/ 571500 w 2120900"/>
              <a:gd name="connsiteY149" fmla="*/ 148167 h 990600"/>
              <a:gd name="connsiteX150" fmla="*/ 516466 w 2120900"/>
              <a:gd name="connsiteY150" fmla="*/ 182033 h 990600"/>
              <a:gd name="connsiteX151" fmla="*/ 508000 w 2120900"/>
              <a:gd name="connsiteY151" fmla="*/ 275166 h 990600"/>
              <a:gd name="connsiteX152" fmla="*/ 444500 w 2120900"/>
              <a:gd name="connsiteY152" fmla="*/ 266700 h 990600"/>
              <a:gd name="connsiteX153" fmla="*/ 402167 w 2120900"/>
              <a:gd name="connsiteY153" fmla="*/ 211667 h 990600"/>
              <a:gd name="connsiteX154" fmla="*/ 427567 w 2120900"/>
              <a:gd name="connsiteY154" fmla="*/ 169334 h 990600"/>
              <a:gd name="connsiteX155" fmla="*/ 414867 w 2120900"/>
              <a:gd name="connsiteY155" fmla="*/ 71967 h 990600"/>
              <a:gd name="connsiteX156" fmla="*/ 423333 w 2120900"/>
              <a:gd name="connsiteY156" fmla="*/ 29633 h 990600"/>
              <a:gd name="connsiteX157" fmla="*/ 385233 w 2120900"/>
              <a:gd name="connsiteY157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0 w 2120900"/>
              <a:gd name="connsiteY39" fmla="*/ 791633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110066 w 2120900"/>
              <a:gd name="connsiteY41" fmla="*/ 791633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237067 w 2061634"/>
              <a:gd name="connsiteY42" fmla="*/ 804333 h 990600"/>
              <a:gd name="connsiteX43" fmla="*/ 237067 w 2061634"/>
              <a:gd name="connsiteY43" fmla="*/ 821267 h 990600"/>
              <a:gd name="connsiteX44" fmla="*/ 270934 w 2061634"/>
              <a:gd name="connsiteY44" fmla="*/ 829733 h 990600"/>
              <a:gd name="connsiteX45" fmla="*/ 309034 w 2061634"/>
              <a:gd name="connsiteY45" fmla="*/ 825500 h 990600"/>
              <a:gd name="connsiteX46" fmla="*/ 338667 w 2061634"/>
              <a:gd name="connsiteY46" fmla="*/ 791633 h 990600"/>
              <a:gd name="connsiteX47" fmla="*/ 376767 w 2061634"/>
              <a:gd name="connsiteY47" fmla="*/ 791633 h 990600"/>
              <a:gd name="connsiteX48" fmla="*/ 381000 w 2061634"/>
              <a:gd name="connsiteY48" fmla="*/ 804333 h 990600"/>
              <a:gd name="connsiteX49" fmla="*/ 419100 w 2061634"/>
              <a:gd name="connsiteY49" fmla="*/ 800100 h 990600"/>
              <a:gd name="connsiteX50" fmla="*/ 444500 w 2061634"/>
              <a:gd name="connsiteY50" fmla="*/ 783167 h 990600"/>
              <a:gd name="connsiteX51" fmla="*/ 452967 w 2061634"/>
              <a:gd name="connsiteY51" fmla="*/ 770467 h 990600"/>
              <a:gd name="connsiteX52" fmla="*/ 554567 w 2061634"/>
              <a:gd name="connsiteY52" fmla="*/ 762000 h 990600"/>
              <a:gd name="connsiteX53" fmla="*/ 711200 w 2061634"/>
              <a:gd name="connsiteY53" fmla="*/ 884767 h 990600"/>
              <a:gd name="connsiteX54" fmla="*/ 749300 w 2061634"/>
              <a:gd name="connsiteY54" fmla="*/ 927100 h 990600"/>
              <a:gd name="connsiteX55" fmla="*/ 749300 w 2061634"/>
              <a:gd name="connsiteY55" fmla="*/ 927100 h 990600"/>
              <a:gd name="connsiteX56" fmla="*/ 774700 w 2061634"/>
              <a:gd name="connsiteY56" fmla="*/ 990600 h 990600"/>
              <a:gd name="connsiteX57" fmla="*/ 812800 w 2061634"/>
              <a:gd name="connsiteY57" fmla="*/ 990600 h 990600"/>
              <a:gd name="connsiteX58" fmla="*/ 817034 w 2061634"/>
              <a:gd name="connsiteY58" fmla="*/ 939800 h 990600"/>
              <a:gd name="connsiteX59" fmla="*/ 812800 w 2061634"/>
              <a:gd name="connsiteY59" fmla="*/ 880533 h 990600"/>
              <a:gd name="connsiteX60" fmla="*/ 846667 w 2061634"/>
              <a:gd name="connsiteY60" fmla="*/ 918633 h 990600"/>
              <a:gd name="connsiteX61" fmla="*/ 859367 w 2061634"/>
              <a:gd name="connsiteY61" fmla="*/ 948267 h 990600"/>
              <a:gd name="connsiteX62" fmla="*/ 884767 w 2061634"/>
              <a:gd name="connsiteY62" fmla="*/ 986367 h 990600"/>
              <a:gd name="connsiteX63" fmla="*/ 910167 w 2061634"/>
              <a:gd name="connsiteY63" fmla="*/ 960967 h 990600"/>
              <a:gd name="connsiteX64" fmla="*/ 914400 w 2061634"/>
              <a:gd name="connsiteY64" fmla="*/ 893233 h 990600"/>
              <a:gd name="connsiteX65" fmla="*/ 910167 w 2061634"/>
              <a:gd name="connsiteY65" fmla="*/ 846667 h 990600"/>
              <a:gd name="connsiteX66" fmla="*/ 977900 w 2061634"/>
              <a:gd name="connsiteY66" fmla="*/ 850900 h 990600"/>
              <a:gd name="connsiteX67" fmla="*/ 1024467 w 2061634"/>
              <a:gd name="connsiteY67" fmla="*/ 833967 h 990600"/>
              <a:gd name="connsiteX68" fmla="*/ 1066800 w 2061634"/>
              <a:gd name="connsiteY68" fmla="*/ 804333 h 990600"/>
              <a:gd name="connsiteX69" fmla="*/ 1100667 w 2061634"/>
              <a:gd name="connsiteY69" fmla="*/ 787400 h 990600"/>
              <a:gd name="connsiteX70" fmla="*/ 1164167 w 2061634"/>
              <a:gd name="connsiteY70" fmla="*/ 795867 h 990600"/>
              <a:gd name="connsiteX71" fmla="*/ 1240367 w 2061634"/>
              <a:gd name="connsiteY71" fmla="*/ 850900 h 990600"/>
              <a:gd name="connsiteX72" fmla="*/ 1299634 w 2061634"/>
              <a:gd name="connsiteY72" fmla="*/ 884767 h 990600"/>
              <a:gd name="connsiteX73" fmla="*/ 1333500 w 2061634"/>
              <a:gd name="connsiteY73" fmla="*/ 910167 h 990600"/>
              <a:gd name="connsiteX74" fmla="*/ 1380067 w 2061634"/>
              <a:gd name="connsiteY74" fmla="*/ 939800 h 990600"/>
              <a:gd name="connsiteX75" fmla="*/ 1456267 w 2061634"/>
              <a:gd name="connsiteY75" fmla="*/ 939800 h 990600"/>
              <a:gd name="connsiteX76" fmla="*/ 1388534 w 2061634"/>
              <a:gd name="connsiteY76" fmla="*/ 884767 h 990600"/>
              <a:gd name="connsiteX77" fmla="*/ 1350434 w 2061634"/>
              <a:gd name="connsiteY77" fmla="*/ 825500 h 990600"/>
              <a:gd name="connsiteX78" fmla="*/ 1333500 w 2061634"/>
              <a:gd name="connsiteY78" fmla="*/ 808567 h 990600"/>
              <a:gd name="connsiteX79" fmla="*/ 1295400 w 2061634"/>
              <a:gd name="connsiteY79" fmla="*/ 749300 h 990600"/>
              <a:gd name="connsiteX80" fmla="*/ 1274234 w 2061634"/>
              <a:gd name="connsiteY80" fmla="*/ 728133 h 990600"/>
              <a:gd name="connsiteX81" fmla="*/ 1295400 w 2061634"/>
              <a:gd name="connsiteY81" fmla="*/ 706967 h 990600"/>
              <a:gd name="connsiteX82" fmla="*/ 1367367 w 2061634"/>
              <a:gd name="connsiteY82" fmla="*/ 698500 h 990600"/>
              <a:gd name="connsiteX83" fmla="*/ 1409700 w 2061634"/>
              <a:gd name="connsiteY83" fmla="*/ 740833 h 990600"/>
              <a:gd name="connsiteX84" fmla="*/ 1494367 w 2061634"/>
              <a:gd name="connsiteY84" fmla="*/ 740833 h 990600"/>
              <a:gd name="connsiteX85" fmla="*/ 1570567 w 2061634"/>
              <a:gd name="connsiteY85" fmla="*/ 757767 h 990600"/>
              <a:gd name="connsiteX86" fmla="*/ 1841500 w 2061634"/>
              <a:gd name="connsiteY86" fmla="*/ 876300 h 990600"/>
              <a:gd name="connsiteX87" fmla="*/ 1930400 w 2061634"/>
              <a:gd name="connsiteY87" fmla="*/ 876300 h 990600"/>
              <a:gd name="connsiteX88" fmla="*/ 1968500 w 2061634"/>
              <a:gd name="connsiteY88" fmla="*/ 863600 h 990600"/>
              <a:gd name="connsiteX89" fmla="*/ 1943100 w 2061634"/>
              <a:gd name="connsiteY89" fmla="*/ 821267 h 990600"/>
              <a:gd name="connsiteX90" fmla="*/ 2061634 w 2061634"/>
              <a:gd name="connsiteY90" fmla="*/ 850900 h 990600"/>
              <a:gd name="connsiteX91" fmla="*/ 2010834 w 2061634"/>
              <a:gd name="connsiteY91" fmla="*/ 804333 h 990600"/>
              <a:gd name="connsiteX92" fmla="*/ 2061634 w 2061634"/>
              <a:gd name="connsiteY92" fmla="*/ 783167 h 990600"/>
              <a:gd name="connsiteX93" fmla="*/ 1892300 w 2061634"/>
              <a:gd name="connsiteY93" fmla="*/ 736600 h 990600"/>
              <a:gd name="connsiteX94" fmla="*/ 2057400 w 2061634"/>
              <a:gd name="connsiteY94" fmla="*/ 723900 h 990600"/>
              <a:gd name="connsiteX95" fmla="*/ 2019300 w 2061634"/>
              <a:gd name="connsiteY95" fmla="*/ 694267 h 990600"/>
              <a:gd name="connsiteX96" fmla="*/ 2061634 w 2061634"/>
              <a:gd name="connsiteY96" fmla="*/ 664633 h 990600"/>
              <a:gd name="connsiteX97" fmla="*/ 1964267 w 2061634"/>
              <a:gd name="connsiteY97" fmla="*/ 656167 h 990600"/>
              <a:gd name="connsiteX98" fmla="*/ 2048934 w 2061634"/>
              <a:gd name="connsiteY98" fmla="*/ 609600 h 990600"/>
              <a:gd name="connsiteX99" fmla="*/ 1964267 w 2061634"/>
              <a:gd name="connsiteY99" fmla="*/ 596900 h 990600"/>
              <a:gd name="connsiteX100" fmla="*/ 2036234 w 2061634"/>
              <a:gd name="connsiteY100" fmla="*/ 546100 h 990600"/>
              <a:gd name="connsiteX101" fmla="*/ 1981200 w 2061634"/>
              <a:gd name="connsiteY101" fmla="*/ 546100 h 990600"/>
              <a:gd name="connsiteX102" fmla="*/ 2032000 w 2061634"/>
              <a:gd name="connsiteY102" fmla="*/ 508000 h 990600"/>
              <a:gd name="connsiteX103" fmla="*/ 1943100 w 2061634"/>
              <a:gd name="connsiteY103" fmla="*/ 512233 h 990600"/>
              <a:gd name="connsiteX104" fmla="*/ 1947334 w 2061634"/>
              <a:gd name="connsiteY104" fmla="*/ 482600 h 990600"/>
              <a:gd name="connsiteX105" fmla="*/ 1892300 w 2061634"/>
              <a:gd name="connsiteY105" fmla="*/ 499533 h 990600"/>
              <a:gd name="connsiteX106" fmla="*/ 1905000 w 2061634"/>
              <a:gd name="connsiteY106" fmla="*/ 465667 h 990600"/>
              <a:gd name="connsiteX107" fmla="*/ 1803400 w 2061634"/>
              <a:gd name="connsiteY107" fmla="*/ 495300 h 990600"/>
              <a:gd name="connsiteX108" fmla="*/ 1841500 w 2061634"/>
              <a:gd name="connsiteY108" fmla="*/ 448733 h 990600"/>
              <a:gd name="connsiteX109" fmla="*/ 1833034 w 2061634"/>
              <a:gd name="connsiteY109" fmla="*/ 419100 h 990600"/>
              <a:gd name="connsiteX110" fmla="*/ 1706034 w 2061634"/>
              <a:gd name="connsiteY110" fmla="*/ 478367 h 990600"/>
              <a:gd name="connsiteX111" fmla="*/ 1540934 w 2061634"/>
              <a:gd name="connsiteY111" fmla="*/ 579967 h 990600"/>
              <a:gd name="connsiteX112" fmla="*/ 1507067 w 2061634"/>
              <a:gd name="connsiteY112" fmla="*/ 622300 h 990600"/>
              <a:gd name="connsiteX113" fmla="*/ 1422400 w 2061634"/>
              <a:gd name="connsiteY113" fmla="*/ 613833 h 990600"/>
              <a:gd name="connsiteX114" fmla="*/ 1371600 w 2061634"/>
              <a:gd name="connsiteY114" fmla="*/ 618067 h 990600"/>
              <a:gd name="connsiteX115" fmla="*/ 1358900 w 2061634"/>
              <a:gd name="connsiteY115" fmla="*/ 647700 h 990600"/>
              <a:gd name="connsiteX116" fmla="*/ 1316567 w 2061634"/>
              <a:gd name="connsiteY116" fmla="*/ 651933 h 990600"/>
              <a:gd name="connsiteX117" fmla="*/ 1244600 w 2061634"/>
              <a:gd name="connsiteY117" fmla="*/ 651933 h 990600"/>
              <a:gd name="connsiteX118" fmla="*/ 1219200 w 2061634"/>
              <a:gd name="connsiteY118" fmla="*/ 643467 h 990600"/>
              <a:gd name="connsiteX119" fmla="*/ 1227667 w 2061634"/>
              <a:gd name="connsiteY119" fmla="*/ 563033 h 990600"/>
              <a:gd name="connsiteX120" fmla="*/ 1248834 w 2061634"/>
              <a:gd name="connsiteY120" fmla="*/ 529167 h 990600"/>
              <a:gd name="connsiteX121" fmla="*/ 1312334 w 2061634"/>
              <a:gd name="connsiteY121" fmla="*/ 499533 h 990600"/>
              <a:gd name="connsiteX122" fmla="*/ 1291167 w 2061634"/>
              <a:gd name="connsiteY122" fmla="*/ 465667 h 990600"/>
              <a:gd name="connsiteX123" fmla="*/ 1282700 w 2061634"/>
              <a:gd name="connsiteY123" fmla="*/ 436033 h 990600"/>
              <a:gd name="connsiteX124" fmla="*/ 1261534 w 2061634"/>
              <a:gd name="connsiteY124" fmla="*/ 436033 h 990600"/>
              <a:gd name="connsiteX125" fmla="*/ 1392767 w 2061634"/>
              <a:gd name="connsiteY125" fmla="*/ 359833 h 990600"/>
              <a:gd name="connsiteX126" fmla="*/ 1447800 w 2061634"/>
              <a:gd name="connsiteY126" fmla="*/ 347133 h 990600"/>
              <a:gd name="connsiteX127" fmla="*/ 1422400 w 2061634"/>
              <a:gd name="connsiteY127" fmla="*/ 317500 h 990600"/>
              <a:gd name="connsiteX128" fmla="*/ 1477434 w 2061634"/>
              <a:gd name="connsiteY128" fmla="*/ 304800 h 990600"/>
              <a:gd name="connsiteX129" fmla="*/ 1363134 w 2061634"/>
              <a:gd name="connsiteY129" fmla="*/ 270933 h 990600"/>
              <a:gd name="connsiteX130" fmla="*/ 1214967 w 2061634"/>
              <a:gd name="connsiteY130" fmla="*/ 300567 h 990600"/>
              <a:gd name="connsiteX131" fmla="*/ 1100667 w 2061634"/>
              <a:gd name="connsiteY131" fmla="*/ 334433 h 990600"/>
              <a:gd name="connsiteX132" fmla="*/ 986367 w 2061634"/>
              <a:gd name="connsiteY132" fmla="*/ 393700 h 990600"/>
              <a:gd name="connsiteX133" fmla="*/ 918634 w 2061634"/>
              <a:gd name="connsiteY133" fmla="*/ 419100 h 990600"/>
              <a:gd name="connsiteX134" fmla="*/ 749300 w 2061634"/>
              <a:gd name="connsiteY134" fmla="*/ 389467 h 990600"/>
              <a:gd name="connsiteX135" fmla="*/ 969434 w 2061634"/>
              <a:gd name="connsiteY135" fmla="*/ 381000 h 990600"/>
              <a:gd name="connsiteX136" fmla="*/ 867834 w 2061634"/>
              <a:gd name="connsiteY136" fmla="*/ 342900 h 990600"/>
              <a:gd name="connsiteX137" fmla="*/ 990600 w 2061634"/>
              <a:gd name="connsiteY137" fmla="*/ 304800 h 990600"/>
              <a:gd name="connsiteX138" fmla="*/ 884767 w 2061634"/>
              <a:gd name="connsiteY138" fmla="*/ 266700 h 990600"/>
              <a:gd name="connsiteX139" fmla="*/ 918634 w 2061634"/>
              <a:gd name="connsiteY139" fmla="*/ 203200 h 990600"/>
              <a:gd name="connsiteX140" fmla="*/ 977900 w 2061634"/>
              <a:gd name="connsiteY140" fmla="*/ 169333 h 990600"/>
              <a:gd name="connsiteX141" fmla="*/ 977900 w 2061634"/>
              <a:gd name="connsiteY141" fmla="*/ 135467 h 990600"/>
              <a:gd name="connsiteX142" fmla="*/ 944034 w 2061634"/>
              <a:gd name="connsiteY142" fmla="*/ 143933 h 990600"/>
              <a:gd name="connsiteX143" fmla="*/ 948267 w 2061634"/>
              <a:gd name="connsiteY143" fmla="*/ 101600 h 990600"/>
              <a:gd name="connsiteX144" fmla="*/ 884767 w 2061634"/>
              <a:gd name="connsiteY144" fmla="*/ 118533 h 990600"/>
              <a:gd name="connsiteX145" fmla="*/ 884767 w 2061634"/>
              <a:gd name="connsiteY145" fmla="*/ 42333 h 990600"/>
              <a:gd name="connsiteX146" fmla="*/ 821267 w 2061634"/>
              <a:gd name="connsiteY146" fmla="*/ 80433 h 990600"/>
              <a:gd name="connsiteX147" fmla="*/ 842434 w 2061634"/>
              <a:gd name="connsiteY147" fmla="*/ 0 h 990600"/>
              <a:gd name="connsiteX148" fmla="*/ 740834 w 2061634"/>
              <a:gd name="connsiteY148" fmla="*/ 101600 h 990600"/>
              <a:gd name="connsiteX149" fmla="*/ 673100 w 2061634"/>
              <a:gd name="connsiteY149" fmla="*/ 131233 h 990600"/>
              <a:gd name="connsiteX150" fmla="*/ 512234 w 2061634"/>
              <a:gd name="connsiteY150" fmla="*/ 148167 h 990600"/>
              <a:gd name="connsiteX151" fmla="*/ 457200 w 2061634"/>
              <a:gd name="connsiteY151" fmla="*/ 182033 h 990600"/>
              <a:gd name="connsiteX152" fmla="*/ 448734 w 2061634"/>
              <a:gd name="connsiteY152" fmla="*/ 275166 h 990600"/>
              <a:gd name="connsiteX153" fmla="*/ 385234 w 2061634"/>
              <a:gd name="connsiteY153" fmla="*/ 266700 h 990600"/>
              <a:gd name="connsiteX154" fmla="*/ 342901 w 2061634"/>
              <a:gd name="connsiteY154" fmla="*/ 211667 h 990600"/>
              <a:gd name="connsiteX155" fmla="*/ 368301 w 2061634"/>
              <a:gd name="connsiteY155" fmla="*/ 169334 h 990600"/>
              <a:gd name="connsiteX156" fmla="*/ 355601 w 2061634"/>
              <a:gd name="connsiteY156" fmla="*/ 71967 h 990600"/>
              <a:gd name="connsiteX157" fmla="*/ 364067 w 2061634"/>
              <a:gd name="connsiteY157" fmla="*/ 29633 h 990600"/>
              <a:gd name="connsiteX158" fmla="*/ 325967 w 2061634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76200 w 2061634"/>
              <a:gd name="connsiteY41" fmla="*/ 783167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101600 w 2061634"/>
              <a:gd name="connsiteY41" fmla="*/ 774700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91633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0330 w 2049164"/>
              <a:gd name="connsiteY147" fmla="*/ 152400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28364 w 2049164"/>
              <a:gd name="connsiteY149" fmla="*/ 71967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1989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93931 w 2049164"/>
              <a:gd name="connsiteY157" fmla="*/ 25401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55830 w 2049164"/>
              <a:gd name="connsiteY0" fmla="*/ 71967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55830 w 2049164"/>
              <a:gd name="connsiteY159" fmla="*/ 71967 h 960967"/>
              <a:gd name="connsiteX0" fmla="*/ 355830 w 2049164"/>
              <a:gd name="connsiteY0" fmla="*/ 63499 h 952499"/>
              <a:gd name="connsiteX1" fmla="*/ 283864 w 2049164"/>
              <a:gd name="connsiteY1" fmla="*/ 88899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55263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33042 w 2045376"/>
              <a:gd name="connsiteY56" fmla="*/ 8889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96542 w 2045376"/>
              <a:gd name="connsiteY57" fmla="*/ 9143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893909 w 2045376"/>
              <a:gd name="connsiteY64" fmla="*/ 9228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902376 w 2045376"/>
              <a:gd name="connsiteY64" fmla="*/ 8720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88542 w 2045376"/>
              <a:gd name="connsiteY4" fmla="*/ 245533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26076 w 2045376"/>
              <a:gd name="connsiteY12" fmla="*/ 334432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17609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24439 w 2045376"/>
              <a:gd name="connsiteY42" fmla="*/ 743466 h 914399"/>
              <a:gd name="connsiteX43" fmla="*/ 220809 w 2045376"/>
              <a:gd name="connsiteY43" fmla="*/ 766232 h 914399"/>
              <a:gd name="connsiteX44" fmla="*/ 220809 w 2045376"/>
              <a:gd name="connsiteY44" fmla="*/ 757766 h 914399"/>
              <a:gd name="connsiteX45" fmla="*/ 254676 w 2045376"/>
              <a:gd name="connsiteY45" fmla="*/ 749298 h 914399"/>
              <a:gd name="connsiteX46" fmla="*/ 292776 w 2045376"/>
              <a:gd name="connsiteY46" fmla="*/ 7873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711876 w 2045376"/>
              <a:gd name="connsiteY54" fmla="*/ 787400 h 914399"/>
              <a:gd name="connsiteX55" fmla="*/ 733042 w 2045376"/>
              <a:gd name="connsiteY55" fmla="*/ 888999 h 914399"/>
              <a:gd name="connsiteX56" fmla="*/ 771142 w 2045376"/>
              <a:gd name="connsiteY56" fmla="*/ 838199 h 914399"/>
              <a:gd name="connsiteX57" fmla="*/ 796542 w 2045376"/>
              <a:gd name="connsiteY57" fmla="*/ 914399 h 914399"/>
              <a:gd name="connsiteX58" fmla="*/ 847342 w 2045376"/>
              <a:gd name="connsiteY58" fmla="*/ 905932 h 914399"/>
              <a:gd name="connsiteX59" fmla="*/ 800776 w 2045376"/>
              <a:gd name="connsiteY59" fmla="*/ 901699 h 914399"/>
              <a:gd name="connsiteX60" fmla="*/ 796542 w 2045376"/>
              <a:gd name="connsiteY60" fmla="*/ 842432 h 914399"/>
              <a:gd name="connsiteX61" fmla="*/ 830409 w 2045376"/>
              <a:gd name="connsiteY61" fmla="*/ 880532 h 914399"/>
              <a:gd name="connsiteX62" fmla="*/ 843109 w 2045376"/>
              <a:gd name="connsiteY62" fmla="*/ 910166 h 914399"/>
              <a:gd name="connsiteX63" fmla="*/ 868509 w 2045376"/>
              <a:gd name="connsiteY63" fmla="*/ 867833 h 914399"/>
              <a:gd name="connsiteX64" fmla="*/ 902376 w 2045376"/>
              <a:gd name="connsiteY64" fmla="*/ 872066 h 914399"/>
              <a:gd name="connsiteX65" fmla="*/ 898142 w 2045376"/>
              <a:gd name="connsiteY65" fmla="*/ 855132 h 914399"/>
              <a:gd name="connsiteX66" fmla="*/ 893909 w 2045376"/>
              <a:gd name="connsiteY66" fmla="*/ 808566 h 914399"/>
              <a:gd name="connsiteX67" fmla="*/ 961642 w 2045376"/>
              <a:gd name="connsiteY67" fmla="*/ 812799 h 914399"/>
              <a:gd name="connsiteX68" fmla="*/ 1008209 w 2045376"/>
              <a:gd name="connsiteY68" fmla="*/ 795866 h 914399"/>
              <a:gd name="connsiteX69" fmla="*/ 1050542 w 2045376"/>
              <a:gd name="connsiteY69" fmla="*/ 766232 h 914399"/>
              <a:gd name="connsiteX70" fmla="*/ 1084409 w 2045376"/>
              <a:gd name="connsiteY70" fmla="*/ 749299 h 914399"/>
              <a:gd name="connsiteX71" fmla="*/ 1147909 w 2045376"/>
              <a:gd name="connsiteY71" fmla="*/ 757766 h 914399"/>
              <a:gd name="connsiteX72" fmla="*/ 1224109 w 2045376"/>
              <a:gd name="connsiteY72" fmla="*/ 812799 h 914399"/>
              <a:gd name="connsiteX73" fmla="*/ 1283376 w 2045376"/>
              <a:gd name="connsiteY73" fmla="*/ 846666 h 914399"/>
              <a:gd name="connsiteX74" fmla="*/ 1317242 w 2045376"/>
              <a:gd name="connsiteY74" fmla="*/ 872066 h 914399"/>
              <a:gd name="connsiteX75" fmla="*/ 1363809 w 2045376"/>
              <a:gd name="connsiteY75" fmla="*/ 901699 h 914399"/>
              <a:gd name="connsiteX76" fmla="*/ 1440009 w 2045376"/>
              <a:gd name="connsiteY76" fmla="*/ 901699 h 914399"/>
              <a:gd name="connsiteX77" fmla="*/ 1372276 w 2045376"/>
              <a:gd name="connsiteY77" fmla="*/ 846666 h 914399"/>
              <a:gd name="connsiteX78" fmla="*/ 1334176 w 2045376"/>
              <a:gd name="connsiteY78" fmla="*/ 787399 h 914399"/>
              <a:gd name="connsiteX79" fmla="*/ 1317242 w 2045376"/>
              <a:gd name="connsiteY79" fmla="*/ 770466 h 914399"/>
              <a:gd name="connsiteX80" fmla="*/ 1279142 w 2045376"/>
              <a:gd name="connsiteY80" fmla="*/ 711199 h 914399"/>
              <a:gd name="connsiteX81" fmla="*/ 1257976 w 2045376"/>
              <a:gd name="connsiteY81" fmla="*/ 690032 h 914399"/>
              <a:gd name="connsiteX82" fmla="*/ 1279142 w 2045376"/>
              <a:gd name="connsiteY82" fmla="*/ 668866 h 914399"/>
              <a:gd name="connsiteX83" fmla="*/ 1351109 w 2045376"/>
              <a:gd name="connsiteY83" fmla="*/ 660399 h 914399"/>
              <a:gd name="connsiteX84" fmla="*/ 1393442 w 2045376"/>
              <a:gd name="connsiteY84" fmla="*/ 702732 h 914399"/>
              <a:gd name="connsiteX85" fmla="*/ 1478109 w 2045376"/>
              <a:gd name="connsiteY85" fmla="*/ 702732 h 914399"/>
              <a:gd name="connsiteX86" fmla="*/ 1554309 w 2045376"/>
              <a:gd name="connsiteY86" fmla="*/ 719666 h 914399"/>
              <a:gd name="connsiteX87" fmla="*/ 1825242 w 2045376"/>
              <a:gd name="connsiteY87" fmla="*/ 838199 h 914399"/>
              <a:gd name="connsiteX88" fmla="*/ 1914142 w 2045376"/>
              <a:gd name="connsiteY88" fmla="*/ 838199 h 914399"/>
              <a:gd name="connsiteX89" fmla="*/ 1952242 w 2045376"/>
              <a:gd name="connsiteY89" fmla="*/ 825499 h 914399"/>
              <a:gd name="connsiteX90" fmla="*/ 1926842 w 2045376"/>
              <a:gd name="connsiteY90" fmla="*/ 783166 h 914399"/>
              <a:gd name="connsiteX91" fmla="*/ 2045376 w 2045376"/>
              <a:gd name="connsiteY91" fmla="*/ 812799 h 914399"/>
              <a:gd name="connsiteX92" fmla="*/ 1994576 w 2045376"/>
              <a:gd name="connsiteY92" fmla="*/ 766232 h 914399"/>
              <a:gd name="connsiteX93" fmla="*/ 2045376 w 2045376"/>
              <a:gd name="connsiteY93" fmla="*/ 745066 h 914399"/>
              <a:gd name="connsiteX94" fmla="*/ 1876042 w 2045376"/>
              <a:gd name="connsiteY94" fmla="*/ 698499 h 914399"/>
              <a:gd name="connsiteX95" fmla="*/ 2041142 w 2045376"/>
              <a:gd name="connsiteY95" fmla="*/ 685799 h 914399"/>
              <a:gd name="connsiteX96" fmla="*/ 2003042 w 2045376"/>
              <a:gd name="connsiteY96" fmla="*/ 656166 h 914399"/>
              <a:gd name="connsiteX97" fmla="*/ 2045376 w 2045376"/>
              <a:gd name="connsiteY97" fmla="*/ 626532 h 914399"/>
              <a:gd name="connsiteX98" fmla="*/ 1948009 w 2045376"/>
              <a:gd name="connsiteY98" fmla="*/ 618066 h 914399"/>
              <a:gd name="connsiteX99" fmla="*/ 2032676 w 2045376"/>
              <a:gd name="connsiteY99" fmla="*/ 571499 h 914399"/>
              <a:gd name="connsiteX100" fmla="*/ 1948009 w 2045376"/>
              <a:gd name="connsiteY100" fmla="*/ 558799 h 914399"/>
              <a:gd name="connsiteX101" fmla="*/ 2019976 w 2045376"/>
              <a:gd name="connsiteY101" fmla="*/ 507999 h 914399"/>
              <a:gd name="connsiteX102" fmla="*/ 1964942 w 2045376"/>
              <a:gd name="connsiteY102" fmla="*/ 507999 h 914399"/>
              <a:gd name="connsiteX103" fmla="*/ 2015742 w 2045376"/>
              <a:gd name="connsiteY103" fmla="*/ 469899 h 914399"/>
              <a:gd name="connsiteX104" fmla="*/ 1926842 w 2045376"/>
              <a:gd name="connsiteY104" fmla="*/ 474132 h 914399"/>
              <a:gd name="connsiteX105" fmla="*/ 1931076 w 2045376"/>
              <a:gd name="connsiteY105" fmla="*/ 444499 h 914399"/>
              <a:gd name="connsiteX106" fmla="*/ 1876042 w 2045376"/>
              <a:gd name="connsiteY106" fmla="*/ 461432 h 914399"/>
              <a:gd name="connsiteX107" fmla="*/ 1888742 w 2045376"/>
              <a:gd name="connsiteY107" fmla="*/ 427566 h 914399"/>
              <a:gd name="connsiteX108" fmla="*/ 1787142 w 2045376"/>
              <a:gd name="connsiteY108" fmla="*/ 457199 h 914399"/>
              <a:gd name="connsiteX109" fmla="*/ 1825242 w 2045376"/>
              <a:gd name="connsiteY109" fmla="*/ 410632 h 914399"/>
              <a:gd name="connsiteX110" fmla="*/ 1816776 w 2045376"/>
              <a:gd name="connsiteY110" fmla="*/ 380999 h 914399"/>
              <a:gd name="connsiteX111" fmla="*/ 1689776 w 2045376"/>
              <a:gd name="connsiteY111" fmla="*/ 440266 h 914399"/>
              <a:gd name="connsiteX112" fmla="*/ 1524676 w 2045376"/>
              <a:gd name="connsiteY112" fmla="*/ 541866 h 914399"/>
              <a:gd name="connsiteX113" fmla="*/ 1490809 w 2045376"/>
              <a:gd name="connsiteY113" fmla="*/ 584199 h 914399"/>
              <a:gd name="connsiteX114" fmla="*/ 1406142 w 2045376"/>
              <a:gd name="connsiteY114" fmla="*/ 575732 h 914399"/>
              <a:gd name="connsiteX115" fmla="*/ 1355342 w 2045376"/>
              <a:gd name="connsiteY115" fmla="*/ 579966 h 914399"/>
              <a:gd name="connsiteX116" fmla="*/ 1342642 w 2045376"/>
              <a:gd name="connsiteY116" fmla="*/ 609599 h 914399"/>
              <a:gd name="connsiteX117" fmla="*/ 1300309 w 2045376"/>
              <a:gd name="connsiteY117" fmla="*/ 613832 h 914399"/>
              <a:gd name="connsiteX118" fmla="*/ 1228342 w 2045376"/>
              <a:gd name="connsiteY118" fmla="*/ 613832 h 914399"/>
              <a:gd name="connsiteX119" fmla="*/ 1202942 w 2045376"/>
              <a:gd name="connsiteY119" fmla="*/ 605366 h 914399"/>
              <a:gd name="connsiteX120" fmla="*/ 1211409 w 2045376"/>
              <a:gd name="connsiteY120" fmla="*/ 524932 h 914399"/>
              <a:gd name="connsiteX121" fmla="*/ 1232576 w 2045376"/>
              <a:gd name="connsiteY121" fmla="*/ 491066 h 914399"/>
              <a:gd name="connsiteX122" fmla="*/ 1296076 w 2045376"/>
              <a:gd name="connsiteY122" fmla="*/ 461432 h 914399"/>
              <a:gd name="connsiteX123" fmla="*/ 1274909 w 2045376"/>
              <a:gd name="connsiteY123" fmla="*/ 427566 h 914399"/>
              <a:gd name="connsiteX124" fmla="*/ 1266442 w 2045376"/>
              <a:gd name="connsiteY124" fmla="*/ 397932 h 914399"/>
              <a:gd name="connsiteX125" fmla="*/ 1245276 w 2045376"/>
              <a:gd name="connsiteY125" fmla="*/ 397932 h 914399"/>
              <a:gd name="connsiteX126" fmla="*/ 1376509 w 2045376"/>
              <a:gd name="connsiteY126" fmla="*/ 321732 h 914399"/>
              <a:gd name="connsiteX127" fmla="*/ 1431542 w 2045376"/>
              <a:gd name="connsiteY127" fmla="*/ 309032 h 914399"/>
              <a:gd name="connsiteX128" fmla="*/ 1406142 w 2045376"/>
              <a:gd name="connsiteY128" fmla="*/ 279399 h 914399"/>
              <a:gd name="connsiteX129" fmla="*/ 1461176 w 2045376"/>
              <a:gd name="connsiteY129" fmla="*/ 266699 h 914399"/>
              <a:gd name="connsiteX130" fmla="*/ 1338410 w 2045376"/>
              <a:gd name="connsiteY130" fmla="*/ 287866 h 914399"/>
              <a:gd name="connsiteX131" fmla="*/ 1211408 w 2045376"/>
              <a:gd name="connsiteY131" fmla="*/ 317500 h 914399"/>
              <a:gd name="connsiteX132" fmla="*/ 1101343 w 2045376"/>
              <a:gd name="connsiteY132" fmla="*/ 359832 h 914399"/>
              <a:gd name="connsiteX133" fmla="*/ 974341 w 2045376"/>
              <a:gd name="connsiteY133" fmla="*/ 402165 h 914399"/>
              <a:gd name="connsiteX134" fmla="*/ 902376 w 2045376"/>
              <a:gd name="connsiteY134" fmla="*/ 380999 h 914399"/>
              <a:gd name="connsiteX135" fmla="*/ 733042 w 2045376"/>
              <a:gd name="connsiteY135" fmla="*/ 351366 h 914399"/>
              <a:gd name="connsiteX136" fmla="*/ 953176 w 2045376"/>
              <a:gd name="connsiteY136" fmla="*/ 342899 h 914399"/>
              <a:gd name="connsiteX137" fmla="*/ 851576 w 2045376"/>
              <a:gd name="connsiteY137" fmla="*/ 304799 h 914399"/>
              <a:gd name="connsiteX138" fmla="*/ 974342 w 2045376"/>
              <a:gd name="connsiteY138" fmla="*/ 266699 h 914399"/>
              <a:gd name="connsiteX139" fmla="*/ 868509 w 2045376"/>
              <a:gd name="connsiteY139" fmla="*/ 228599 h 914399"/>
              <a:gd name="connsiteX140" fmla="*/ 902376 w 2045376"/>
              <a:gd name="connsiteY140" fmla="*/ 165099 h 914399"/>
              <a:gd name="connsiteX141" fmla="*/ 961642 w 2045376"/>
              <a:gd name="connsiteY141" fmla="*/ 131232 h 914399"/>
              <a:gd name="connsiteX142" fmla="*/ 961642 w 2045376"/>
              <a:gd name="connsiteY142" fmla="*/ 97366 h 914399"/>
              <a:gd name="connsiteX143" fmla="*/ 927776 w 2045376"/>
              <a:gd name="connsiteY143" fmla="*/ 105832 h 914399"/>
              <a:gd name="connsiteX144" fmla="*/ 932009 w 2045376"/>
              <a:gd name="connsiteY144" fmla="*/ 63499 h 914399"/>
              <a:gd name="connsiteX145" fmla="*/ 868509 w 2045376"/>
              <a:gd name="connsiteY145" fmla="*/ 80432 h 914399"/>
              <a:gd name="connsiteX146" fmla="*/ 855809 w 2045376"/>
              <a:gd name="connsiteY146" fmla="*/ 84666 h 914399"/>
              <a:gd name="connsiteX147" fmla="*/ 796542 w 2045376"/>
              <a:gd name="connsiteY147" fmla="*/ 114299 h 914399"/>
              <a:gd name="connsiteX148" fmla="*/ 762676 w 2045376"/>
              <a:gd name="connsiteY148" fmla="*/ 165099 h 914399"/>
              <a:gd name="connsiteX149" fmla="*/ 711876 w 2045376"/>
              <a:gd name="connsiteY149" fmla="*/ 169332 h 914399"/>
              <a:gd name="connsiteX150" fmla="*/ 644142 w 2045376"/>
              <a:gd name="connsiteY150" fmla="*/ 165099 h 914399"/>
              <a:gd name="connsiteX151" fmla="*/ 525610 w 2045376"/>
              <a:gd name="connsiteY151" fmla="*/ 203199 h 914399"/>
              <a:gd name="connsiteX152" fmla="*/ 491742 w 2045376"/>
              <a:gd name="connsiteY152" fmla="*/ 232832 h 914399"/>
              <a:gd name="connsiteX153" fmla="*/ 432476 w 2045376"/>
              <a:gd name="connsiteY153" fmla="*/ 237065 h 914399"/>
              <a:gd name="connsiteX154" fmla="*/ 445176 w 2045376"/>
              <a:gd name="connsiteY154" fmla="*/ 198966 h 914399"/>
              <a:gd name="connsiteX155" fmla="*/ 415543 w 2045376"/>
              <a:gd name="connsiteY155" fmla="*/ 148166 h 914399"/>
              <a:gd name="connsiteX156" fmla="*/ 428243 w 2045376"/>
              <a:gd name="connsiteY156" fmla="*/ 93133 h 914399"/>
              <a:gd name="connsiteX157" fmla="*/ 424010 w 2045376"/>
              <a:gd name="connsiteY157" fmla="*/ 0 h 914399"/>
              <a:gd name="connsiteX158" fmla="*/ 373209 w 2045376"/>
              <a:gd name="connsiteY158" fmla="*/ 21165 h 914399"/>
              <a:gd name="connsiteX159" fmla="*/ 352042 w 2045376"/>
              <a:gd name="connsiteY159" fmla="*/ 63499 h 914399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3909 w 2045376"/>
              <a:gd name="connsiteY66" fmla="*/ 8085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33042 w 2045376"/>
              <a:gd name="connsiteY56" fmla="*/ 8889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8847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60042 w 2045376"/>
              <a:gd name="connsiteY64" fmla="*/ 8382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12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846409 w 2045376"/>
              <a:gd name="connsiteY99" fmla="*/ 613832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1142"/>
              <a:gd name="connsiteY0" fmla="*/ 63499 h 914399"/>
              <a:gd name="connsiteX1" fmla="*/ 301242 w 2041142"/>
              <a:gd name="connsiteY1" fmla="*/ 118532 h 914399"/>
              <a:gd name="connsiteX2" fmla="*/ 301242 w 2041142"/>
              <a:gd name="connsiteY2" fmla="*/ 152398 h 914399"/>
              <a:gd name="connsiteX3" fmla="*/ 267377 w 2041142"/>
              <a:gd name="connsiteY3" fmla="*/ 165098 h 914399"/>
              <a:gd name="connsiteX4" fmla="*/ 258908 w 2041142"/>
              <a:gd name="connsiteY4" fmla="*/ 228599 h 914399"/>
              <a:gd name="connsiteX5" fmla="*/ 178475 w 2041142"/>
              <a:gd name="connsiteY5" fmla="*/ 258232 h 914399"/>
              <a:gd name="connsiteX6" fmla="*/ 237743 w 2041142"/>
              <a:gd name="connsiteY6" fmla="*/ 270932 h 914399"/>
              <a:gd name="connsiteX7" fmla="*/ 199643 w 2041142"/>
              <a:gd name="connsiteY7" fmla="*/ 313266 h 914399"/>
              <a:gd name="connsiteX8" fmla="*/ 136142 w 2041142"/>
              <a:gd name="connsiteY8" fmla="*/ 292099 h 914399"/>
              <a:gd name="connsiteX9" fmla="*/ 123443 w 2041142"/>
              <a:gd name="connsiteY9" fmla="*/ 296332 h 914399"/>
              <a:gd name="connsiteX10" fmla="*/ 98042 w 2041142"/>
              <a:gd name="connsiteY10" fmla="*/ 359832 h 914399"/>
              <a:gd name="connsiteX11" fmla="*/ 43010 w 2041142"/>
              <a:gd name="connsiteY11" fmla="*/ 313266 h 914399"/>
              <a:gd name="connsiteX12" fmla="*/ 51476 w 2041142"/>
              <a:gd name="connsiteY12" fmla="*/ 342899 h 914399"/>
              <a:gd name="connsiteX13" fmla="*/ 131909 w 2041142"/>
              <a:gd name="connsiteY13" fmla="*/ 317499 h 914399"/>
              <a:gd name="connsiteX14" fmla="*/ 123442 w 2041142"/>
              <a:gd name="connsiteY14" fmla="*/ 317499 h 914399"/>
              <a:gd name="connsiteX15" fmla="*/ 165776 w 2041142"/>
              <a:gd name="connsiteY15" fmla="*/ 347133 h 914399"/>
              <a:gd name="connsiteX16" fmla="*/ 26076 w 2041142"/>
              <a:gd name="connsiteY16" fmla="*/ 372532 h 914399"/>
              <a:gd name="connsiteX17" fmla="*/ 43009 w 2041142"/>
              <a:gd name="connsiteY17" fmla="*/ 393699 h 914399"/>
              <a:gd name="connsiteX18" fmla="*/ 102276 w 2041142"/>
              <a:gd name="connsiteY18" fmla="*/ 389465 h 914399"/>
              <a:gd name="connsiteX19" fmla="*/ 140376 w 2041142"/>
              <a:gd name="connsiteY19" fmla="*/ 397932 h 914399"/>
              <a:gd name="connsiteX20" fmla="*/ 144609 w 2041142"/>
              <a:gd name="connsiteY20" fmla="*/ 431799 h 914399"/>
              <a:gd name="connsiteX21" fmla="*/ 144609 w 2041142"/>
              <a:gd name="connsiteY21" fmla="*/ 457199 h 914399"/>
              <a:gd name="connsiteX22" fmla="*/ 165775 w 2041142"/>
              <a:gd name="connsiteY22" fmla="*/ 444499 h 914399"/>
              <a:gd name="connsiteX23" fmla="*/ 161542 w 2041142"/>
              <a:gd name="connsiteY23" fmla="*/ 452966 h 914399"/>
              <a:gd name="connsiteX24" fmla="*/ 191176 w 2041142"/>
              <a:gd name="connsiteY24" fmla="*/ 461433 h 914399"/>
              <a:gd name="connsiteX25" fmla="*/ 203876 w 2041142"/>
              <a:gd name="connsiteY25" fmla="*/ 474132 h 914399"/>
              <a:gd name="connsiteX26" fmla="*/ 267376 w 2041142"/>
              <a:gd name="connsiteY26" fmla="*/ 482599 h 914399"/>
              <a:gd name="connsiteX27" fmla="*/ 288542 w 2041142"/>
              <a:gd name="connsiteY27" fmla="*/ 499532 h 914399"/>
              <a:gd name="connsiteX28" fmla="*/ 301242 w 2041142"/>
              <a:gd name="connsiteY28" fmla="*/ 524932 h 914399"/>
              <a:gd name="connsiteX29" fmla="*/ 343575 w 2041142"/>
              <a:gd name="connsiteY29" fmla="*/ 524932 h 914399"/>
              <a:gd name="connsiteX30" fmla="*/ 368975 w 2041142"/>
              <a:gd name="connsiteY30" fmla="*/ 554566 h 914399"/>
              <a:gd name="connsiteX31" fmla="*/ 360508 w 2041142"/>
              <a:gd name="connsiteY31" fmla="*/ 609599 h 914399"/>
              <a:gd name="connsiteX32" fmla="*/ 288543 w 2041142"/>
              <a:gd name="connsiteY32" fmla="*/ 660399 h 914399"/>
              <a:gd name="connsiteX33" fmla="*/ 161542 w 2041142"/>
              <a:gd name="connsiteY33" fmla="*/ 673099 h 914399"/>
              <a:gd name="connsiteX34" fmla="*/ 191176 w 2041142"/>
              <a:gd name="connsiteY34" fmla="*/ 656166 h 914399"/>
              <a:gd name="connsiteX35" fmla="*/ 165776 w 2041142"/>
              <a:gd name="connsiteY35" fmla="*/ 668866 h 914399"/>
              <a:gd name="connsiteX36" fmla="*/ 90572 w 2041142"/>
              <a:gd name="connsiteY36" fmla="*/ 679966 h 914399"/>
              <a:gd name="connsiteX37" fmla="*/ 5905 w 2041142"/>
              <a:gd name="connsiteY37" fmla="*/ 696899 h 914399"/>
              <a:gd name="connsiteX38" fmla="*/ 38776 w 2041142"/>
              <a:gd name="connsiteY38" fmla="*/ 723898 h 914399"/>
              <a:gd name="connsiteX39" fmla="*/ 85343 w 2041142"/>
              <a:gd name="connsiteY39" fmla="*/ 719666 h 914399"/>
              <a:gd name="connsiteX40" fmla="*/ 51475 w 2041142"/>
              <a:gd name="connsiteY40" fmla="*/ 745066 h 914399"/>
              <a:gd name="connsiteX41" fmla="*/ 89576 w 2041142"/>
              <a:gd name="connsiteY41" fmla="*/ 774699 h 914399"/>
              <a:gd name="connsiteX42" fmla="*/ 141372 w 2041142"/>
              <a:gd name="connsiteY42" fmla="*/ 730766 h 914399"/>
              <a:gd name="connsiteX43" fmla="*/ 208109 w 2041142"/>
              <a:gd name="connsiteY43" fmla="*/ 749298 h 914399"/>
              <a:gd name="connsiteX44" fmla="*/ 220809 w 2041142"/>
              <a:gd name="connsiteY44" fmla="*/ 728133 h 914399"/>
              <a:gd name="connsiteX45" fmla="*/ 267376 w 2041142"/>
              <a:gd name="connsiteY45" fmla="*/ 728132 h 914399"/>
              <a:gd name="connsiteX46" fmla="*/ 305476 w 2041142"/>
              <a:gd name="connsiteY46" fmla="*/ 736599 h 914399"/>
              <a:gd name="connsiteX47" fmla="*/ 322409 w 2041142"/>
              <a:gd name="connsiteY47" fmla="*/ 753532 h 914399"/>
              <a:gd name="connsiteX48" fmla="*/ 360509 w 2041142"/>
              <a:gd name="connsiteY48" fmla="*/ 753532 h 914399"/>
              <a:gd name="connsiteX49" fmla="*/ 364742 w 2041142"/>
              <a:gd name="connsiteY49" fmla="*/ 766232 h 914399"/>
              <a:gd name="connsiteX50" fmla="*/ 402842 w 2041142"/>
              <a:gd name="connsiteY50" fmla="*/ 761999 h 914399"/>
              <a:gd name="connsiteX51" fmla="*/ 428242 w 2041142"/>
              <a:gd name="connsiteY51" fmla="*/ 745066 h 914399"/>
              <a:gd name="connsiteX52" fmla="*/ 436709 w 2041142"/>
              <a:gd name="connsiteY52" fmla="*/ 732366 h 914399"/>
              <a:gd name="connsiteX53" fmla="*/ 538309 w 2041142"/>
              <a:gd name="connsiteY53" fmla="*/ 698499 h 914399"/>
              <a:gd name="connsiteX54" fmla="*/ 615022 w 2041142"/>
              <a:gd name="connsiteY54" fmla="*/ 711416 h 914399"/>
              <a:gd name="connsiteX55" fmla="*/ 711876 w 2041142"/>
              <a:gd name="connsiteY55" fmla="*/ 787400 h 914399"/>
              <a:gd name="connsiteX56" fmla="*/ 762675 w 2041142"/>
              <a:gd name="connsiteY56" fmla="*/ 825499 h 914399"/>
              <a:gd name="connsiteX57" fmla="*/ 771142 w 2041142"/>
              <a:gd name="connsiteY57" fmla="*/ 838199 h 914399"/>
              <a:gd name="connsiteX58" fmla="*/ 796542 w 2041142"/>
              <a:gd name="connsiteY58" fmla="*/ 914399 h 914399"/>
              <a:gd name="connsiteX59" fmla="*/ 847342 w 2041142"/>
              <a:gd name="connsiteY59" fmla="*/ 905932 h 914399"/>
              <a:gd name="connsiteX60" fmla="*/ 800776 w 2041142"/>
              <a:gd name="connsiteY60" fmla="*/ 901699 h 914399"/>
              <a:gd name="connsiteX61" fmla="*/ 796542 w 2041142"/>
              <a:gd name="connsiteY61" fmla="*/ 842432 h 914399"/>
              <a:gd name="connsiteX62" fmla="*/ 830409 w 2041142"/>
              <a:gd name="connsiteY62" fmla="*/ 880532 h 914399"/>
              <a:gd name="connsiteX63" fmla="*/ 843109 w 2041142"/>
              <a:gd name="connsiteY63" fmla="*/ 884766 h 914399"/>
              <a:gd name="connsiteX64" fmla="*/ 872742 w 2041142"/>
              <a:gd name="connsiteY64" fmla="*/ 850900 h 914399"/>
              <a:gd name="connsiteX65" fmla="*/ 902376 w 2041142"/>
              <a:gd name="connsiteY65" fmla="*/ 872066 h 914399"/>
              <a:gd name="connsiteX66" fmla="*/ 898142 w 2041142"/>
              <a:gd name="connsiteY66" fmla="*/ 855132 h 914399"/>
              <a:gd name="connsiteX67" fmla="*/ 898143 w 2041142"/>
              <a:gd name="connsiteY67" fmla="*/ 846666 h 914399"/>
              <a:gd name="connsiteX68" fmla="*/ 961642 w 2041142"/>
              <a:gd name="connsiteY68" fmla="*/ 812799 h 914399"/>
              <a:gd name="connsiteX69" fmla="*/ 995509 w 2041142"/>
              <a:gd name="connsiteY69" fmla="*/ 770466 h 914399"/>
              <a:gd name="connsiteX70" fmla="*/ 1037842 w 2041142"/>
              <a:gd name="connsiteY70" fmla="*/ 749298 h 914399"/>
              <a:gd name="connsiteX71" fmla="*/ 1084409 w 2041142"/>
              <a:gd name="connsiteY71" fmla="*/ 728132 h 914399"/>
              <a:gd name="connsiteX72" fmla="*/ 1173309 w 2041142"/>
              <a:gd name="connsiteY72" fmla="*/ 719666 h 914399"/>
              <a:gd name="connsiteX73" fmla="*/ 1249509 w 2041142"/>
              <a:gd name="connsiteY73" fmla="*/ 778932 h 914399"/>
              <a:gd name="connsiteX74" fmla="*/ 1291843 w 2041142"/>
              <a:gd name="connsiteY74" fmla="*/ 817033 h 914399"/>
              <a:gd name="connsiteX75" fmla="*/ 1351108 w 2041142"/>
              <a:gd name="connsiteY75" fmla="*/ 825500 h 914399"/>
              <a:gd name="connsiteX76" fmla="*/ 1338409 w 2041142"/>
              <a:gd name="connsiteY76" fmla="*/ 825499 h 914399"/>
              <a:gd name="connsiteX77" fmla="*/ 1359575 w 2041142"/>
              <a:gd name="connsiteY77" fmla="*/ 817033 h 914399"/>
              <a:gd name="connsiteX78" fmla="*/ 1372276 w 2041142"/>
              <a:gd name="connsiteY78" fmla="*/ 846666 h 914399"/>
              <a:gd name="connsiteX79" fmla="*/ 1334176 w 2041142"/>
              <a:gd name="connsiteY79" fmla="*/ 787399 h 914399"/>
              <a:gd name="connsiteX80" fmla="*/ 1317242 w 2041142"/>
              <a:gd name="connsiteY80" fmla="*/ 770466 h 914399"/>
              <a:gd name="connsiteX81" fmla="*/ 1279142 w 2041142"/>
              <a:gd name="connsiteY81" fmla="*/ 711199 h 914399"/>
              <a:gd name="connsiteX82" fmla="*/ 1257976 w 2041142"/>
              <a:gd name="connsiteY82" fmla="*/ 690032 h 914399"/>
              <a:gd name="connsiteX83" fmla="*/ 1279142 w 2041142"/>
              <a:gd name="connsiteY83" fmla="*/ 668866 h 914399"/>
              <a:gd name="connsiteX84" fmla="*/ 1351109 w 2041142"/>
              <a:gd name="connsiteY84" fmla="*/ 660399 h 914399"/>
              <a:gd name="connsiteX85" fmla="*/ 1393442 w 2041142"/>
              <a:gd name="connsiteY85" fmla="*/ 702732 h 914399"/>
              <a:gd name="connsiteX86" fmla="*/ 1478109 w 2041142"/>
              <a:gd name="connsiteY86" fmla="*/ 702732 h 914399"/>
              <a:gd name="connsiteX87" fmla="*/ 1554309 w 2041142"/>
              <a:gd name="connsiteY87" fmla="*/ 719666 h 914399"/>
              <a:gd name="connsiteX88" fmla="*/ 1812542 w 2041142"/>
              <a:gd name="connsiteY88" fmla="*/ 770465 h 914399"/>
              <a:gd name="connsiteX89" fmla="*/ 1867575 w 2041142"/>
              <a:gd name="connsiteY89" fmla="*/ 749299 h 914399"/>
              <a:gd name="connsiteX90" fmla="*/ 1909909 w 2041142"/>
              <a:gd name="connsiteY90" fmla="*/ 761999 h 914399"/>
              <a:gd name="connsiteX91" fmla="*/ 1926842 w 2041142"/>
              <a:gd name="connsiteY91" fmla="*/ 783166 h 914399"/>
              <a:gd name="connsiteX92" fmla="*/ 1939542 w 2041142"/>
              <a:gd name="connsiteY92" fmla="*/ 745066 h 914399"/>
              <a:gd name="connsiteX93" fmla="*/ 1952242 w 2041142"/>
              <a:gd name="connsiteY93" fmla="*/ 732365 h 914399"/>
              <a:gd name="connsiteX94" fmla="*/ 1977642 w 2041142"/>
              <a:gd name="connsiteY94" fmla="*/ 706966 h 914399"/>
              <a:gd name="connsiteX95" fmla="*/ 1876042 w 2041142"/>
              <a:gd name="connsiteY95" fmla="*/ 698499 h 914399"/>
              <a:gd name="connsiteX96" fmla="*/ 2041142 w 2041142"/>
              <a:gd name="connsiteY96" fmla="*/ 685799 h 914399"/>
              <a:gd name="connsiteX97" fmla="*/ 1931076 w 2041142"/>
              <a:gd name="connsiteY97" fmla="*/ 647699 h 914399"/>
              <a:gd name="connsiteX98" fmla="*/ 1964943 w 2041142"/>
              <a:gd name="connsiteY98" fmla="*/ 630766 h 914399"/>
              <a:gd name="connsiteX99" fmla="*/ 1846409 w 2041142"/>
              <a:gd name="connsiteY99" fmla="*/ 613832 h 914399"/>
              <a:gd name="connsiteX100" fmla="*/ 1964943 w 2041142"/>
              <a:gd name="connsiteY100" fmla="*/ 579966 h 914399"/>
              <a:gd name="connsiteX101" fmla="*/ 1884509 w 2041142"/>
              <a:gd name="connsiteY101" fmla="*/ 579965 h 914399"/>
              <a:gd name="connsiteX102" fmla="*/ 1854876 w 2041142"/>
              <a:gd name="connsiteY102" fmla="*/ 558798 h 914399"/>
              <a:gd name="connsiteX103" fmla="*/ 1964942 w 2041142"/>
              <a:gd name="connsiteY103" fmla="*/ 507999 h 914399"/>
              <a:gd name="connsiteX104" fmla="*/ 1884508 w 2041142"/>
              <a:gd name="connsiteY104" fmla="*/ 520699 h 914399"/>
              <a:gd name="connsiteX105" fmla="*/ 1926842 w 2041142"/>
              <a:gd name="connsiteY105" fmla="*/ 474132 h 914399"/>
              <a:gd name="connsiteX106" fmla="*/ 1931076 w 2041142"/>
              <a:gd name="connsiteY106" fmla="*/ 444499 h 914399"/>
              <a:gd name="connsiteX107" fmla="*/ 1876042 w 2041142"/>
              <a:gd name="connsiteY107" fmla="*/ 461432 h 914399"/>
              <a:gd name="connsiteX108" fmla="*/ 1888742 w 2041142"/>
              <a:gd name="connsiteY108" fmla="*/ 427566 h 914399"/>
              <a:gd name="connsiteX109" fmla="*/ 1787142 w 2041142"/>
              <a:gd name="connsiteY109" fmla="*/ 457199 h 914399"/>
              <a:gd name="connsiteX110" fmla="*/ 1825242 w 2041142"/>
              <a:gd name="connsiteY110" fmla="*/ 410632 h 914399"/>
              <a:gd name="connsiteX111" fmla="*/ 1816776 w 2041142"/>
              <a:gd name="connsiteY111" fmla="*/ 380999 h 914399"/>
              <a:gd name="connsiteX112" fmla="*/ 1689776 w 2041142"/>
              <a:gd name="connsiteY112" fmla="*/ 440266 h 914399"/>
              <a:gd name="connsiteX113" fmla="*/ 1524676 w 2041142"/>
              <a:gd name="connsiteY113" fmla="*/ 541866 h 914399"/>
              <a:gd name="connsiteX114" fmla="*/ 1490809 w 2041142"/>
              <a:gd name="connsiteY114" fmla="*/ 584199 h 914399"/>
              <a:gd name="connsiteX115" fmla="*/ 1406142 w 2041142"/>
              <a:gd name="connsiteY115" fmla="*/ 575732 h 914399"/>
              <a:gd name="connsiteX116" fmla="*/ 1355342 w 2041142"/>
              <a:gd name="connsiteY116" fmla="*/ 579966 h 914399"/>
              <a:gd name="connsiteX117" fmla="*/ 1342642 w 2041142"/>
              <a:gd name="connsiteY117" fmla="*/ 609599 h 914399"/>
              <a:gd name="connsiteX118" fmla="*/ 1300309 w 2041142"/>
              <a:gd name="connsiteY118" fmla="*/ 613832 h 914399"/>
              <a:gd name="connsiteX119" fmla="*/ 1228342 w 2041142"/>
              <a:gd name="connsiteY119" fmla="*/ 613832 h 914399"/>
              <a:gd name="connsiteX120" fmla="*/ 1202942 w 2041142"/>
              <a:gd name="connsiteY120" fmla="*/ 605366 h 914399"/>
              <a:gd name="connsiteX121" fmla="*/ 1211409 w 2041142"/>
              <a:gd name="connsiteY121" fmla="*/ 524932 h 914399"/>
              <a:gd name="connsiteX122" fmla="*/ 1232576 w 2041142"/>
              <a:gd name="connsiteY122" fmla="*/ 491066 h 914399"/>
              <a:gd name="connsiteX123" fmla="*/ 1296076 w 2041142"/>
              <a:gd name="connsiteY123" fmla="*/ 461432 h 914399"/>
              <a:gd name="connsiteX124" fmla="*/ 1274909 w 2041142"/>
              <a:gd name="connsiteY124" fmla="*/ 427566 h 914399"/>
              <a:gd name="connsiteX125" fmla="*/ 1266442 w 2041142"/>
              <a:gd name="connsiteY125" fmla="*/ 397932 h 914399"/>
              <a:gd name="connsiteX126" fmla="*/ 1245276 w 2041142"/>
              <a:gd name="connsiteY126" fmla="*/ 397932 h 914399"/>
              <a:gd name="connsiteX127" fmla="*/ 1376509 w 2041142"/>
              <a:gd name="connsiteY127" fmla="*/ 321732 h 914399"/>
              <a:gd name="connsiteX128" fmla="*/ 1431542 w 2041142"/>
              <a:gd name="connsiteY128" fmla="*/ 309032 h 914399"/>
              <a:gd name="connsiteX129" fmla="*/ 1406142 w 2041142"/>
              <a:gd name="connsiteY129" fmla="*/ 279399 h 914399"/>
              <a:gd name="connsiteX130" fmla="*/ 1461176 w 2041142"/>
              <a:gd name="connsiteY130" fmla="*/ 266699 h 914399"/>
              <a:gd name="connsiteX131" fmla="*/ 1338410 w 2041142"/>
              <a:gd name="connsiteY131" fmla="*/ 287866 h 914399"/>
              <a:gd name="connsiteX132" fmla="*/ 1211408 w 2041142"/>
              <a:gd name="connsiteY132" fmla="*/ 317500 h 914399"/>
              <a:gd name="connsiteX133" fmla="*/ 1101343 w 2041142"/>
              <a:gd name="connsiteY133" fmla="*/ 359832 h 914399"/>
              <a:gd name="connsiteX134" fmla="*/ 974341 w 2041142"/>
              <a:gd name="connsiteY134" fmla="*/ 402165 h 914399"/>
              <a:gd name="connsiteX135" fmla="*/ 902376 w 2041142"/>
              <a:gd name="connsiteY135" fmla="*/ 380999 h 914399"/>
              <a:gd name="connsiteX136" fmla="*/ 733042 w 2041142"/>
              <a:gd name="connsiteY136" fmla="*/ 351366 h 914399"/>
              <a:gd name="connsiteX137" fmla="*/ 953176 w 2041142"/>
              <a:gd name="connsiteY137" fmla="*/ 342899 h 914399"/>
              <a:gd name="connsiteX138" fmla="*/ 851576 w 2041142"/>
              <a:gd name="connsiteY138" fmla="*/ 304799 h 914399"/>
              <a:gd name="connsiteX139" fmla="*/ 974342 w 2041142"/>
              <a:gd name="connsiteY139" fmla="*/ 266699 h 914399"/>
              <a:gd name="connsiteX140" fmla="*/ 868509 w 2041142"/>
              <a:gd name="connsiteY140" fmla="*/ 228599 h 914399"/>
              <a:gd name="connsiteX141" fmla="*/ 902376 w 2041142"/>
              <a:gd name="connsiteY141" fmla="*/ 165099 h 914399"/>
              <a:gd name="connsiteX142" fmla="*/ 961642 w 2041142"/>
              <a:gd name="connsiteY142" fmla="*/ 131232 h 914399"/>
              <a:gd name="connsiteX143" fmla="*/ 961642 w 2041142"/>
              <a:gd name="connsiteY143" fmla="*/ 97366 h 914399"/>
              <a:gd name="connsiteX144" fmla="*/ 927776 w 2041142"/>
              <a:gd name="connsiteY144" fmla="*/ 105832 h 914399"/>
              <a:gd name="connsiteX145" fmla="*/ 932009 w 2041142"/>
              <a:gd name="connsiteY145" fmla="*/ 63499 h 914399"/>
              <a:gd name="connsiteX146" fmla="*/ 868509 w 2041142"/>
              <a:gd name="connsiteY146" fmla="*/ 80432 h 914399"/>
              <a:gd name="connsiteX147" fmla="*/ 855809 w 2041142"/>
              <a:gd name="connsiteY147" fmla="*/ 84666 h 914399"/>
              <a:gd name="connsiteX148" fmla="*/ 796542 w 2041142"/>
              <a:gd name="connsiteY148" fmla="*/ 114299 h 914399"/>
              <a:gd name="connsiteX149" fmla="*/ 762676 w 2041142"/>
              <a:gd name="connsiteY149" fmla="*/ 165099 h 914399"/>
              <a:gd name="connsiteX150" fmla="*/ 711876 w 2041142"/>
              <a:gd name="connsiteY150" fmla="*/ 169332 h 914399"/>
              <a:gd name="connsiteX151" fmla="*/ 644142 w 2041142"/>
              <a:gd name="connsiteY151" fmla="*/ 165099 h 914399"/>
              <a:gd name="connsiteX152" fmla="*/ 525610 w 2041142"/>
              <a:gd name="connsiteY152" fmla="*/ 203199 h 914399"/>
              <a:gd name="connsiteX153" fmla="*/ 491742 w 2041142"/>
              <a:gd name="connsiteY153" fmla="*/ 232832 h 914399"/>
              <a:gd name="connsiteX154" fmla="*/ 432476 w 2041142"/>
              <a:gd name="connsiteY154" fmla="*/ 237065 h 914399"/>
              <a:gd name="connsiteX155" fmla="*/ 445176 w 2041142"/>
              <a:gd name="connsiteY155" fmla="*/ 198966 h 914399"/>
              <a:gd name="connsiteX156" fmla="*/ 415543 w 2041142"/>
              <a:gd name="connsiteY156" fmla="*/ 148166 h 914399"/>
              <a:gd name="connsiteX157" fmla="*/ 428243 w 2041142"/>
              <a:gd name="connsiteY157" fmla="*/ 93133 h 914399"/>
              <a:gd name="connsiteX158" fmla="*/ 424010 w 2041142"/>
              <a:gd name="connsiteY158" fmla="*/ 0 h 914399"/>
              <a:gd name="connsiteX159" fmla="*/ 373209 w 2041142"/>
              <a:gd name="connsiteY159" fmla="*/ 21165 h 914399"/>
              <a:gd name="connsiteX160" fmla="*/ 352042 w 2041142"/>
              <a:gd name="connsiteY160" fmla="*/ 63499 h 914399"/>
              <a:gd name="connsiteX0" fmla="*/ 352042 w 1977642"/>
              <a:gd name="connsiteY0" fmla="*/ 63499 h 914399"/>
              <a:gd name="connsiteX1" fmla="*/ 301242 w 1977642"/>
              <a:gd name="connsiteY1" fmla="*/ 118532 h 914399"/>
              <a:gd name="connsiteX2" fmla="*/ 301242 w 1977642"/>
              <a:gd name="connsiteY2" fmla="*/ 152398 h 914399"/>
              <a:gd name="connsiteX3" fmla="*/ 267377 w 1977642"/>
              <a:gd name="connsiteY3" fmla="*/ 165098 h 914399"/>
              <a:gd name="connsiteX4" fmla="*/ 258908 w 1977642"/>
              <a:gd name="connsiteY4" fmla="*/ 228599 h 914399"/>
              <a:gd name="connsiteX5" fmla="*/ 178475 w 1977642"/>
              <a:gd name="connsiteY5" fmla="*/ 258232 h 914399"/>
              <a:gd name="connsiteX6" fmla="*/ 237743 w 1977642"/>
              <a:gd name="connsiteY6" fmla="*/ 270932 h 914399"/>
              <a:gd name="connsiteX7" fmla="*/ 199643 w 1977642"/>
              <a:gd name="connsiteY7" fmla="*/ 313266 h 914399"/>
              <a:gd name="connsiteX8" fmla="*/ 136142 w 1977642"/>
              <a:gd name="connsiteY8" fmla="*/ 292099 h 914399"/>
              <a:gd name="connsiteX9" fmla="*/ 123443 w 1977642"/>
              <a:gd name="connsiteY9" fmla="*/ 296332 h 914399"/>
              <a:gd name="connsiteX10" fmla="*/ 98042 w 1977642"/>
              <a:gd name="connsiteY10" fmla="*/ 359832 h 914399"/>
              <a:gd name="connsiteX11" fmla="*/ 43010 w 1977642"/>
              <a:gd name="connsiteY11" fmla="*/ 313266 h 914399"/>
              <a:gd name="connsiteX12" fmla="*/ 51476 w 1977642"/>
              <a:gd name="connsiteY12" fmla="*/ 342899 h 914399"/>
              <a:gd name="connsiteX13" fmla="*/ 131909 w 1977642"/>
              <a:gd name="connsiteY13" fmla="*/ 317499 h 914399"/>
              <a:gd name="connsiteX14" fmla="*/ 123442 w 1977642"/>
              <a:gd name="connsiteY14" fmla="*/ 317499 h 914399"/>
              <a:gd name="connsiteX15" fmla="*/ 165776 w 1977642"/>
              <a:gd name="connsiteY15" fmla="*/ 347133 h 914399"/>
              <a:gd name="connsiteX16" fmla="*/ 26076 w 1977642"/>
              <a:gd name="connsiteY16" fmla="*/ 372532 h 914399"/>
              <a:gd name="connsiteX17" fmla="*/ 43009 w 1977642"/>
              <a:gd name="connsiteY17" fmla="*/ 393699 h 914399"/>
              <a:gd name="connsiteX18" fmla="*/ 102276 w 1977642"/>
              <a:gd name="connsiteY18" fmla="*/ 389465 h 914399"/>
              <a:gd name="connsiteX19" fmla="*/ 140376 w 1977642"/>
              <a:gd name="connsiteY19" fmla="*/ 397932 h 914399"/>
              <a:gd name="connsiteX20" fmla="*/ 144609 w 1977642"/>
              <a:gd name="connsiteY20" fmla="*/ 431799 h 914399"/>
              <a:gd name="connsiteX21" fmla="*/ 144609 w 1977642"/>
              <a:gd name="connsiteY21" fmla="*/ 457199 h 914399"/>
              <a:gd name="connsiteX22" fmla="*/ 165775 w 1977642"/>
              <a:gd name="connsiteY22" fmla="*/ 444499 h 914399"/>
              <a:gd name="connsiteX23" fmla="*/ 161542 w 1977642"/>
              <a:gd name="connsiteY23" fmla="*/ 452966 h 914399"/>
              <a:gd name="connsiteX24" fmla="*/ 191176 w 1977642"/>
              <a:gd name="connsiteY24" fmla="*/ 461433 h 914399"/>
              <a:gd name="connsiteX25" fmla="*/ 203876 w 1977642"/>
              <a:gd name="connsiteY25" fmla="*/ 474132 h 914399"/>
              <a:gd name="connsiteX26" fmla="*/ 267376 w 1977642"/>
              <a:gd name="connsiteY26" fmla="*/ 482599 h 914399"/>
              <a:gd name="connsiteX27" fmla="*/ 288542 w 1977642"/>
              <a:gd name="connsiteY27" fmla="*/ 499532 h 914399"/>
              <a:gd name="connsiteX28" fmla="*/ 301242 w 1977642"/>
              <a:gd name="connsiteY28" fmla="*/ 524932 h 914399"/>
              <a:gd name="connsiteX29" fmla="*/ 343575 w 1977642"/>
              <a:gd name="connsiteY29" fmla="*/ 524932 h 914399"/>
              <a:gd name="connsiteX30" fmla="*/ 368975 w 1977642"/>
              <a:gd name="connsiteY30" fmla="*/ 554566 h 914399"/>
              <a:gd name="connsiteX31" fmla="*/ 360508 w 1977642"/>
              <a:gd name="connsiteY31" fmla="*/ 609599 h 914399"/>
              <a:gd name="connsiteX32" fmla="*/ 288543 w 1977642"/>
              <a:gd name="connsiteY32" fmla="*/ 660399 h 914399"/>
              <a:gd name="connsiteX33" fmla="*/ 161542 w 1977642"/>
              <a:gd name="connsiteY33" fmla="*/ 673099 h 914399"/>
              <a:gd name="connsiteX34" fmla="*/ 191176 w 1977642"/>
              <a:gd name="connsiteY34" fmla="*/ 656166 h 914399"/>
              <a:gd name="connsiteX35" fmla="*/ 165776 w 1977642"/>
              <a:gd name="connsiteY35" fmla="*/ 668866 h 914399"/>
              <a:gd name="connsiteX36" fmla="*/ 90572 w 1977642"/>
              <a:gd name="connsiteY36" fmla="*/ 679966 h 914399"/>
              <a:gd name="connsiteX37" fmla="*/ 5905 w 1977642"/>
              <a:gd name="connsiteY37" fmla="*/ 696899 h 914399"/>
              <a:gd name="connsiteX38" fmla="*/ 38776 w 1977642"/>
              <a:gd name="connsiteY38" fmla="*/ 723898 h 914399"/>
              <a:gd name="connsiteX39" fmla="*/ 85343 w 1977642"/>
              <a:gd name="connsiteY39" fmla="*/ 719666 h 914399"/>
              <a:gd name="connsiteX40" fmla="*/ 51475 w 1977642"/>
              <a:gd name="connsiteY40" fmla="*/ 745066 h 914399"/>
              <a:gd name="connsiteX41" fmla="*/ 89576 w 1977642"/>
              <a:gd name="connsiteY41" fmla="*/ 774699 h 914399"/>
              <a:gd name="connsiteX42" fmla="*/ 141372 w 1977642"/>
              <a:gd name="connsiteY42" fmla="*/ 730766 h 914399"/>
              <a:gd name="connsiteX43" fmla="*/ 208109 w 1977642"/>
              <a:gd name="connsiteY43" fmla="*/ 749298 h 914399"/>
              <a:gd name="connsiteX44" fmla="*/ 220809 w 1977642"/>
              <a:gd name="connsiteY44" fmla="*/ 728133 h 914399"/>
              <a:gd name="connsiteX45" fmla="*/ 267376 w 1977642"/>
              <a:gd name="connsiteY45" fmla="*/ 728132 h 914399"/>
              <a:gd name="connsiteX46" fmla="*/ 305476 w 1977642"/>
              <a:gd name="connsiteY46" fmla="*/ 736599 h 914399"/>
              <a:gd name="connsiteX47" fmla="*/ 322409 w 1977642"/>
              <a:gd name="connsiteY47" fmla="*/ 753532 h 914399"/>
              <a:gd name="connsiteX48" fmla="*/ 360509 w 1977642"/>
              <a:gd name="connsiteY48" fmla="*/ 753532 h 914399"/>
              <a:gd name="connsiteX49" fmla="*/ 364742 w 1977642"/>
              <a:gd name="connsiteY49" fmla="*/ 766232 h 914399"/>
              <a:gd name="connsiteX50" fmla="*/ 402842 w 1977642"/>
              <a:gd name="connsiteY50" fmla="*/ 761999 h 914399"/>
              <a:gd name="connsiteX51" fmla="*/ 428242 w 1977642"/>
              <a:gd name="connsiteY51" fmla="*/ 745066 h 914399"/>
              <a:gd name="connsiteX52" fmla="*/ 436709 w 1977642"/>
              <a:gd name="connsiteY52" fmla="*/ 732366 h 914399"/>
              <a:gd name="connsiteX53" fmla="*/ 538309 w 1977642"/>
              <a:gd name="connsiteY53" fmla="*/ 698499 h 914399"/>
              <a:gd name="connsiteX54" fmla="*/ 615022 w 1977642"/>
              <a:gd name="connsiteY54" fmla="*/ 711416 h 914399"/>
              <a:gd name="connsiteX55" fmla="*/ 711876 w 1977642"/>
              <a:gd name="connsiteY55" fmla="*/ 787400 h 914399"/>
              <a:gd name="connsiteX56" fmla="*/ 762675 w 1977642"/>
              <a:gd name="connsiteY56" fmla="*/ 825499 h 914399"/>
              <a:gd name="connsiteX57" fmla="*/ 771142 w 1977642"/>
              <a:gd name="connsiteY57" fmla="*/ 838199 h 914399"/>
              <a:gd name="connsiteX58" fmla="*/ 796542 w 1977642"/>
              <a:gd name="connsiteY58" fmla="*/ 914399 h 914399"/>
              <a:gd name="connsiteX59" fmla="*/ 847342 w 1977642"/>
              <a:gd name="connsiteY59" fmla="*/ 905932 h 914399"/>
              <a:gd name="connsiteX60" fmla="*/ 800776 w 1977642"/>
              <a:gd name="connsiteY60" fmla="*/ 901699 h 914399"/>
              <a:gd name="connsiteX61" fmla="*/ 796542 w 1977642"/>
              <a:gd name="connsiteY61" fmla="*/ 842432 h 914399"/>
              <a:gd name="connsiteX62" fmla="*/ 830409 w 1977642"/>
              <a:gd name="connsiteY62" fmla="*/ 880532 h 914399"/>
              <a:gd name="connsiteX63" fmla="*/ 843109 w 1977642"/>
              <a:gd name="connsiteY63" fmla="*/ 884766 h 914399"/>
              <a:gd name="connsiteX64" fmla="*/ 872742 w 1977642"/>
              <a:gd name="connsiteY64" fmla="*/ 850900 h 914399"/>
              <a:gd name="connsiteX65" fmla="*/ 902376 w 1977642"/>
              <a:gd name="connsiteY65" fmla="*/ 872066 h 914399"/>
              <a:gd name="connsiteX66" fmla="*/ 898142 w 1977642"/>
              <a:gd name="connsiteY66" fmla="*/ 855132 h 914399"/>
              <a:gd name="connsiteX67" fmla="*/ 898143 w 1977642"/>
              <a:gd name="connsiteY67" fmla="*/ 846666 h 914399"/>
              <a:gd name="connsiteX68" fmla="*/ 961642 w 1977642"/>
              <a:gd name="connsiteY68" fmla="*/ 812799 h 914399"/>
              <a:gd name="connsiteX69" fmla="*/ 995509 w 1977642"/>
              <a:gd name="connsiteY69" fmla="*/ 770466 h 914399"/>
              <a:gd name="connsiteX70" fmla="*/ 1037842 w 1977642"/>
              <a:gd name="connsiteY70" fmla="*/ 749298 h 914399"/>
              <a:gd name="connsiteX71" fmla="*/ 1084409 w 1977642"/>
              <a:gd name="connsiteY71" fmla="*/ 728132 h 914399"/>
              <a:gd name="connsiteX72" fmla="*/ 1173309 w 1977642"/>
              <a:gd name="connsiteY72" fmla="*/ 719666 h 914399"/>
              <a:gd name="connsiteX73" fmla="*/ 1249509 w 1977642"/>
              <a:gd name="connsiteY73" fmla="*/ 778932 h 914399"/>
              <a:gd name="connsiteX74" fmla="*/ 1291843 w 1977642"/>
              <a:gd name="connsiteY74" fmla="*/ 817033 h 914399"/>
              <a:gd name="connsiteX75" fmla="*/ 1351108 w 1977642"/>
              <a:gd name="connsiteY75" fmla="*/ 825500 h 914399"/>
              <a:gd name="connsiteX76" fmla="*/ 1338409 w 1977642"/>
              <a:gd name="connsiteY76" fmla="*/ 825499 h 914399"/>
              <a:gd name="connsiteX77" fmla="*/ 1359575 w 1977642"/>
              <a:gd name="connsiteY77" fmla="*/ 817033 h 914399"/>
              <a:gd name="connsiteX78" fmla="*/ 1372276 w 1977642"/>
              <a:gd name="connsiteY78" fmla="*/ 846666 h 914399"/>
              <a:gd name="connsiteX79" fmla="*/ 1334176 w 1977642"/>
              <a:gd name="connsiteY79" fmla="*/ 787399 h 914399"/>
              <a:gd name="connsiteX80" fmla="*/ 1317242 w 1977642"/>
              <a:gd name="connsiteY80" fmla="*/ 770466 h 914399"/>
              <a:gd name="connsiteX81" fmla="*/ 1279142 w 1977642"/>
              <a:gd name="connsiteY81" fmla="*/ 711199 h 914399"/>
              <a:gd name="connsiteX82" fmla="*/ 1257976 w 1977642"/>
              <a:gd name="connsiteY82" fmla="*/ 690032 h 914399"/>
              <a:gd name="connsiteX83" fmla="*/ 1279142 w 1977642"/>
              <a:gd name="connsiteY83" fmla="*/ 668866 h 914399"/>
              <a:gd name="connsiteX84" fmla="*/ 1351109 w 1977642"/>
              <a:gd name="connsiteY84" fmla="*/ 660399 h 914399"/>
              <a:gd name="connsiteX85" fmla="*/ 1393442 w 1977642"/>
              <a:gd name="connsiteY85" fmla="*/ 702732 h 914399"/>
              <a:gd name="connsiteX86" fmla="*/ 1478109 w 1977642"/>
              <a:gd name="connsiteY86" fmla="*/ 702732 h 914399"/>
              <a:gd name="connsiteX87" fmla="*/ 1554309 w 1977642"/>
              <a:gd name="connsiteY87" fmla="*/ 719666 h 914399"/>
              <a:gd name="connsiteX88" fmla="*/ 1812542 w 1977642"/>
              <a:gd name="connsiteY88" fmla="*/ 770465 h 914399"/>
              <a:gd name="connsiteX89" fmla="*/ 1867575 w 1977642"/>
              <a:gd name="connsiteY89" fmla="*/ 749299 h 914399"/>
              <a:gd name="connsiteX90" fmla="*/ 1909909 w 1977642"/>
              <a:gd name="connsiteY90" fmla="*/ 761999 h 914399"/>
              <a:gd name="connsiteX91" fmla="*/ 1926842 w 1977642"/>
              <a:gd name="connsiteY91" fmla="*/ 783166 h 914399"/>
              <a:gd name="connsiteX92" fmla="*/ 1939542 w 1977642"/>
              <a:gd name="connsiteY92" fmla="*/ 745066 h 914399"/>
              <a:gd name="connsiteX93" fmla="*/ 1952242 w 1977642"/>
              <a:gd name="connsiteY93" fmla="*/ 732365 h 914399"/>
              <a:gd name="connsiteX94" fmla="*/ 1977642 w 1977642"/>
              <a:gd name="connsiteY94" fmla="*/ 706966 h 914399"/>
              <a:gd name="connsiteX95" fmla="*/ 1876042 w 1977642"/>
              <a:gd name="connsiteY95" fmla="*/ 698499 h 914399"/>
              <a:gd name="connsiteX96" fmla="*/ 1943775 w 1977642"/>
              <a:gd name="connsiteY96" fmla="*/ 685799 h 914399"/>
              <a:gd name="connsiteX97" fmla="*/ 1931076 w 1977642"/>
              <a:gd name="connsiteY97" fmla="*/ 647699 h 914399"/>
              <a:gd name="connsiteX98" fmla="*/ 1964943 w 1977642"/>
              <a:gd name="connsiteY98" fmla="*/ 630766 h 914399"/>
              <a:gd name="connsiteX99" fmla="*/ 1846409 w 1977642"/>
              <a:gd name="connsiteY99" fmla="*/ 613832 h 914399"/>
              <a:gd name="connsiteX100" fmla="*/ 1964943 w 1977642"/>
              <a:gd name="connsiteY100" fmla="*/ 579966 h 914399"/>
              <a:gd name="connsiteX101" fmla="*/ 1884509 w 1977642"/>
              <a:gd name="connsiteY101" fmla="*/ 579965 h 914399"/>
              <a:gd name="connsiteX102" fmla="*/ 1854876 w 1977642"/>
              <a:gd name="connsiteY102" fmla="*/ 558798 h 914399"/>
              <a:gd name="connsiteX103" fmla="*/ 1964942 w 1977642"/>
              <a:gd name="connsiteY103" fmla="*/ 507999 h 914399"/>
              <a:gd name="connsiteX104" fmla="*/ 1884508 w 1977642"/>
              <a:gd name="connsiteY104" fmla="*/ 520699 h 914399"/>
              <a:gd name="connsiteX105" fmla="*/ 1926842 w 1977642"/>
              <a:gd name="connsiteY105" fmla="*/ 474132 h 914399"/>
              <a:gd name="connsiteX106" fmla="*/ 1931076 w 1977642"/>
              <a:gd name="connsiteY106" fmla="*/ 444499 h 914399"/>
              <a:gd name="connsiteX107" fmla="*/ 1876042 w 1977642"/>
              <a:gd name="connsiteY107" fmla="*/ 461432 h 914399"/>
              <a:gd name="connsiteX108" fmla="*/ 1888742 w 1977642"/>
              <a:gd name="connsiteY108" fmla="*/ 427566 h 914399"/>
              <a:gd name="connsiteX109" fmla="*/ 1787142 w 1977642"/>
              <a:gd name="connsiteY109" fmla="*/ 457199 h 914399"/>
              <a:gd name="connsiteX110" fmla="*/ 1825242 w 1977642"/>
              <a:gd name="connsiteY110" fmla="*/ 410632 h 914399"/>
              <a:gd name="connsiteX111" fmla="*/ 1816776 w 1977642"/>
              <a:gd name="connsiteY111" fmla="*/ 380999 h 914399"/>
              <a:gd name="connsiteX112" fmla="*/ 1689776 w 1977642"/>
              <a:gd name="connsiteY112" fmla="*/ 440266 h 914399"/>
              <a:gd name="connsiteX113" fmla="*/ 1524676 w 1977642"/>
              <a:gd name="connsiteY113" fmla="*/ 541866 h 914399"/>
              <a:gd name="connsiteX114" fmla="*/ 1490809 w 1977642"/>
              <a:gd name="connsiteY114" fmla="*/ 584199 h 914399"/>
              <a:gd name="connsiteX115" fmla="*/ 1406142 w 1977642"/>
              <a:gd name="connsiteY115" fmla="*/ 575732 h 914399"/>
              <a:gd name="connsiteX116" fmla="*/ 1355342 w 1977642"/>
              <a:gd name="connsiteY116" fmla="*/ 579966 h 914399"/>
              <a:gd name="connsiteX117" fmla="*/ 1342642 w 1977642"/>
              <a:gd name="connsiteY117" fmla="*/ 609599 h 914399"/>
              <a:gd name="connsiteX118" fmla="*/ 1300309 w 1977642"/>
              <a:gd name="connsiteY118" fmla="*/ 613832 h 914399"/>
              <a:gd name="connsiteX119" fmla="*/ 1228342 w 1977642"/>
              <a:gd name="connsiteY119" fmla="*/ 613832 h 914399"/>
              <a:gd name="connsiteX120" fmla="*/ 1202942 w 1977642"/>
              <a:gd name="connsiteY120" fmla="*/ 605366 h 914399"/>
              <a:gd name="connsiteX121" fmla="*/ 1211409 w 1977642"/>
              <a:gd name="connsiteY121" fmla="*/ 524932 h 914399"/>
              <a:gd name="connsiteX122" fmla="*/ 1232576 w 1977642"/>
              <a:gd name="connsiteY122" fmla="*/ 491066 h 914399"/>
              <a:gd name="connsiteX123" fmla="*/ 1296076 w 1977642"/>
              <a:gd name="connsiteY123" fmla="*/ 461432 h 914399"/>
              <a:gd name="connsiteX124" fmla="*/ 1274909 w 1977642"/>
              <a:gd name="connsiteY124" fmla="*/ 427566 h 914399"/>
              <a:gd name="connsiteX125" fmla="*/ 1266442 w 1977642"/>
              <a:gd name="connsiteY125" fmla="*/ 397932 h 914399"/>
              <a:gd name="connsiteX126" fmla="*/ 1245276 w 1977642"/>
              <a:gd name="connsiteY126" fmla="*/ 397932 h 914399"/>
              <a:gd name="connsiteX127" fmla="*/ 1376509 w 1977642"/>
              <a:gd name="connsiteY127" fmla="*/ 321732 h 914399"/>
              <a:gd name="connsiteX128" fmla="*/ 1431542 w 1977642"/>
              <a:gd name="connsiteY128" fmla="*/ 309032 h 914399"/>
              <a:gd name="connsiteX129" fmla="*/ 1406142 w 1977642"/>
              <a:gd name="connsiteY129" fmla="*/ 279399 h 914399"/>
              <a:gd name="connsiteX130" fmla="*/ 1461176 w 1977642"/>
              <a:gd name="connsiteY130" fmla="*/ 266699 h 914399"/>
              <a:gd name="connsiteX131" fmla="*/ 1338410 w 1977642"/>
              <a:gd name="connsiteY131" fmla="*/ 287866 h 914399"/>
              <a:gd name="connsiteX132" fmla="*/ 1211408 w 1977642"/>
              <a:gd name="connsiteY132" fmla="*/ 317500 h 914399"/>
              <a:gd name="connsiteX133" fmla="*/ 1101343 w 1977642"/>
              <a:gd name="connsiteY133" fmla="*/ 359832 h 914399"/>
              <a:gd name="connsiteX134" fmla="*/ 974341 w 1977642"/>
              <a:gd name="connsiteY134" fmla="*/ 402165 h 914399"/>
              <a:gd name="connsiteX135" fmla="*/ 902376 w 1977642"/>
              <a:gd name="connsiteY135" fmla="*/ 380999 h 914399"/>
              <a:gd name="connsiteX136" fmla="*/ 733042 w 1977642"/>
              <a:gd name="connsiteY136" fmla="*/ 351366 h 914399"/>
              <a:gd name="connsiteX137" fmla="*/ 953176 w 1977642"/>
              <a:gd name="connsiteY137" fmla="*/ 342899 h 914399"/>
              <a:gd name="connsiteX138" fmla="*/ 851576 w 1977642"/>
              <a:gd name="connsiteY138" fmla="*/ 304799 h 914399"/>
              <a:gd name="connsiteX139" fmla="*/ 974342 w 1977642"/>
              <a:gd name="connsiteY139" fmla="*/ 266699 h 914399"/>
              <a:gd name="connsiteX140" fmla="*/ 868509 w 1977642"/>
              <a:gd name="connsiteY140" fmla="*/ 228599 h 914399"/>
              <a:gd name="connsiteX141" fmla="*/ 902376 w 1977642"/>
              <a:gd name="connsiteY141" fmla="*/ 165099 h 914399"/>
              <a:gd name="connsiteX142" fmla="*/ 961642 w 1977642"/>
              <a:gd name="connsiteY142" fmla="*/ 131232 h 914399"/>
              <a:gd name="connsiteX143" fmla="*/ 961642 w 1977642"/>
              <a:gd name="connsiteY143" fmla="*/ 97366 h 914399"/>
              <a:gd name="connsiteX144" fmla="*/ 927776 w 1977642"/>
              <a:gd name="connsiteY144" fmla="*/ 105832 h 914399"/>
              <a:gd name="connsiteX145" fmla="*/ 932009 w 1977642"/>
              <a:gd name="connsiteY145" fmla="*/ 63499 h 914399"/>
              <a:gd name="connsiteX146" fmla="*/ 868509 w 1977642"/>
              <a:gd name="connsiteY146" fmla="*/ 80432 h 914399"/>
              <a:gd name="connsiteX147" fmla="*/ 855809 w 1977642"/>
              <a:gd name="connsiteY147" fmla="*/ 84666 h 914399"/>
              <a:gd name="connsiteX148" fmla="*/ 796542 w 1977642"/>
              <a:gd name="connsiteY148" fmla="*/ 114299 h 914399"/>
              <a:gd name="connsiteX149" fmla="*/ 762676 w 1977642"/>
              <a:gd name="connsiteY149" fmla="*/ 165099 h 914399"/>
              <a:gd name="connsiteX150" fmla="*/ 711876 w 1977642"/>
              <a:gd name="connsiteY150" fmla="*/ 169332 h 914399"/>
              <a:gd name="connsiteX151" fmla="*/ 644142 w 1977642"/>
              <a:gd name="connsiteY151" fmla="*/ 165099 h 914399"/>
              <a:gd name="connsiteX152" fmla="*/ 525610 w 1977642"/>
              <a:gd name="connsiteY152" fmla="*/ 203199 h 914399"/>
              <a:gd name="connsiteX153" fmla="*/ 491742 w 1977642"/>
              <a:gd name="connsiteY153" fmla="*/ 232832 h 914399"/>
              <a:gd name="connsiteX154" fmla="*/ 432476 w 1977642"/>
              <a:gd name="connsiteY154" fmla="*/ 237065 h 914399"/>
              <a:gd name="connsiteX155" fmla="*/ 445176 w 1977642"/>
              <a:gd name="connsiteY155" fmla="*/ 198966 h 914399"/>
              <a:gd name="connsiteX156" fmla="*/ 415543 w 1977642"/>
              <a:gd name="connsiteY156" fmla="*/ 148166 h 914399"/>
              <a:gd name="connsiteX157" fmla="*/ 428243 w 1977642"/>
              <a:gd name="connsiteY157" fmla="*/ 93133 h 914399"/>
              <a:gd name="connsiteX158" fmla="*/ 424010 w 1977642"/>
              <a:gd name="connsiteY158" fmla="*/ 0 h 914399"/>
              <a:gd name="connsiteX159" fmla="*/ 373209 w 1977642"/>
              <a:gd name="connsiteY159" fmla="*/ 21165 h 914399"/>
              <a:gd name="connsiteX160" fmla="*/ 352042 w 19776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816776 w 2015742"/>
              <a:gd name="connsiteY111" fmla="*/ 380999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11310 w 2015742"/>
              <a:gd name="connsiteY157" fmla="*/ 84666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46566 h 897466"/>
              <a:gd name="connsiteX1" fmla="*/ 301242 w 2015742"/>
              <a:gd name="connsiteY1" fmla="*/ 101599 h 897466"/>
              <a:gd name="connsiteX2" fmla="*/ 301242 w 2015742"/>
              <a:gd name="connsiteY2" fmla="*/ 135465 h 897466"/>
              <a:gd name="connsiteX3" fmla="*/ 267377 w 2015742"/>
              <a:gd name="connsiteY3" fmla="*/ 148165 h 897466"/>
              <a:gd name="connsiteX4" fmla="*/ 258908 w 2015742"/>
              <a:gd name="connsiteY4" fmla="*/ 211666 h 897466"/>
              <a:gd name="connsiteX5" fmla="*/ 178475 w 2015742"/>
              <a:gd name="connsiteY5" fmla="*/ 241299 h 897466"/>
              <a:gd name="connsiteX6" fmla="*/ 237743 w 2015742"/>
              <a:gd name="connsiteY6" fmla="*/ 253999 h 897466"/>
              <a:gd name="connsiteX7" fmla="*/ 199643 w 2015742"/>
              <a:gd name="connsiteY7" fmla="*/ 296333 h 897466"/>
              <a:gd name="connsiteX8" fmla="*/ 136142 w 2015742"/>
              <a:gd name="connsiteY8" fmla="*/ 275166 h 897466"/>
              <a:gd name="connsiteX9" fmla="*/ 123443 w 2015742"/>
              <a:gd name="connsiteY9" fmla="*/ 279399 h 897466"/>
              <a:gd name="connsiteX10" fmla="*/ 98042 w 2015742"/>
              <a:gd name="connsiteY10" fmla="*/ 342899 h 897466"/>
              <a:gd name="connsiteX11" fmla="*/ 43010 w 2015742"/>
              <a:gd name="connsiteY11" fmla="*/ 296333 h 897466"/>
              <a:gd name="connsiteX12" fmla="*/ 51476 w 2015742"/>
              <a:gd name="connsiteY12" fmla="*/ 325966 h 897466"/>
              <a:gd name="connsiteX13" fmla="*/ 131909 w 2015742"/>
              <a:gd name="connsiteY13" fmla="*/ 300566 h 897466"/>
              <a:gd name="connsiteX14" fmla="*/ 123442 w 2015742"/>
              <a:gd name="connsiteY14" fmla="*/ 300566 h 897466"/>
              <a:gd name="connsiteX15" fmla="*/ 165776 w 2015742"/>
              <a:gd name="connsiteY15" fmla="*/ 330200 h 897466"/>
              <a:gd name="connsiteX16" fmla="*/ 26076 w 2015742"/>
              <a:gd name="connsiteY16" fmla="*/ 355599 h 897466"/>
              <a:gd name="connsiteX17" fmla="*/ 43009 w 2015742"/>
              <a:gd name="connsiteY17" fmla="*/ 376766 h 897466"/>
              <a:gd name="connsiteX18" fmla="*/ 102276 w 2015742"/>
              <a:gd name="connsiteY18" fmla="*/ 372532 h 897466"/>
              <a:gd name="connsiteX19" fmla="*/ 140376 w 2015742"/>
              <a:gd name="connsiteY19" fmla="*/ 380999 h 897466"/>
              <a:gd name="connsiteX20" fmla="*/ 144609 w 2015742"/>
              <a:gd name="connsiteY20" fmla="*/ 414866 h 897466"/>
              <a:gd name="connsiteX21" fmla="*/ 144609 w 2015742"/>
              <a:gd name="connsiteY21" fmla="*/ 440266 h 897466"/>
              <a:gd name="connsiteX22" fmla="*/ 165775 w 2015742"/>
              <a:gd name="connsiteY22" fmla="*/ 427566 h 897466"/>
              <a:gd name="connsiteX23" fmla="*/ 161542 w 2015742"/>
              <a:gd name="connsiteY23" fmla="*/ 436033 h 897466"/>
              <a:gd name="connsiteX24" fmla="*/ 191176 w 2015742"/>
              <a:gd name="connsiteY24" fmla="*/ 444500 h 897466"/>
              <a:gd name="connsiteX25" fmla="*/ 203876 w 2015742"/>
              <a:gd name="connsiteY25" fmla="*/ 457199 h 897466"/>
              <a:gd name="connsiteX26" fmla="*/ 267376 w 2015742"/>
              <a:gd name="connsiteY26" fmla="*/ 465666 h 897466"/>
              <a:gd name="connsiteX27" fmla="*/ 288542 w 2015742"/>
              <a:gd name="connsiteY27" fmla="*/ 482599 h 897466"/>
              <a:gd name="connsiteX28" fmla="*/ 301242 w 2015742"/>
              <a:gd name="connsiteY28" fmla="*/ 507999 h 897466"/>
              <a:gd name="connsiteX29" fmla="*/ 343575 w 2015742"/>
              <a:gd name="connsiteY29" fmla="*/ 507999 h 897466"/>
              <a:gd name="connsiteX30" fmla="*/ 368975 w 2015742"/>
              <a:gd name="connsiteY30" fmla="*/ 537633 h 897466"/>
              <a:gd name="connsiteX31" fmla="*/ 360508 w 2015742"/>
              <a:gd name="connsiteY31" fmla="*/ 592666 h 897466"/>
              <a:gd name="connsiteX32" fmla="*/ 288543 w 2015742"/>
              <a:gd name="connsiteY32" fmla="*/ 643466 h 897466"/>
              <a:gd name="connsiteX33" fmla="*/ 161542 w 2015742"/>
              <a:gd name="connsiteY33" fmla="*/ 656166 h 897466"/>
              <a:gd name="connsiteX34" fmla="*/ 191176 w 2015742"/>
              <a:gd name="connsiteY34" fmla="*/ 639233 h 897466"/>
              <a:gd name="connsiteX35" fmla="*/ 165776 w 2015742"/>
              <a:gd name="connsiteY35" fmla="*/ 651933 h 897466"/>
              <a:gd name="connsiteX36" fmla="*/ 90572 w 2015742"/>
              <a:gd name="connsiteY36" fmla="*/ 663033 h 897466"/>
              <a:gd name="connsiteX37" fmla="*/ 5905 w 2015742"/>
              <a:gd name="connsiteY37" fmla="*/ 679966 h 897466"/>
              <a:gd name="connsiteX38" fmla="*/ 38776 w 2015742"/>
              <a:gd name="connsiteY38" fmla="*/ 706965 h 897466"/>
              <a:gd name="connsiteX39" fmla="*/ 85343 w 2015742"/>
              <a:gd name="connsiteY39" fmla="*/ 702733 h 897466"/>
              <a:gd name="connsiteX40" fmla="*/ 51475 w 2015742"/>
              <a:gd name="connsiteY40" fmla="*/ 728133 h 897466"/>
              <a:gd name="connsiteX41" fmla="*/ 89576 w 2015742"/>
              <a:gd name="connsiteY41" fmla="*/ 757766 h 897466"/>
              <a:gd name="connsiteX42" fmla="*/ 141372 w 2015742"/>
              <a:gd name="connsiteY42" fmla="*/ 713833 h 897466"/>
              <a:gd name="connsiteX43" fmla="*/ 208109 w 2015742"/>
              <a:gd name="connsiteY43" fmla="*/ 732365 h 897466"/>
              <a:gd name="connsiteX44" fmla="*/ 220809 w 2015742"/>
              <a:gd name="connsiteY44" fmla="*/ 711200 h 897466"/>
              <a:gd name="connsiteX45" fmla="*/ 267376 w 2015742"/>
              <a:gd name="connsiteY45" fmla="*/ 711199 h 897466"/>
              <a:gd name="connsiteX46" fmla="*/ 305476 w 2015742"/>
              <a:gd name="connsiteY46" fmla="*/ 719666 h 897466"/>
              <a:gd name="connsiteX47" fmla="*/ 322409 w 2015742"/>
              <a:gd name="connsiteY47" fmla="*/ 736599 h 897466"/>
              <a:gd name="connsiteX48" fmla="*/ 360509 w 2015742"/>
              <a:gd name="connsiteY48" fmla="*/ 736599 h 897466"/>
              <a:gd name="connsiteX49" fmla="*/ 364742 w 2015742"/>
              <a:gd name="connsiteY49" fmla="*/ 749299 h 897466"/>
              <a:gd name="connsiteX50" fmla="*/ 402842 w 2015742"/>
              <a:gd name="connsiteY50" fmla="*/ 745066 h 897466"/>
              <a:gd name="connsiteX51" fmla="*/ 428242 w 2015742"/>
              <a:gd name="connsiteY51" fmla="*/ 728133 h 897466"/>
              <a:gd name="connsiteX52" fmla="*/ 436709 w 2015742"/>
              <a:gd name="connsiteY52" fmla="*/ 715433 h 897466"/>
              <a:gd name="connsiteX53" fmla="*/ 538309 w 2015742"/>
              <a:gd name="connsiteY53" fmla="*/ 681566 h 897466"/>
              <a:gd name="connsiteX54" fmla="*/ 615022 w 2015742"/>
              <a:gd name="connsiteY54" fmla="*/ 694483 h 897466"/>
              <a:gd name="connsiteX55" fmla="*/ 711876 w 2015742"/>
              <a:gd name="connsiteY55" fmla="*/ 770467 h 897466"/>
              <a:gd name="connsiteX56" fmla="*/ 762675 w 2015742"/>
              <a:gd name="connsiteY56" fmla="*/ 808566 h 897466"/>
              <a:gd name="connsiteX57" fmla="*/ 771142 w 2015742"/>
              <a:gd name="connsiteY57" fmla="*/ 821266 h 897466"/>
              <a:gd name="connsiteX58" fmla="*/ 796542 w 2015742"/>
              <a:gd name="connsiteY58" fmla="*/ 897466 h 897466"/>
              <a:gd name="connsiteX59" fmla="*/ 847342 w 2015742"/>
              <a:gd name="connsiteY59" fmla="*/ 888999 h 897466"/>
              <a:gd name="connsiteX60" fmla="*/ 800776 w 2015742"/>
              <a:gd name="connsiteY60" fmla="*/ 884766 h 897466"/>
              <a:gd name="connsiteX61" fmla="*/ 796542 w 2015742"/>
              <a:gd name="connsiteY61" fmla="*/ 825499 h 897466"/>
              <a:gd name="connsiteX62" fmla="*/ 830409 w 2015742"/>
              <a:gd name="connsiteY62" fmla="*/ 863599 h 897466"/>
              <a:gd name="connsiteX63" fmla="*/ 843109 w 2015742"/>
              <a:gd name="connsiteY63" fmla="*/ 867833 h 897466"/>
              <a:gd name="connsiteX64" fmla="*/ 872742 w 2015742"/>
              <a:gd name="connsiteY64" fmla="*/ 833967 h 897466"/>
              <a:gd name="connsiteX65" fmla="*/ 902376 w 2015742"/>
              <a:gd name="connsiteY65" fmla="*/ 855133 h 897466"/>
              <a:gd name="connsiteX66" fmla="*/ 898142 w 2015742"/>
              <a:gd name="connsiteY66" fmla="*/ 838199 h 897466"/>
              <a:gd name="connsiteX67" fmla="*/ 898143 w 2015742"/>
              <a:gd name="connsiteY67" fmla="*/ 829733 h 897466"/>
              <a:gd name="connsiteX68" fmla="*/ 961642 w 2015742"/>
              <a:gd name="connsiteY68" fmla="*/ 795866 h 897466"/>
              <a:gd name="connsiteX69" fmla="*/ 995509 w 2015742"/>
              <a:gd name="connsiteY69" fmla="*/ 753533 h 897466"/>
              <a:gd name="connsiteX70" fmla="*/ 1037842 w 2015742"/>
              <a:gd name="connsiteY70" fmla="*/ 732365 h 897466"/>
              <a:gd name="connsiteX71" fmla="*/ 1084409 w 2015742"/>
              <a:gd name="connsiteY71" fmla="*/ 711199 h 897466"/>
              <a:gd name="connsiteX72" fmla="*/ 1173309 w 2015742"/>
              <a:gd name="connsiteY72" fmla="*/ 702733 h 897466"/>
              <a:gd name="connsiteX73" fmla="*/ 1249509 w 2015742"/>
              <a:gd name="connsiteY73" fmla="*/ 761999 h 897466"/>
              <a:gd name="connsiteX74" fmla="*/ 1291843 w 2015742"/>
              <a:gd name="connsiteY74" fmla="*/ 800100 h 897466"/>
              <a:gd name="connsiteX75" fmla="*/ 1351108 w 2015742"/>
              <a:gd name="connsiteY75" fmla="*/ 808567 h 897466"/>
              <a:gd name="connsiteX76" fmla="*/ 1338409 w 2015742"/>
              <a:gd name="connsiteY76" fmla="*/ 808566 h 897466"/>
              <a:gd name="connsiteX77" fmla="*/ 1359575 w 2015742"/>
              <a:gd name="connsiteY77" fmla="*/ 800100 h 897466"/>
              <a:gd name="connsiteX78" fmla="*/ 1372276 w 2015742"/>
              <a:gd name="connsiteY78" fmla="*/ 829733 h 897466"/>
              <a:gd name="connsiteX79" fmla="*/ 1334176 w 2015742"/>
              <a:gd name="connsiteY79" fmla="*/ 770466 h 897466"/>
              <a:gd name="connsiteX80" fmla="*/ 1317242 w 2015742"/>
              <a:gd name="connsiteY80" fmla="*/ 753533 h 897466"/>
              <a:gd name="connsiteX81" fmla="*/ 1279142 w 2015742"/>
              <a:gd name="connsiteY81" fmla="*/ 694266 h 897466"/>
              <a:gd name="connsiteX82" fmla="*/ 1257976 w 2015742"/>
              <a:gd name="connsiteY82" fmla="*/ 673099 h 897466"/>
              <a:gd name="connsiteX83" fmla="*/ 1279142 w 2015742"/>
              <a:gd name="connsiteY83" fmla="*/ 651933 h 897466"/>
              <a:gd name="connsiteX84" fmla="*/ 1351109 w 2015742"/>
              <a:gd name="connsiteY84" fmla="*/ 643466 h 897466"/>
              <a:gd name="connsiteX85" fmla="*/ 1393442 w 2015742"/>
              <a:gd name="connsiteY85" fmla="*/ 685799 h 897466"/>
              <a:gd name="connsiteX86" fmla="*/ 1478109 w 2015742"/>
              <a:gd name="connsiteY86" fmla="*/ 685799 h 897466"/>
              <a:gd name="connsiteX87" fmla="*/ 1554309 w 2015742"/>
              <a:gd name="connsiteY87" fmla="*/ 702733 h 897466"/>
              <a:gd name="connsiteX88" fmla="*/ 1812542 w 2015742"/>
              <a:gd name="connsiteY88" fmla="*/ 753532 h 897466"/>
              <a:gd name="connsiteX89" fmla="*/ 1867575 w 2015742"/>
              <a:gd name="connsiteY89" fmla="*/ 732366 h 897466"/>
              <a:gd name="connsiteX90" fmla="*/ 1909909 w 2015742"/>
              <a:gd name="connsiteY90" fmla="*/ 745066 h 897466"/>
              <a:gd name="connsiteX91" fmla="*/ 1926842 w 2015742"/>
              <a:gd name="connsiteY91" fmla="*/ 766233 h 897466"/>
              <a:gd name="connsiteX92" fmla="*/ 1939542 w 2015742"/>
              <a:gd name="connsiteY92" fmla="*/ 728133 h 897466"/>
              <a:gd name="connsiteX93" fmla="*/ 1952242 w 2015742"/>
              <a:gd name="connsiteY93" fmla="*/ 715432 h 897466"/>
              <a:gd name="connsiteX94" fmla="*/ 1977642 w 2015742"/>
              <a:gd name="connsiteY94" fmla="*/ 690033 h 897466"/>
              <a:gd name="connsiteX95" fmla="*/ 1876042 w 2015742"/>
              <a:gd name="connsiteY95" fmla="*/ 681566 h 897466"/>
              <a:gd name="connsiteX96" fmla="*/ 2015742 w 2015742"/>
              <a:gd name="connsiteY96" fmla="*/ 673099 h 897466"/>
              <a:gd name="connsiteX97" fmla="*/ 1931076 w 2015742"/>
              <a:gd name="connsiteY97" fmla="*/ 630766 h 897466"/>
              <a:gd name="connsiteX98" fmla="*/ 1964943 w 2015742"/>
              <a:gd name="connsiteY98" fmla="*/ 613833 h 897466"/>
              <a:gd name="connsiteX99" fmla="*/ 1846409 w 2015742"/>
              <a:gd name="connsiteY99" fmla="*/ 596899 h 897466"/>
              <a:gd name="connsiteX100" fmla="*/ 1964943 w 2015742"/>
              <a:gd name="connsiteY100" fmla="*/ 563033 h 897466"/>
              <a:gd name="connsiteX101" fmla="*/ 1884509 w 2015742"/>
              <a:gd name="connsiteY101" fmla="*/ 563032 h 897466"/>
              <a:gd name="connsiteX102" fmla="*/ 1854876 w 2015742"/>
              <a:gd name="connsiteY102" fmla="*/ 541865 h 897466"/>
              <a:gd name="connsiteX103" fmla="*/ 1964942 w 2015742"/>
              <a:gd name="connsiteY103" fmla="*/ 491066 h 897466"/>
              <a:gd name="connsiteX104" fmla="*/ 1884508 w 2015742"/>
              <a:gd name="connsiteY104" fmla="*/ 503766 h 897466"/>
              <a:gd name="connsiteX105" fmla="*/ 1926842 w 2015742"/>
              <a:gd name="connsiteY105" fmla="*/ 457199 h 897466"/>
              <a:gd name="connsiteX106" fmla="*/ 1931076 w 2015742"/>
              <a:gd name="connsiteY106" fmla="*/ 427566 h 897466"/>
              <a:gd name="connsiteX107" fmla="*/ 1876042 w 2015742"/>
              <a:gd name="connsiteY107" fmla="*/ 444499 h 897466"/>
              <a:gd name="connsiteX108" fmla="*/ 1888742 w 2015742"/>
              <a:gd name="connsiteY108" fmla="*/ 410633 h 897466"/>
              <a:gd name="connsiteX109" fmla="*/ 1787142 w 2015742"/>
              <a:gd name="connsiteY109" fmla="*/ 440266 h 897466"/>
              <a:gd name="connsiteX110" fmla="*/ 1825242 w 2015742"/>
              <a:gd name="connsiteY110" fmla="*/ 393699 h 897466"/>
              <a:gd name="connsiteX111" fmla="*/ 1791376 w 2015742"/>
              <a:gd name="connsiteY111" fmla="*/ 406399 h 897466"/>
              <a:gd name="connsiteX112" fmla="*/ 1677076 w 2015742"/>
              <a:gd name="connsiteY112" fmla="*/ 457199 h 897466"/>
              <a:gd name="connsiteX113" fmla="*/ 1524676 w 2015742"/>
              <a:gd name="connsiteY113" fmla="*/ 524933 h 897466"/>
              <a:gd name="connsiteX114" fmla="*/ 1490809 w 2015742"/>
              <a:gd name="connsiteY114" fmla="*/ 567266 h 897466"/>
              <a:gd name="connsiteX115" fmla="*/ 1406142 w 2015742"/>
              <a:gd name="connsiteY115" fmla="*/ 558799 h 897466"/>
              <a:gd name="connsiteX116" fmla="*/ 1355342 w 2015742"/>
              <a:gd name="connsiteY116" fmla="*/ 563033 h 897466"/>
              <a:gd name="connsiteX117" fmla="*/ 1342642 w 2015742"/>
              <a:gd name="connsiteY117" fmla="*/ 592666 h 897466"/>
              <a:gd name="connsiteX118" fmla="*/ 1300309 w 2015742"/>
              <a:gd name="connsiteY118" fmla="*/ 596899 h 897466"/>
              <a:gd name="connsiteX119" fmla="*/ 1228342 w 2015742"/>
              <a:gd name="connsiteY119" fmla="*/ 596899 h 897466"/>
              <a:gd name="connsiteX120" fmla="*/ 1202942 w 2015742"/>
              <a:gd name="connsiteY120" fmla="*/ 588433 h 897466"/>
              <a:gd name="connsiteX121" fmla="*/ 1211409 w 2015742"/>
              <a:gd name="connsiteY121" fmla="*/ 507999 h 897466"/>
              <a:gd name="connsiteX122" fmla="*/ 1232576 w 2015742"/>
              <a:gd name="connsiteY122" fmla="*/ 474133 h 897466"/>
              <a:gd name="connsiteX123" fmla="*/ 1296076 w 2015742"/>
              <a:gd name="connsiteY123" fmla="*/ 444499 h 897466"/>
              <a:gd name="connsiteX124" fmla="*/ 1274909 w 2015742"/>
              <a:gd name="connsiteY124" fmla="*/ 410633 h 897466"/>
              <a:gd name="connsiteX125" fmla="*/ 1266442 w 2015742"/>
              <a:gd name="connsiteY125" fmla="*/ 380999 h 897466"/>
              <a:gd name="connsiteX126" fmla="*/ 1245276 w 2015742"/>
              <a:gd name="connsiteY126" fmla="*/ 380999 h 897466"/>
              <a:gd name="connsiteX127" fmla="*/ 1376509 w 2015742"/>
              <a:gd name="connsiteY127" fmla="*/ 304799 h 897466"/>
              <a:gd name="connsiteX128" fmla="*/ 1431542 w 2015742"/>
              <a:gd name="connsiteY128" fmla="*/ 292099 h 897466"/>
              <a:gd name="connsiteX129" fmla="*/ 1406142 w 2015742"/>
              <a:gd name="connsiteY129" fmla="*/ 262466 h 897466"/>
              <a:gd name="connsiteX130" fmla="*/ 1461176 w 2015742"/>
              <a:gd name="connsiteY130" fmla="*/ 249766 h 897466"/>
              <a:gd name="connsiteX131" fmla="*/ 1338410 w 2015742"/>
              <a:gd name="connsiteY131" fmla="*/ 270933 h 897466"/>
              <a:gd name="connsiteX132" fmla="*/ 1211408 w 2015742"/>
              <a:gd name="connsiteY132" fmla="*/ 300567 h 897466"/>
              <a:gd name="connsiteX133" fmla="*/ 1101343 w 2015742"/>
              <a:gd name="connsiteY133" fmla="*/ 342899 h 897466"/>
              <a:gd name="connsiteX134" fmla="*/ 974341 w 2015742"/>
              <a:gd name="connsiteY134" fmla="*/ 385232 h 897466"/>
              <a:gd name="connsiteX135" fmla="*/ 902376 w 2015742"/>
              <a:gd name="connsiteY135" fmla="*/ 364066 h 897466"/>
              <a:gd name="connsiteX136" fmla="*/ 733042 w 2015742"/>
              <a:gd name="connsiteY136" fmla="*/ 334433 h 897466"/>
              <a:gd name="connsiteX137" fmla="*/ 953176 w 2015742"/>
              <a:gd name="connsiteY137" fmla="*/ 325966 h 897466"/>
              <a:gd name="connsiteX138" fmla="*/ 851576 w 2015742"/>
              <a:gd name="connsiteY138" fmla="*/ 287866 h 897466"/>
              <a:gd name="connsiteX139" fmla="*/ 974342 w 2015742"/>
              <a:gd name="connsiteY139" fmla="*/ 249766 h 897466"/>
              <a:gd name="connsiteX140" fmla="*/ 868509 w 2015742"/>
              <a:gd name="connsiteY140" fmla="*/ 211666 h 897466"/>
              <a:gd name="connsiteX141" fmla="*/ 902376 w 2015742"/>
              <a:gd name="connsiteY141" fmla="*/ 148166 h 897466"/>
              <a:gd name="connsiteX142" fmla="*/ 961642 w 2015742"/>
              <a:gd name="connsiteY142" fmla="*/ 114299 h 897466"/>
              <a:gd name="connsiteX143" fmla="*/ 961642 w 2015742"/>
              <a:gd name="connsiteY143" fmla="*/ 80433 h 897466"/>
              <a:gd name="connsiteX144" fmla="*/ 927776 w 2015742"/>
              <a:gd name="connsiteY144" fmla="*/ 88899 h 897466"/>
              <a:gd name="connsiteX145" fmla="*/ 932009 w 2015742"/>
              <a:gd name="connsiteY145" fmla="*/ 46566 h 897466"/>
              <a:gd name="connsiteX146" fmla="*/ 868509 w 2015742"/>
              <a:gd name="connsiteY146" fmla="*/ 63499 h 897466"/>
              <a:gd name="connsiteX147" fmla="*/ 855809 w 2015742"/>
              <a:gd name="connsiteY147" fmla="*/ 67733 h 897466"/>
              <a:gd name="connsiteX148" fmla="*/ 796542 w 2015742"/>
              <a:gd name="connsiteY148" fmla="*/ 97366 h 897466"/>
              <a:gd name="connsiteX149" fmla="*/ 762676 w 2015742"/>
              <a:gd name="connsiteY149" fmla="*/ 148166 h 897466"/>
              <a:gd name="connsiteX150" fmla="*/ 711876 w 2015742"/>
              <a:gd name="connsiteY150" fmla="*/ 152399 h 897466"/>
              <a:gd name="connsiteX151" fmla="*/ 644142 w 2015742"/>
              <a:gd name="connsiteY151" fmla="*/ 148166 h 897466"/>
              <a:gd name="connsiteX152" fmla="*/ 525610 w 2015742"/>
              <a:gd name="connsiteY152" fmla="*/ 186266 h 897466"/>
              <a:gd name="connsiteX153" fmla="*/ 491742 w 2015742"/>
              <a:gd name="connsiteY153" fmla="*/ 215899 h 897466"/>
              <a:gd name="connsiteX154" fmla="*/ 432476 w 2015742"/>
              <a:gd name="connsiteY154" fmla="*/ 220132 h 897466"/>
              <a:gd name="connsiteX155" fmla="*/ 445176 w 2015742"/>
              <a:gd name="connsiteY155" fmla="*/ 182033 h 897466"/>
              <a:gd name="connsiteX156" fmla="*/ 394376 w 2015742"/>
              <a:gd name="connsiteY156" fmla="*/ 135466 h 897466"/>
              <a:gd name="connsiteX157" fmla="*/ 411310 w 2015742"/>
              <a:gd name="connsiteY157" fmla="*/ 67733 h 897466"/>
              <a:gd name="connsiteX158" fmla="*/ 419776 w 2015742"/>
              <a:gd name="connsiteY158" fmla="*/ 0 h 897466"/>
              <a:gd name="connsiteX159" fmla="*/ 373209 w 2015742"/>
              <a:gd name="connsiteY159" fmla="*/ 4232 h 897466"/>
              <a:gd name="connsiteX160" fmla="*/ 352042 w 2015742"/>
              <a:gd name="connsiteY160" fmla="*/ 46566 h 897466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45176 w 2015742"/>
              <a:gd name="connsiteY155" fmla="*/ 203200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93809 w 2015742"/>
              <a:gd name="connsiteY41" fmla="*/ 732366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32382 w 1992782"/>
              <a:gd name="connsiteY116" fmla="*/ 584200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94749 w 1992782"/>
              <a:gd name="connsiteY60" fmla="*/ 8678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807449 w 1992782"/>
              <a:gd name="connsiteY62" fmla="*/ 884766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66716 w 1992782"/>
              <a:gd name="connsiteY67" fmla="*/ 8128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466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847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1014882 w 1992782"/>
              <a:gd name="connsiteY70" fmla="*/ 7535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37549 w 1992782"/>
              <a:gd name="connsiteY0" fmla="*/ 71967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37549 w 1992782"/>
              <a:gd name="connsiteY160" fmla="*/ 71967 h 897466"/>
              <a:gd name="connsiteX0" fmla="*/ 337549 w 1992782"/>
              <a:gd name="connsiteY0" fmla="*/ 50800 h 876299"/>
              <a:gd name="connsiteX1" fmla="*/ 290982 w 1992782"/>
              <a:gd name="connsiteY1" fmla="*/ 105833 h 876299"/>
              <a:gd name="connsiteX2" fmla="*/ 278282 w 1992782"/>
              <a:gd name="connsiteY2" fmla="*/ 135465 h 876299"/>
              <a:gd name="connsiteX3" fmla="*/ 265584 w 1992782"/>
              <a:gd name="connsiteY3" fmla="*/ 160865 h 876299"/>
              <a:gd name="connsiteX4" fmla="*/ 235948 w 1992782"/>
              <a:gd name="connsiteY4" fmla="*/ 211666 h 876299"/>
              <a:gd name="connsiteX5" fmla="*/ 223248 w 1992782"/>
              <a:gd name="connsiteY5" fmla="*/ 232833 h 876299"/>
              <a:gd name="connsiteX6" fmla="*/ 214783 w 1992782"/>
              <a:gd name="connsiteY6" fmla="*/ 253999 h 876299"/>
              <a:gd name="connsiteX7" fmla="*/ 176683 w 1992782"/>
              <a:gd name="connsiteY7" fmla="*/ 296333 h 876299"/>
              <a:gd name="connsiteX8" fmla="*/ 134349 w 1992782"/>
              <a:gd name="connsiteY8" fmla="*/ 283633 h 876299"/>
              <a:gd name="connsiteX9" fmla="*/ 121649 w 1992782"/>
              <a:gd name="connsiteY9" fmla="*/ 296332 h 876299"/>
              <a:gd name="connsiteX10" fmla="*/ 75082 w 1992782"/>
              <a:gd name="connsiteY10" fmla="*/ 342899 h 876299"/>
              <a:gd name="connsiteX11" fmla="*/ 20050 w 1992782"/>
              <a:gd name="connsiteY11" fmla="*/ 296333 h 876299"/>
              <a:gd name="connsiteX12" fmla="*/ 75082 w 1992782"/>
              <a:gd name="connsiteY12" fmla="*/ 334433 h 876299"/>
              <a:gd name="connsiteX13" fmla="*/ 108949 w 1992782"/>
              <a:gd name="connsiteY13" fmla="*/ 300566 h 876299"/>
              <a:gd name="connsiteX14" fmla="*/ 100482 w 1992782"/>
              <a:gd name="connsiteY14" fmla="*/ 300566 h 876299"/>
              <a:gd name="connsiteX15" fmla="*/ 142816 w 1992782"/>
              <a:gd name="connsiteY15" fmla="*/ 330200 h 876299"/>
              <a:gd name="connsiteX16" fmla="*/ 3116 w 1992782"/>
              <a:gd name="connsiteY16" fmla="*/ 355599 h 876299"/>
              <a:gd name="connsiteX17" fmla="*/ 32749 w 1992782"/>
              <a:gd name="connsiteY17" fmla="*/ 334433 h 876299"/>
              <a:gd name="connsiteX18" fmla="*/ 79316 w 1992782"/>
              <a:gd name="connsiteY18" fmla="*/ 372532 h 876299"/>
              <a:gd name="connsiteX19" fmla="*/ 117416 w 1992782"/>
              <a:gd name="connsiteY19" fmla="*/ 380999 h 876299"/>
              <a:gd name="connsiteX20" fmla="*/ 163982 w 1992782"/>
              <a:gd name="connsiteY20" fmla="*/ 393699 h 876299"/>
              <a:gd name="connsiteX21" fmla="*/ 138582 w 1992782"/>
              <a:gd name="connsiteY21" fmla="*/ 380999 h 876299"/>
              <a:gd name="connsiteX22" fmla="*/ 142815 w 1992782"/>
              <a:gd name="connsiteY22" fmla="*/ 393700 h 876299"/>
              <a:gd name="connsiteX23" fmla="*/ 142815 w 1992782"/>
              <a:gd name="connsiteY23" fmla="*/ 397933 h 876299"/>
              <a:gd name="connsiteX24" fmla="*/ 189382 w 1992782"/>
              <a:gd name="connsiteY24" fmla="*/ 419100 h 876299"/>
              <a:gd name="connsiteX25" fmla="*/ 180916 w 1992782"/>
              <a:gd name="connsiteY25" fmla="*/ 457199 h 876299"/>
              <a:gd name="connsiteX26" fmla="*/ 244416 w 1992782"/>
              <a:gd name="connsiteY26" fmla="*/ 465666 h 876299"/>
              <a:gd name="connsiteX27" fmla="*/ 265582 w 1992782"/>
              <a:gd name="connsiteY27" fmla="*/ 482599 h 876299"/>
              <a:gd name="connsiteX28" fmla="*/ 278282 w 1992782"/>
              <a:gd name="connsiteY28" fmla="*/ 507999 h 876299"/>
              <a:gd name="connsiteX29" fmla="*/ 320615 w 1992782"/>
              <a:gd name="connsiteY29" fmla="*/ 507999 h 876299"/>
              <a:gd name="connsiteX30" fmla="*/ 346015 w 1992782"/>
              <a:gd name="connsiteY30" fmla="*/ 537633 h 876299"/>
              <a:gd name="connsiteX31" fmla="*/ 337548 w 1992782"/>
              <a:gd name="connsiteY31" fmla="*/ 592666 h 876299"/>
              <a:gd name="connsiteX32" fmla="*/ 265583 w 1992782"/>
              <a:gd name="connsiteY32" fmla="*/ 643466 h 876299"/>
              <a:gd name="connsiteX33" fmla="*/ 138582 w 1992782"/>
              <a:gd name="connsiteY33" fmla="*/ 656166 h 876299"/>
              <a:gd name="connsiteX34" fmla="*/ 168216 w 1992782"/>
              <a:gd name="connsiteY34" fmla="*/ 639233 h 876299"/>
              <a:gd name="connsiteX35" fmla="*/ 142816 w 1992782"/>
              <a:gd name="connsiteY35" fmla="*/ 651933 h 876299"/>
              <a:gd name="connsiteX36" fmla="*/ 67612 w 1992782"/>
              <a:gd name="connsiteY36" fmla="*/ 663033 h 876299"/>
              <a:gd name="connsiteX37" fmla="*/ 8345 w 1992782"/>
              <a:gd name="connsiteY37" fmla="*/ 675733 h 876299"/>
              <a:gd name="connsiteX38" fmla="*/ 15816 w 1992782"/>
              <a:gd name="connsiteY38" fmla="*/ 706965 h 876299"/>
              <a:gd name="connsiteX39" fmla="*/ 62383 w 1992782"/>
              <a:gd name="connsiteY39" fmla="*/ 702733 h 876299"/>
              <a:gd name="connsiteX40" fmla="*/ 28515 w 1992782"/>
              <a:gd name="connsiteY40" fmla="*/ 728133 h 876299"/>
              <a:gd name="connsiteX41" fmla="*/ 70849 w 1992782"/>
              <a:gd name="connsiteY41" fmla="*/ 711199 h 876299"/>
              <a:gd name="connsiteX42" fmla="*/ 118412 w 1992782"/>
              <a:gd name="connsiteY42" fmla="*/ 713833 h 876299"/>
              <a:gd name="connsiteX43" fmla="*/ 185149 w 1992782"/>
              <a:gd name="connsiteY43" fmla="*/ 732365 h 876299"/>
              <a:gd name="connsiteX44" fmla="*/ 197849 w 1992782"/>
              <a:gd name="connsiteY44" fmla="*/ 711200 h 876299"/>
              <a:gd name="connsiteX45" fmla="*/ 244416 w 1992782"/>
              <a:gd name="connsiteY45" fmla="*/ 711199 h 876299"/>
              <a:gd name="connsiteX46" fmla="*/ 282516 w 1992782"/>
              <a:gd name="connsiteY46" fmla="*/ 719666 h 876299"/>
              <a:gd name="connsiteX47" fmla="*/ 299449 w 1992782"/>
              <a:gd name="connsiteY47" fmla="*/ 736599 h 876299"/>
              <a:gd name="connsiteX48" fmla="*/ 337549 w 1992782"/>
              <a:gd name="connsiteY48" fmla="*/ 736599 h 876299"/>
              <a:gd name="connsiteX49" fmla="*/ 341782 w 1992782"/>
              <a:gd name="connsiteY49" fmla="*/ 749299 h 876299"/>
              <a:gd name="connsiteX50" fmla="*/ 379882 w 1992782"/>
              <a:gd name="connsiteY50" fmla="*/ 745066 h 876299"/>
              <a:gd name="connsiteX51" fmla="*/ 405282 w 1992782"/>
              <a:gd name="connsiteY51" fmla="*/ 728133 h 876299"/>
              <a:gd name="connsiteX52" fmla="*/ 413749 w 1992782"/>
              <a:gd name="connsiteY52" fmla="*/ 715433 h 876299"/>
              <a:gd name="connsiteX53" fmla="*/ 515349 w 1992782"/>
              <a:gd name="connsiteY53" fmla="*/ 681566 h 876299"/>
              <a:gd name="connsiteX54" fmla="*/ 592062 w 1992782"/>
              <a:gd name="connsiteY54" fmla="*/ 694483 h 876299"/>
              <a:gd name="connsiteX55" fmla="*/ 688916 w 1992782"/>
              <a:gd name="connsiteY55" fmla="*/ 770467 h 876299"/>
              <a:gd name="connsiteX56" fmla="*/ 739715 w 1992782"/>
              <a:gd name="connsiteY56" fmla="*/ 808566 h 876299"/>
              <a:gd name="connsiteX57" fmla="*/ 748182 w 1992782"/>
              <a:gd name="connsiteY57" fmla="*/ 821266 h 876299"/>
              <a:gd name="connsiteX58" fmla="*/ 782049 w 1992782"/>
              <a:gd name="connsiteY58" fmla="*/ 863599 h 876299"/>
              <a:gd name="connsiteX59" fmla="*/ 828615 w 1992782"/>
              <a:gd name="connsiteY59" fmla="*/ 829733 h 876299"/>
              <a:gd name="connsiteX60" fmla="*/ 794749 w 1992782"/>
              <a:gd name="connsiteY60" fmla="*/ 846666 h 876299"/>
              <a:gd name="connsiteX61" fmla="*/ 773582 w 1992782"/>
              <a:gd name="connsiteY61" fmla="*/ 825499 h 876299"/>
              <a:gd name="connsiteX62" fmla="*/ 756649 w 1992782"/>
              <a:gd name="connsiteY62" fmla="*/ 770466 h 876299"/>
              <a:gd name="connsiteX63" fmla="*/ 824382 w 1992782"/>
              <a:gd name="connsiteY63" fmla="*/ 863599 h 876299"/>
              <a:gd name="connsiteX64" fmla="*/ 849782 w 1992782"/>
              <a:gd name="connsiteY64" fmla="*/ 833967 h 876299"/>
              <a:gd name="connsiteX65" fmla="*/ 879416 w 1992782"/>
              <a:gd name="connsiteY65" fmla="*/ 855133 h 876299"/>
              <a:gd name="connsiteX66" fmla="*/ 879416 w 1992782"/>
              <a:gd name="connsiteY66" fmla="*/ 876299 h 876299"/>
              <a:gd name="connsiteX67" fmla="*/ 866716 w 1992782"/>
              <a:gd name="connsiteY67" fmla="*/ 791633 h 876299"/>
              <a:gd name="connsiteX68" fmla="*/ 938682 w 1992782"/>
              <a:gd name="connsiteY68" fmla="*/ 795866 h 876299"/>
              <a:gd name="connsiteX69" fmla="*/ 947149 w 1992782"/>
              <a:gd name="connsiteY69" fmla="*/ 736600 h 876299"/>
              <a:gd name="connsiteX70" fmla="*/ 989482 w 1992782"/>
              <a:gd name="connsiteY70" fmla="*/ 706965 h 876299"/>
              <a:gd name="connsiteX71" fmla="*/ 1078383 w 1992782"/>
              <a:gd name="connsiteY71" fmla="*/ 677332 h 876299"/>
              <a:gd name="connsiteX72" fmla="*/ 1150349 w 1992782"/>
              <a:gd name="connsiteY72" fmla="*/ 702733 h 876299"/>
              <a:gd name="connsiteX73" fmla="*/ 1239249 w 1992782"/>
              <a:gd name="connsiteY73" fmla="*/ 745066 h 876299"/>
              <a:gd name="connsiteX74" fmla="*/ 1273116 w 1992782"/>
              <a:gd name="connsiteY74" fmla="*/ 778933 h 876299"/>
              <a:gd name="connsiteX75" fmla="*/ 1328148 w 1992782"/>
              <a:gd name="connsiteY75" fmla="*/ 808567 h 876299"/>
              <a:gd name="connsiteX76" fmla="*/ 1315449 w 1992782"/>
              <a:gd name="connsiteY76" fmla="*/ 808566 h 876299"/>
              <a:gd name="connsiteX77" fmla="*/ 1336615 w 1992782"/>
              <a:gd name="connsiteY77" fmla="*/ 800100 h 876299"/>
              <a:gd name="connsiteX78" fmla="*/ 1349316 w 1992782"/>
              <a:gd name="connsiteY78" fmla="*/ 829733 h 876299"/>
              <a:gd name="connsiteX79" fmla="*/ 1311216 w 1992782"/>
              <a:gd name="connsiteY79" fmla="*/ 770466 h 876299"/>
              <a:gd name="connsiteX80" fmla="*/ 1294282 w 1992782"/>
              <a:gd name="connsiteY80" fmla="*/ 753533 h 876299"/>
              <a:gd name="connsiteX81" fmla="*/ 1256182 w 1992782"/>
              <a:gd name="connsiteY81" fmla="*/ 694266 h 876299"/>
              <a:gd name="connsiteX82" fmla="*/ 1235016 w 1992782"/>
              <a:gd name="connsiteY82" fmla="*/ 673099 h 876299"/>
              <a:gd name="connsiteX83" fmla="*/ 1256182 w 1992782"/>
              <a:gd name="connsiteY83" fmla="*/ 651933 h 876299"/>
              <a:gd name="connsiteX84" fmla="*/ 1328149 w 1992782"/>
              <a:gd name="connsiteY84" fmla="*/ 643466 h 876299"/>
              <a:gd name="connsiteX85" fmla="*/ 1370482 w 1992782"/>
              <a:gd name="connsiteY85" fmla="*/ 685799 h 876299"/>
              <a:gd name="connsiteX86" fmla="*/ 1455149 w 1992782"/>
              <a:gd name="connsiteY86" fmla="*/ 685799 h 876299"/>
              <a:gd name="connsiteX87" fmla="*/ 1531349 w 1992782"/>
              <a:gd name="connsiteY87" fmla="*/ 702733 h 876299"/>
              <a:gd name="connsiteX88" fmla="*/ 1789582 w 1992782"/>
              <a:gd name="connsiteY88" fmla="*/ 753532 h 876299"/>
              <a:gd name="connsiteX89" fmla="*/ 1844615 w 1992782"/>
              <a:gd name="connsiteY89" fmla="*/ 732366 h 876299"/>
              <a:gd name="connsiteX90" fmla="*/ 1886949 w 1992782"/>
              <a:gd name="connsiteY90" fmla="*/ 745066 h 876299"/>
              <a:gd name="connsiteX91" fmla="*/ 1903882 w 1992782"/>
              <a:gd name="connsiteY91" fmla="*/ 766233 h 876299"/>
              <a:gd name="connsiteX92" fmla="*/ 1916582 w 1992782"/>
              <a:gd name="connsiteY92" fmla="*/ 728133 h 876299"/>
              <a:gd name="connsiteX93" fmla="*/ 1929282 w 1992782"/>
              <a:gd name="connsiteY93" fmla="*/ 715432 h 876299"/>
              <a:gd name="connsiteX94" fmla="*/ 1954682 w 1992782"/>
              <a:gd name="connsiteY94" fmla="*/ 690033 h 876299"/>
              <a:gd name="connsiteX95" fmla="*/ 1853082 w 1992782"/>
              <a:gd name="connsiteY95" fmla="*/ 681566 h 876299"/>
              <a:gd name="connsiteX96" fmla="*/ 1992782 w 1992782"/>
              <a:gd name="connsiteY96" fmla="*/ 673099 h 876299"/>
              <a:gd name="connsiteX97" fmla="*/ 1908116 w 1992782"/>
              <a:gd name="connsiteY97" fmla="*/ 630766 h 876299"/>
              <a:gd name="connsiteX98" fmla="*/ 1941983 w 1992782"/>
              <a:gd name="connsiteY98" fmla="*/ 613833 h 876299"/>
              <a:gd name="connsiteX99" fmla="*/ 1823449 w 1992782"/>
              <a:gd name="connsiteY99" fmla="*/ 596899 h 876299"/>
              <a:gd name="connsiteX100" fmla="*/ 1941983 w 1992782"/>
              <a:gd name="connsiteY100" fmla="*/ 563033 h 876299"/>
              <a:gd name="connsiteX101" fmla="*/ 1861549 w 1992782"/>
              <a:gd name="connsiteY101" fmla="*/ 563032 h 876299"/>
              <a:gd name="connsiteX102" fmla="*/ 1831916 w 1992782"/>
              <a:gd name="connsiteY102" fmla="*/ 541865 h 876299"/>
              <a:gd name="connsiteX103" fmla="*/ 1941982 w 1992782"/>
              <a:gd name="connsiteY103" fmla="*/ 491066 h 876299"/>
              <a:gd name="connsiteX104" fmla="*/ 1861548 w 1992782"/>
              <a:gd name="connsiteY104" fmla="*/ 503766 h 876299"/>
              <a:gd name="connsiteX105" fmla="*/ 1903882 w 1992782"/>
              <a:gd name="connsiteY105" fmla="*/ 457199 h 876299"/>
              <a:gd name="connsiteX106" fmla="*/ 1908116 w 1992782"/>
              <a:gd name="connsiteY106" fmla="*/ 427566 h 876299"/>
              <a:gd name="connsiteX107" fmla="*/ 1853082 w 1992782"/>
              <a:gd name="connsiteY107" fmla="*/ 444499 h 876299"/>
              <a:gd name="connsiteX108" fmla="*/ 1865782 w 1992782"/>
              <a:gd name="connsiteY108" fmla="*/ 410633 h 876299"/>
              <a:gd name="connsiteX109" fmla="*/ 1764182 w 1992782"/>
              <a:gd name="connsiteY109" fmla="*/ 440266 h 876299"/>
              <a:gd name="connsiteX110" fmla="*/ 1802282 w 1992782"/>
              <a:gd name="connsiteY110" fmla="*/ 393699 h 876299"/>
              <a:gd name="connsiteX111" fmla="*/ 1768416 w 1992782"/>
              <a:gd name="connsiteY111" fmla="*/ 406399 h 876299"/>
              <a:gd name="connsiteX112" fmla="*/ 1654116 w 1992782"/>
              <a:gd name="connsiteY112" fmla="*/ 457199 h 876299"/>
              <a:gd name="connsiteX113" fmla="*/ 1501716 w 1992782"/>
              <a:gd name="connsiteY113" fmla="*/ 524933 h 876299"/>
              <a:gd name="connsiteX114" fmla="*/ 1467849 w 1992782"/>
              <a:gd name="connsiteY114" fmla="*/ 567266 h 876299"/>
              <a:gd name="connsiteX115" fmla="*/ 1391649 w 1992782"/>
              <a:gd name="connsiteY115" fmla="*/ 524932 h 876299"/>
              <a:gd name="connsiteX116" fmla="*/ 1323915 w 1992782"/>
              <a:gd name="connsiteY116" fmla="*/ 516467 h 876299"/>
              <a:gd name="connsiteX117" fmla="*/ 1281582 w 1992782"/>
              <a:gd name="connsiteY117" fmla="*/ 537632 h 876299"/>
              <a:gd name="connsiteX118" fmla="*/ 1251949 w 1992782"/>
              <a:gd name="connsiteY118" fmla="*/ 546099 h 876299"/>
              <a:gd name="connsiteX119" fmla="*/ 1196916 w 1992782"/>
              <a:gd name="connsiteY119" fmla="*/ 558799 h 876299"/>
              <a:gd name="connsiteX120" fmla="*/ 1179982 w 1992782"/>
              <a:gd name="connsiteY120" fmla="*/ 588433 h 876299"/>
              <a:gd name="connsiteX121" fmla="*/ 1188449 w 1992782"/>
              <a:gd name="connsiteY121" fmla="*/ 507999 h 876299"/>
              <a:gd name="connsiteX122" fmla="*/ 1209616 w 1992782"/>
              <a:gd name="connsiteY122" fmla="*/ 474133 h 876299"/>
              <a:gd name="connsiteX123" fmla="*/ 1273116 w 1992782"/>
              <a:gd name="connsiteY123" fmla="*/ 444499 h 876299"/>
              <a:gd name="connsiteX124" fmla="*/ 1251949 w 1992782"/>
              <a:gd name="connsiteY124" fmla="*/ 410633 h 876299"/>
              <a:gd name="connsiteX125" fmla="*/ 1243482 w 1992782"/>
              <a:gd name="connsiteY125" fmla="*/ 380999 h 876299"/>
              <a:gd name="connsiteX126" fmla="*/ 1222316 w 1992782"/>
              <a:gd name="connsiteY126" fmla="*/ 380999 h 876299"/>
              <a:gd name="connsiteX127" fmla="*/ 1353549 w 1992782"/>
              <a:gd name="connsiteY127" fmla="*/ 304799 h 876299"/>
              <a:gd name="connsiteX128" fmla="*/ 1408582 w 1992782"/>
              <a:gd name="connsiteY128" fmla="*/ 292099 h 876299"/>
              <a:gd name="connsiteX129" fmla="*/ 1383182 w 1992782"/>
              <a:gd name="connsiteY129" fmla="*/ 262466 h 876299"/>
              <a:gd name="connsiteX130" fmla="*/ 1438216 w 1992782"/>
              <a:gd name="connsiteY130" fmla="*/ 249766 h 876299"/>
              <a:gd name="connsiteX131" fmla="*/ 1315450 w 1992782"/>
              <a:gd name="connsiteY131" fmla="*/ 270933 h 876299"/>
              <a:gd name="connsiteX132" fmla="*/ 1188448 w 1992782"/>
              <a:gd name="connsiteY132" fmla="*/ 300567 h 876299"/>
              <a:gd name="connsiteX133" fmla="*/ 1078383 w 1992782"/>
              <a:gd name="connsiteY133" fmla="*/ 342899 h 876299"/>
              <a:gd name="connsiteX134" fmla="*/ 951381 w 1992782"/>
              <a:gd name="connsiteY134" fmla="*/ 385232 h 876299"/>
              <a:gd name="connsiteX135" fmla="*/ 879416 w 1992782"/>
              <a:gd name="connsiteY135" fmla="*/ 364066 h 876299"/>
              <a:gd name="connsiteX136" fmla="*/ 710082 w 1992782"/>
              <a:gd name="connsiteY136" fmla="*/ 334433 h 876299"/>
              <a:gd name="connsiteX137" fmla="*/ 930216 w 1992782"/>
              <a:gd name="connsiteY137" fmla="*/ 325966 h 876299"/>
              <a:gd name="connsiteX138" fmla="*/ 828616 w 1992782"/>
              <a:gd name="connsiteY138" fmla="*/ 287866 h 876299"/>
              <a:gd name="connsiteX139" fmla="*/ 951382 w 1992782"/>
              <a:gd name="connsiteY139" fmla="*/ 249766 h 876299"/>
              <a:gd name="connsiteX140" fmla="*/ 845549 w 1992782"/>
              <a:gd name="connsiteY140" fmla="*/ 211666 h 876299"/>
              <a:gd name="connsiteX141" fmla="*/ 879416 w 1992782"/>
              <a:gd name="connsiteY141" fmla="*/ 148166 h 876299"/>
              <a:gd name="connsiteX142" fmla="*/ 938682 w 1992782"/>
              <a:gd name="connsiteY142" fmla="*/ 114299 h 876299"/>
              <a:gd name="connsiteX143" fmla="*/ 938682 w 1992782"/>
              <a:gd name="connsiteY143" fmla="*/ 80433 h 876299"/>
              <a:gd name="connsiteX144" fmla="*/ 904816 w 1992782"/>
              <a:gd name="connsiteY144" fmla="*/ 88899 h 876299"/>
              <a:gd name="connsiteX145" fmla="*/ 909049 w 1992782"/>
              <a:gd name="connsiteY145" fmla="*/ 46566 h 876299"/>
              <a:gd name="connsiteX146" fmla="*/ 845549 w 1992782"/>
              <a:gd name="connsiteY146" fmla="*/ 63499 h 876299"/>
              <a:gd name="connsiteX147" fmla="*/ 832849 w 1992782"/>
              <a:gd name="connsiteY147" fmla="*/ 67733 h 876299"/>
              <a:gd name="connsiteX148" fmla="*/ 773582 w 1992782"/>
              <a:gd name="connsiteY148" fmla="*/ 97366 h 876299"/>
              <a:gd name="connsiteX149" fmla="*/ 739716 w 1992782"/>
              <a:gd name="connsiteY149" fmla="*/ 148166 h 876299"/>
              <a:gd name="connsiteX150" fmla="*/ 688916 w 1992782"/>
              <a:gd name="connsiteY150" fmla="*/ 152399 h 876299"/>
              <a:gd name="connsiteX151" fmla="*/ 621182 w 1992782"/>
              <a:gd name="connsiteY151" fmla="*/ 148166 h 876299"/>
              <a:gd name="connsiteX152" fmla="*/ 506883 w 1992782"/>
              <a:gd name="connsiteY152" fmla="*/ 198966 h 876299"/>
              <a:gd name="connsiteX153" fmla="*/ 468782 w 1992782"/>
              <a:gd name="connsiteY153" fmla="*/ 215899 h 876299"/>
              <a:gd name="connsiteX154" fmla="*/ 409516 w 1992782"/>
              <a:gd name="connsiteY154" fmla="*/ 220132 h 876299"/>
              <a:gd name="connsiteX155" fmla="*/ 392582 w 1992782"/>
              <a:gd name="connsiteY155" fmla="*/ 190500 h 876299"/>
              <a:gd name="connsiteX156" fmla="*/ 371416 w 1992782"/>
              <a:gd name="connsiteY156" fmla="*/ 135466 h 876299"/>
              <a:gd name="connsiteX157" fmla="*/ 388350 w 1992782"/>
              <a:gd name="connsiteY157" fmla="*/ 67733 h 876299"/>
              <a:gd name="connsiteX158" fmla="*/ 396816 w 1992782"/>
              <a:gd name="connsiteY158" fmla="*/ 0 h 876299"/>
              <a:gd name="connsiteX159" fmla="*/ 350249 w 1992782"/>
              <a:gd name="connsiteY159" fmla="*/ 4232 h 876299"/>
              <a:gd name="connsiteX160" fmla="*/ 337549 w 1992782"/>
              <a:gd name="connsiteY160" fmla="*/ 50800 h 8762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42815 w 1992782"/>
              <a:gd name="connsiteY23" fmla="*/ 423333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41215 w 1992782"/>
              <a:gd name="connsiteY40" fmla="*/ 7408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4733 w 1989666"/>
              <a:gd name="connsiteY114" fmla="*/ 5926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858433 w 1989666"/>
              <a:gd name="connsiteY91" fmla="*/ 774700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51566"/>
              <a:gd name="connsiteY0" fmla="*/ 76200 h 901699"/>
              <a:gd name="connsiteX1" fmla="*/ 287866 w 1951566"/>
              <a:gd name="connsiteY1" fmla="*/ 131233 h 901699"/>
              <a:gd name="connsiteX2" fmla="*/ 275166 w 1951566"/>
              <a:gd name="connsiteY2" fmla="*/ 160865 h 901699"/>
              <a:gd name="connsiteX3" fmla="*/ 262468 w 1951566"/>
              <a:gd name="connsiteY3" fmla="*/ 186265 h 901699"/>
              <a:gd name="connsiteX4" fmla="*/ 232832 w 1951566"/>
              <a:gd name="connsiteY4" fmla="*/ 237066 h 901699"/>
              <a:gd name="connsiteX5" fmla="*/ 220132 w 1951566"/>
              <a:gd name="connsiteY5" fmla="*/ 258233 h 901699"/>
              <a:gd name="connsiteX6" fmla="*/ 211667 w 1951566"/>
              <a:gd name="connsiteY6" fmla="*/ 279399 h 901699"/>
              <a:gd name="connsiteX7" fmla="*/ 173567 w 1951566"/>
              <a:gd name="connsiteY7" fmla="*/ 321733 h 901699"/>
              <a:gd name="connsiteX8" fmla="*/ 131233 w 1951566"/>
              <a:gd name="connsiteY8" fmla="*/ 309033 h 901699"/>
              <a:gd name="connsiteX9" fmla="*/ 118533 w 1951566"/>
              <a:gd name="connsiteY9" fmla="*/ 321732 h 901699"/>
              <a:gd name="connsiteX10" fmla="*/ 71966 w 1951566"/>
              <a:gd name="connsiteY10" fmla="*/ 368299 h 901699"/>
              <a:gd name="connsiteX11" fmla="*/ 16934 w 1951566"/>
              <a:gd name="connsiteY11" fmla="*/ 321733 h 901699"/>
              <a:gd name="connsiteX12" fmla="*/ 71966 w 1951566"/>
              <a:gd name="connsiteY12" fmla="*/ 359833 h 901699"/>
              <a:gd name="connsiteX13" fmla="*/ 105833 w 1951566"/>
              <a:gd name="connsiteY13" fmla="*/ 325966 h 901699"/>
              <a:gd name="connsiteX14" fmla="*/ 97366 w 1951566"/>
              <a:gd name="connsiteY14" fmla="*/ 325966 h 901699"/>
              <a:gd name="connsiteX15" fmla="*/ 139700 w 1951566"/>
              <a:gd name="connsiteY15" fmla="*/ 355600 h 901699"/>
              <a:gd name="connsiteX16" fmla="*/ 0 w 1951566"/>
              <a:gd name="connsiteY16" fmla="*/ 380999 h 901699"/>
              <a:gd name="connsiteX17" fmla="*/ 29633 w 1951566"/>
              <a:gd name="connsiteY17" fmla="*/ 359833 h 901699"/>
              <a:gd name="connsiteX18" fmla="*/ 76200 w 1951566"/>
              <a:gd name="connsiteY18" fmla="*/ 397932 h 901699"/>
              <a:gd name="connsiteX19" fmla="*/ 114300 w 1951566"/>
              <a:gd name="connsiteY19" fmla="*/ 406399 h 901699"/>
              <a:gd name="connsiteX20" fmla="*/ 160866 w 1951566"/>
              <a:gd name="connsiteY20" fmla="*/ 419099 h 901699"/>
              <a:gd name="connsiteX21" fmla="*/ 135466 w 1951566"/>
              <a:gd name="connsiteY21" fmla="*/ 406399 h 901699"/>
              <a:gd name="connsiteX22" fmla="*/ 139699 w 1951566"/>
              <a:gd name="connsiteY22" fmla="*/ 419100 h 901699"/>
              <a:gd name="connsiteX23" fmla="*/ 165099 w 1951566"/>
              <a:gd name="connsiteY23" fmla="*/ 393699 h 901699"/>
              <a:gd name="connsiteX24" fmla="*/ 186266 w 1951566"/>
              <a:gd name="connsiteY24" fmla="*/ 444500 h 901699"/>
              <a:gd name="connsiteX25" fmla="*/ 177800 w 1951566"/>
              <a:gd name="connsiteY25" fmla="*/ 482599 h 901699"/>
              <a:gd name="connsiteX26" fmla="*/ 241300 w 1951566"/>
              <a:gd name="connsiteY26" fmla="*/ 491066 h 901699"/>
              <a:gd name="connsiteX27" fmla="*/ 262466 w 1951566"/>
              <a:gd name="connsiteY27" fmla="*/ 507999 h 901699"/>
              <a:gd name="connsiteX28" fmla="*/ 275166 w 1951566"/>
              <a:gd name="connsiteY28" fmla="*/ 533399 h 901699"/>
              <a:gd name="connsiteX29" fmla="*/ 317499 w 1951566"/>
              <a:gd name="connsiteY29" fmla="*/ 533399 h 901699"/>
              <a:gd name="connsiteX30" fmla="*/ 342899 w 1951566"/>
              <a:gd name="connsiteY30" fmla="*/ 563033 h 901699"/>
              <a:gd name="connsiteX31" fmla="*/ 334432 w 1951566"/>
              <a:gd name="connsiteY31" fmla="*/ 618066 h 901699"/>
              <a:gd name="connsiteX32" fmla="*/ 258234 w 1951566"/>
              <a:gd name="connsiteY32" fmla="*/ 647700 h 901699"/>
              <a:gd name="connsiteX33" fmla="*/ 135466 w 1951566"/>
              <a:gd name="connsiteY33" fmla="*/ 647700 h 901699"/>
              <a:gd name="connsiteX34" fmla="*/ 160867 w 1951566"/>
              <a:gd name="connsiteY34" fmla="*/ 639233 h 901699"/>
              <a:gd name="connsiteX35" fmla="*/ 122767 w 1951566"/>
              <a:gd name="connsiteY35" fmla="*/ 647699 h 901699"/>
              <a:gd name="connsiteX36" fmla="*/ 56029 w 1951566"/>
              <a:gd name="connsiteY36" fmla="*/ 663033 h 901699"/>
              <a:gd name="connsiteX37" fmla="*/ 22162 w 1951566"/>
              <a:gd name="connsiteY37" fmla="*/ 701133 h 901699"/>
              <a:gd name="connsiteX38" fmla="*/ 12700 w 1951566"/>
              <a:gd name="connsiteY38" fmla="*/ 732365 h 901699"/>
              <a:gd name="connsiteX39" fmla="*/ 59267 w 1951566"/>
              <a:gd name="connsiteY39" fmla="*/ 728133 h 901699"/>
              <a:gd name="connsiteX40" fmla="*/ 38099 w 1951566"/>
              <a:gd name="connsiteY40" fmla="*/ 740833 h 901699"/>
              <a:gd name="connsiteX41" fmla="*/ 67733 w 1951566"/>
              <a:gd name="connsiteY41" fmla="*/ 736599 h 901699"/>
              <a:gd name="connsiteX42" fmla="*/ 115296 w 1951566"/>
              <a:gd name="connsiteY42" fmla="*/ 739233 h 901699"/>
              <a:gd name="connsiteX43" fmla="*/ 182033 w 1951566"/>
              <a:gd name="connsiteY43" fmla="*/ 757765 h 901699"/>
              <a:gd name="connsiteX44" fmla="*/ 194733 w 1951566"/>
              <a:gd name="connsiteY44" fmla="*/ 706967 h 901699"/>
              <a:gd name="connsiteX45" fmla="*/ 241300 w 1951566"/>
              <a:gd name="connsiteY45" fmla="*/ 736599 h 901699"/>
              <a:gd name="connsiteX46" fmla="*/ 279400 w 1951566"/>
              <a:gd name="connsiteY46" fmla="*/ 745066 h 901699"/>
              <a:gd name="connsiteX47" fmla="*/ 296333 w 1951566"/>
              <a:gd name="connsiteY47" fmla="*/ 761999 h 901699"/>
              <a:gd name="connsiteX48" fmla="*/ 334433 w 1951566"/>
              <a:gd name="connsiteY48" fmla="*/ 761999 h 901699"/>
              <a:gd name="connsiteX49" fmla="*/ 338666 w 1951566"/>
              <a:gd name="connsiteY49" fmla="*/ 774699 h 901699"/>
              <a:gd name="connsiteX50" fmla="*/ 376766 w 1951566"/>
              <a:gd name="connsiteY50" fmla="*/ 770466 h 901699"/>
              <a:gd name="connsiteX51" fmla="*/ 402166 w 1951566"/>
              <a:gd name="connsiteY51" fmla="*/ 753533 h 901699"/>
              <a:gd name="connsiteX52" fmla="*/ 410633 w 1951566"/>
              <a:gd name="connsiteY52" fmla="*/ 740833 h 901699"/>
              <a:gd name="connsiteX53" fmla="*/ 512233 w 1951566"/>
              <a:gd name="connsiteY53" fmla="*/ 706966 h 901699"/>
              <a:gd name="connsiteX54" fmla="*/ 588946 w 1951566"/>
              <a:gd name="connsiteY54" fmla="*/ 719883 h 901699"/>
              <a:gd name="connsiteX55" fmla="*/ 685800 w 1951566"/>
              <a:gd name="connsiteY55" fmla="*/ 795867 h 901699"/>
              <a:gd name="connsiteX56" fmla="*/ 736599 w 1951566"/>
              <a:gd name="connsiteY56" fmla="*/ 833966 h 901699"/>
              <a:gd name="connsiteX57" fmla="*/ 745066 w 1951566"/>
              <a:gd name="connsiteY57" fmla="*/ 846666 h 901699"/>
              <a:gd name="connsiteX58" fmla="*/ 778933 w 1951566"/>
              <a:gd name="connsiteY58" fmla="*/ 888999 h 901699"/>
              <a:gd name="connsiteX59" fmla="*/ 825499 w 1951566"/>
              <a:gd name="connsiteY59" fmla="*/ 855133 h 901699"/>
              <a:gd name="connsiteX60" fmla="*/ 791633 w 1951566"/>
              <a:gd name="connsiteY60" fmla="*/ 872066 h 901699"/>
              <a:gd name="connsiteX61" fmla="*/ 770466 w 1951566"/>
              <a:gd name="connsiteY61" fmla="*/ 850899 h 901699"/>
              <a:gd name="connsiteX62" fmla="*/ 753533 w 1951566"/>
              <a:gd name="connsiteY62" fmla="*/ 795866 h 901699"/>
              <a:gd name="connsiteX63" fmla="*/ 821266 w 1951566"/>
              <a:gd name="connsiteY63" fmla="*/ 888999 h 901699"/>
              <a:gd name="connsiteX64" fmla="*/ 846666 w 1951566"/>
              <a:gd name="connsiteY64" fmla="*/ 859367 h 901699"/>
              <a:gd name="connsiteX65" fmla="*/ 876300 w 1951566"/>
              <a:gd name="connsiteY65" fmla="*/ 880533 h 901699"/>
              <a:gd name="connsiteX66" fmla="*/ 876300 w 1951566"/>
              <a:gd name="connsiteY66" fmla="*/ 901699 h 901699"/>
              <a:gd name="connsiteX67" fmla="*/ 863600 w 1951566"/>
              <a:gd name="connsiteY67" fmla="*/ 817033 h 901699"/>
              <a:gd name="connsiteX68" fmla="*/ 935566 w 1951566"/>
              <a:gd name="connsiteY68" fmla="*/ 821266 h 901699"/>
              <a:gd name="connsiteX69" fmla="*/ 944033 w 1951566"/>
              <a:gd name="connsiteY69" fmla="*/ 762000 h 901699"/>
              <a:gd name="connsiteX70" fmla="*/ 986366 w 1951566"/>
              <a:gd name="connsiteY70" fmla="*/ 732365 h 901699"/>
              <a:gd name="connsiteX71" fmla="*/ 1075267 w 1951566"/>
              <a:gd name="connsiteY71" fmla="*/ 702732 h 901699"/>
              <a:gd name="connsiteX72" fmla="*/ 1147233 w 1951566"/>
              <a:gd name="connsiteY72" fmla="*/ 728133 h 901699"/>
              <a:gd name="connsiteX73" fmla="*/ 1236133 w 1951566"/>
              <a:gd name="connsiteY73" fmla="*/ 770466 h 901699"/>
              <a:gd name="connsiteX74" fmla="*/ 1270000 w 1951566"/>
              <a:gd name="connsiteY74" fmla="*/ 804333 h 901699"/>
              <a:gd name="connsiteX75" fmla="*/ 1325032 w 1951566"/>
              <a:gd name="connsiteY75" fmla="*/ 833967 h 901699"/>
              <a:gd name="connsiteX76" fmla="*/ 1312333 w 1951566"/>
              <a:gd name="connsiteY76" fmla="*/ 833966 h 901699"/>
              <a:gd name="connsiteX77" fmla="*/ 1333499 w 1951566"/>
              <a:gd name="connsiteY77" fmla="*/ 825500 h 901699"/>
              <a:gd name="connsiteX78" fmla="*/ 1346200 w 1951566"/>
              <a:gd name="connsiteY78" fmla="*/ 855133 h 901699"/>
              <a:gd name="connsiteX79" fmla="*/ 1308100 w 1951566"/>
              <a:gd name="connsiteY79" fmla="*/ 795866 h 901699"/>
              <a:gd name="connsiteX80" fmla="*/ 1291166 w 1951566"/>
              <a:gd name="connsiteY80" fmla="*/ 778933 h 901699"/>
              <a:gd name="connsiteX81" fmla="*/ 1253066 w 1951566"/>
              <a:gd name="connsiteY81" fmla="*/ 719666 h 901699"/>
              <a:gd name="connsiteX82" fmla="*/ 1231900 w 1951566"/>
              <a:gd name="connsiteY82" fmla="*/ 698499 h 901699"/>
              <a:gd name="connsiteX83" fmla="*/ 1253066 w 1951566"/>
              <a:gd name="connsiteY83" fmla="*/ 677333 h 901699"/>
              <a:gd name="connsiteX84" fmla="*/ 1325033 w 1951566"/>
              <a:gd name="connsiteY84" fmla="*/ 668866 h 901699"/>
              <a:gd name="connsiteX85" fmla="*/ 1388533 w 1951566"/>
              <a:gd name="connsiteY85" fmla="*/ 673099 h 901699"/>
              <a:gd name="connsiteX86" fmla="*/ 1464733 w 1951566"/>
              <a:gd name="connsiteY86" fmla="*/ 690032 h 901699"/>
              <a:gd name="connsiteX87" fmla="*/ 1557866 w 1951566"/>
              <a:gd name="connsiteY87" fmla="*/ 711200 h 901699"/>
              <a:gd name="connsiteX88" fmla="*/ 1773766 w 1951566"/>
              <a:gd name="connsiteY88" fmla="*/ 761999 h 901699"/>
              <a:gd name="connsiteX89" fmla="*/ 1841499 w 1951566"/>
              <a:gd name="connsiteY89" fmla="*/ 757766 h 901699"/>
              <a:gd name="connsiteX90" fmla="*/ 1883833 w 1951566"/>
              <a:gd name="connsiteY90" fmla="*/ 770466 h 901699"/>
              <a:gd name="connsiteX91" fmla="*/ 1858433 w 1951566"/>
              <a:gd name="connsiteY91" fmla="*/ 774700 h 901699"/>
              <a:gd name="connsiteX92" fmla="*/ 1816099 w 1951566"/>
              <a:gd name="connsiteY92" fmla="*/ 736599 h 901699"/>
              <a:gd name="connsiteX93" fmla="*/ 1909233 w 1951566"/>
              <a:gd name="connsiteY93" fmla="*/ 728132 h 901699"/>
              <a:gd name="connsiteX94" fmla="*/ 1951566 w 1951566"/>
              <a:gd name="connsiteY94" fmla="*/ 715433 h 901699"/>
              <a:gd name="connsiteX95" fmla="*/ 1849966 w 1951566"/>
              <a:gd name="connsiteY95" fmla="*/ 706966 h 901699"/>
              <a:gd name="connsiteX96" fmla="*/ 1909233 w 1951566"/>
              <a:gd name="connsiteY96" fmla="*/ 698499 h 901699"/>
              <a:gd name="connsiteX97" fmla="*/ 1905000 w 1951566"/>
              <a:gd name="connsiteY97" fmla="*/ 656166 h 901699"/>
              <a:gd name="connsiteX98" fmla="*/ 1938867 w 1951566"/>
              <a:gd name="connsiteY98" fmla="*/ 639233 h 901699"/>
              <a:gd name="connsiteX99" fmla="*/ 1820333 w 1951566"/>
              <a:gd name="connsiteY99" fmla="*/ 622299 h 901699"/>
              <a:gd name="connsiteX100" fmla="*/ 1938867 w 1951566"/>
              <a:gd name="connsiteY100" fmla="*/ 588433 h 901699"/>
              <a:gd name="connsiteX101" fmla="*/ 1858433 w 1951566"/>
              <a:gd name="connsiteY101" fmla="*/ 588432 h 901699"/>
              <a:gd name="connsiteX102" fmla="*/ 1828800 w 1951566"/>
              <a:gd name="connsiteY102" fmla="*/ 567265 h 901699"/>
              <a:gd name="connsiteX103" fmla="*/ 1938866 w 1951566"/>
              <a:gd name="connsiteY103" fmla="*/ 516466 h 901699"/>
              <a:gd name="connsiteX104" fmla="*/ 1858432 w 1951566"/>
              <a:gd name="connsiteY104" fmla="*/ 529166 h 901699"/>
              <a:gd name="connsiteX105" fmla="*/ 1900766 w 1951566"/>
              <a:gd name="connsiteY105" fmla="*/ 482599 h 901699"/>
              <a:gd name="connsiteX106" fmla="*/ 1905000 w 1951566"/>
              <a:gd name="connsiteY106" fmla="*/ 452966 h 901699"/>
              <a:gd name="connsiteX107" fmla="*/ 1849966 w 1951566"/>
              <a:gd name="connsiteY107" fmla="*/ 469899 h 901699"/>
              <a:gd name="connsiteX108" fmla="*/ 1862666 w 1951566"/>
              <a:gd name="connsiteY108" fmla="*/ 436033 h 901699"/>
              <a:gd name="connsiteX109" fmla="*/ 1820333 w 1951566"/>
              <a:gd name="connsiteY109" fmla="*/ 465666 h 901699"/>
              <a:gd name="connsiteX110" fmla="*/ 1799166 w 1951566"/>
              <a:gd name="connsiteY110" fmla="*/ 419099 h 901699"/>
              <a:gd name="connsiteX111" fmla="*/ 1765300 w 1951566"/>
              <a:gd name="connsiteY111" fmla="*/ 397932 h 901699"/>
              <a:gd name="connsiteX112" fmla="*/ 1638300 w 1951566"/>
              <a:gd name="connsiteY112" fmla="*/ 431798 h 901699"/>
              <a:gd name="connsiteX113" fmla="*/ 1494367 w 1951566"/>
              <a:gd name="connsiteY113" fmla="*/ 486833 h 901699"/>
              <a:gd name="connsiteX114" fmla="*/ 1447800 w 1951566"/>
              <a:gd name="connsiteY114" fmla="*/ 503766 h 901699"/>
              <a:gd name="connsiteX115" fmla="*/ 1384300 w 1951566"/>
              <a:gd name="connsiteY115" fmla="*/ 512232 h 901699"/>
              <a:gd name="connsiteX116" fmla="*/ 1316566 w 1951566"/>
              <a:gd name="connsiteY116" fmla="*/ 520700 h 901699"/>
              <a:gd name="connsiteX117" fmla="*/ 1270000 w 1951566"/>
              <a:gd name="connsiteY117" fmla="*/ 537632 h 901699"/>
              <a:gd name="connsiteX118" fmla="*/ 1236133 w 1951566"/>
              <a:gd name="connsiteY118" fmla="*/ 554565 h 901699"/>
              <a:gd name="connsiteX119" fmla="*/ 1193800 w 1951566"/>
              <a:gd name="connsiteY119" fmla="*/ 584199 h 901699"/>
              <a:gd name="connsiteX120" fmla="*/ 1176866 w 1951566"/>
              <a:gd name="connsiteY120" fmla="*/ 613833 h 901699"/>
              <a:gd name="connsiteX121" fmla="*/ 1185333 w 1951566"/>
              <a:gd name="connsiteY121" fmla="*/ 533399 h 901699"/>
              <a:gd name="connsiteX122" fmla="*/ 1206500 w 1951566"/>
              <a:gd name="connsiteY122" fmla="*/ 499533 h 901699"/>
              <a:gd name="connsiteX123" fmla="*/ 1270000 w 1951566"/>
              <a:gd name="connsiteY123" fmla="*/ 469899 h 901699"/>
              <a:gd name="connsiteX124" fmla="*/ 1248833 w 1951566"/>
              <a:gd name="connsiteY124" fmla="*/ 436033 h 901699"/>
              <a:gd name="connsiteX125" fmla="*/ 1240366 w 1951566"/>
              <a:gd name="connsiteY125" fmla="*/ 406399 h 901699"/>
              <a:gd name="connsiteX126" fmla="*/ 1219200 w 1951566"/>
              <a:gd name="connsiteY126" fmla="*/ 406399 h 901699"/>
              <a:gd name="connsiteX127" fmla="*/ 1350433 w 1951566"/>
              <a:gd name="connsiteY127" fmla="*/ 330199 h 901699"/>
              <a:gd name="connsiteX128" fmla="*/ 1405466 w 1951566"/>
              <a:gd name="connsiteY128" fmla="*/ 317499 h 901699"/>
              <a:gd name="connsiteX129" fmla="*/ 1380066 w 1951566"/>
              <a:gd name="connsiteY129" fmla="*/ 287866 h 901699"/>
              <a:gd name="connsiteX130" fmla="*/ 1435100 w 1951566"/>
              <a:gd name="connsiteY130" fmla="*/ 275166 h 901699"/>
              <a:gd name="connsiteX131" fmla="*/ 1312334 w 1951566"/>
              <a:gd name="connsiteY131" fmla="*/ 296333 h 901699"/>
              <a:gd name="connsiteX132" fmla="*/ 1185332 w 1951566"/>
              <a:gd name="connsiteY132" fmla="*/ 325967 h 901699"/>
              <a:gd name="connsiteX133" fmla="*/ 1075267 w 1951566"/>
              <a:gd name="connsiteY133" fmla="*/ 368299 h 901699"/>
              <a:gd name="connsiteX134" fmla="*/ 948265 w 1951566"/>
              <a:gd name="connsiteY134" fmla="*/ 410632 h 901699"/>
              <a:gd name="connsiteX135" fmla="*/ 876300 w 1951566"/>
              <a:gd name="connsiteY135" fmla="*/ 389466 h 901699"/>
              <a:gd name="connsiteX136" fmla="*/ 706966 w 1951566"/>
              <a:gd name="connsiteY136" fmla="*/ 359833 h 901699"/>
              <a:gd name="connsiteX137" fmla="*/ 927100 w 1951566"/>
              <a:gd name="connsiteY137" fmla="*/ 351366 h 901699"/>
              <a:gd name="connsiteX138" fmla="*/ 825500 w 1951566"/>
              <a:gd name="connsiteY138" fmla="*/ 313266 h 901699"/>
              <a:gd name="connsiteX139" fmla="*/ 948266 w 1951566"/>
              <a:gd name="connsiteY139" fmla="*/ 275166 h 901699"/>
              <a:gd name="connsiteX140" fmla="*/ 842433 w 1951566"/>
              <a:gd name="connsiteY140" fmla="*/ 237066 h 901699"/>
              <a:gd name="connsiteX141" fmla="*/ 876300 w 1951566"/>
              <a:gd name="connsiteY141" fmla="*/ 173566 h 901699"/>
              <a:gd name="connsiteX142" fmla="*/ 935566 w 1951566"/>
              <a:gd name="connsiteY142" fmla="*/ 139699 h 901699"/>
              <a:gd name="connsiteX143" fmla="*/ 935566 w 1951566"/>
              <a:gd name="connsiteY143" fmla="*/ 105833 h 901699"/>
              <a:gd name="connsiteX144" fmla="*/ 901700 w 1951566"/>
              <a:gd name="connsiteY144" fmla="*/ 114299 h 901699"/>
              <a:gd name="connsiteX145" fmla="*/ 905933 w 1951566"/>
              <a:gd name="connsiteY145" fmla="*/ 71966 h 901699"/>
              <a:gd name="connsiteX146" fmla="*/ 842433 w 1951566"/>
              <a:gd name="connsiteY146" fmla="*/ 88899 h 901699"/>
              <a:gd name="connsiteX147" fmla="*/ 829733 w 1951566"/>
              <a:gd name="connsiteY147" fmla="*/ 93133 h 901699"/>
              <a:gd name="connsiteX148" fmla="*/ 770466 w 1951566"/>
              <a:gd name="connsiteY148" fmla="*/ 122766 h 901699"/>
              <a:gd name="connsiteX149" fmla="*/ 736600 w 1951566"/>
              <a:gd name="connsiteY149" fmla="*/ 173566 h 901699"/>
              <a:gd name="connsiteX150" fmla="*/ 685800 w 1951566"/>
              <a:gd name="connsiteY150" fmla="*/ 177799 h 901699"/>
              <a:gd name="connsiteX151" fmla="*/ 618066 w 1951566"/>
              <a:gd name="connsiteY151" fmla="*/ 173566 h 901699"/>
              <a:gd name="connsiteX152" fmla="*/ 503767 w 1951566"/>
              <a:gd name="connsiteY152" fmla="*/ 224366 h 901699"/>
              <a:gd name="connsiteX153" fmla="*/ 465666 w 1951566"/>
              <a:gd name="connsiteY153" fmla="*/ 241299 h 901699"/>
              <a:gd name="connsiteX154" fmla="*/ 406400 w 1951566"/>
              <a:gd name="connsiteY154" fmla="*/ 245532 h 901699"/>
              <a:gd name="connsiteX155" fmla="*/ 389466 w 1951566"/>
              <a:gd name="connsiteY155" fmla="*/ 215900 h 901699"/>
              <a:gd name="connsiteX156" fmla="*/ 368300 w 1951566"/>
              <a:gd name="connsiteY156" fmla="*/ 160866 h 901699"/>
              <a:gd name="connsiteX157" fmla="*/ 385234 w 1951566"/>
              <a:gd name="connsiteY157" fmla="*/ 93133 h 901699"/>
              <a:gd name="connsiteX158" fmla="*/ 397933 w 1951566"/>
              <a:gd name="connsiteY158" fmla="*/ 0 h 901699"/>
              <a:gd name="connsiteX159" fmla="*/ 347133 w 1951566"/>
              <a:gd name="connsiteY159" fmla="*/ 29632 h 901699"/>
              <a:gd name="connsiteX160" fmla="*/ 334433 w 1951566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38666 w 1968499"/>
              <a:gd name="connsiteY49" fmla="*/ 774699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110066 w 1968499"/>
              <a:gd name="connsiteY41" fmla="*/ 7238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968499" h="901699">
                <a:moveTo>
                  <a:pt x="334433" y="76200"/>
                </a:moveTo>
                <a:lnTo>
                  <a:pt x="287866" y="131233"/>
                </a:lnTo>
                <a:lnTo>
                  <a:pt x="275166" y="160865"/>
                </a:lnTo>
                <a:lnTo>
                  <a:pt x="262468" y="186265"/>
                </a:lnTo>
                <a:lnTo>
                  <a:pt x="232832" y="237066"/>
                </a:lnTo>
                <a:lnTo>
                  <a:pt x="220132" y="258233"/>
                </a:lnTo>
                <a:lnTo>
                  <a:pt x="211667" y="279399"/>
                </a:lnTo>
                <a:lnTo>
                  <a:pt x="173567" y="321733"/>
                </a:lnTo>
                <a:lnTo>
                  <a:pt x="131233" y="309033"/>
                </a:lnTo>
                <a:lnTo>
                  <a:pt x="118533" y="321732"/>
                </a:lnTo>
                <a:lnTo>
                  <a:pt x="71966" y="368299"/>
                </a:lnTo>
                <a:lnTo>
                  <a:pt x="16934" y="321733"/>
                </a:lnTo>
                <a:lnTo>
                  <a:pt x="71966" y="359833"/>
                </a:lnTo>
                <a:lnTo>
                  <a:pt x="105833" y="325966"/>
                </a:lnTo>
                <a:lnTo>
                  <a:pt x="97366" y="325966"/>
                </a:lnTo>
                <a:lnTo>
                  <a:pt x="139700" y="355600"/>
                </a:lnTo>
                <a:lnTo>
                  <a:pt x="0" y="380999"/>
                </a:lnTo>
                <a:lnTo>
                  <a:pt x="29633" y="359833"/>
                </a:lnTo>
                <a:lnTo>
                  <a:pt x="76200" y="397932"/>
                </a:lnTo>
                <a:lnTo>
                  <a:pt x="114300" y="406399"/>
                </a:lnTo>
                <a:cubicBezTo>
                  <a:pt x="115711" y="417688"/>
                  <a:pt x="157338" y="419099"/>
                  <a:pt x="160866" y="419099"/>
                </a:cubicBezTo>
                <a:cubicBezTo>
                  <a:pt x="164394" y="419099"/>
                  <a:pt x="135466" y="397932"/>
                  <a:pt x="135466" y="406399"/>
                </a:cubicBezTo>
                <a:lnTo>
                  <a:pt x="139699" y="419100"/>
                </a:lnTo>
                <a:lnTo>
                  <a:pt x="165099" y="393699"/>
                </a:lnTo>
                <a:lnTo>
                  <a:pt x="186266" y="444500"/>
                </a:lnTo>
                <a:lnTo>
                  <a:pt x="177800" y="482599"/>
                </a:lnTo>
                <a:lnTo>
                  <a:pt x="241300" y="491066"/>
                </a:lnTo>
                <a:lnTo>
                  <a:pt x="262466" y="507999"/>
                </a:lnTo>
                <a:cubicBezTo>
                  <a:pt x="266699" y="516466"/>
                  <a:pt x="265994" y="529166"/>
                  <a:pt x="275166" y="533399"/>
                </a:cubicBezTo>
                <a:cubicBezTo>
                  <a:pt x="284338" y="537632"/>
                  <a:pt x="306210" y="528460"/>
                  <a:pt x="317499" y="533399"/>
                </a:cubicBezTo>
                <a:cubicBezTo>
                  <a:pt x="328788" y="538338"/>
                  <a:pt x="334432" y="553155"/>
                  <a:pt x="342899" y="563033"/>
                </a:cubicBezTo>
                <a:lnTo>
                  <a:pt x="334432" y="618066"/>
                </a:lnTo>
                <a:lnTo>
                  <a:pt x="258234" y="647700"/>
                </a:lnTo>
                <a:lnTo>
                  <a:pt x="135466" y="647700"/>
                </a:lnTo>
                <a:lnTo>
                  <a:pt x="160867" y="639233"/>
                </a:lnTo>
                <a:lnTo>
                  <a:pt x="122767" y="647699"/>
                </a:lnTo>
                <a:cubicBezTo>
                  <a:pt x="106000" y="650960"/>
                  <a:pt x="94835" y="651039"/>
                  <a:pt x="56029" y="663033"/>
                </a:cubicBezTo>
                <a:cubicBezTo>
                  <a:pt x="27267" y="671939"/>
                  <a:pt x="48434" y="690989"/>
                  <a:pt x="22162" y="701133"/>
                </a:cubicBezTo>
                <a:cubicBezTo>
                  <a:pt x="-4110" y="711277"/>
                  <a:pt x="24155" y="727160"/>
                  <a:pt x="12700" y="732365"/>
                </a:cubicBezTo>
                <a:lnTo>
                  <a:pt x="59267" y="728133"/>
                </a:lnTo>
                <a:lnTo>
                  <a:pt x="38099" y="740833"/>
                </a:lnTo>
                <a:lnTo>
                  <a:pt x="110066" y="723899"/>
                </a:lnTo>
                <a:cubicBezTo>
                  <a:pt x="137209" y="726188"/>
                  <a:pt x="88153" y="736944"/>
                  <a:pt x="115296" y="739233"/>
                </a:cubicBezTo>
                <a:lnTo>
                  <a:pt x="165100" y="723898"/>
                </a:lnTo>
                <a:lnTo>
                  <a:pt x="194733" y="706967"/>
                </a:lnTo>
                <a:lnTo>
                  <a:pt x="241300" y="736599"/>
                </a:lnTo>
                <a:lnTo>
                  <a:pt x="279400" y="719666"/>
                </a:lnTo>
                <a:lnTo>
                  <a:pt x="304800" y="719666"/>
                </a:lnTo>
                <a:lnTo>
                  <a:pt x="334433" y="761999"/>
                </a:lnTo>
                <a:lnTo>
                  <a:pt x="364065" y="711199"/>
                </a:lnTo>
                <a:lnTo>
                  <a:pt x="368299" y="749299"/>
                </a:lnTo>
                <a:lnTo>
                  <a:pt x="402166" y="753533"/>
                </a:lnTo>
                <a:lnTo>
                  <a:pt x="410633" y="740833"/>
                </a:lnTo>
                <a:cubicBezTo>
                  <a:pt x="419271" y="739494"/>
                  <a:pt x="423675" y="704288"/>
                  <a:pt x="432313" y="702949"/>
                </a:cubicBezTo>
                <a:lnTo>
                  <a:pt x="512233" y="706966"/>
                </a:lnTo>
                <a:cubicBezTo>
                  <a:pt x="539130" y="704885"/>
                  <a:pt x="560018" y="705066"/>
                  <a:pt x="588946" y="719883"/>
                </a:cubicBezTo>
                <a:cubicBezTo>
                  <a:pt x="617874" y="734700"/>
                  <a:pt x="663308" y="767681"/>
                  <a:pt x="685800" y="795867"/>
                </a:cubicBezTo>
                <a:cubicBezTo>
                  <a:pt x="692855" y="829733"/>
                  <a:pt x="726721" y="825500"/>
                  <a:pt x="736599" y="833966"/>
                </a:cubicBezTo>
                <a:cubicBezTo>
                  <a:pt x="746477" y="842433"/>
                  <a:pt x="738010" y="837494"/>
                  <a:pt x="745066" y="846666"/>
                </a:cubicBezTo>
                <a:cubicBezTo>
                  <a:pt x="752122" y="855838"/>
                  <a:pt x="770466" y="863599"/>
                  <a:pt x="778933" y="888999"/>
                </a:cubicBezTo>
                <a:lnTo>
                  <a:pt x="825499" y="855133"/>
                </a:lnTo>
                <a:lnTo>
                  <a:pt x="791633" y="872066"/>
                </a:lnTo>
                <a:lnTo>
                  <a:pt x="770466" y="850899"/>
                </a:lnTo>
                <a:lnTo>
                  <a:pt x="753533" y="795866"/>
                </a:lnTo>
                <a:lnTo>
                  <a:pt x="821266" y="888999"/>
                </a:lnTo>
                <a:lnTo>
                  <a:pt x="846666" y="859367"/>
                </a:lnTo>
                <a:lnTo>
                  <a:pt x="876300" y="880533"/>
                </a:lnTo>
                <a:lnTo>
                  <a:pt x="876300" y="901699"/>
                </a:lnTo>
                <a:cubicBezTo>
                  <a:pt x="876300" y="898877"/>
                  <a:pt x="863600" y="819855"/>
                  <a:pt x="863600" y="817033"/>
                </a:cubicBezTo>
                <a:lnTo>
                  <a:pt x="935566" y="821266"/>
                </a:lnTo>
                <a:lnTo>
                  <a:pt x="944033" y="762000"/>
                </a:lnTo>
                <a:lnTo>
                  <a:pt x="986366" y="732365"/>
                </a:lnTo>
                <a:lnTo>
                  <a:pt x="1075267" y="702732"/>
                </a:lnTo>
                <a:lnTo>
                  <a:pt x="1147233" y="728133"/>
                </a:lnTo>
                <a:lnTo>
                  <a:pt x="1236133" y="770466"/>
                </a:lnTo>
                <a:lnTo>
                  <a:pt x="1270000" y="804333"/>
                </a:lnTo>
                <a:lnTo>
                  <a:pt x="1325032" y="833967"/>
                </a:lnTo>
                <a:lnTo>
                  <a:pt x="1312333" y="833966"/>
                </a:lnTo>
                <a:lnTo>
                  <a:pt x="1333499" y="825500"/>
                </a:lnTo>
                <a:lnTo>
                  <a:pt x="1346200" y="855133"/>
                </a:lnTo>
                <a:lnTo>
                  <a:pt x="1308100" y="795866"/>
                </a:lnTo>
                <a:lnTo>
                  <a:pt x="1291166" y="778933"/>
                </a:lnTo>
                <a:lnTo>
                  <a:pt x="1253066" y="719666"/>
                </a:lnTo>
                <a:lnTo>
                  <a:pt x="1231900" y="698499"/>
                </a:lnTo>
                <a:lnTo>
                  <a:pt x="1253066" y="677333"/>
                </a:lnTo>
                <a:lnTo>
                  <a:pt x="1325033" y="668866"/>
                </a:lnTo>
                <a:lnTo>
                  <a:pt x="1388533" y="673099"/>
                </a:lnTo>
                <a:lnTo>
                  <a:pt x="1464733" y="690032"/>
                </a:lnTo>
                <a:lnTo>
                  <a:pt x="1557866" y="711200"/>
                </a:lnTo>
                <a:lnTo>
                  <a:pt x="1773766" y="761999"/>
                </a:lnTo>
                <a:lnTo>
                  <a:pt x="1841499" y="757766"/>
                </a:lnTo>
                <a:lnTo>
                  <a:pt x="1883833" y="770466"/>
                </a:lnTo>
                <a:lnTo>
                  <a:pt x="1858433" y="774700"/>
                </a:lnTo>
                <a:lnTo>
                  <a:pt x="1816099" y="736599"/>
                </a:lnTo>
                <a:lnTo>
                  <a:pt x="1909233" y="728132"/>
                </a:lnTo>
                <a:lnTo>
                  <a:pt x="1951566" y="715433"/>
                </a:lnTo>
                <a:lnTo>
                  <a:pt x="1849966" y="706966"/>
                </a:lnTo>
                <a:lnTo>
                  <a:pt x="1968499" y="694266"/>
                </a:lnTo>
                <a:lnTo>
                  <a:pt x="1905000" y="656166"/>
                </a:lnTo>
                <a:lnTo>
                  <a:pt x="1938867" y="639233"/>
                </a:lnTo>
                <a:lnTo>
                  <a:pt x="1820333" y="622299"/>
                </a:lnTo>
                <a:lnTo>
                  <a:pt x="1938867" y="588433"/>
                </a:lnTo>
                <a:lnTo>
                  <a:pt x="1858433" y="588432"/>
                </a:lnTo>
                <a:lnTo>
                  <a:pt x="1828800" y="567265"/>
                </a:lnTo>
                <a:lnTo>
                  <a:pt x="1938866" y="516466"/>
                </a:lnTo>
                <a:lnTo>
                  <a:pt x="1858432" y="529166"/>
                </a:lnTo>
                <a:lnTo>
                  <a:pt x="1900766" y="482599"/>
                </a:lnTo>
                <a:lnTo>
                  <a:pt x="1905000" y="452966"/>
                </a:lnTo>
                <a:lnTo>
                  <a:pt x="1849966" y="469899"/>
                </a:lnTo>
                <a:lnTo>
                  <a:pt x="1862666" y="436033"/>
                </a:lnTo>
                <a:lnTo>
                  <a:pt x="1820333" y="465666"/>
                </a:lnTo>
                <a:lnTo>
                  <a:pt x="1799166" y="419099"/>
                </a:lnTo>
                <a:lnTo>
                  <a:pt x="1765300" y="397932"/>
                </a:lnTo>
                <a:cubicBezTo>
                  <a:pt x="1727200" y="404987"/>
                  <a:pt x="1676400" y="399343"/>
                  <a:pt x="1638300" y="431798"/>
                </a:cubicBezTo>
                <a:cubicBezTo>
                  <a:pt x="1588911" y="443087"/>
                  <a:pt x="1543756" y="445911"/>
                  <a:pt x="1494367" y="486833"/>
                </a:cubicBezTo>
                <a:lnTo>
                  <a:pt x="1447800" y="503766"/>
                </a:lnTo>
                <a:lnTo>
                  <a:pt x="1384300" y="512232"/>
                </a:lnTo>
                <a:lnTo>
                  <a:pt x="1316566" y="520700"/>
                </a:lnTo>
                <a:lnTo>
                  <a:pt x="1270000" y="537632"/>
                </a:lnTo>
                <a:lnTo>
                  <a:pt x="1236133" y="554565"/>
                </a:lnTo>
                <a:lnTo>
                  <a:pt x="1193800" y="584199"/>
                </a:lnTo>
                <a:lnTo>
                  <a:pt x="1176866" y="613833"/>
                </a:lnTo>
                <a:lnTo>
                  <a:pt x="1185333" y="533399"/>
                </a:lnTo>
                <a:lnTo>
                  <a:pt x="1206500" y="499533"/>
                </a:lnTo>
                <a:lnTo>
                  <a:pt x="1270000" y="469899"/>
                </a:lnTo>
                <a:lnTo>
                  <a:pt x="1248833" y="436033"/>
                </a:lnTo>
                <a:lnTo>
                  <a:pt x="1240366" y="406399"/>
                </a:lnTo>
                <a:lnTo>
                  <a:pt x="1219200" y="406399"/>
                </a:lnTo>
                <a:lnTo>
                  <a:pt x="1350433" y="330199"/>
                </a:lnTo>
                <a:lnTo>
                  <a:pt x="1405466" y="317499"/>
                </a:lnTo>
                <a:lnTo>
                  <a:pt x="1380066" y="287866"/>
                </a:lnTo>
                <a:lnTo>
                  <a:pt x="1435100" y="275166"/>
                </a:lnTo>
                <a:lnTo>
                  <a:pt x="1312334" y="296333"/>
                </a:lnTo>
                <a:lnTo>
                  <a:pt x="1185332" y="325967"/>
                </a:lnTo>
                <a:lnTo>
                  <a:pt x="1075267" y="368299"/>
                </a:lnTo>
                <a:lnTo>
                  <a:pt x="948265" y="410632"/>
                </a:lnTo>
                <a:lnTo>
                  <a:pt x="876300" y="389466"/>
                </a:lnTo>
                <a:lnTo>
                  <a:pt x="706966" y="359833"/>
                </a:lnTo>
                <a:lnTo>
                  <a:pt x="927100" y="351366"/>
                </a:lnTo>
                <a:lnTo>
                  <a:pt x="825500" y="313266"/>
                </a:lnTo>
                <a:lnTo>
                  <a:pt x="948266" y="275166"/>
                </a:lnTo>
                <a:lnTo>
                  <a:pt x="842433" y="237066"/>
                </a:lnTo>
                <a:lnTo>
                  <a:pt x="876300" y="173566"/>
                </a:lnTo>
                <a:lnTo>
                  <a:pt x="935566" y="139699"/>
                </a:lnTo>
                <a:lnTo>
                  <a:pt x="935566" y="105833"/>
                </a:lnTo>
                <a:lnTo>
                  <a:pt x="901700" y="114299"/>
                </a:lnTo>
                <a:lnTo>
                  <a:pt x="905933" y="71966"/>
                </a:lnTo>
                <a:lnTo>
                  <a:pt x="842433" y="88899"/>
                </a:lnTo>
                <a:cubicBezTo>
                  <a:pt x="838200" y="90310"/>
                  <a:pt x="841728" y="87489"/>
                  <a:pt x="829733" y="93133"/>
                </a:cubicBezTo>
                <a:cubicBezTo>
                  <a:pt x="817739" y="98778"/>
                  <a:pt x="790222" y="112888"/>
                  <a:pt x="770466" y="122766"/>
                </a:cubicBezTo>
                <a:lnTo>
                  <a:pt x="736600" y="173566"/>
                </a:lnTo>
                <a:lnTo>
                  <a:pt x="685800" y="177799"/>
                </a:lnTo>
                <a:lnTo>
                  <a:pt x="618066" y="173566"/>
                </a:lnTo>
                <a:cubicBezTo>
                  <a:pt x="564444" y="197556"/>
                  <a:pt x="553156" y="242710"/>
                  <a:pt x="503767" y="224366"/>
                </a:cubicBezTo>
                <a:lnTo>
                  <a:pt x="465666" y="241299"/>
                </a:lnTo>
                <a:lnTo>
                  <a:pt x="406400" y="245532"/>
                </a:lnTo>
                <a:lnTo>
                  <a:pt x="389466" y="215900"/>
                </a:lnTo>
                <a:lnTo>
                  <a:pt x="368300" y="160866"/>
                </a:lnTo>
                <a:lnTo>
                  <a:pt x="385234" y="93133"/>
                </a:lnTo>
                <a:cubicBezTo>
                  <a:pt x="393701" y="56443"/>
                  <a:pt x="427566" y="19756"/>
                  <a:pt x="397933" y="0"/>
                </a:cubicBezTo>
                <a:lnTo>
                  <a:pt x="347133" y="29632"/>
                </a:lnTo>
                <a:lnTo>
                  <a:pt x="334433" y="76200"/>
                </a:lnTo>
                <a:close/>
              </a:path>
            </a:pathLst>
          </a:custGeom>
          <a:blipFill dpi="0" rotWithShape="1">
            <a:blip r:embed="rId15" cstate="screen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25314-91CB-4644-BAE4-3CA27943171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63" y="3892794"/>
            <a:ext cx="1345136" cy="1345136"/>
          </a:xfrm>
          <a:prstGeom prst="rect">
            <a:avLst/>
          </a:prstGeom>
        </p:spPr>
      </p:pic>
      <p:sp useBgFill="1">
        <p:nvSpPr>
          <p:cNvPr id="2" name="Freeform: Shape 1">
            <a:extLst>
              <a:ext uri="{FF2B5EF4-FFF2-40B4-BE49-F238E27FC236}">
                <a16:creationId xmlns:a16="http://schemas.microsoft.com/office/drawing/2014/main" id="{BDCC56AA-CA05-4F26-B968-56A48F13E282}"/>
              </a:ext>
            </a:extLst>
          </p:cNvPr>
          <p:cNvSpPr/>
          <p:nvPr/>
        </p:nvSpPr>
        <p:spPr>
          <a:xfrm>
            <a:off x="7227418" y="4476902"/>
            <a:ext cx="1215593" cy="673632"/>
          </a:xfrm>
          <a:custGeom>
            <a:avLst/>
            <a:gdLst>
              <a:gd name="connsiteX0" fmla="*/ 738835 w 738835"/>
              <a:gd name="connsiteY0" fmla="*/ 680314 h 680314"/>
              <a:gd name="connsiteX1" fmla="*/ 629107 w 738835"/>
              <a:gd name="connsiteY1" fmla="*/ 190196 h 680314"/>
              <a:gd name="connsiteX2" fmla="*/ 592531 w 738835"/>
              <a:gd name="connsiteY2" fmla="*/ 124359 h 680314"/>
              <a:gd name="connsiteX3" fmla="*/ 424281 w 738835"/>
              <a:gd name="connsiteY3" fmla="*/ 0 h 680314"/>
              <a:gd name="connsiteX4" fmla="*/ 365760 w 738835"/>
              <a:gd name="connsiteY4" fmla="*/ 14631 h 680314"/>
              <a:gd name="connsiteX5" fmla="*/ 336499 w 738835"/>
              <a:gd name="connsiteY5" fmla="*/ 0 h 680314"/>
              <a:gd name="connsiteX6" fmla="*/ 277977 w 738835"/>
              <a:gd name="connsiteY6" fmla="*/ 0 h 680314"/>
              <a:gd name="connsiteX7" fmla="*/ 248716 w 738835"/>
              <a:gd name="connsiteY7" fmla="*/ 21946 h 680314"/>
              <a:gd name="connsiteX8" fmla="*/ 219456 w 738835"/>
              <a:gd name="connsiteY8" fmla="*/ 14631 h 680314"/>
              <a:gd name="connsiteX9" fmla="*/ 175564 w 738835"/>
              <a:gd name="connsiteY9" fmla="*/ 21946 h 680314"/>
              <a:gd name="connsiteX10" fmla="*/ 138988 w 738835"/>
              <a:gd name="connsiteY10" fmla="*/ 73152 h 680314"/>
              <a:gd name="connsiteX11" fmla="*/ 29260 w 738835"/>
              <a:gd name="connsiteY11" fmla="*/ 153620 h 680314"/>
              <a:gd name="connsiteX12" fmla="*/ 7315 w 738835"/>
              <a:gd name="connsiteY12" fmla="*/ 182880 h 680314"/>
              <a:gd name="connsiteX13" fmla="*/ 0 w 738835"/>
              <a:gd name="connsiteY13" fmla="*/ 373076 h 680314"/>
              <a:gd name="connsiteX14" fmla="*/ 51206 w 738835"/>
              <a:gd name="connsiteY14" fmla="*/ 453543 h 680314"/>
              <a:gd name="connsiteX15" fmla="*/ 65836 w 738835"/>
              <a:gd name="connsiteY15" fmla="*/ 585216 h 680314"/>
              <a:gd name="connsiteX16" fmla="*/ 138988 w 738835"/>
              <a:gd name="connsiteY16" fmla="*/ 643738 h 680314"/>
              <a:gd name="connsiteX17" fmla="*/ 738835 w 738835"/>
              <a:gd name="connsiteY17" fmla="*/ 680314 h 68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835" h="680314">
                <a:moveTo>
                  <a:pt x="738835" y="680314"/>
                </a:moveTo>
                <a:lnTo>
                  <a:pt x="629107" y="190196"/>
                </a:lnTo>
                <a:lnTo>
                  <a:pt x="592531" y="124359"/>
                </a:lnTo>
                <a:lnTo>
                  <a:pt x="424281" y="0"/>
                </a:lnTo>
                <a:lnTo>
                  <a:pt x="365760" y="14631"/>
                </a:lnTo>
                <a:lnTo>
                  <a:pt x="336499" y="0"/>
                </a:lnTo>
                <a:lnTo>
                  <a:pt x="277977" y="0"/>
                </a:lnTo>
                <a:lnTo>
                  <a:pt x="248716" y="21946"/>
                </a:lnTo>
                <a:lnTo>
                  <a:pt x="219456" y="14631"/>
                </a:lnTo>
                <a:lnTo>
                  <a:pt x="175564" y="21946"/>
                </a:lnTo>
                <a:lnTo>
                  <a:pt x="138988" y="73152"/>
                </a:lnTo>
                <a:lnTo>
                  <a:pt x="29260" y="153620"/>
                </a:lnTo>
                <a:lnTo>
                  <a:pt x="7315" y="182880"/>
                </a:lnTo>
                <a:lnTo>
                  <a:pt x="0" y="373076"/>
                </a:lnTo>
                <a:lnTo>
                  <a:pt x="51206" y="453543"/>
                </a:lnTo>
                <a:lnTo>
                  <a:pt x="65836" y="585216"/>
                </a:lnTo>
                <a:lnTo>
                  <a:pt x="138988" y="643738"/>
                </a:lnTo>
                <a:lnTo>
                  <a:pt x="738835" y="680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Picture 60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8568ADE5-59E1-42A7-A859-88B5D0D1E62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8298512" y="4631199"/>
            <a:ext cx="452162" cy="409557"/>
          </a:xfrm>
          <a:prstGeom prst="rect">
            <a:avLst/>
          </a:prstGeom>
        </p:spPr>
      </p:pic>
      <p:sp>
        <p:nvSpPr>
          <p:cNvPr id="62" name="Cloud 61">
            <a:extLst>
              <a:ext uri="{FF2B5EF4-FFF2-40B4-BE49-F238E27FC236}">
                <a16:creationId xmlns:a16="http://schemas.microsoft.com/office/drawing/2014/main" id="{0BB3F8CC-FE83-49CB-9A49-CC98A19D4595}"/>
              </a:ext>
            </a:extLst>
          </p:cNvPr>
          <p:cNvSpPr/>
          <p:nvPr/>
        </p:nvSpPr>
        <p:spPr>
          <a:xfrm>
            <a:off x="8164105" y="4524365"/>
            <a:ext cx="648072" cy="64807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89E16C2-4FF0-4D77-90BB-0F1513644D19}"/>
              </a:ext>
            </a:extLst>
          </p:cNvPr>
          <p:cNvSpPr/>
          <p:nvPr/>
        </p:nvSpPr>
        <p:spPr>
          <a:xfrm>
            <a:off x="2885966" y="3592197"/>
            <a:ext cx="1037962" cy="2078004"/>
          </a:xfrm>
          <a:custGeom>
            <a:avLst/>
            <a:gdLst>
              <a:gd name="connsiteX0" fmla="*/ 622407 w 1990165"/>
              <a:gd name="connsiteY0" fmla="*/ 0 h 4495160"/>
              <a:gd name="connsiteX1" fmla="*/ 676195 w 1990165"/>
              <a:gd name="connsiteY1" fmla="*/ 176733 h 4495160"/>
              <a:gd name="connsiteX2" fmla="*/ 630091 w 1990165"/>
              <a:gd name="connsiteY2" fmla="*/ 414938 h 4495160"/>
              <a:gd name="connsiteX3" fmla="*/ 622407 w 1990165"/>
              <a:gd name="connsiteY3" fmla="*/ 522515 h 4495160"/>
              <a:gd name="connsiteX4" fmla="*/ 583987 w 1990165"/>
              <a:gd name="connsiteY4" fmla="*/ 637775 h 4495160"/>
              <a:gd name="connsiteX5" fmla="*/ 560935 w 1990165"/>
              <a:gd name="connsiteY5" fmla="*/ 729984 h 4495160"/>
              <a:gd name="connsiteX6" fmla="*/ 299677 w 1990165"/>
              <a:gd name="connsiteY6" fmla="*/ 845244 h 4495160"/>
              <a:gd name="connsiteX7" fmla="*/ 245889 w 1990165"/>
              <a:gd name="connsiteY7" fmla="*/ 937453 h 4495160"/>
              <a:gd name="connsiteX8" fmla="*/ 184417 w 1990165"/>
              <a:gd name="connsiteY8" fmla="*/ 1490703 h 4495160"/>
              <a:gd name="connsiteX9" fmla="*/ 145997 w 1990165"/>
              <a:gd name="connsiteY9" fmla="*/ 1744276 h 4495160"/>
              <a:gd name="connsiteX10" fmla="*/ 207469 w 1990165"/>
              <a:gd name="connsiteY10" fmla="*/ 1921009 h 4495160"/>
              <a:gd name="connsiteX11" fmla="*/ 192101 w 1990165"/>
              <a:gd name="connsiteY11" fmla="*/ 2036269 h 4495160"/>
              <a:gd name="connsiteX12" fmla="*/ 38420 w 1990165"/>
              <a:gd name="connsiteY12" fmla="*/ 2428155 h 4495160"/>
              <a:gd name="connsiteX13" fmla="*/ 0 w 1990165"/>
              <a:gd name="connsiteY13" fmla="*/ 2543416 h 4495160"/>
              <a:gd name="connsiteX14" fmla="*/ 7684 w 1990165"/>
              <a:gd name="connsiteY14" fmla="*/ 3680653 h 4495160"/>
              <a:gd name="connsiteX15" fmla="*/ 222837 w 1990165"/>
              <a:gd name="connsiteY15" fmla="*/ 3665284 h 4495160"/>
              <a:gd name="connsiteX16" fmla="*/ 238205 w 1990165"/>
              <a:gd name="connsiteY16" fmla="*/ 3703705 h 4495160"/>
              <a:gd name="connsiteX17" fmla="*/ 330414 w 1990165"/>
              <a:gd name="connsiteY17" fmla="*/ 3734441 h 4495160"/>
              <a:gd name="connsiteX18" fmla="*/ 368834 w 1990165"/>
              <a:gd name="connsiteY18" fmla="*/ 4026434 h 4495160"/>
              <a:gd name="connsiteX19" fmla="*/ 484094 w 1990165"/>
              <a:gd name="connsiteY19" fmla="*/ 4041802 h 4495160"/>
              <a:gd name="connsiteX20" fmla="*/ 522514 w 1990165"/>
              <a:gd name="connsiteY20" fmla="*/ 4479792 h 4495160"/>
              <a:gd name="connsiteX21" fmla="*/ 630091 w 1990165"/>
              <a:gd name="connsiteY21" fmla="*/ 4495160 h 4495160"/>
              <a:gd name="connsiteX22" fmla="*/ 660827 w 1990165"/>
              <a:gd name="connsiteY22" fmla="*/ 3903489 h 4495160"/>
              <a:gd name="connsiteX23" fmla="*/ 899032 w 1990165"/>
              <a:gd name="connsiteY23" fmla="*/ 3941910 h 4495160"/>
              <a:gd name="connsiteX24" fmla="*/ 991240 w 1990165"/>
              <a:gd name="connsiteY24" fmla="*/ 4326111 h 4495160"/>
              <a:gd name="connsiteX25" fmla="*/ 1106501 w 1990165"/>
              <a:gd name="connsiteY25" fmla="*/ 4333795 h 4495160"/>
              <a:gd name="connsiteX26" fmla="*/ 1075765 w 1990165"/>
              <a:gd name="connsiteY26" fmla="*/ 4095590 h 4495160"/>
              <a:gd name="connsiteX27" fmla="*/ 1075765 w 1990165"/>
              <a:gd name="connsiteY27" fmla="*/ 3949594 h 4495160"/>
              <a:gd name="connsiteX28" fmla="*/ 1106501 w 1990165"/>
              <a:gd name="connsiteY28" fmla="*/ 3757493 h 4495160"/>
              <a:gd name="connsiteX29" fmla="*/ 1191025 w 1990165"/>
              <a:gd name="connsiteY29" fmla="*/ 3803597 h 4495160"/>
              <a:gd name="connsiteX30" fmla="*/ 1191025 w 1990165"/>
              <a:gd name="connsiteY30" fmla="*/ 4103274 h 4495160"/>
              <a:gd name="connsiteX31" fmla="*/ 1191025 w 1990165"/>
              <a:gd name="connsiteY31" fmla="*/ 4203167 h 4495160"/>
              <a:gd name="connsiteX32" fmla="*/ 1114185 w 1990165"/>
              <a:gd name="connsiteY32" fmla="*/ 4456740 h 4495160"/>
              <a:gd name="connsiteX33" fmla="*/ 1260182 w 1990165"/>
              <a:gd name="connsiteY33" fmla="*/ 4410636 h 4495160"/>
              <a:gd name="connsiteX34" fmla="*/ 1452283 w 1990165"/>
              <a:gd name="connsiteY34" fmla="*/ 4141695 h 4495160"/>
              <a:gd name="connsiteX35" fmla="*/ 1459967 w 1990165"/>
              <a:gd name="connsiteY35" fmla="*/ 3788229 h 4495160"/>
              <a:gd name="connsiteX36" fmla="*/ 1459967 w 1990165"/>
              <a:gd name="connsiteY36" fmla="*/ 3719073 h 4495160"/>
              <a:gd name="connsiteX37" fmla="*/ 1521439 w 1990165"/>
              <a:gd name="connsiteY37" fmla="*/ 3680653 h 4495160"/>
              <a:gd name="connsiteX38" fmla="*/ 1536807 w 1990165"/>
              <a:gd name="connsiteY38" fmla="*/ 3988014 h 4495160"/>
              <a:gd name="connsiteX39" fmla="*/ 1667435 w 1990165"/>
              <a:gd name="connsiteY39" fmla="*/ 4003382 h 4495160"/>
              <a:gd name="connsiteX40" fmla="*/ 1751960 w 1990165"/>
              <a:gd name="connsiteY40" fmla="*/ 3665284 h 4495160"/>
              <a:gd name="connsiteX41" fmla="*/ 1767328 w 1990165"/>
              <a:gd name="connsiteY41" fmla="*/ 3065930 h 4495160"/>
              <a:gd name="connsiteX42" fmla="*/ 1775012 w 1990165"/>
              <a:gd name="connsiteY42" fmla="*/ 2750884 h 4495160"/>
              <a:gd name="connsiteX43" fmla="*/ 1759644 w 1990165"/>
              <a:gd name="connsiteY43" fmla="*/ 2474259 h 4495160"/>
              <a:gd name="connsiteX44" fmla="*/ 1859536 w 1990165"/>
              <a:gd name="connsiteY44" fmla="*/ 2374367 h 4495160"/>
              <a:gd name="connsiteX45" fmla="*/ 1944061 w 1990165"/>
              <a:gd name="connsiteY45" fmla="*/ 2389735 h 4495160"/>
              <a:gd name="connsiteX46" fmla="*/ 1990165 w 1990165"/>
              <a:gd name="connsiteY46" fmla="*/ 2197634 h 4495160"/>
              <a:gd name="connsiteX47" fmla="*/ 1921009 w 1990165"/>
              <a:gd name="connsiteY47" fmla="*/ 2151530 h 4495160"/>
              <a:gd name="connsiteX48" fmla="*/ 1736592 w 1990165"/>
              <a:gd name="connsiteY48" fmla="*/ 2105426 h 4495160"/>
              <a:gd name="connsiteX49" fmla="*/ 1675119 w 1990165"/>
              <a:gd name="connsiteY49" fmla="*/ 2082374 h 4495160"/>
              <a:gd name="connsiteX50" fmla="*/ 1582911 w 1990165"/>
              <a:gd name="connsiteY50" fmla="*/ 2082374 h 4495160"/>
              <a:gd name="connsiteX51" fmla="*/ 1413862 w 1990165"/>
              <a:gd name="connsiteY51" fmla="*/ 1821116 h 4495160"/>
              <a:gd name="connsiteX52" fmla="*/ 1390810 w 1990165"/>
              <a:gd name="connsiteY52" fmla="*/ 1767328 h 4495160"/>
              <a:gd name="connsiteX53" fmla="*/ 1406178 w 1990165"/>
              <a:gd name="connsiteY53" fmla="*/ 1344706 h 4495160"/>
              <a:gd name="connsiteX54" fmla="*/ 1467651 w 1990165"/>
              <a:gd name="connsiteY54" fmla="*/ 1344706 h 4495160"/>
              <a:gd name="connsiteX55" fmla="*/ 1513755 w 1990165"/>
              <a:gd name="connsiteY55" fmla="*/ 1506071 h 4495160"/>
              <a:gd name="connsiteX56" fmla="*/ 1544491 w 1990165"/>
              <a:gd name="connsiteY56" fmla="*/ 1559859 h 4495160"/>
              <a:gd name="connsiteX57" fmla="*/ 1605963 w 1990165"/>
              <a:gd name="connsiteY57" fmla="*/ 1529123 h 4495160"/>
              <a:gd name="connsiteX58" fmla="*/ 1690488 w 1990165"/>
              <a:gd name="connsiteY58" fmla="*/ 1198710 h 4495160"/>
              <a:gd name="connsiteX59" fmla="*/ 1667435 w 1990165"/>
              <a:gd name="connsiteY59" fmla="*/ 1052713 h 4495160"/>
              <a:gd name="connsiteX60" fmla="*/ 1652067 w 1990165"/>
              <a:gd name="connsiteY60" fmla="*/ 937453 h 4495160"/>
              <a:gd name="connsiteX61" fmla="*/ 1629015 w 1990165"/>
              <a:gd name="connsiteY61" fmla="*/ 822192 h 4495160"/>
              <a:gd name="connsiteX62" fmla="*/ 1367758 w 1990165"/>
              <a:gd name="connsiteY62" fmla="*/ 745352 h 4495160"/>
              <a:gd name="connsiteX63" fmla="*/ 1237130 w 1990165"/>
              <a:gd name="connsiteY63" fmla="*/ 576303 h 4495160"/>
              <a:gd name="connsiteX64" fmla="*/ 1244814 w 1990165"/>
              <a:gd name="connsiteY64" fmla="*/ 484095 h 4495160"/>
              <a:gd name="connsiteX65" fmla="*/ 929768 w 1990165"/>
              <a:gd name="connsiteY65" fmla="*/ 92209 h 4495160"/>
              <a:gd name="connsiteX66" fmla="*/ 791456 w 1990165"/>
              <a:gd name="connsiteY66" fmla="*/ 15368 h 4495160"/>
              <a:gd name="connsiteX67" fmla="*/ 622407 w 1990165"/>
              <a:gd name="connsiteY67" fmla="*/ 0 h 4495160"/>
              <a:gd name="connsiteX0" fmla="*/ 622407 w 1990165"/>
              <a:gd name="connsiteY0" fmla="*/ 0 h 4495160"/>
              <a:gd name="connsiteX1" fmla="*/ 676195 w 1990165"/>
              <a:gd name="connsiteY1" fmla="*/ 176733 h 4495160"/>
              <a:gd name="connsiteX2" fmla="*/ 630091 w 1990165"/>
              <a:gd name="connsiteY2" fmla="*/ 414938 h 4495160"/>
              <a:gd name="connsiteX3" fmla="*/ 622407 w 1990165"/>
              <a:gd name="connsiteY3" fmla="*/ 522515 h 4495160"/>
              <a:gd name="connsiteX4" fmla="*/ 583987 w 1990165"/>
              <a:gd name="connsiteY4" fmla="*/ 637775 h 4495160"/>
              <a:gd name="connsiteX5" fmla="*/ 560935 w 1990165"/>
              <a:gd name="connsiteY5" fmla="*/ 729984 h 4495160"/>
              <a:gd name="connsiteX6" fmla="*/ 299677 w 1990165"/>
              <a:gd name="connsiteY6" fmla="*/ 845244 h 4495160"/>
              <a:gd name="connsiteX7" fmla="*/ 245889 w 1990165"/>
              <a:gd name="connsiteY7" fmla="*/ 937453 h 4495160"/>
              <a:gd name="connsiteX8" fmla="*/ 184417 w 1990165"/>
              <a:gd name="connsiteY8" fmla="*/ 1490703 h 4495160"/>
              <a:gd name="connsiteX9" fmla="*/ 145997 w 1990165"/>
              <a:gd name="connsiteY9" fmla="*/ 1744276 h 4495160"/>
              <a:gd name="connsiteX10" fmla="*/ 207469 w 1990165"/>
              <a:gd name="connsiteY10" fmla="*/ 1921009 h 4495160"/>
              <a:gd name="connsiteX11" fmla="*/ 192101 w 1990165"/>
              <a:gd name="connsiteY11" fmla="*/ 2036269 h 4495160"/>
              <a:gd name="connsiteX12" fmla="*/ 38420 w 1990165"/>
              <a:gd name="connsiteY12" fmla="*/ 2428155 h 4495160"/>
              <a:gd name="connsiteX13" fmla="*/ 0 w 1990165"/>
              <a:gd name="connsiteY13" fmla="*/ 2543416 h 4495160"/>
              <a:gd name="connsiteX14" fmla="*/ 7684 w 1990165"/>
              <a:gd name="connsiteY14" fmla="*/ 3680653 h 4495160"/>
              <a:gd name="connsiteX15" fmla="*/ 222837 w 1990165"/>
              <a:gd name="connsiteY15" fmla="*/ 3665284 h 4495160"/>
              <a:gd name="connsiteX16" fmla="*/ 238205 w 1990165"/>
              <a:gd name="connsiteY16" fmla="*/ 3703705 h 4495160"/>
              <a:gd name="connsiteX17" fmla="*/ 330414 w 1990165"/>
              <a:gd name="connsiteY17" fmla="*/ 3734441 h 4495160"/>
              <a:gd name="connsiteX18" fmla="*/ 368834 w 1990165"/>
              <a:gd name="connsiteY18" fmla="*/ 4026434 h 4495160"/>
              <a:gd name="connsiteX19" fmla="*/ 484094 w 1990165"/>
              <a:gd name="connsiteY19" fmla="*/ 4041802 h 4495160"/>
              <a:gd name="connsiteX20" fmla="*/ 522514 w 1990165"/>
              <a:gd name="connsiteY20" fmla="*/ 4479792 h 4495160"/>
              <a:gd name="connsiteX21" fmla="*/ 630091 w 1990165"/>
              <a:gd name="connsiteY21" fmla="*/ 4495160 h 4495160"/>
              <a:gd name="connsiteX22" fmla="*/ 660827 w 1990165"/>
              <a:gd name="connsiteY22" fmla="*/ 3903489 h 4495160"/>
              <a:gd name="connsiteX23" fmla="*/ 899032 w 1990165"/>
              <a:gd name="connsiteY23" fmla="*/ 3941910 h 4495160"/>
              <a:gd name="connsiteX24" fmla="*/ 991240 w 1990165"/>
              <a:gd name="connsiteY24" fmla="*/ 4326111 h 4495160"/>
              <a:gd name="connsiteX25" fmla="*/ 1106501 w 1990165"/>
              <a:gd name="connsiteY25" fmla="*/ 4333795 h 4495160"/>
              <a:gd name="connsiteX26" fmla="*/ 1075765 w 1990165"/>
              <a:gd name="connsiteY26" fmla="*/ 4095590 h 4495160"/>
              <a:gd name="connsiteX27" fmla="*/ 1075765 w 1990165"/>
              <a:gd name="connsiteY27" fmla="*/ 3949594 h 4495160"/>
              <a:gd name="connsiteX28" fmla="*/ 1106501 w 1990165"/>
              <a:gd name="connsiteY28" fmla="*/ 3757493 h 4495160"/>
              <a:gd name="connsiteX29" fmla="*/ 1191025 w 1990165"/>
              <a:gd name="connsiteY29" fmla="*/ 3803597 h 4495160"/>
              <a:gd name="connsiteX30" fmla="*/ 1191025 w 1990165"/>
              <a:gd name="connsiteY30" fmla="*/ 4103274 h 4495160"/>
              <a:gd name="connsiteX31" fmla="*/ 1191025 w 1990165"/>
              <a:gd name="connsiteY31" fmla="*/ 4203167 h 4495160"/>
              <a:gd name="connsiteX32" fmla="*/ 1114185 w 1990165"/>
              <a:gd name="connsiteY32" fmla="*/ 4456740 h 4495160"/>
              <a:gd name="connsiteX33" fmla="*/ 1260182 w 1990165"/>
              <a:gd name="connsiteY33" fmla="*/ 4410636 h 4495160"/>
              <a:gd name="connsiteX34" fmla="*/ 1452283 w 1990165"/>
              <a:gd name="connsiteY34" fmla="*/ 4141695 h 4495160"/>
              <a:gd name="connsiteX35" fmla="*/ 1459967 w 1990165"/>
              <a:gd name="connsiteY35" fmla="*/ 3788229 h 4495160"/>
              <a:gd name="connsiteX36" fmla="*/ 1459967 w 1990165"/>
              <a:gd name="connsiteY36" fmla="*/ 3719073 h 4495160"/>
              <a:gd name="connsiteX37" fmla="*/ 1521439 w 1990165"/>
              <a:gd name="connsiteY37" fmla="*/ 3680653 h 4495160"/>
              <a:gd name="connsiteX38" fmla="*/ 1536807 w 1990165"/>
              <a:gd name="connsiteY38" fmla="*/ 3988014 h 4495160"/>
              <a:gd name="connsiteX39" fmla="*/ 1667435 w 1990165"/>
              <a:gd name="connsiteY39" fmla="*/ 4003382 h 4495160"/>
              <a:gd name="connsiteX40" fmla="*/ 1751960 w 1990165"/>
              <a:gd name="connsiteY40" fmla="*/ 3665284 h 4495160"/>
              <a:gd name="connsiteX41" fmla="*/ 1767328 w 1990165"/>
              <a:gd name="connsiteY41" fmla="*/ 3065930 h 4495160"/>
              <a:gd name="connsiteX42" fmla="*/ 1775012 w 1990165"/>
              <a:gd name="connsiteY42" fmla="*/ 2750884 h 4495160"/>
              <a:gd name="connsiteX43" fmla="*/ 1759644 w 1990165"/>
              <a:gd name="connsiteY43" fmla="*/ 2474259 h 4495160"/>
              <a:gd name="connsiteX44" fmla="*/ 1859536 w 1990165"/>
              <a:gd name="connsiteY44" fmla="*/ 2374367 h 4495160"/>
              <a:gd name="connsiteX45" fmla="*/ 1944061 w 1990165"/>
              <a:gd name="connsiteY45" fmla="*/ 2389735 h 4495160"/>
              <a:gd name="connsiteX46" fmla="*/ 1990165 w 1990165"/>
              <a:gd name="connsiteY46" fmla="*/ 2197634 h 4495160"/>
              <a:gd name="connsiteX47" fmla="*/ 1921009 w 1990165"/>
              <a:gd name="connsiteY47" fmla="*/ 2151530 h 4495160"/>
              <a:gd name="connsiteX48" fmla="*/ 1736592 w 1990165"/>
              <a:gd name="connsiteY48" fmla="*/ 2105426 h 4495160"/>
              <a:gd name="connsiteX49" fmla="*/ 1675119 w 1990165"/>
              <a:gd name="connsiteY49" fmla="*/ 2082374 h 4495160"/>
              <a:gd name="connsiteX50" fmla="*/ 1582911 w 1990165"/>
              <a:gd name="connsiteY50" fmla="*/ 2082374 h 4495160"/>
              <a:gd name="connsiteX51" fmla="*/ 1413862 w 1990165"/>
              <a:gd name="connsiteY51" fmla="*/ 1821116 h 4495160"/>
              <a:gd name="connsiteX52" fmla="*/ 1390810 w 1990165"/>
              <a:gd name="connsiteY52" fmla="*/ 1767328 h 4495160"/>
              <a:gd name="connsiteX53" fmla="*/ 1406178 w 1990165"/>
              <a:gd name="connsiteY53" fmla="*/ 1344706 h 4495160"/>
              <a:gd name="connsiteX54" fmla="*/ 1467651 w 1990165"/>
              <a:gd name="connsiteY54" fmla="*/ 1344706 h 4495160"/>
              <a:gd name="connsiteX55" fmla="*/ 1513755 w 1990165"/>
              <a:gd name="connsiteY55" fmla="*/ 1506071 h 4495160"/>
              <a:gd name="connsiteX56" fmla="*/ 1544491 w 1990165"/>
              <a:gd name="connsiteY56" fmla="*/ 1559859 h 4495160"/>
              <a:gd name="connsiteX57" fmla="*/ 1605963 w 1990165"/>
              <a:gd name="connsiteY57" fmla="*/ 1529123 h 4495160"/>
              <a:gd name="connsiteX58" fmla="*/ 1690488 w 1990165"/>
              <a:gd name="connsiteY58" fmla="*/ 1198710 h 4495160"/>
              <a:gd name="connsiteX59" fmla="*/ 1667435 w 1990165"/>
              <a:gd name="connsiteY59" fmla="*/ 1052713 h 4495160"/>
              <a:gd name="connsiteX60" fmla="*/ 1652067 w 1990165"/>
              <a:gd name="connsiteY60" fmla="*/ 937453 h 4495160"/>
              <a:gd name="connsiteX61" fmla="*/ 1629015 w 1990165"/>
              <a:gd name="connsiteY61" fmla="*/ 822192 h 4495160"/>
              <a:gd name="connsiteX62" fmla="*/ 1367758 w 1990165"/>
              <a:gd name="connsiteY62" fmla="*/ 745352 h 4495160"/>
              <a:gd name="connsiteX63" fmla="*/ 1237130 w 1990165"/>
              <a:gd name="connsiteY63" fmla="*/ 576303 h 4495160"/>
              <a:gd name="connsiteX64" fmla="*/ 1244814 w 1990165"/>
              <a:gd name="connsiteY64" fmla="*/ 484095 h 4495160"/>
              <a:gd name="connsiteX65" fmla="*/ 883664 w 1990165"/>
              <a:gd name="connsiteY65" fmla="*/ 145997 h 4495160"/>
              <a:gd name="connsiteX66" fmla="*/ 791456 w 1990165"/>
              <a:gd name="connsiteY66" fmla="*/ 15368 h 4495160"/>
              <a:gd name="connsiteX67" fmla="*/ 622407 w 1990165"/>
              <a:gd name="connsiteY67" fmla="*/ 0 h 4495160"/>
              <a:gd name="connsiteX0" fmla="*/ 660827 w 1990165"/>
              <a:gd name="connsiteY0" fmla="*/ 69156 h 4479792"/>
              <a:gd name="connsiteX1" fmla="*/ 676195 w 1990165"/>
              <a:gd name="connsiteY1" fmla="*/ 161365 h 4479792"/>
              <a:gd name="connsiteX2" fmla="*/ 630091 w 1990165"/>
              <a:gd name="connsiteY2" fmla="*/ 399570 h 4479792"/>
              <a:gd name="connsiteX3" fmla="*/ 622407 w 1990165"/>
              <a:gd name="connsiteY3" fmla="*/ 507147 h 4479792"/>
              <a:gd name="connsiteX4" fmla="*/ 583987 w 1990165"/>
              <a:gd name="connsiteY4" fmla="*/ 622407 h 4479792"/>
              <a:gd name="connsiteX5" fmla="*/ 560935 w 1990165"/>
              <a:gd name="connsiteY5" fmla="*/ 714616 h 4479792"/>
              <a:gd name="connsiteX6" fmla="*/ 299677 w 1990165"/>
              <a:gd name="connsiteY6" fmla="*/ 829876 h 4479792"/>
              <a:gd name="connsiteX7" fmla="*/ 245889 w 1990165"/>
              <a:gd name="connsiteY7" fmla="*/ 922085 h 4479792"/>
              <a:gd name="connsiteX8" fmla="*/ 184417 w 1990165"/>
              <a:gd name="connsiteY8" fmla="*/ 1475335 h 4479792"/>
              <a:gd name="connsiteX9" fmla="*/ 145997 w 1990165"/>
              <a:gd name="connsiteY9" fmla="*/ 1728908 h 4479792"/>
              <a:gd name="connsiteX10" fmla="*/ 207469 w 1990165"/>
              <a:gd name="connsiteY10" fmla="*/ 1905641 h 4479792"/>
              <a:gd name="connsiteX11" fmla="*/ 192101 w 1990165"/>
              <a:gd name="connsiteY11" fmla="*/ 2020901 h 4479792"/>
              <a:gd name="connsiteX12" fmla="*/ 38420 w 1990165"/>
              <a:gd name="connsiteY12" fmla="*/ 2412787 h 4479792"/>
              <a:gd name="connsiteX13" fmla="*/ 0 w 1990165"/>
              <a:gd name="connsiteY13" fmla="*/ 2528048 h 4479792"/>
              <a:gd name="connsiteX14" fmla="*/ 7684 w 1990165"/>
              <a:gd name="connsiteY14" fmla="*/ 3665285 h 4479792"/>
              <a:gd name="connsiteX15" fmla="*/ 222837 w 1990165"/>
              <a:gd name="connsiteY15" fmla="*/ 3649916 h 4479792"/>
              <a:gd name="connsiteX16" fmla="*/ 238205 w 1990165"/>
              <a:gd name="connsiteY16" fmla="*/ 3688337 h 4479792"/>
              <a:gd name="connsiteX17" fmla="*/ 330414 w 1990165"/>
              <a:gd name="connsiteY17" fmla="*/ 3719073 h 4479792"/>
              <a:gd name="connsiteX18" fmla="*/ 368834 w 1990165"/>
              <a:gd name="connsiteY18" fmla="*/ 4011066 h 4479792"/>
              <a:gd name="connsiteX19" fmla="*/ 484094 w 1990165"/>
              <a:gd name="connsiteY19" fmla="*/ 4026434 h 4479792"/>
              <a:gd name="connsiteX20" fmla="*/ 522514 w 1990165"/>
              <a:gd name="connsiteY20" fmla="*/ 4464424 h 4479792"/>
              <a:gd name="connsiteX21" fmla="*/ 630091 w 1990165"/>
              <a:gd name="connsiteY21" fmla="*/ 4479792 h 4479792"/>
              <a:gd name="connsiteX22" fmla="*/ 660827 w 1990165"/>
              <a:gd name="connsiteY22" fmla="*/ 3888121 h 4479792"/>
              <a:gd name="connsiteX23" fmla="*/ 899032 w 1990165"/>
              <a:gd name="connsiteY23" fmla="*/ 3926542 h 4479792"/>
              <a:gd name="connsiteX24" fmla="*/ 991240 w 1990165"/>
              <a:gd name="connsiteY24" fmla="*/ 4310743 h 4479792"/>
              <a:gd name="connsiteX25" fmla="*/ 1106501 w 1990165"/>
              <a:gd name="connsiteY25" fmla="*/ 4318427 h 4479792"/>
              <a:gd name="connsiteX26" fmla="*/ 1075765 w 1990165"/>
              <a:gd name="connsiteY26" fmla="*/ 4080222 h 4479792"/>
              <a:gd name="connsiteX27" fmla="*/ 1075765 w 1990165"/>
              <a:gd name="connsiteY27" fmla="*/ 3934226 h 4479792"/>
              <a:gd name="connsiteX28" fmla="*/ 1106501 w 1990165"/>
              <a:gd name="connsiteY28" fmla="*/ 3742125 h 4479792"/>
              <a:gd name="connsiteX29" fmla="*/ 1191025 w 1990165"/>
              <a:gd name="connsiteY29" fmla="*/ 3788229 h 4479792"/>
              <a:gd name="connsiteX30" fmla="*/ 1191025 w 1990165"/>
              <a:gd name="connsiteY30" fmla="*/ 4087906 h 4479792"/>
              <a:gd name="connsiteX31" fmla="*/ 1191025 w 1990165"/>
              <a:gd name="connsiteY31" fmla="*/ 4187799 h 4479792"/>
              <a:gd name="connsiteX32" fmla="*/ 1114185 w 1990165"/>
              <a:gd name="connsiteY32" fmla="*/ 4441372 h 4479792"/>
              <a:gd name="connsiteX33" fmla="*/ 1260182 w 1990165"/>
              <a:gd name="connsiteY33" fmla="*/ 4395268 h 4479792"/>
              <a:gd name="connsiteX34" fmla="*/ 1452283 w 1990165"/>
              <a:gd name="connsiteY34" fmla="*/ 4126327 h 4479792"/>
              <a:gd name="connsiteX35" fmla="*/ 1459967 w 1990165"/>
              <a:gd name="connsiteY35" fmla="*/ 3772861 h 4479792"/>
              <a:gd name="connsiteX36" fmla="*/ 1459967 w 1990165"/>
              <a:gd name="connsiteY36" fmla="*/ 3703705 h 4479792"/>
              <a:gd name="connsiteX37" fmla="*/ 1521439 w 1990165"/>
              <a:gd name="connsiteY37" fmla="*/ 3665285 h 4479792"/>
              <a:gd name="connsiteX38" fmla="*/ 1536807 w 1990165"/>
              <a:gd name="connsiteY38" fmla="*/ 3972646 h 4479792"/>
              <a:gd name="connsiteX39" fmla="*/ 1667435 w 1990165"/>
              <a:gd name="connsiteY39" fmla="*/ 3988014 h 4479792"/>
              <a:gd name="connsiteX40" fmla="*/ 1751960 w 1990165"/>
              <a:gd name="connsiteY40" fmla="*/ 3649916 h 4479792"/>
              <a:gd name="connsiteX41" fmla="*/ 1767328 w 1990165"/>
              <a:gd name="connsiteY41" fmla="*/ 3050562 h 4479792"/>
              <a:gd name="connsiteX42" fmla="*/ 1775012 w 1990165"/>
              <a:gd name="connsiteY42" fmla="*/ 2735516 h 4479792"/>
              <a:gd name="connsiteX43" fmla="*/ 1759644 w 1990165"/>
              <a:gd name="connsiteY43" fmla="*/ 2458891 h 4479792"/>
              <a:gd name="connsiteX44" fmla="*/ 1859536 w 1990165"/>
              <a:gd name="connsiteY44" fmla="*/ 2358999 h 4479792"/>
              <a:gd name="connsiteX45" fmla="*/ 1944061 w 1990165"/>
              <a:gd name="connsiteY45" fmla="*/ 2374367 h 4479792"/>
              <a:gd name="connsiteX46" fmla="*/ 1990165 w 1990165"/>
              <a:gd name="connsiteY46" fmla="*/ 2182266 h 4479792"/>
              <a:gd name="connsiteX47" fmla="*/ 1921009 w 1990165"/>
              <a:gd name="connsiteY47" fmla="*/ 2136162 h 4479792"/>
              <a:gd name="connsiteX48" fmla="*/ 1736592 w 1990165"/>
              <a:gd name="connsiteY48" fmla="*/ 2090058 h 4479792"/>
              <a:gd name="connsiteX49" fmla="*/ 1675119 w 1990165"/>
              <a:gd name="connsiteY49" fmla="*/ 2067006 h 4479792"/>
              <a:gd name="connsiteX50" fmla="*/ 1582911 w 1990165"/>
              <a:gd name="connsiteY50" fmla="*/ 2067006 h 4479792"/>
              <a:gd name="connsiteX51" fmla="*/ 1413862 w 1990165"/>
              <a:gd name="connsiteY51" fmla="*/ 1805748 h 4479792"/>
              <a:gd name="connsiteX52" fmla="*/ 1390810 w 1990165"/>
              <a:gd name="connsiteY52" fmla="*/ 1751960 h 4479792"/>
              <a:gd name="connsiteX53" fmla="*/ 1406178 w 1990165"/>
              <a:gd name="connsiteY53" fmla="*/ 1329338 h 4479792"/>
              <a:gd name="connsiteX54" fmla="*/ 1467651 w 1990165"/>
              <a:gd name="connsiteY54" fmla="*/ 1329338 h 4479792"/>
              <a:gd name="connsiteX55" fmla="*/ 1513755 w 1990165"/>
              <a:gd name="connsiteY55" fmla="*/ 1490703 h 4479792"/>
              <a:gd name="connsiteX56" fmla="*/ 1544491 w 1990165"/>
              <a:gd name="connsiteY56" fmla="*/ 1544491 h 4479792"/>
              <a:gd name="connsiteX57" fmla="*/ 1605963 w 1990165"/>
              <a:gd name="connsiteY57" fmla="*/ 1513755 h 4479792"/>
              <a:gd name="connsiteX58" fmla="*/ 1690488 w 1990165"/>
              <a:gd name="connsiteY58" fmla="*/ 1183342 h 4479792"/>
              <a:gd name="connsiteX59" fmla="*/ 1667435 w 1990165"/>
              <a:gd name="connsiteY59" fmla="*/ 1037345 h 4479792"/>
              <a:gd name="connsiteX60" fmla="*/ 1652067 w 1990165"/>
              <a:gd name="connsiteY60" fmla="*/ 922085 h 4479792"/>
              <a:gd name="connsiteX61" fmla="*/ 1629015 w 1990165"/>
              <a:gd name="connsiteY61" fmla="*/ 806824 h 4479792"/>
              <a:gd name="connsiteX62" fmla="*/ 1367758 w 1990165"/>
              <a:gd name="connsiteY62" fmla="*/ 729984 h 4479792"/>
              <a:gd name="connsiteX63" fmla="*/ 1237130 w 1990165"/>
              <a:gd name="connsiteY63" fmla="*/ 560935 h 4479792"/>
              <a:gd name="connsiteX64" fmla="*/ 1244814 w 1990165"/>
              <a:gd name="connsiteY64" fmla="*/ 468727 h 4479792"/>
              <a:gd name="connsiteX65" fmla="*/ 883664 w 1990165"/>
              <a:gd name="connsiteY65" fmla="*/ 130629 h 4479792"/>
              <a:gd name="connsiteX66" fmla="*/ 791456 w 1990165"/>
              <a:gd name="connsiteY66" fmla="*/ 0 h 4479792"/>
              <a:gd name="connsiteX67" fmla="*/ 660827 w 1990165"/>
              <a:gd name="connsiteY67" fmla="*/ 69156 h 4479792"/>
              <a:gd name="connsiteX0" fmla="*/ 660827 w 1990165"/>
              <a:gd name="connsiteY0" fmla="*/ 0 h 4410636"/>
              <a:gd name="connsiteX1" fmla="*/ 676195 w 1990165"/>
              <a:gd name="connsiteY1" fmla="*/ 92209 h 4410636"/>
              <a:gd name="connsiteX2" fmla="*/ 630091 w 1990165"/>
              <a:gd name="connsiteY2" fmla="*/ 330414 h 4410636"/>
              <a:gd name="connsiteX3" fmla="*/ 622407 w 1990165"/>
              <a:gd name="connsiteY3" fmla="*/ 437991 h 4410636"/>
              <a:gd name="connsiteX4" fmla="*/ 583987 w 1990165"/>
              <a:gd name="connsiteY4" fmla="*/ 553251 h 4410636"/>
              <a:gd name="connsiteX5" fmla="*/ 560935 w 1990165"/>
              <a:gd name="connsiteY5" fmla="*/ 645460 h 4410636"/>
              <a:gd name="connsiteX6" fmla="*/ 299677 w 1990165"/>
              <a:gd name="connsiteY6" fmla="*/ 760720 h 4410636"/>
              <a:gd name="connsiteX7" fmla="*/ 245889 w 1990165"/>
              <a:gd name="connsiteY7" fmla="*/ 852929 h 4410636"/>
              <a:gd name="connsiteX8" fmla="*/ 184417 w 1990165"/>
              <a:gd name="connsiteY8" fmla="*/ 1406179 h 4410636"/>
              <a:gd name="connsiteX9" fmla="*/ 145997 w 1990165"/>
              <a:gd name="connsiteY9" fmla="*/ 1659752 h 4410636"/>
              <a:gd name="connsiteX10" fmla="*/ 207469 w 1990165"/>
              <a:gd name="connsiteY10" fmla="*/ 1836485 h 4410636"/>
              <a:gd name="connsiteX11" fmla="*/ 192101 w 1990165"/>
              <a:gd name="connsiteY11" fmla="*/ 1951745 h 4410636"/>
              <a:gd name="connsiteX12" fmla="*/ 38420 w 1990165"/>
              <a:gd name="connsiteY12" fmla="*/ 2343631 h 4410636"/>
              <a:gd name="connsiteX13" fmla="*/ 0 w 1990165"/>
              <a:gd name="connsiteY13" fmla="*/ 2458892 h 4410636"/>
              <a:gd name="connsiteX14" fmla="*/ 7684 w 1990165"/>
              <a:gd name="connsiteY14" fmla="*/ 3596129 h 4410636"/>
              <a:gd name="connsiteX15" fmla="*/ 222837 w 1990165"/>
              <a:gd name="connsiteY15" fmla="*/ 3580760 h 4410636"/>
              <a:gd name="connsiteX16" fmla="*/ 238205 w 1990165"/>
              <a:gd name="connsiteY16" fmla="*/ 3619181 h 4410636"/>
              <a:gd name="connsiteX17" fmla="*/ 330414 w 1990165"/>
              <a:gd name="connsiteY17" fmla="*/ 3649917 h 4410636"/>
              <a:gd name="connsiteX18" fmla="*/ 368834 w 1990165"/>
              <a:gd name="connsiteY18" fmla="*/ 3941910 h 4410636"/>
              <a:gd name="connsiteX19" fmla="*/ 484094 w 1990165"/>
              <a:gd name="connsiteY19" fmla="*/ 3957278 h 4410636"/>
              <a:gd name="connsiteX20" fmla="*/ 522514 w 1990165"/>
              <a:gd name="connsiteY20" fmla="*/ 4395268 h 4410636"/>
              <a:gd name="connsiteX21" fmla="*/ 630091 w 1990165"/>
              <a:gd name="connsiteY21" fmla="*/ 4410636 h 4410636"/>
              <a:gd name="connsiteX22" fmla="*/ 660827 w 1990165"/>
              <a:gd name="connsiteY22" fmla="*/ 3818965 h 4410636"/>
              <a:gd name="connsiteX23" fmla="*/ 899032 w 1990165"/>
              <a:gd name="connsiteY23" fmla="*/ 3857386 h 4410636"/>
              <a:gd name="connsiteX24" fmla="*/ 991240 w 1990165"/>
              <a:gd name="connsiteY24" fmla="*/ 4241587 h 4410636"/>
              <a:gd name="connsiteX25" fmla="*/ 1106501 w 1990165"/>
              <a:gd name="connsiteY25" fmla="*/ 4249271 h 4410636"/>
              <a:gd name="connsiteX26" fmla="*/ 1075765 w 1990165"/>
              <a:gd name="connsiteY26" fmla="*/ 4011066 h 4410636"/>
              <a:gd name="connsiteX27" fmla="*/ 1075765 w 1990165"/>
              <a:gd name="connsiteY27" fmla="*/ 3865070 h 4410636"/>
              <a:gd name="connsiteX28" fmla="*/ 1106501 w 1990165"/>
              <a:gd name="connsiteY28" fmla="*/ 3672969 h 4410636"/>
              <a:gd name="connsiteX29" fmla="*/ 1191025 w 1990165"/>
              <a:gd name="connsiteY29" fmla="*/ 3719073 h 4410636"/>
              <a:gd name="connsiteX30" fmla="*/ 1191025 w 1990165"/>
              <a:gd name="connsiteY30" fmla="*/ 4018750 h 4410636"/>
              <a:gd name="connsiteX31" fmla="*/ 1191025 w 1990165"/>
              <a:gd name="connsiteY31" fmla="*/ 4118643 h 4410636"/>
              <a:gd name="connsiteX32" fmla="*/ 1114185 w 1990165"/>
              <a:gd name="connsiteY32" fmla="*/ 4372216 h 4410636"/>
              <a:gd name="connsiteX33" fmla="*/ 1260182 w 1990165"/>
              <a:gd name="connsiteY33" fmla="*/ 4326112 h 4410636"/>
              <a:gd name="connsiteX34" fmla="*/ 1452283 w 1990165"/>
              <a:gd name="connsiteY34" fmla="*/ 4057171 h 4410636"/>
              <a:gd name="connsiteX35" fmla="*/ 1459967 w 1990165"/>
              <a:gd name="connsiteY35" fmla="*/ 3703705 h 4410636"/>
              <a:gd name="connsiteX36" fmla="*/ 1459967 w 1990165"/>
              <a:gd name="connsiteY36" fmla="*/ 3634549 h 4410636"/>
              <a:gd name="connsiteX37" fmla="*/ 1521439 w 1990165"/>
              <a:gd name="connsiteY37" fmla="*/ 3596129 h 4410636"/>
              <a:gd name="connsiteX38" fmla="*/ 1536807 w 1990165"/>
              <a:gd name="connsiteY38" fmla="*/ 3903490 h 4410636"/>
              <a:gd name="connsiteX39" fmla="*/ 1667435 w 1990165"/>
              <a:gd name="connsiteY39" fmla="*/ 3918858 h 4410636"/>
              <a:gd name="connsiteX40" fmla="*/ 1751960 w 1990165"/>
              <a:gd name="connsiteY40" fmla="*/ 3580760 h 4410636"/>
              <a:gd name="connsiteX41" fmla="*/ 1767328 w 1990165"/>
              <a:gd name="connsiteY41" fmla="*/ 2981406 h 4410636"/>
              <a:gd name="connsiteX42" fmla="*/ 1775012 w 1990165"/>
              <a:gd name="connsiteY42" fmla="*/ 2666360 h 4410636"/>
              <a:gd name="connsiteX43" fmla="*/ 1759644 w 1990165"/>
              <a:gd name="connsiteY43" fmla="*/ 2389735 h 4410636"/>
              <a:gd name="connsiteX44" fmla="*/ 1859536 w 1990165"/>
              <a:gd name="connsiteY44" fmla="*/ 2289843 h 4410636"/>
              <a:gd name="connsiteX45" fmla="*/ 1944061 w 1990165"/>
              <a:gd name="connsiteY45" fmla="*/ 2305211 h 4410636"/>
              <a:gd name="connsiteX46" fmla="*/ 1990165 w 1990165"/>
              <a:gd name="connsiteY46" fmla="*/ 2113110 h 4410636"/>
              <a:gd name="connsiteX47" fmla="*/ 1921009 w 1990165"/>
              <a:gd name="connsiteY47" fmla="*/ 2067006 h 4410636"/>
              <a:gd name="connsiteX48" fmla="*/ 1736592 w 1990165"/>
              <a:gd name="connsiteY48" fmla="*/ 2020902 h 4410636"/>
              <a:gd name="connsiteX49" fmla="*/ 1675119 w 1990165"/>
              <a:gd name="connsiteY49" fmla="*/ 1997850 h 4410636"/>
              <a:gd name="connsiteX50" fmla="*/ 1582911 w 1990165"/>
              <a:gd name="connsiteY50" fmla="*/ 1997850 h 4410636"/>
              <a:gd name="connsiteX51" fmla="*/ 1413862 w 1990165"/>
              <a:gd name="connsiteY51" fmla="*/ 1736592 h 4410636"/>
              <a:gd name="connsiteX52" fmla="*/ 1390810 w 1990165"/>
              <a:gd name="connsiteY52" fmla="*/ 1682804 h 4410636"/>
              <a:gd name="connsiteX53" fmla="*/ 1406178 w 1990165"/>
              <a:gd name="connsiteY53" fmla="*/ 1260182 h 4410636"/>
              <a:gd name="connsiteX54" fmla="*/ 1467651 w 1990165"/>
              <a:gd name="connsiteY54" fmla="*/ 1260182 h 4410636"/>
              <a:gd name="connsiteX55" fmla="*/ 1513755 w 1990165"/>
              <a:gd name="connsiteY55" fmla="*/ 1421547 h 4410636"/>
              <a:gd name="connsiteX56" fmla="*/ 1544491 w 1990165"/>
              <a:gd name="connsiteY56" fmla="*/ 1475335 h 4410636"/>
              <a:gd name="connsiteX57" fmla="*/ 1605963 w 1990165"/>
              <a:gd name="connsiteY57" fmla="*/ 1444599 h 4410636"/>
              <a:gd name="connsiteX58" fmla="*/ 1690488 w 1990165"/>
              <a:gd name="connsiteY58" fmla="*/ 1114186 h 4410636"/>
              <a:gd name="connsiteX59" fmla="*/ 1667435 w 1990165"/>
              <a:gd name="connsiteY59" fmla="*/ 968189 h 4410636"/>
              <a:gd name="connsiteX60" fmla="*/ 1652067 w 1990165"/>
              <a:gd name="connsiteY60" fmla="*/ 852929 h 4410636"/>
              <a:gd name="connsiteX61" fmla="*/ 1629015 w 1990165"/>
              <a:gd name="connsiteY61" fmla="*/ 737668 h 4410636"/>
              <a:gd name="connsiteX62" fmla="*/ 1367758 w 1990165"/>
              <a:gd name="connsiteY62" fmla="*/ 660828 h 4410636"/>
              <a:gd name="connsiteX63" fmla="*/ 1237130 w 1990165"/>
              <a:gd name="connsiteY63" fmla="*/ 491779 h 4410636"/>
              <a:gd name="connsiteX64" fmla="*/ 1244814 w 1990165"/>
              <a:gd name="connsiteY64" fmla="*/ 399571 h 4410636"/>
              <a:gd name="connsiteX65" fmla="*/ 883664 w 1990165"/>
              <a:gd name="connsiteY65" fmla="*/ 61473 h 4410636"/>
              <a:gd name="connsiteX66" fmla="*/ 806824 w 1990165"/>
              <a:gd name="connsiteY66" fmla="*/ 7684 h 4410636"/>
              <a:gd name="connsiteX67" fmla="*/ 660827 w 1990165"/>
              <a:gd name="connsiteY67" fmla="*/ 0 h 4410636"/>
              <a:gd name="connsiteX0" fmla="*/ 660827 w 1990165"/>
              <a:gd name="connsiteY0" fmla="*/ 0 h 4410636"/>
              <a:gd name="connsiteX1" fmla="*/ 676195 w 1990165"/>
              <a:gd name="connsiteY1" fmla="*/ 92209 h 4410636"/>
              <a:gd name="connsiteX2" fmla="*/ 630091 w 1990165"/>
              <a:gd name="connsiteY2" fmla="*/ 330414 h 4410636"/>
              <a:gd name="connsiteX3" fmla="*/ 622407 w 1990165"/>
              <a:gd name="connsiteY3" fmla="*/ 437991 h 4410636"/>
              <a:gd name="connsiteX4" fmla="*/ 583987 w 1990165"/>
              <a:gd name="connsiteY4" fmla="*/ 553251 h 4410636"/>
              <a:gd name="connsiteX5" fmla="*/ 560935 w 1990165"/>
              <a:gd name="connsiteY5" fmla="*/ 645460 h 4410636"/>
              <a:gd name="connsiteX6" fmla="*/ 299677 w 1990165"/>
              <a:gd name="connsiteY6" fmla="*/ 760720 h 4410636"/>
              <a:gd name="connsiteX7" fmla="*/ 245889 w 1990165"/>
              <a:gd name="connsiteY7" fmla="*/ 852929 h 4410636"/>
              <a:gd name="connsiteX8" fmla="*/ 184417 w 1990165"/>
              <a:gd name="connsiteY8" fmla="*/ 1406179 h 4410636"/>
              <a:gd name="connsiteX9" fmla="*/ 145997 w 1990165"/>
              <a:gd name="connsiteY9" fmla="*/ 1659752 h 4410636"/>
              <a:gd name="connsiteX10" fmla="*/ 207469 w 1990165"/>
              <a:gd name="connsiteY10" fmla="*/ 1836485 h 4410636"/>
              <a:gd name="connsiteX11" fmla="*/ 192101 w 1990165"/>
              <a:gd name="connsiteY11" fmla="*/ 1951745 h 4410636"/>
              <a:gd name="connsiteX12" fmla="*/ 38420 w 1990165"/>
              <a:gd name="connsiteY12" fmla="*/ 2343631 h 4410636"/>
              <a:gd name="connsiteX13" fmla="*/ 0 w 1990165"/>
              <a:gd name="connsiteY13" fmla="*/ 2458892 h 4410636"/>
              <a:gd name="connsiteX14" fmla="*/ 7684 w 1990165"/>
              <a:gd name="connsiteY14" fmla="*/ 3596129 h 4410636"/>
              <a:gd name="connsiteX15" fmla="*/ 222837 w 1990165"/>
              <a:gd name="connsiteY15" fmla="*/ 3580760 h 4410636"/>
              <a:gd name="connsiteX16" fmla="*/ 238205 w 1990165"/>
              <a:gd name="connsiteY16" fmla="*/ 3619181 h 4410636"/>
              <a:gd name="connsiteX17" fmla="*/ 330414 w 1990165"/>
              <a:gd name="connsiteY17" fmla="*/ 3649917 h 4410636"/>
              <a:gd name="connsiteX18" fmla="*/ 368834 w 1990165"/>
              <a:gd name="connsiteY18" fmla="*/ 3941910 h 4410636"/>
              <a:gd name="connsiteX19" fmla="*/ 484094 w 1990165"/>
              <a:gd name="connsiteY19" fmla="*/ 3957278 h 4410636"/>
              <a:gd name="connsiteX20" fmla="*/ 522514 w 1990165"/>
              <a:gd name="connsiteY20" fmla="*/ 4395268 h 4410636"/>
              <a:gd name="connsiteX21" fmla="*/ 630091 w 1990165"/>
              <a:gd name="connsiteY21" fmla="*/ 4410636 h 4410636"/>
              <a:gd name="connsiteX22" fmla="*/ 660827 w 1990165"/>
              <a:gd name="connsiteY22" fmla="*/ 3818965 h 4410636"/>
              <a:gd name="connsiteX23" fmla="*/ 899032 w 1990165"/>
              <a:gd name="connsiteY23" fmla="*/ 3857386 h 4410636"/>
              <a:gd name="connsiteX24" fmla="*/ 991240 w 1990165"/>
              <a:gd name="connsiteY24" fmla="*/ 4241587 h 4410636"/>
              <a:gd name="connsiteX25" fmla="*/ 1106501 w 1990165"/>
              <a:gd name="connsiteY25" fmla="*/ 4249271 h 4410636"/>
              <a:gd name="connsiteX26" fmla="*/ 1075765 w 1990165"/>
              <a:gd name="connsiteY26" fmla="*/ 4011066 h 4410636"/>
              <a:gd name="connsiteX27" fmla="*/ 1075765 w 1990165"/>
              <a:gd name="connsiteY27" fmla="*/ 3865070 h 4410636"/>
              <a:gd name="connsiteX28" fmla="*/ 1106501 w 1990165"/>
              <a:gd name="connsiteY28" fmla="*/ 3672969 h 4410636"/>
              <a:gd name="connsiteX29" fmla="*/ 1191025 w 1990165"/>
              <a:gd name="connsiteY29" fmla="*/ 3719073 h 4410636"/>
              <a:gd name="connsiteX30" fmla="*/ 1191025 w 1990165"/>
              <a:gd name="connsiteY30" fmla="*/ 4018750 h 4410636"/>
              <a:gd name="connsiteX31" fmla="*/ 1191025 w 1990165"/>
              <a:gd name="connsiteY31" fmla="*/ 4118643 h 4410636"/>
              <a:gd name="connsiteX32" fmla="*/ 1114185 w 1990165"/>
              <a:gd name="connsiteY32" fmla="*/ 4372216 h 4410636"/>
              <a:gd name="connsiteX33" fmla="*/ 1260182 w 1990165"/>
              <a:gd name="connsiteY33" fmla="*/ 4326112 h 4410636"/>
              <a:gd name="connsiteX34" fmla="*/ 1452283 w 1990165"/>
              <a:gd name="connsiteY34" fmla="*/ 4057171 h 4410636"/>
              <a:gd name="connsiteX35" fmla="*/ 1459967 w 1990165"/>
              <a:gd name="connsiteY35" fmla="*/ 3703705 h 4410636"/>
              <a:gd name="connsiteX36" fmla="*/ 1459967 w 1990165"/>
              <a:gd name="connsiteY36" fmla="*/ 3634549 h 4410636"/>
              <a:gd name="connsiteX37" fmla="*/ 1521439 w 1990165"/>
              <a:gd name="connsiteY37" fmla="*/ 3596129 h 4410636"/>
              <a:gd name="connsiteX38" fmla="*/ 1536807 w 1990165"/>
              <a:gd name="connsiteY38" fmla="*/ 3903490 h 4410636"/>
              <a:gd name="connsiteX39" fmla="*/ 1667435 w 1990165"/>
              <a:gd name="connsiteY39" fmla="*/ 3918858 h 4410636"/>
              <a:gd name="connsiteX40" fmla="*/ 1751960 w 1990165"/>
              <a:gd name="connsiteY40" fmla="*/ 3580760 h 4410636"/>
              <a:gd name="connsiteX41" fmla="*/ 1767328 w 1990165"/>
              <a:gd name="connsiteY41" fmla="*/ 2981406 h 4410636"/>
              <a:gd name="connsiteX42" fmla="*/ 1775012 w 1990165"/>
              <a:gd name="connsiteY42" fmla="*/ 2666360 h 4410636"/>
              <a:gd name="connsiteX43" fmla="*/ 1759644 w 1990165"/>
              <a:gd name="connsiteY43" fmla="*/ 2389735 h 4410636"/>
              <a:gd name="connsiteX44" fmla="*/ 1859536 w 1990165"/>
              <a:gd name="connsiteY44" fmla="*/ 2289843 h 4410636"/>
              <a:gd name="connsiteX45" fmla="*/ 1944061 w 1990165"/>
              <a:gd name="connsiteY45" fmla="*/ 2305211 h 4410636"/>
              <a:gd name="connsiteX46" fmla="*/ 1990165 w 1990165"/>
              <a:gd name="connsiteY46" fmla="*/ 2113110 h 4410636"/>
              <a:gd name="connsiteX47" fmla="*/ 1921009 w 1990165"/>
              <a:gd name="connsiteY47" fmla="*/ 2067006 h 4410636"/>
              <a:gd name="connsiteX48" fmla="*/ 1736592 w 1990165"/>
              <a:gd name="connsiteY48" fmla="*/ 2020902 h 4410636"/>
              <a:gd name="connsiteX49" fmla="*/ 1675119 w 1990165"/>
              <a:gd name="connsiteY49" fmla="*/ 1997850 h 4410636"/>
              <a:gd name="connsiteX50" fmla="*/ 1582911 w 1990165"/>
              <a:gd name="connsiteY50" fmla="*/ 1997850 h 4410636"/>
              <a:gd name="connsiteX51" fmla="*/ 1413862 w 1990165"/>
              <a:gd name="connsiteY51" fmla="*/ 1736592 h 4410636"/>
              <a:gd name="connsiteX52" fmla="*/ 1390810 w 1990165"/>
              <a:gd name="connsiteY52" fmla="*/ 1682804 h 4410636"/>
              <a:gd name="connsiteX53" fmla="*/ 1406178 w 1990165"/>
              <a:gd name="connsiteY53" fmla="*/ 1260182 h 4410636"/>
              <a:gd name="connsiteX54" fmla="*/ 1467651 w 1990165"/>
              <a:gd name="connsiteY54" fmla="*/ 1260182 h 4410636"/>
              <a:gd name="connsiteX55" fmla="*/ 1513755 w 1990165"/>
              <a:gd name="connsiteY55" fmla="*/ 1421547 h 4410636"/>
              <a:gd name="connsiteX56" fmla="*/ 1544491 w 1990165"/>
              <a:gd name="connsiteY56" fmla="*/ 1475335 h 4410636"/>
              <a:gd name="connsiteX57" fmla="*/ 1605963 w 1990165"/>
              <a:gd name="connsiteY57" fmla="*/ 1444599 h 4410636"/>
              <a:gd name="connsiteX58" fmla="*/ 1690488 w 1990165"/>
              <a:gd name="connsiteY58" fmla="*/ 1114186 h 4410636"/>
              <a:gd name="connsiteX59" fmla="*/ 1667435 w 1990165"/>
              <a:gd name="connsiteY59" fmla="*/ 968189 h 4410636"/>
              <a:gd name="connsiteX60" fmla="*/ 1652067 w 1990165"/>
              <a:gd name="connsiteY60" fmla="*/ 852929 h 4410636"/>
              <a:gd name="connsiteX61" fmla="*/ 1629015 w 1990165"/>
              <a:gd name="connsiteY61" fmla="*/ 737668 h 4410636"/>
              <a:gd name="connsiteX62" fmla="*/ 1367758 w 1990165"/>
              <a:gd name="connsiteY62" fmla="*/ 660828 h 4410636"/>
              <a:gd name="connsiteX63" fmla="*/ 1237130 w 1990165"/>
              <a:gd name="connsiteY63" fmla="*/ 491779 h 4410636"/>
              <a:gd name="connsiteX64" fmla="*/ 1244814 w 1990165"/>
              <a:gd name="connsiteY64" fmla="*/ 399571 h 4410636"/>
              <a:gd name="connsiteX65" fmla="*/ 1041617 w 1990165"/>
              <a:gd name="connsiteY65" fmla="*/ 280336 h 4410636"/>
              <a:gd name="connsiteX66" fmla="*/ 883664 w 1990165"/>
              <a:gd name="connsiteY66" fmla="*/ 61473 h 4410636"/>
              <a:gd name="connsiteX67" fmla="*/ 806824 w 1990165"/>
              <a:gd name="connsiteY67" fmla="*/ 7684 h 4410636"/>
              <a:gd name="connsiteX68" fmla="*/ 660827 w 1990165"/>
              <a:gd name="connsiteY68" fmla="*/ 0 h 4410636"/>
              <a:gd name="connsiteX0" fmla="*/ 660827 w 1990165"/>
              <a:gd name="connsiteY0" fmla="*/ 0 h 4410636"/>
              <a:gd name="connsiteX1" fmla="*/ 676195 w 1990165"/>
              <a:gd name="connsiteY1" fmla="*/ 92209 h 4410636"/>
              <a:gd name="connsiteX2" fmla="*/ 630091 w 1990165"/>
              <a:gd name="connsiteY2" fmla="*/ 330414 h 4410636"/>
              <a:gd name="connsiteX3" fmla="*/ 622407 w 1990165"/>
              <a:gd name="connsiteY3" fmla="*/ 437991 h 4410636"/>
              <a:gd name="connsiteX4" fmla="*/ 583987 w 1990165"/>
              <a:gd name="connsiteY4" fmla="*/ 553251 h 4410636"/>
              <a:gd name="connsiteX5" fmla="*/ 560935 w 1990165"/>
              <a:gd name="connsiteY5" fmla="*/ 645460 h 4410636"/>
              <a:gd name="connsiteX6" fmla="*/ 299677 w 1990165"/>
              <a:gd name="connsiteY6" fmla="*/ 760720 h 4410636"/>
              <a:gd name="connsiteX7" fmla="*/ 245889 w 1990165"/>
              <a:gd name="connsiteY7" fmla="*/ 852929 h 4410636"/>
              <a:gd name="connsiteX8" fmla="*/ 184417 w 1990165"/>
              <a:gd name="connsiteY8" fmla="*/ 1406179 h 4410636"/>
              <a:gd name="connsiteX9" fmla="*/ 145997 w 1990165"/>
              <a:gd name="connsiteY9" fmla="*/ 1659752 h 4410636"/>
              <a:gd name="connsiteX10" fmla="*/ 207469 w 1990165"/>
              <a:gd name="connsiteY10" fmla="*/ 1836485 h 4410636"/>
              <a:gd name="connsiteX11" fmla="*/ 192101 w 1990165"/>
              <a:gd name="connsiteY11" fmla="*/ 1951745 h 4410636"/>
              <a:gd name="connsiteX12" fmla="*/ 38420 w 1990165"/>
              <a:gd name="connsiteY12" fmla="*/ 2343631 h 4410636"/>
              <a:gd name="connsiteX13" fmla="*/ 0 w 1990165"/>
              <a:gd name="connsiteY13" fmla="*/ 2458892 h 4410636"/>
              <a:gd name="connsiteX14" fmla="*/ 7684 w 1990165"/>
              <a:gd name="connsiteY14" fmla="*/ 3596129 h 4410636"/>
              <a:gd name="connsiteX15" fmla="*/ 222837 w 1990165"/>
              <a:gd name="connsiteY15" fmla="*/ 3580760 h 4410636"/>
              <a:gd name="connsiteX16" fmla="*/ 238205 w 1990165"/>
              <a:gd name="connsiteY16" fmla="*/ 3619181 h 4410636"/>
              <a:gd name="connsiteX17" fmla="*/ 330414 w 1990165"/>
              <a:gd name="connsiteY17" fmla="*/ 3649917 h 4410636"/>
              <a:gd name="connsiteX18" fmla="*/ 368834 w 1990165"/>
              <a:gd name="connsiteY18" fmla="*/ 3941910 h 4410636"/>
              <a:gd name="connsiteX19" fmla="*/ 484094 w 1990165"/>
              <a:gd name="connsiteY19" fmla="*/ 3957278 h 4410636"/>
              <a:gd name="connsiteX20" fmla="*/ 522514 w 1990165"/>
              <a:gd name="connsiteY20" fmla="*/ 4395268 h 4410636"/>
              <a:gd name="connsiteX21" fmla="*/ 630091 w 1990165"/>
              <a:gd name="connsiteY21" fmla="*/ 4410636 h 4410636"/>
              <a:gd name="connsiteX22" fmla="*/ 660827 w 1990165"/>
              <a:gd name="connsiteY22" fmla="*/ 3818965 h 4410636"/>
              <a:gd name="connsiteX23" fmla="*/ 899032 w 1990165"/>
              <a:gd name="connsiteY23" fmla="*/ 3857386 h 4410636"/>
              <a:gd name="connsiteX24" fmla="*/ 991240 w 1990165"/>
              <a:gd name="connsiteY24" fmla="*/ 4241587 h 4410636"/>
              <a:gd name="connsiteX25" fmla="*/ 1106501 w 1990165"/>
              <a:gd name="connsiteY25" fmla="*/ 4249271 h 4410636"/>
              <a:gd name="connsiteX26" fmla="*/ 1075765 w 1990165"/>
              <a:gd name="connsiteY26" fmla="*/ 4011066 h 4410636"/>
              <a:gd name="connsiteX27" fmla="*/ 1075765 w 1990165"/>
              <a:gd name="connsiteY27" fmla="*/ 3865070 h 4410636"/>
              <a:gd name="connsiteX28" fmla="*/ 1106501 w 1990165"/>
              <a:gd name="connsiteY28" fmla="*/ 3672969 h 4410636"/>
              <a:gd name="connsiteX29" fmla="*/ 1191025 w 1990165"/>
              <a:gd name="connsiteY29" fmla="*/ 3719073 h 4410636"/>
              <a:gd name="connsiteX30" fmla="*/ 1191025 w 1990165"/>
              <a:gd name="connsiteY30" fmla="*/ 4018750 h 4410636"/>
              <a:gd name="connsiteX31" fmla="*/ 1191025 w 1990165"/>
              <a:gd name="connsiteY31" fmla="*/ 4118643 h 4410636"/>
              <a:gd name="connsiteX32" fmla="*/ 1114185 w 1990165"/>
              <a:gd name="connsiteY32" fmla="*/ 4372216 h 4410636"/>
              <a:gd name="connsiteX33" fmla="*/ 1260182 w 1990165"/>
              <a:gd name="connsiteY33" fmla="*/ 4326112 h 4410636"/>
              <a:gd name="connsiteX34" fmla="*/ 1452283 w 1990165"/>
              <a:gd name="connsiteY34" fmla="*/ 4057171 h 4410636"/>
              <a:gd name="connsiteX35" fmla="*/ 1459967 w 1990165"/>
              <a:gd name="connsiteY35" fmla="*/ 3703705 h 4410636"/>
              <a:gd name="connsiteX36" fmla="*/ 1459967 w 1990165"/>
              <a:gd name="connsiteY36" fmla="*/ 3634549 h 4410636"/>
              <a:gd name="connsiteX37" fmla="*/ 1521439 w 1990165"/>
              <a:gd name="connsiteY37" fmla="*/ 3596129 h 4410636"/>
              <a:gd name="connsiteX38" fmla="*/ 1536807 w 1990165"/>
              <a:gd name="connsiteY38" fmla="*/ 3903490 h 4410636"/>
              <a:gd name="connsiteX39" fmla="*/ 1667435 w 1990165"/>
              <a:gd name="connsiteY39" fmla="*/ 3918858 h 4410636"/>
              <a:gd name="connsiteX40" fmla="*/ 1751960 w 1990165"/>
              <a:gd name="connsiteY40" fmla="*/ 3580760 h 4410636"/>
              <a:gd name="connsiteX41" fmla="*/ 1767328 w 1990165"/>
              <a:gd name="connsiteY41" fmla="*/ 2981406 h 4410636"/>
              <a:gd name="connsiteX42" fmla="*/ 1775012 w 1990165"/>
              <a:gd name="connsiteY42" fmla="*/ 2666360 h 4410636"/>
              <a:gd name="connsiteX43" fmla="*/ 1759644 w 1990165"/>
              <a:gd name="connsiteY43" fmla="*/ 2389735 h 4410636"/>
              <a:gd name="connsiteX44" fmla="*/ 1859536 w 1990165"/>
              <a:gd name="connsiteY44" fmla="*/ 2289843 h 4410636"/>
              <a:gd name="connsiteX45" fmla="*/ 1944061 w 1990165"/>
              <a:gd name="connsiteY45" fmla="*/ 2305211 h 4410636"/>
              <a:gd name="connsiteX46" fmla="*/ 1990165 w 1990165"/>
              <a:gd name="connsiteY46" fmla="*/ 2113110 h 4410636"/>
              <a:gd name="connsiteX47" fmla="*/ 1921009 w 1990165"/>
              <a:gd name="connsiteY47" fmla="*/ 2067006 h 4410636"/>
              <a:gd name="connsiteX48" fmla="*/ 1736592 w 1990165"/>
              <a:gd name="connsiteY48" fmla="*/ 2020902 h 4410636"/>
              <a:gd name="connsiteX49" fmla="*/ 1675119 w 1990165"/>
              <a:gd name="connsiteY49" fmla="*/ 1997850 h 4410636"/>
              <a:gd name="connsiteX50" fmla="*/ 1582911 w 1990165"/>
              <a:gd name="connsiteY50" fmla="*/ 1997850 h 4410636"/>
              <a:gd name="connsiteX51" fmla="*/ 1413862 w 1990165"/>
              <a:gd name="connsiteY51" fmla="*/ 1736592 h 4410636"/>
              <a:gd name="connsiteX52" fmla="*/ 1390810 w 1990165"/>
              <a:gd name="connsiteY52" fmla="*/ 1682804 h 4410636"/>
              <a:gd name="connsiteX53" fmla="*/ 1406178 w 1990165"/>
              <a:gd name="connsiteY53" fmla="*/ 1260182 h 4410636"/>
              <a:gd name="connsiteX54" fmla="*/ 1467651 w 1990165"/>
              <a:gd name="connsiteY54" fmla="*/ 1260182 h 4410636"/>
              <a:gd name="connsiteX55" fmla="*/ 1513755 w 1990165"/>
              <a:gd name="connsiteY55" fmla="*/ 1421547 h 4410636"/>
              <a:gd name="connsiteX56" fmla="*/ 1544491 w 1990165"/>
              <a:gd name="connsiteY56" fmla="*/ 1475335 h 4410636"/>
              <a:gd name="connsiteX57" fmla="*/ 1605963 w 1990165"/>
              <a:gd name="connsiteY57" fmla="*/ 1444599 h 4410636"/>
              <a:gd name="connsiteX58" fmla="*/ 1690488 w 1990165"/>
              <a:gd name="connsiteY58" fmla="*/ 1114186 h 4410636"/>
              <a:gd name="connsiteX59" fmla="*/ 1667435 w 1990165"/>
              <a:gd name="connsiteY59" fmla="*/ 968189 h 4410636"/>
              <a:gd name="connsiteX60" fmla="*/ 1652067 w 1990165"/>
              <a:gd name="connsiteY60" fmla="*/ 852929 h 4410636"/>
              <a:gd name="connsiteX61" fmla="*/ 1629015 w 1990165"/>
              <a:gd name="connsiteY61" fmla="*/ 737668 h 4410636"/>
              <a:gd name="connsiteX62" fmla="*/ 1367758 w 1990165"/>
              <a:gd name="connsiteY62" fmla="*/ 660828 h 4410636"/>
              <a:gd name="connsiteX63" fmla="*/ 1237130 w 1990165"/>
              <a:gd name="connsiteY63" fmla="*/ 491779 h 4410636"/>
              <a:gd name="connsiteX64" fmla="*/ 1244814 w 1990165"/>
              <a:gd name="connsiteY64" fmla="*/ 399571 h 4410636"/>
              <a:gd name="connsiteX65" fmla="*/ 1041617 w 1990165"/>
              <a:gd name="connsiteY65" fmla="*/ 280336 h 4410636"/>
              <a:gd name="connsiteX66" fmla="*/ 868296 w 1990165"/>
              <a:gd name="connsiteY66" fmla="*/ 122946 h 4410636"/>
              <a:gd name="connsiteX67" fmla="*/ 806824 w 1990165"/>
              <a:gd name="connsiteY67" fmla="*/ 7684 h 4410636"/>
              <a:gd name="connsiteX68" fmla="*/ 660827 w 1990165"/>
              <a:gd name="connsiteY68" fmla="*/ 0 h 4410636"/>
              <a:gd name="connsiteX0" fmla="*/ 660827 w 1990165"/>
              <a:gd name="connsiteY0" fmla="*/ 0 h 4410636"/>
              <a:gd name="connsiteX1" fmla="*/ 676195 w 1990165"/>
              <a:gd name="connsiteY1" fmla="*/ 92209 h 4410636"/>
              <a:gd name="connsiteX2" fmla="*/ 630091 w 1990165"/>
              <a:gd name="connsiteY2" fmla="*/ 330414 h 4410636"/>
              <a:gd name="connsiteX3" fmla="*/ 622407 w 1990165"/>
              <a:gd name="connsiteY3" fmla="*/ 437991 h 4410636"/>
              <a:gd name="connsiteX4" fmla="*/ 583987 w 1990165"/>
              <a:gd name="connsiteY4" fmla="*/ 553251 h 4410636"/>
              <a:gd name="connsiteX5" fmla="*/ 560935 w 1990165"/>
              <a:gd name="connsiteY5" fmla="*/ 645460 h 4410636"/>
              <a:gd name="connsiteX6" fmla="*/ 299677 w 1990165"/>
              <a:gd name="connsiteY6" fmla="*/ 760720 h 4410636"/>
              <a:gd name="connsiteX7" fmla="*/ 245889 w 1990165"/>
              <a:gd name="connsiteY7" fmla="*/ 852929 h 4410636"/>
              <a:gd name="connsiteX8" fmla="*/ 184417 w 1990165"/>
              <a:gd name="connsiteY8" fmla="*/ 1406179 h 4410636"/>
              <a:gd name="connsiteX9" fmla="*/ 145997 w 1990165"/>
              <a:gd name="connsiteY9" fmla="*/ 1659752 h 4410636"/>
              <a:gd name="connsiteX10" fmla="*/ 207469 w 1990165"/>
              <a:gd name="connsiteY10" fmla="*/ 1836485 h 4410636"/>
              <a:gd name="connsiteX11" fmla="*/ 192101 w 1990165"/>
              <a:gd name="connsiteY11" fmla="*/ 1951745 h 4410636"/>
              <a:gd name="connsiteX12" fmla="*/ 38420 w 1990165"/>
              <a:gd name="connsiteY12" fmla="*/ 2343631 h 4410636"/>
              <a:gd name="connsiteX13" fmla="*/ 0 w 1990165"/>
              <a:gd name="connsiteY13" fmla="*/ 2458892 h 4410636"/>
              <a:gd name="connsiteX14" fmla="*/ 7684 w 1990165"/>
              <a:gd name="connsiteY14" fmla="*/ 3596129 h 4410636"/>
              <a:gd name="connsiteX15" fmla="*/ 222837 w 1990165"/>
              <a:gd name="connsiteY15" fmla="*/ 3580760 h 4410636"/>
              <a:gd name="connsiteX16" fmla="*/ 238205 w 1990165"/>
              <a:gd name="connsiteY16" fmla="*/ 3619181 h 4410636"/>
              <a:gd name="connsiteX17" fmla="*/ 330414 w 1990165"/>
              <a:gd name="connsiteY17" fmla="*/ 3649917 h 4410636"/>
              <a:gd name="connsiteX18" fmla="*/ 368834 w 1990165"/>
              <a:gd name="connsiteY18" fmla="*/ 3941910 h 4410636"/>
              <a:gd name="connsiteX19" fmla="*/ 484094 w 1990165"/>
              <a:gd name="connsiteY19" fmla="*/ 3957278 h 4410636"/>
              <a:gd name="connsiteX20" fmla="*/ 522514 w 1990165"/>
              <a:gd name="connsiteY20" fmla="*/ 4395268 h 4410636"/>
              <a:gd name="connsiteX21" fmla="*/ 630091 w 1990165"/>
              <a:gd name="connsiteY21" fmla="*/ 4410636 h 4410636"/>
              <a:gd name="connsiteX22" fmla="*/ 660827 w 1990165"/>
              <a:gd name="connsiteY22" fmla="*/ 3818965 h 4410636"/>
              <a:gd name="connsiteX23" fmla="*/ 899032 w 1990165"/>
              <a:gd name="connsiteY23" fmla="*/ 3857386 h 4410636"/>
              <a:gd name="connsiteX24" fmla="*/ 991240 w 1990165"/>
              <a:gd name="connsiteY24" fmla="*/ 4241587 h 4410636"/>
              <a:gd name="connsiteX25" fmla="*/ 1106501 w 1990165"/>
              <a:gd name="connsiteY25" fmla="*/ 4249271 h 4410636"/>
              <a:gd name="connsiteX26" fmla="*/ 1075765 w 1990165"/>
              <a:gd name="connsiteY26" fmla="*/ 4011066 h 4410636"/>
              <a:gd name="connsiteX27" fmla="*/ 1075765 w 1990165"/>
              <a:gd name="connsiteY27" fmla="*/ 3865070 h 4410636"/>
              <a:gd name="connsiteX28" fmla="*/ 1106501 w 1990165"/>
              <a:gd name="connsiteY28" fmla="*/ 3672969 h 4410636"/>
              <a:gd name="connsiteX29" fmla="*/ 1191025 w 1990165"/>
              <a:gd name="connsiteY29" fmla="*/ 3719073 h 4410636"/>
              <a:gd name="connsiteX30" fmla="*/ 1191025 w 1990165"/>
              <a:gd name="connsiteY30" fmla="*/ 4018750 h 4410636"/>
              <a:gd name="connsiteX31" fmla="*/ 1191025 w 1990165"/>
              <a:gd name="connsiteY31" fmla="*/ 4118643 h 4410636"/>
              <a:gd name="connsiteX32" fmla="*/ 1114185 w 1990165"/>
              <a:gd name="connsiteY32" fmla="*/ 4372216 h 4410636"/>
              <a:gd name="connsiteX33" fmla="*/ 1260182 w 1990165"/>
              <a:gd name="connsiteY33" fmla="*/ 4326112 h 4410636"/>
              <a:gd name="connsiteX34" fmla="*/ 1452283 w 1990165"/>
              <a:gd name="connsiteY34" fmla="*/ 4057171 h 4410636"/>
              <a:gd name="connsiteX35" fmla="*/ 1459967 w 1990165"/>
              <a:gd name="connsiteY35" fmla="*/ 3703705 h 4410636"/>
              <a:gd name="connsiteX36" fmla="*/ 1459967 w 1990165"/>
              <a:gd name="connsiteY36" fmla="*/ 3634549 h 4410636"/>
              <a:gd name="connsiteX37" fmla="*/ 1521439 w 1990165"/>
              <a:gd name="connsiteY37" fmla="*/ 3596129 h 4410636"/>
              <a:gd name="connsiteX38" fmla="*/ 1536807 w 1990165"/>
              <a:gd name="connsiteY38" fmla="*/ 3903490 h 4410636"/>
              <a:gd name="connsiteX39" fmla="*/ 1667435 w 1990165"/>
              <a:gd name="connsiteY39" fmla="*/ 3918858 h 4410636"/>
              <a:gd name="connsiteX40" fmla="*/ 1751960 w 1990165"/>
              <a:gd name="connsiteY40" fmla="*/ 3580760 h 4410636"/>
              <a:gd name="connsiteX41" fmla="*/ 1767328 w 1990165"/>
              <a:gd name="connsiteY41" fmla="*/ 2981406 h 4410636"/>
              <a:gd name="connsiteX42" fmla="*/ 1775012 w 1990165"/>
              <a:gd name="connsiteY42" fmla="*/ 2666360 h 4410636"/>
              <a:gd name="connsiteX43" fmla="*/ 1759644 w 1990165"/>
              <a:gd name="connsiteY43" fmla="*/ 2389735 h 4410636"/>
              <a:gd name="connsiteX44" fmla="*/ 1859536 w 1990165"/>
              <a:gd name="connsiteY44" fmla="*/ 2289843 h 4410636"/>
              <a:gd name="connsiteX45" fmla="*/ 1944061 w 1990165"/>
              <a:gd name="connsiteY45" fmla="*/ 2305211 h 4410636"/>
              <a:gd name="connsiteX46" fmla="*/ 1990165 w 1990165"/>
              <a:gd name="connsiteY46" fmla="*/ 2113110 h 4410636"/>
              <a:gd name="connsiteX47" fmla="*/ 1921009 w 1990165"/>
              <a:gd name="connsiteY47" fmla="*/ 2067006 h 4410636"/>
              <a:gd name="connsiteX48" fmla="*/ 1736592 w 1990165"/>
              <a:gd name="connsiteY48" fmla="*/ 2020902 h 4410636"/>
              <a:gd name="connsiteX49" fmla="*/ 1675119 w 1990165"/>
              <a:gd name="connsiteY49" fmla="*/ 1997850 h 4410636"/>
              <a:gd name="connsiteX50" fmla="*/ 1582911 w 1990165"/>
              <a:gd name="connsiteY50" fmla="*/ 1997850 h 4410636"/>
              <a:gd name="connsiteX51" fmla="*/ 1413862 w 1990165"/>
              <a:gd name="connsiteY51" fmla="*/ 1736592 h 4410636"/>
              <a:gd name="connsiteX52" fmla="*/ 1390810 w 1990165"/>
              <a:gd name="connsiteY52" fmla="*/ 1682804 h 4410636"/>
              <a:gd name="connsiteX53" fmla="*/ 1406178 w 1990165"/>
              <a:gd name="connsiteY53" fmla="*/ 1260182 h 4410636"/>
              <a:gd name="connsiteX54" fmla="*/ 1467651 w 1990165"/>
              <a:gd name="connsiteY54" fmla="*/ 1260182 h 4410636"/>
              <a:gd name="connsiteX55" fmla="*/ 1513755 w 1990165"/>
              <a:gd name="connsiteY55" fmla="*/ 1421547 h 4410636"/>
              <a:gd name="connsiteX56" fmla="*/ 1544491 w 1990165"/>
              <a:gd name="connsiteY56" fmla="*/ 1475335 h 4410636"/>
              <a:gd name="connsiteX57" fmla="*/ 1605963 w 1990165"/>
              <a:gd name="connsiteY57" fmla="*/ 1444599 h 4410636"/>
              <a:gd name="connsiteX58" fmla="*/ 1690488 w 1990165"/>
              <a:gd name="connsiteY58" fmla="*/ 1114186 h 4410636"/>
              <a:gd name="connsiteX59" fmla="*/ 1667435 w 1990165"/>
              <a:gd name="connsiteY59" fmla="*/ 968189 h 4410636"/>
              <a:gd name="connsiteX60" fmla="*/ 1652067 w 1990165"/>
              <a:gd name="connsiteY60" fmla="*/ 852929 h 4410636"/>
              <a:gd name="connsiteX61" fmla="*/ 1629015 w 1990165"/>
              <a:gd name="connsiteY61" fmla="*/ 737668 h 4410636"/>
              <a:gd name="connsiteX62" fmla="*/ 1367758 w 1990165"/>
              <a:gd name="connsiteY62" fmla="*/ 660828 h 4410636"/>
              <a:gd name="connsiteX63" fmla="*/ 1237130 w 1990165"/>
              <a:gd name="connsiteY63" fmla="*/ 491779 h 4410636"/>
              <a:gd name="connsiteX64" fmla="*/ 1244814 w 1990165"/>
              <a:gd name="connsiteY64" fmla="*/ 399571 h 4410636"/>
              <a:gd name="connsiteX65" fmla="*/ 1041617 w 1990165"/>
              <a:gd name="connsiteY65" fmla="*/ 280336 h 4410636"/>
              <a:gd name="connsiteX66" fmla="*/ 868296 w 1990165"/>
              <a:gd name="connsiteY66" fmla="*/ 122946 h 4410636"/>
              <a:gd name="connsiteX67" fmla="*/ 806824 w 1990165"/>
              <a:gd name="connsiteY67" fmla="*/ 7684 h 4410636"/>
              <a:gd name="connsiteX68" fmla="*/ 660827 w 1990165"/>
              <a:gd name="connsiteY68" fmla="*/ 0 h 4410636"/>
              <a:gd name="connsiteX0" fmla="*/ 660827 w 1990165"/>
              <a:gd name="connsiteY0" fmla="*/ 0 h 4410636"/>
              <a:gd name="connsiteX1" fmla="*/ 676195 w 1990165"/>
              <a:gd name="connsiteY1" fmla="*/ 92209 h 4410636"/>
              <a:gd name="connsiteX2" fmla="*/ 630091 w 1990165"/>
              <a:gd name="connsiteY2" fmla="*/ 330414 h 4410636"/>
              <a:gd name="connsiteX3" fmla="*/ 622407 w 1990165"/>
              <a:gd name="connsiteY3" fmla="*/ 437991 h 4410636"/>
              <a:gd name="connsiteX4" fmla="*/ 583987 w 1990165"/>
              <a:gd name="connsiteY4" fmla="*/ 553251 h 4410636"/>
              <a:gd name="connsiteX5" fmla="*/ 560935 w 1990165"/>
              <a:gd name="connsiteY5" fmla="*/ 645460 h 4410636"/>
              <a:gd name="connsiteX6" fmla="*/ 299677 w 1990165"/>
              <a:gd name="connsiteY6" fmla="*/ 760720 h 4410636"/>
              <a:gd name="connsiteX7" fmla="*/ 245889 w 1990165"/>
              <a:gd name="connsiteY7" fmla="*/ 852929 h 4410636"/>
              <a:gd name="connsiteX8" fmla="*/ 184417 w 1990165"/>
              <a:gd name="connsiteY8" fmla="*/ 1406179 h 4410636"/>
              <a:gd name="connsiteX9" fmla="*/ 145997 w 1990165"/>
              <a:gd name="connsiteY9" fmla="*/ 1659752 h 4410636"/>
              <a:gd name="connsiteX10" fmla="*/ 207469 w 1990165"/>
              <a:gd name="connsiteY10" fmla="*/ 1836485 h 4410636"/>
              <a:gd name="connsiteX11" fmla="*/ 192101 w 1990165"/>
              <a:gd name="connsiteY11" fmla="*/ 1951745 h 4410636"/>
              <a:gd name="connsiteX12" fmla="*/ 38420 w 1990165"/>
              <a:gd name="connsiteY12" fmla="*/ 2343631 h 4410636"/>
              <a:gd name="connsiteX13" fmla="*/ 0 w 1990165"/>
              <a:gd name="connsiteY13" fmla="*/ 2458892 h 4410636"/>
              <a:gd name="connsiteX14" fmla="*/ 7684 w 1990165"/>
              <a:gd name="connsiteY14" fmla="*/ 3596129 h 4410636"/>
              <a:gd name="connsiteX15" fmla="*/ 222837 w 1990165"/>
              <a:gd name="connsiteY15" fmla="*/ 3580760 h 4410636"/>
              <a:gd name="connsiteX16" fmla="*/ 238205 w 1990165"/>
              <a:gd name="connsiteY16" fmla="*/ 3619181 h 4410636"/>
              <a:gd name="connsiteX17" fmla="*/ 330414 w 1990165"/>
              <a:gd name="connsiteY17" fmla="*/ 3649917 h 4410636"/>
              <a:gd name="connsiteX18" fmla="*/ 368834 w 1990165"/>
              <a:gd name="connsiteY18" fmla="*/ 3941910 h 4410636"/>
              <a:gd name="connsiteX19" fmla="*/ 484094 w 1990165"/>
              <a:gd name="connsiteY19" fmla="*/ 3957278 h 4410636"/>
              <a:gd name="connsiteX20" fmla="*/ 522514 w 1990165"/>
              <a:gd name="connsiteY20" fmla="*/ 4395268 h 4410636"/>
              <a:gd name="connsiteX21" fmla="*/ 630091 w 1990165"/>
              <a:gd name="connsiteY21" fmla="*/ 4410636 h 4410636"/>
              <a:gd name="connsiteX22" fmla="*/ 660827 w 1990165"/>
              <a:gd name="connsiteY22" fmla="*/ 3818965 h 4410636"/>
              <a:gd name="connsiteX23" fmla="*/ 899032 w 1990165"/>
              <a:gd name="connsiteY23" fmla="*/ 3857386 h 4410636"/>
              <a:gd name="connsiteX24" fmla="*/ 991240 w 1990165"/>
              <a:gd name="connsiteY24" fmla="*/ 4241587 h 4410636"/>
              <a:gd name="connsiteX25" fmla="*/ 1106501 w 1990165"/>
              <a:gd name="connsiteY25" fmla="*/ 4249271 h 4410636"/>
              <a:gd name="connsiteX26" fmla="*/ 1075765 w 1990165"/>
              <a:gd name="connsiteY26" fmla="*/ 4011066 h 4410636"/>
              <a:gd name="connsiteX27" fmla="*/ 1075765 w 1990165"/>
              <a:gd name="connsiteY27" fmla="*/ 3865070 h 4410636"/>
              <a:gd name="connsiteX28" fmla="*/ 1106501 w 1990165"/>
              <a:gd name="connsiteY28" fmla="*/ 3672969 h 4410636"/>
              <a:gd name="connsiteX29" fmla="*/ 1191025 w 1990165"/>
              <a:gd name="connsiteY29" fmla="*/ 3719073 h 4410636"/>
              <a:gd name="connsiteX30" fmla="*/ 1191025 w 1990165"/>
              <a:gd name="connsiteY30" fmla="*/ 4018750 h 4410636"/>
              <a:gd name="connsiteX31" fmla="*/ 1191025 w 1990165"/>
              <a:gd name="connsiteY31" fmla="*/ 4118643 h 4410636"/>
              <a:gd name="connsiteX32" fmla="*/ 1114185 w 1990165"/>
              <a:gd name="connsiteY32" fmla="*/ 4372216 h 4410636"/>
              <a:gd name="connsiteX33" fmla="*/ 1260182 w 1990165"/>
              <a:gd name="connsiteY33" fmla="*/ 4326112 h 4410636"/>
              <a:gd name="connsiteX34" fmla="*/ 1452283 w 1990165"/>
              <a:gd name="connsiteY34" fmla="*/ 4057171 h 4410636"/>
              <a:gd name="connsiteX35" fmla="*/ 1459967 w 1990165"/>
              <a:gd name="connsiteY35" fmla="*/ 3703705 h 4410636"/>
              <a:gd name="connsiteX36" fmla="*/ 1459967 w 1990165"/>
              <a:gd name="connsiteY36" fmla="*/ 3634549 h 4410636"/>
              <a:gd name="connsiteX37" fmla="*/ 1521439 w 1990165"/>
              <a:gd name="connsiteY37" fmla="*/ 3596129 h 4410636"/>
              <a:gd name="connsiteX38" fmla="*/ 1536807 w 1990165"/>
              <a:gd name="connsiteY38" fmla="*/ 3903490 h 4410636"/>
              <a:gd name="connsiteX39" fmla="*/ 1667435 w 1990165"/>
              <a:gd name="connsiteY39" fmla="*/ 3918858 h 4410636"/>
              <a:gd name="connsiteX40" fmla="*/ 1751960 w 1990165"/>
              <a:gd name="connsiteY40" fmla="*/ 3580760 h 4410636"/>
              <a:gd name="connsiteX41" fmla="*/ 1767328 w 1990165"/>
              <a:gd name="connsiteY41" fmla="*/ 2981406 h 4410636"/>
              <a:gd name="connsiteX42" fmla="*/ 1775012 w 1990165"/>
              <a:gd name="connsiteY42" fmla="*/ 2666360 h 4410636"/>
              <a:gd name="connsiteX43" fmla="*/ 1759644 w 1990165"/>
              <a:gd name="connsiteY43" fmla="*/ 2389735 h 4410636"/>
              <a:gd name="connsiteX44" fmla="*/ 1859536 w 1990165"/>
              <a:gd name="connsiteY44" fmla="*/ 2289843 h 4410636"/>
              <a:gd name="connsiteX45" fmla="*/ 1944061 w 1990165"/>
              <a:gd name="connsiteY45" fmla="*/ 2305211 h 4410636"/>
              <a:gd name="connsiteX46" fmla="*/ 1990165 w 1990165"/>
              <a:gd name="connsiteY46" fmla="*/ 2113110 h 4410636"/>
              <a:gd name="connsiteX47" fmla="*/ 1921009 w 1990165"/>
              <a:gd name="connsiteY47" fmla="*/ 2067006 h 4410636"/>
              <a:gd name="connsiteX48" fmla="*/ 1736592 w 1990165"/>
              <a:gd name="connsiteY48" fmla="*/ 2020902 h 4410636"/>
              <a:gd name="connsiteX49" fmla="*/ 1675119 w 1990165"/>
              <a:gd name="connsiteY49" fmla="*/ 1997850 h 4410636"/>
              <a:gd name="connsiteX50" fmla="*/ 1582911 w 1990165"/>
              <a:gd name="connsiteY50" fmla="*/ 1997850 h 4410636"/>
              <a:gd name="connsiteX51" fmla="*/ 1413862 w 1990165"/>
              <a:gd name="connsiteY51" fmla="*/ 1736592 h 4410636"/>
              <a:gd name="connsiteX52" fmla="*/ 1390810 w 1990165"/>
              <a:gd name="connsiteY52" fmla="*/ 1682804 h 4410636"/>
              <a:gd name="connsiteX53" fmla="*/ 1406178 w 1990165"/>
              <a:gd name="connsiteY53" fmla="*/ 1260182 h 4410636"/>
              <a:gd name="connsiteX54" fmla="*/ 1467651 w 1990165"/>
              <a:gd name="connsiteY54" fmla="*/ 1260182 h 4410636"/>
              <a:gd name="connsiteX55" fmla="*/ 1513755 w 1990165"/>
              <a:gd name="connsiteY55" fmla="*/ 1421547 h 4410636"/>
              <a:gd name="connsiteX56" fmla="*/ 1544491 w 1990165"/>
              <a:gd name="connsiteY56" fmla="*/ 1475335 h 4410636"/>
              <a:gd name="connsiteX57" fmla="*/ 1605963 w 1990165"/>
              <a:gd name="connsiteY57" fmla="*/ 1444599 h 4410636"/>
              <a:gd name="connsiteX58" fmla="*/ 1690488 w 1990165"/>
              <a:gd name="connsiteY58" fmla="*/ 1114186 h 4410636"/>
              <a:gd name="connsiteX59" fmla="*/ 1667435 w 1990165"/>
              <a:gd name="connsiteY59" fmla="*/ 968189 h 4410636"/>
              <a:gd name="connsiteX60" fmla="*/ 1652067 w 1990165"/>
              <a:gd name="connsiteY60" fmla="*/ 852929 h 4410636"/>
              <a:gd name="connsiteX61" fmla="*/ 1629015 w 1990165"/>
              <a:gd name="connsiteY61" fmla="*/ 737668 h 4410636"/>
              <a:gd name="connsiteX62" fmla="*/ 1367758 w 1990165"/>
              <a:gd name="connsiteY62" fmla="*/ 660828 h 4410636"/>
              <a:gd name="connsiteX63" fmla="*/ 1237130 w 1990165"/>
              <a:gd name="connsiteY63" fmla="*/ 491779 h 4410636"/>
              <a:gd name="connsiteX64" fmla="*/ 1244814 w 1990165"/>
              <a:gd name="connsiteY64" fmla="*/ 399571 h 4410636"/>
              <a:gd name="connsiteX65" fmla="*/ 1041617 w 1990165"/>
              <a:gd name="connsiteY65" fmla="*/ 280336 h 4410636"/>
              <a:gd name="connsiteX66" fmla="*/ 868296 w 1990165"/>
              <a:gd name="connsiteY66" fmla="*/ 122946 h 4410636"/>
              <a:gd name="connsiteX67" fmla="*/ 768404 w 1990165"/>
              <a:gd name="connsiteY67" fmla="*/ 92209 h 4410636"/>
              <a:gd name="connsiteX68" fmla="*/ 660827 w 1990165"/>
              <a:gd name="connsiteY68" fmla="*/ 0 h 4410636"/>
              <a:gd name="connsiteX0" fmla="*/ 691563 w 1990165"/>
              <a:gd name="connsiteY0" fmla="*/ 0 h 4333796"/>
              <a:gd name="connsiteX1" fmla="*/ 676195 w 1990165"/>
              <a:gd name="connsiteY1" fmla="*/ 15369 h 4333796"/>
              <a:gd name="connsiteX2" fmla="*/ 630091 w 1990165"/>
              <a:gd name="connsiteY2" fmla="*/ 253574 h 4333796"/>
              <a:gd name="connsiteX3" fmla="*/ 622407 w 1990165"/>
              <a:gd name="connsiteY3" fmla="*/ 361151 h 4333796"/>
              <a:gd name="connsiteX4" fmla="*/ 583987 w 1990165"/>
              <a:gd name="connsiteY4" fmla="*/ 476411 h 4333796"/>
              <a:gd name="connsiteX5" fmla="*/ 560935 w 1990165"/>
              <a:gd name="connsiteY5" fmla="*/ 568620 h 4333796"/>
              <a:gd name="connsiteX6" fmla="*/ 299677 w 1990165"/>
              <a:gd name="connsiteY6" fmla="*/ 683880 h 4333796"/>
              <a:gd name="connsiteX7" fmla="*/ 245889 w 1990165"/>
              <a:gd name="connsiteY7" fmla="*/ 776089 h 4333796"/>
              <a:gd name="connsiteX8" fmla="*/ 184417 w 1990165"/>
              <a:gd name="connsiteY8" fmla="*/ 1329339 h 4333796"/>
              <a:gd name="connsiteX9" fmla="*/ 145997 w 1990165"/>
              <a:gd name="connsiteY9" fmla="*/ 1582912 h 4333796"/>
              <a:gd name="connsiteX10" fmla="*/ 207469 w 1990165"/>
              <a:gd name="connsiteY10" fmla="*/ 1759645 h 4333796"/>
              <a:gd name="connsiteX11" fmla="*/ 192101 w 1990165"/>
              <a:gd name="connsiteY11" fmla="*/ 1874905 h 4333796"/>
              <a:gd name="connsiteX12" fmla="*/ 38420 w 1990165"/>
              <a:gd name="connsiteY12" fmla="*/ 2266791 h 4333796"/>
              <a:gd name="connsiteX13" fmla="*/ 0 w 1990165"/>
              <a:gd name="connsiteY13" fmla="*/ 2382052 h 4333796"/>
              <a:gd name="connsiteX14" fmla="*/ 7684 w 1990165"/>
              <a:gd name="connsiteY14" fmla="*/ 3519289 h 4333796"/>
              <a:gd name="connsiteX15" fmla="*/ 222837 w 1990165"/>
              <a:gd name="connsiteY15" fmla="*/ 3503920 h 4333796"/>
              <a:gd name="connsiteX16" fmla="*/ 238205 w 1990165"/>
              <a:gd name="connsiteY16" fmla="*/ 3542341 h 4333796"/>
              <a:gd name="connsiteX17" fmla="*/ 330414 w 1990165"/>
              <a:gd name="connsiteY17" fmla="*/ 3573077 h 4333796"/>
              <a:gd name="connsiteX18" fmla="*/ 368834 w 1990165"/>
              <a:gd name="connsiteY18" fmla="*/ 3865070 h 4333796"/>
              <a:gd name="connsiteX19" fmla="*/ 484094 w 1990165"/>
              <a:gd name="connsiteY19" fmla="*/ 3880438 h 4333796"/>
              <a:gd name="connsiteX20" fmla="*/ 522514 w 1990165"/>
              <a:gd name="connsiteY20" fmla="*/ 4318428 h 4333796"/>
              <a:gd name="connsiteX21" fmla="*/ 630091 w 1990165"/>
              <a:gd name="connsiteY21" fmla="*/ 4333796 h 4333796"/>
              <a:gd name="connsiteX22" fmla="*/ 660827 w 1990165"/>
              <a:gd name="connsiteY22" fmla="*/ 3742125 h 4333796"/>
              <a:gd name="connsiteX23" fmla="*/ 899032 w 1990165"/>
              <a:gd name="connsiteY23" fmla="*/ 3780546 h 4333796"/>
              <a:gd name="connsiteX24" fmla="*/ 991240 w 1990165"/>
              <a:gd name="connsiteY24" fmla="*/ 4164747 h 4333796"/>
              <a:gd name="connsiteX25" fmla="*/ 1106501 w 1990165"/>
              <a:gd name="connsiteY25" fmla="*/ 4172431 h 4333796"/>
              <a:gd name="connsiteX26" fmla="*/ 1075765 w 1990165"/>
              <a:gd name="connsiteY26" fmla="*/ 3934226 h 4333796"/>
              <a:gd name="connsiteX27" fmla="*/ 1075765 w 1990165"/>
              <a:gd name="connsiteY27" fmla="*/ 3788230 h 4333796"/>
              <a:gd name="connsiteX28" fmla="*/ 1106501 w 1990165"/>
              <a:gd name="connsiteY28" fmla="*/ 3596129 h 4333796"/>
              <a:gd name="connsiteX29" fmla="*/ 1191025 w 1990165"/>
              <a:gd name="connsiteY29" fmla="*/ 3642233 h 4333796"/>
              <a:gd name="connsiteX30" fmla="*/ 1191025 w 1990165"/>
              <a:gd name="connsiteY30" fmla="*/ 3941910 h 4333796"/>
              <a:gd name="connsiteX31" fmla="*/ 1191025 w 1990165"/>
              <a:gd name="connsiteY31" fmla="*/ 4041803 h 4333796"/>
              <a:gd name="connsiteX32" fmla="*/ 1114185 w 1990165"/>
              <a:gd name="connsiteY32" fmla="*/ 4295376 h 4333796"/>
              <a:gd name="connsiteX33" fmla="*/ 1260182 w 1990165"/>
              <a:gd name="connsiteY33" fmla="*/ 4249272 h 4333796"/>
              <a:gd name="connsiteX34" fmla="*/ 1452283 w 1990165"/>
              <a:gd name="connsiteY34" fmla="*/ 3980331 h 4333796"/>
              <a:gd name="connsiteX35" fmla="*/ 1459967 w 1990165"/>
              <a:gd name="connsiteY35" fmla="*/ 3626865 h 4333796"/>
              <a:gd name="connsiteX36" fmla="*/ 1459967 w 1990165"/>
              <a:gd name="connsiteY36" fmla="*/ 3557709 h 4333796"/>
              <a:gd name="connsiteX37" fmla="*/ 1521439 w 1990165"/>
              <a:gd name="connsiteY37" fmla="*/ 3519289 h 4333796"/>
              <a:gd name="connsiteX38" fmla="*/ 1536807 w 1990165"/>
              <a:gd name="connsiteY38" fmla="*/ 3826650 h 4333796"/>
              <a:gd name="connsiteX39" fmla="*/ 1667435 w 1990165"/>
              <a:gd name="connsiteY39" fmla="*/ 3842018 h 4333796"/>
              <a:gd name="connsiteX40" fmla="*/ 1751960 w 1990165"/>
              <a:gd name="connsiteY40" fmla="*/ 3503920 h 4333796"/>
              <a:gd name="connsiteX41" fmla="*/ 1767328 w 1990165"/>
              <a:gd name="connsiteY41" fmla="*/ 2904566 h 4333796"/>
              <a:gd name="connsiteX42" fmla="*/ 1775012 w 1990165"/>
              <a:gd name="connsiteY42" fmla="*/ 2589520 h 4333796"/>
              <a:gd name="connsiteX43" fmla="*/ 1759644 w 1990165"/>
              <a:gd name="connsiteY43" fmla="*/ 2312895 h 4333796"/>
              <a:gd name="connsiteX44" fmla="*/ 1859536 w 1990165"/>
              <a:gd name="connsiteY44" fmla="*/ 2213003 h 4333796"/>
              <a:gd name="connsiteX45" fmla="*/ 1944061 w 1990165"/>
              <a:gd name="connsiteY45" fmla="*/ 2228371 h 4333796"/>
              <a:gd name="connsiteX46" fmla="*/ 1990165 w 1990165"/>
              <a:gd name="connsiteY46" fmla="*/ 2036270 h 4333796"/>
              <a:gd name="connsiteX47" fmla="*/ 1921009 w 1990165"/>
              <a:gd name="connsiteY47" fmla="*/ 1990166 h 4333796"/>
              <a:gd name="connsiteX48" fmla="*/ 1736592 w 1990165"/>
              <a:gd name="connsiteY48" fmla="*/ 1944062 h 4333796"/>
              <a:gd name="connsiteX49" fmla="*/ 1675119 w 1990165"/>
              <a:gd name="connsiteY49" fmla="*/ 1921010 h 4333796"/>
              <a:gd name="connsiteX50" fmla="*/ 1582911 w 1990165"/>
              <a:gd name="connsiteY50" fmla="*/ 1921010 h 4333796"/>
              <a:gd name="connsiteX51" fmla="*/ 1413862 w 1990165"/>
              <a:gd name="connsiteY51" fmla="*/ 1659752 h 4333796"/>
              <a:gd name="connsiteX52" fmla="*/ 1390810 w 1990165"/>
              <a:gd name="connsiteY52" fmla="*/ 1605964 h 4333796"/>
              <a:gd name="connsiteX53" fmla="*/ 1406178 w 1990165"/>
              <a:gd name="connsiteY53" fmla="*/ 1183342 h 4333796"/>
              <a:gd name="connsiteX54" fmla="*/ 1467651 w 1990165"/>
              <a:gd name="connsiteY54" fmla="*/ 1183342 h 4333796"/>
              <a:gd name="connsiteX55" fmla="*/ 1513755 w 1990165"/>
              <a:gd name="connsiteY55" fmla="*/ 1344707 h 4333796"/>
              <a:gd name="connsiteX56" fmla="*/ 1544491 w 1990165"/>
              <a:gd name="connsiteY56" fmla="*/ 1398495 h 4333796"/>
              <a:gd name="connsiteX57" fmla="*/ 1605963 w 1990165"/>
              <a:gd name="connsiteY57" fmla="*/ 1367759 h 4333796"/>
              <a:gd name="connsiteX58" fmla="*/ 1690488 w 1990165"/>
              <a:gd name="connsiteY58" fmla="*/ 1037346 h 4333796"/>
              <a:gd name="connsiteX59" fmla="*/ 1667435 w 1990165"/>
              <a:gd name="connsiteY59" fmla="*/ 891349 h 4333796"/>
              <a:gd name="connsiteX60" fmla="*/ 1652067 w 1990165"/>
              <a:gd name="connsiteY60" fmla="*/ 776089 h 4333796"/>
              <a:gd name="connsiteX61" fmla="*/ 1629015 w 1990165"/>
              <a:gd name="connsiteY61" fmla="*/ 660828 h 4333796"/>
              <a:gd name="connsiteX62" fmla="*/ 1367758 w 1990165"/>
              <a:gd name="connsiteY62" fmla="*/ 583988 h 4333796"/>
              <a:gd name="connsiteX63" fmla="*/ 1237130 w 1990165"/>
              <a:gd name="connsiteY63" fmla="*/ 414939 h 4333796"/>
              <a:gd name="connsiteX64" fmla="*/ 1244814 w 1990165"/>
              <a:gd name="connsiteY64" fmla="*/ 322731 h 4333796"/>
              <a:gd name="connsiteX65" fmla="*/ 1041617 w 1990165"/>
              <a:gd name="connsiteY65" fmla="*/ 203496 h 4333796"/>
              <a:gd name="connsiteX66" fmla="*/ 868296 w 1990165"/>
              <a:gd name="connsiteY66" fmla="*/ 46106 h 4333796"/>
              <a:gd name="connsiteX67" fmla="*/ 768404 w 1990165"/>
              <a:gd name="connsiteY67" fmla="*/ 15369 h 4333796"/>
              <a:gd name="connsiteX68" fmla="*/ 691563 w 1990165"/>
              <a:gd name="connsiteY68" fmla="*/ 0 h 4333796"/>
              <a:gd name="connsiteX0" fmla="*/ 691563 w 1990165"/>
              <a:gd name="connsiteY0" fmla="*/ 69155 h 4318427"/>
              <a:gd name="connsiteX1" fmla="*/ 676195 w 1990165"/>
              <a:gd name="connsiteY1" fmla="*/ 0 h 4318427"/>
              <a:gd name="connsiteX2" fmla="*/ 630091 w 1990165"/>
              <a:gd name="connsiteY2" fmla="*/ 238205 h 4318427"/>
              <a:gd name="connsiteX3" fmla="*/ 622407 w 1990165"/>
              <a:gd name="connsiteY3" fmla="*/ 345782 h 4318427"/>
              <a:gd name="connsiteX4" fmla="*/ 583987 w 1990165"/>
              <a:gd name="connsiteY4" fmla="*/ 461042 h 4318427"/>
              <a:gd name="connsiteX5" fmla="*/ 560935 w 1990165"/>
              <a:gd name="connsiteY5" fmla="*/ 553251 h 4318427"/>
              <a:gd name="connsiteX6" fmla="*/ 299677 w 1990165"/>
              <a:gd name="connsiteY6" fmla="*/ 668511 h 4318427"/>
              <a:gd name="connsiteX7" fmla="*/ 245889 w 1990165"/>
              <a:gd name="connsiteY7" fmla="*/ 760720 h 4318427"/>
              <a:gd name="connsiteX8" fmla="*/ 184417 w 1990165"/>
              <a:gd name="connsiteY8" fmla="*/ 1313970 h 4318427"/>
              <a:gd name="connsiteX9" fmla="*/ 145997 w 1990165"/>
              <a:gd name="connsiteY9" fmla="*/ 1567543 h 4318427"/>
              <a:gd name="connsiteX10" fmla="*/ 207469 w 1990165"/>
              <a:gd name="connsiteY10" fmla="*/ 1744276 h 4318427"/>
              <a:gd name="connsiteX11" fmla="*/ 192101 w 1990165"/>
              <a:gd name="connsiteY11" fmla="*/ 1859536 h 4318427"/>
              <a:gd name="connsiteX12" fmla="*/ 38420 w 1990165"/>
              <a:gd name="connsiteY12" fmla="*/ 2251422 h 4318427"/>
              <a:gd name="connsiteX13" fmla="*/ 0 w 1990165"/>
              <a:gd name="connsiteY13" fmla="*/ 2366683 h 4318427"/>
              <a:gd name="connsiteX14" fmla="*/ 7684 w 1990165"/>
              <a:gd name="connsiteY14" fmla="*/ 3503920 h 4318427"/>
              <a:gd name="connsiteX15" fmla="*/ 222837 w 1990165"/>
              <a:gd name="connsiteY15" fmla="*/ 3488551 h 4318427"/>
              <a:gd name="connsiteX16" fmla="*/ 238205 w 1990165"/>
              <a:gd name="connsiteY16" fmla="*/ 3526972 h 4318427"/>
              <a:gd name="connsiteX17" fmla="*/ 330414 w 1990165"/>
              <a:gd name="connsiteY17" fmla="*/ 3557708 h 4318427"/>
              <a:gd name="connsiteX18" fmla="*/ 368834 w 1990165"/>
              <a:gd name="connsiteY18" fmla="*/ 3849701 h 4318427"/>
              <a:gd name="connsiteX19" fmla="*/ 484094 w 1990165"/>
              <a:gd name="connsiteY19" fmla="*/ 3865069 h 4318427"/>
              <a:gd name="connsiteX20" fmla="*/ 522514 w 1990165"/>
              <a:gd name="connsiteY20" fmla="*/ 4303059 h 4318427"/>
              <a:gd name="connsiteX21" fmla="*/ 630091 w 1990165"/>
              <a:gd name="connsiteY21" fmla="*/ 4318427 h 4318427"/>
              <a:gd name="connsiteX22" fmla="*/ 660827 w 1990165"/>
              <a:gd name="connsiteY22" fmla="*/ 3726756 h 4318427"/>
              <a:gd name="connsiteX23" fmla="*/ 899032 w 1990165"/>
              <a:gd name="connsiteY23" fmla="*/ 3765177 h 4318427"/>
              <a:gd name="connsiteX24" fmla="*/ 991240 w 1990165"/>
              <a:gd name="connsiteY24" fmla="*/ 4149378 h 4318427"/>
              <a:gd name="connsiteX25" fmla="*/ 1106501 w 1990165"/>
              <a:gd name="connsiteY25" fmla="*/ 4157062 h 4318427"/>
              <a:gd name="connsiteX26" fmla="*/ 1075765 w 1990165"/>
              <a:gd name="connsiteY26" fmla="*/ 3918857 h 4318427"/>
              <a:gd name="connsiteX27" fmla="*/ 1075765 w 1990165"/>
              <a:gd name="connsiteY27" fmla="*/ 3772861 h 4318427"/>
              <a:gd name="connsiteX28" fmla="*/ 1106501 w 1990165"/>
              <a:gd name="connsiteY28" fmla="*/ 3580760 h 4318427"/>
              <a:gd name="connsiteX29" fmla="*/ 1191025 w 1990165"/>
              <a:gd name="connsiteY29" fmla="*/ 3626864 h 4318427"/>
              <a:gd name="connsiteX30" fmla="*/ 1191025 w 1990165"/>
              <a:gd name="connsiteY30" fmla="*/ 3926541 h 4318427"/>
              <a:gd name="connsiteX31" fmla="*/ 1191025 w 1990165"/>
              <a:gd name="connsiteY31" fmla="*/ 4026434 h 4318427"/>
              <a:gd name="connsiteX32" fmla="*/ 1114185 w 1990165"/>
              <a:gd name="connsiteY32" fmla="*/ 4280007 h 4318427"/>
              <a:gd name="connsiteX33" fmla="*/ 1260182 w 1990165"/>
              <a:gd name="connsiteY33" fmla="*/ 4233903 h 4318427"/>
              <a:gd name="connsiteX34" fmla="*/ 1452283 w 1990165"/>
              <a:gd name="connsiteY34" fmla="*/ 3964962 h 4318427"/>
              <a:gd name="connsiteX35" fmla="*/ 1459967 w 1990165"/>
              <a:gd name="connsiteY35" fmla="*/ 3611496 h 4318427"/>
              <a:gd name="connsiteX36" fmla="*/ 1459967 w 1990165"/>
              <a:gd name="connsiteY36" fmla="*/ 3542340 h 4318427"/>
              <a:gd name="connsiteX37" fmla="*/ 1521439 w 1990165"/>
              <a:gd name="connsiteY37" fmla="*/ 3503920 h 4318427"/>
              <a:gd name="connsiteX38" fmla="*/ 1536807 w 1990165"/>
              <a:gd name="connsiteY38" fmla="*/ 3811281 h 4318427"/>
              <a:gd name="connsiteX39" fmla="*/ 1667435 w 1990165"/>
              <a:gd name="connsiteY39" fmla="*/ 3826649 h 4318427"/>
              <a:gd name="connsiteX40" fmla="*/ 1751960 w 1990165"/>
              <a:gd name="connsiteY40" fmla="*/ 3488551 h 4318427"/>
              <a:gd name="connsiteX41" fmla="*/ 1767328 w 1990165"/>
              <a:gd name="connsiteY41" fmla="*/ 2889197 h 4318427"/>
              <a:gd name="connsiteX42" fmla="*/ 1775012 w 1990165"/>
              <a:gd name="connsiteY42" fmla="*/ 2574151 h 4318427"/>
              <a:gd name="connsiteX43" fmla="*/ 1759644 w 1990165"/>
              <a:gd name="connsiteY43" fmla="*/ 2297526 h 4318427"/>
              <a:gd name="connsiteX44" fmla="*/ 1859536 w 1990165"/>
              <a:gd name="connsiteY44" fmla="*/ 2197634 h 4318427"/>
              <a:gd name="connsiteX45" fmla="*/ 1944061 w 1990165"/>
              <a:gd name="connsiteY45" fmla="*/ 2213002 h 4318427"/>
              <a:gd name="connsiteX46" fmla="*/ 1990165 w 1990165"/>
              <a:gd name="connsiteY46" fmla="*/ 2020901 h 4318427"/>
              <a:gd name="connsiteX47" fmla="*/ 1921009 w 1990165"/>
              <a:gd name="connsiteY47" fmla="*/ 1974797 h 4318427"/>
              <a:gd name="connsiteX48" fmla="*/ 1736592 w 1990165"/>
              <a:gd name="connsiteY48" fmla="*/ 1928693 h 4318427"/>
              <a:gd name="connsiteX49" fmla="*/ 1675119 w 1990165"/>
              <a:gd name="connsiteY49" fmla="*/ 1905641 h 4318427"/>
              <a:gd name="connsiteX50" fmla="*/ 1582911 w 1990165"/>
              <a:gd name="connsiteY50" fmla="*/ 1905641 h 4318427"/>
              <a:gd name="connsiteX51" fmla="*/ 1413862 w 1990165"/>
              <a:gd name="connsiteY51" fmla="*/ 1644383 h 4318427"/>
              <a:gd name="connsiteX52" fmla="*/ 1390810 w 1990165"/>
              <a:gd name="connsiteY52" fmla="*/ 1590595 h 4318427"/>
              <a:gd name="connsiteX53" fmla="*/ 1406178 w 1990165"/>
              <a:gd name="connsiteY53" fmla="*/ 1167973 h 4318427"/>
              <a:gd name="connsiteX54" fmla="*/ 1467651 w 1990165"/>
              <a:gd name="connsiteY54" fmla="*/ 1167973 h 4318427"/>
              <a:gd name="connsiteX55" fmla="*/ 1513755 w 1990165"/>
              <a:gd name="connsiteY55" fmla="*/ 1329338 h 4318427"/>
              <a:gd name="connsiteX56" fmla="*/ 1544491 w 1990165"/>
              <a:gd name="connsiteY56" fmla="*/ 1383126 h 4318427"/>
              <a:gd name="connsiteX57" fmla="*/ 1605963 w 1990165"/>
              <a:gd name="connsiteY57" fmla="*/ 1352390 h 4318427"/>
              <a:gd name="connsiteX58" fmla="*/ 1690488 w 1990165"/>
              <a:gd name="connsiteY58" fmla="*/ 1021977 h 4318427"/>
              <a:gd name="connsiteX59" fmla="*/ 1667435 w 1990165"/>
              <a:gd name="connsiteY59" fmla="*/ 875980 h 4318427"/>
              <a:gd name="connsiteX60" fmla="*/ 1652067 w 1990165"/>
              <a:gd name="connsiteY60" fmla="*/ 760720 h 4318427"/>
              <a:gd name="connsiteX61" fmla="*/ 1629015 w 1990165"/>
              <a:gd name="connsiteY61" fmla="*/ 645459 h 4318427"/>
              <a:gd name="connsiteX62" fmla="*/ 1367758 w 1990165"/>
              <a:gd name="connsiteY62" fmla="*/ 568619 h 4318427"/>
              <a:gd name="connsiteX63" fmla="*/ 1237130 w 1990165"/>
              <a:gd name="connsiteY63" fmla="*/ 399570 h 4318427"/>
              <a:gd name="connsiteX64" fmla="*/ 1244814 w 1990165"/>
              <a:gd name="connsiteY64" fmla="*/ 307362 h 4318427"/>
              <a:gd name="connsiteX65" fmla="*/ 1041617 w 1990165"/>
              <a:gd name="connsiteY65" fmla="*/ 188127 h 4318427"/>
              <a:gd name="connsiteX66" fmla="*/ 868296 w 1990165"/>
              <a:gd name="connsiteY66" fmla="*/ 30737 h 4318427"/>
              <a:gd name="connsiteX67" fmla="*/ 768404 w 1990165"/>
              <a:gd name="connsiteY67" fmla="*/ 0 h 4318427"/>
              <a:gd name="connsiteX68" fmla="*/ 691563 w 1990165"/>
              <a:gd name="connsiteY68" fmla="*/ 69155 h 4318427"/>
              <a:gd name="connsiteX0" fmla="*/ 691563 w 1990165"/>
              <a:gd name="connsiteY0" fmla="*/ 69155 h 4318427"/>
              <a:gd name="connsiteX1" fmla="*/ 676195 w 1990165"/>
              <a:gd name="connsiteY1" fmla="*/ 0 h 4318427"/>
              <a:gd name="connsiteX2" fmla="*/ 706931 w 1990165"/>
              <a:gd name="connsiteY2" fmla="*/ 238205 h 4318427"/>
              <a:gd name="connsiteX3" fmla="*/ 622407 w 1990165"/>
              <a:gd name="connsiteY3" fmla="*/ 345782 h 4318427"/>
              <a:gd name="connsiteX4" fmla="*/ 583987 w 1990165"/>
              <a:gd name="connsiteY4" fmla="*/ 461042 h 4318427"/>
              <a:gd name="connsiteX5" fmla="*/ 560935 w 1990165"/>
              <a:gd name="connsiteY5" fmla="*/ 553251 h 4318427"/>
              <a:gd name="connsiteX6" fmla="*/ 299677 w 1990165"/>
              <a:gd name="connsiteY6" fmla="*/ 668511 h 4318427"/>
              <a:gd name="connsiteX7" fmla="*/ 245889 w 1990165"/>
              <a:gd name="connsiteY7" fmla="*/ 760720 h 4318427"/>
              <a:gd name="connsiteX8" fmla="*/ 184417 w 1990165"/>
              <a:gd name="connsiteY8" fmla="*/ 1313970 h 4318427"/>
              <a:gd name="connsiteX9" fmla="*/ 145997 w 1990165"/>
              <a:gd name="connsiteY9" fmla="*/ 1567543 h 4318427"/>
              <a:gd name="connsiteX10" fmla="*/ 207469 w 1990165"/>
              <a:gd name="connsiteY10" fmla="*/ 1744276 h 4318427"/>
              <a:gd name="connsiteX11" fmla="*/ 192101 w 1990165"/>
              <a:gd name="connsiteY11" fmla="*/ 1859536 h 4318427"/>
              <a:gd name="connsiteX12" fmla="*/ 38420 w 1990165"/>
              <a:gd name="connsiteY12" fmla="*/ 2251422 h 4318427"/>
              <a:gd name="connsiteX13" fmla="*/ 0 w 1990165"/>
              <a:gd name="connsiteY13" fmla="*/ 2366683 h 4318427"/>
              <a:gd name="connsiteX14" fmla="*/ 7684 w 1990165"/>
              <a:gd name="connsiteY14" fmla="*/ 3503920 h 4318427"/>
              <a:gd name="connsiteX15" fmla="*/ 222837 w 1990165"/>
              <a:gd name="connsiteY15" fmla="*/ 3488551 h 4318427"/>
              <a:gd name="connsiteX16" fmla="*/ 238205 w 1990165"/>
              <a:gd name="connsiteY16" fmla="*/ 3526972 h 4318427"/>
              <a:gd name="connsiteX17" fmla="*/ 330414 w 1990165"/>
              <a:gd name="connsiteY17" fmla="*/ 3557708 h 4318427"/>
              <a:gd name="connsiteX18" fmla="*/ 368834 w 1990165"/>
              <a:gd name="connsiteY18" fmla="*/ 3849701 h 4318427"/>
              <a:gd name="connsiteX19" fmla="*/ 484094 w 1990165"/>
              <a:gd name="connsiteY19" fmla="*/ 3865069 h 4318427"/>
              <a:gd name="connsiteX20" fmla="*/ 522514 w 1990165"/>
              <a:gd name="connsiteY20" fmla="*/ 4303059 h 4318427"/>
              <a:gd name="connsiteX21" fmla="*/ 630091 w 1990165"/>
              <a:gd name="connsiteY21" fmla="*/ 4318427 h 4318427"/>
              <a:gd name="connsiteX22" fmla="*/ 660827 w 1990165"/>
              <a:gd name="connsiteY22" fmla="*/ 3726756 h 4318427"/>
              <a:gd name="connsiteX23" fmla="*/ 899032 w 1990165"/>
              <a:gd name="connsiteY23" fmla="*/ 3765177 h 4318427"/>
              <a:gd name="connsiteX24" fmla="*/ 991240 w 1990165"/>
              <a:gd name="connsiteY24" fmla="*/ 4149378 h 4318427"/>
              <a:gd name="connsiteX25" fmla="*/ 1106501 w 1990165"/>
              <a:gd name="connsiteY25" fmla="*/ 4157062 h 4318427"/>
              <a:gd name="connsiteX26" fmla="*/ 1075765 w 1990165"/>
              <a:gd name="connsiteY26" fmla="*/ 3918857 h 4318427"/>
              <a:gd name="connsiteX27" fmla="*/ 1075765 w 1990165"/>
              <a:gd name="connsiteY27" fmla="*/ 3772861 h 4318427"/>
              <a:gd name="connsiteX28" fmla="*/ 1106501 w 1990165"/>
              <a:gd name="connsiteY28" fmla="*/ 3580760 h 4318427"/>
              <a:gd name="connsiteX29" fmla="*/ 1191025 w 1990165"/>
              <a:gd name="connsiteY29" fmla="*/ 3626864 h 4318427"/>
              <a:gd name="connsiteX30" fmla="*/ 1191025 w 1990165"/>
              <a:gd name="connsiteY30" fmla="*/ 3926541 h 4318427"/>
              <a:gd name="connsiteX31" fmla="*/ 1191025 w 1990165"/>
              <a:gd name="connsiteY31" fmla="*/ 4026434 h 4318427"/>
              <a:gd name="connsiteX32" fmla="*/ 1114185 w 1990165"/>
              <a:gd name="connsiteY32" fmla="*/ 4280007 h 4318427"/>
              <a:gd name="connsiteX33" fmla="*/ 1260182 w 1990165"/>
              <a:gd name="connsiteY33" fmla="*/ 4233903 h 4318427"/>
              <a:gd name="connsiteX34" fmla="*/ 1452283 w 1990165"/>
              <a:gd name="connsiteY34" fmla="*/ 3964962 h 4318427"/>
              <a:gd name="connsiteX35" fmla="*/ 1459967 w 1990165"/>
              <a:gd name="connsiteY35" fmla="*/ 3611496 h 4318427"/>
              <a:gd name="connsiteX36" fmla="*/ 1459967 w 1990165"/>
              <a:gd name="connsiteY36" fmla="*/ 3542340 h 4318427"/>
              <a:gd name="connsiteX37" fmla="*/ 1521439 w 1990165"/>
              <a:gd name="connsiteY37" fmla="*/ 3503920 h 4318427"/>
              <a:gd name="connsiteX38" fmla="*/ 1536807 w 1990165"/>
              <a:gd name="connsiteY38" fmla="*/ 3811281 h 4318427"/>
              <a:gd name="connsiteX39" fmla="*/ 1667435 w 1990165"/>
              <a:gd name="connsiteY39" fmla="*/ 3826649 h 4318427"/>
              <a:gd name="connsiteX40" fmla="*/ 1751960 w 1990165"/>
              <a:gd name="connsiteY40" fmla="*/ 3488551 h 4318427"/>
              <a:gd name="connsiteX41" fmla="*/ 1767328 w 1990165"/>
              <a:gd name="connsiteY41" fmla="*/ 2889197 h 4318427"/>
              <a:gd name="connsiteX42" fmla="*/ 1775012 w 1990165"/>
              <a:gd name="connsiteY42" fmla="*/ 2574151 h 4318427"/>
              <a:gd name="connsiteX43" fmla="*/ 1759644 w 1990165"/>
              <a:gd name="connsiteY43" fmla="*/ 2297526 h 4318427"/>
              <a:gd name="connsiteX44" fmla="*/ 1859536 w 1990165"/>
              <a:gd name="connsiteY44" fmla="*/ 2197634 h 4318427"/>
              <a:gd name="connsiteX45" fmla="*/ 1944061 w 1990165"/>
              <a:gd name="connsiteY45" fmla="*/ 2213002 h 4318427"/>
              <a:gd name="connsiteX46" fmla="*/ 1990165 w 1990165"/>
              <a:gd name="connsiteY46" fmla="*/ 2020901 h 4318427"/>
              <a:gd name="connsiteX47" fmla="*/ 1921009 w 1990165"/>
              <a:gd name="connsiteY47" fmla="*/ 1974797 h 4318427"/>
              <a:gd name="connsiteX48" fmla="*/ 1736592 w 1990165"/>
              <a:gd name="connsiteY48" fmla="*/ 1928693 h 4318427"/>
              <a:gd name="connsiteX49" fmla="*/ 1675119 w 1990165"/>
              <a:gd name="connsiteY49" fmla="*/ 1905641 h 4318427"/>
              <a:gd name="connsiteX50" fmla="*/ 1582911 w 1990165"/>
              <a:gd name="connsiteY50" fmla="*/ 1905641 h 4318427"/>
              <a:gd name="connsiteX51" fmla="*/ 1413862 w 1990165"/>
              <a:gd name="connsiteY51" fmla="*/ 1644383 h 4318427"/>
              <a:gd name="connsiteX52" fmla="*/ 1390810 w 1990165"/>
              <a:gd name="connsiteY52" fmla="*/ 1590595 h 4318427"/>
              <a:gd name="connsiteX53" fmla="*/ 1406178 w 1990165"/>
              <a:gd name="connsiteY53" fmla="*/ 1167973 h 4318427"/>
              <a:gd name="connsiteX54" fmla="*/ 1467651 w 1990165"/>
              <a:gd name="connsiteY54" fmla="*/ 1167973 h 4318427"/>
              <a:gd name="connsiteX55" fmla="*/ 1513755 w 1990165"/>
              <a:gd name="connsiteY55" fmla="*/ 1329338 h 4318427"/>
              <a:gd name="connsiteX56" fmla="*/ 1544491 w 1990165"/>
              <a:gd name="connsiteY56" fmla="*/ 1383126 h 4318427"/>
              <a:gd name="connsiteX57" fmla="*/ 1605963 w 1990165"/>
              <a:gd name="connsiteY57" fmla="*/ 1352390 h 4318427"/>
              <a:gd name="connsiteX58" fmla="*/ 1690488 w 1990165"/>
              <a:gd name="connsiteY58" fmla="*/ 1021977 h 4318427"/>
              <a:gd name="connsiteX59" fmla="*/ 1667435 w 1990165"/>
              <a:gd name="connsiteY59" fmla="*/ 875980 h 4318427"/>
              <a:gd name="connsiteX60" fmla="*/ 1652067 w 1990165"/>
              <a:gd name="connsiteY60" fmla="*/ 760720 h 4318427"/>
              <a:gd name="connsiteX61" fmla="*/ 1629015 w 1990165"/>
              <a:gd name="connsiteY61" fmla="*/ 645459 h 4318427"/>
              <a:gd name="connsiteX62" fmla="*/ 1367758 w 1990165"/>
              <a:gd name="connsiteY62" fmla="*/ 568619 h 4318427"/>
              <a:gd name="connsiteX63" fmla="*/ 1237130 w 1990165"/>
              <a:gd name="connsiteY63" fmla="*/ 399570 h 4318427"/>
              <a:gd name="connsiteX64" fmla="*/ 1244814 w 1990165"/>
              <a:gd name="connsiteY64" fmla="*/ 307362 h 4318427"/>
              <a:gd name="connsiteX65" fmla="*/ 1041617 w 1990165"/>
              <a:gd name="connsiteY65" fmla="*/ 188127 h 4318427"/>
              <a:gd name="connsiteX66" fmla="*/ 868296 w 1990165"/>
              <a:gd name="connsiteY66" fmla="*/ 30737 h 4318427"/>
              <a:gd name="connsiteX67" fmla="*/ 768404 w 1990165"/>
              <a:gd name="connsiteY67" fmla="*/ 0 h 4318427"/>
              <a:gd name="connsiteX68" fmla="*/ 691563 w 1990165"/>
              <a:gd name="connsiteY68" fmla="*/ 69155 h 4318427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560935 w 1990165"/>
              <a:gd name="connsiteY5" fmla="*/ 607040 h 4372216"/>
              <a:gd name="connsiteX6" fmla="*/ 299677 w 1990165"/>
              <a:gd name="connsiteY6" fmla="*/ 722300 h 4372216"/>
              <a:gd name="connsiteX7" fmla="*/ 245889 w 1990165"/>
              <a:gd name="connsiteY7" fmla="*/ 814509 h 4372216"/>
              <a:gd name="connsiteX8" fmla="*/ 184417 w 1990165"/>
              <a:gd name="connsiteY8" fmla="*/ 1367759 h 4372216"/>
              <a:gd name="connsiteX9" fmla="*/ 145997 w 1990165"/>
              <a:gd name="connsiteY9" fmla="*/ 1621332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299677 w 1990165"/>
              <a:gd name="connsiteY6" fmla="*/ 722300 h 4372216"/>
              <a:gd name="connsiteX7" fmla="*/ 245889 w 1990165"/>
              <a:gd name="connsiteY7" fmla="*/ 814509 h 4372216"/>
              <a:gd name="connsiteX8" fmla="*/ 184417 w 1990165"/>
              <a:gd name="connsiteY8" fmla="*/ 1367759 h 4372216"/>
              <a:gd name="connsiteX9" fmla="*/ 145997 w 1990165"/>
              <a:gd name="connsiteY9" fmla="*/ 1621332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299677 w 1990165"/>
              <a:gd name="connsiteY6" fmla="*/ 722300 h 4372216"/>
              <a:gd name="connsiteX7" fmla="*/ 461042 w 1990165"/>
              <a:gd name="connsiteY7" fmla="*/ 860613 h 4372216"/>
              <a:gd name="connsiteX8" fmla="*/ 184417 w 1990165"/>
              <a:gd name="connsiteY8" fmla="*/ 1367759 h 4372216"/>
              <a:gd name="connsiteX9" fmla="*/ 145997 w 1990165"/>
              <a:gd name="connsiteY9" fmla="*/ 1621332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61042 w 1990165"/>
              <a:gd name="connsiteY7" fmla="*/ 860613 h 4372216"/>
              <a:gd name="connsiteX8" fmla="*/ 184417 w 1990165"/>
              <a:gd name="connsiteY8" fmla="*/ 1367759 h 4372216"/>
              <a:gd name="connsiteX9" fmla="*/ 145997 w 1990165"/>
              <a:gd name="connsiteY9" fmla="*/ 1621332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184417 w 1990165"/>
              <a:gd name="connsiteY8" fmla="*/ 1367759 h 4372216"/>
              <a:gd name="connsiteX9" fmla="*/ 145997 w 1990165"/>
              <a:gd name="connsiteY9" fmla="*/ 1621332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276625 w 1990165"/>
              <a:gd name="connsiteY8" fmla="*/ 1383127 h 4372216"/>
              <a:gd name="connsiteX9" fmla="*/ 145997 w 1990165"/>
              <a:gd name="connsiteY9" fmla="*/ 1621332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276625 w 1990165"/>
              <a:gd name="connsiteY8" fmla="*/ 1383127 h 4372216"/>
              <a:gd name="connsiteX9" fmla="*/ 253573 w 1990165"/>
              <a:gd name="connsiteY9" fmla="*/ 1613648 h 4372216"/>
              <a:gd name="connsiteX10" fmla="*/ 207469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276625 w 1990165"/>
              <a:gd name="connsiteY8" fmla="*/ 1383127 h 4372216"/>
              <a:gd name="connsiteX9" fmla="*/ 253573 w 1990165"/>
              <a:gd name="connsiteY9" fmla="*/ 1613648 h 4372216"/>
              <a:gd name="connsiteX10" fmla="*/ 299677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276625 w 1990165"/>
              <a:gd name="connsiteY8" fmla="*/ 1383127 h 4372216"/>
              <a:gd name="connsiteX9" fmla="*/ 307361 w 1990165"/>
              <a:gd name="connsiteY9" fmla="*/ 1613648 h 4372216"/>
              <a:gd name="connsiteX10" fmla="*/ 299677 w 1990165"/>
              <a:gd name="connsiteY10" fmla="*/ 1798065 h 4372216"/>
              <a:gd name="connsiteX11" fmla="*/ 192101 w 1990165"/>
              <a:gd name="connsiteY11" fmla="*/ 1913325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276625 w 1990165"/>
              <a:gd name="connsiteY8" fmla="*/ 1383127 h 4372216"/>
              <a:gd name="connsiteX9" fmla="*/ 307361 w 1990165"/>
              <a:gd name="connsiteY9" fmla="*/ 1613648 h 4372216"/>
              <a:gd name="connsiteX10" fmla="*/ 299677 w 1990165"/>
              <a:gd name="connsiteY10" fmla="*/ 1798065 h 4372216"/>
              <a:gd name="connsiteX11" fmla="*/ 268941 w 1990165"/>
              <a:gd name="connsiteY11" fmla="*/ 2005533 h 4372216"/>
              <a:gd name="connsiteX12" fmla="*/ 38420 w 1990165"/>
              <a:gd name="connsiteY12" fmla="*/ 2305211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91563 w 1990165"/>
              <a:gd name="connsiteY0" fmla="*/ 122944 h 4372216"/>
              <a:gd name="connsiteX1" fmla="*/ 676195 w 1990165"/>
              <a:gd name="connsiteY1" fmla="*/ 53789 h 4372216"/>
              <a:gd name="connsiteX2" fmla="*/ 706931 w 1990165"/>
              <a:gd name="connsiteY2" fmla="*/ 291994 h 4372216"/>
              <a:gd name="connsiteX3" fmla="*/ 622407 w 1990165"/>
              <a:gd name="connsiteY3" fmla="*/ 399571 h 4372216"/>
              <a:gd name="connsiteX4" fmla="*/ 583987 w 1990165"/>
              <a:gd name="connsiteY4" fmla="*/ 514831 h 4372216"/>
              <a:gd name="connsiteX5" fmla="*/ 660827 w 1990165"/>
              <a:gd name="connsiteY5" fmla="*/ 799141 h 4372216"/>
              <a:gd name="connsiteX6" fmla="*/ 484093 w 1990165"/>
              <a:gd name="connsiteY6" fmla="*/ 829876 h 4372216"/>
              <a:gd name="connsiteX7" fmla="*/ 453358 w 1990165"/>
              <a:gd name="connsiteY7" fmla="*/ 868297 h 4372216"/>
              <a:gd name="connsiteX8" fmla="*/ 276625 w 1990165"/>
              <a:gd name="connsiteY8" fmla="*/ 1383127 h 4372216"/>
              <a:gd name="connsiteX9" fmla="*/ 307361 w 1990165"/>
              <a:gd name="connsiteY9" fmla="*/ 1613648 h 4372216"/>
              <a:gd name="connsiteX10" fmla="*/ 299677 w 1990165"/>
              <a:gd name="connsiteY10" fmla="*/ 1798065 h 4372216"/>
              <a:gd name="connsiteX11" fmla="*/ 268941 w 1990165"/>
              <a:gd name="connsiteY11" fmla="*/ 2005533 h 4372216"/>
              <a:gd name="connsiteX12" fmla="*/ 222837 w 1990165"/>
              <a:gd name="connsiteY12" fmla="*/ 2282159 h 4372216"/>
              <a:gd name="connsiteX13" fmla="*/ 0 w 1990165"/>
              <a:gd name="connsiteY13" fmla="*/ 2420472 h 4372216"/>
              <a:gd name="connsiteX14" fmla="*/ 7684 w 1990165"/>
              <a:gd name="connsiteY14" fmla="*/ 3557709 h 4372216"/>
              <a:gd name="connsiteX15" fmla="*/ 222837 w 1990165"/>
              <a:gd name="connsiteY15" fmla="*/ 3542340 h 4372216"/>
              <a:gd name="connsiteX16" fmla="*/ 238205 w 1990165"/>
              <a:gd name="connsiteY16" fmla="*/ 3580761 h 4372216"/>
              <a:gd name="connsiteX17" fmla="*/ 330414 w 1990165"/>
              <a:gd name="connsiteY17" fmla="*/ 3611497 h 4372216"/>
              <a:gd name="connsiteX18" fmla="*/ 368834 w 1990165"/>
              <a:gd name="connsiteY18" fmla="*/ 3903490 h 4372216"/>
              <a:gd name="connsiteX19" fmla="*/ 484094 w 1990165"/>
              <a:gd name="connsiteY19" fmla="*/ 3918858 h 4372216"/>
              <a:gd name="connsiteX20" fmla="*/ 522514 w 1990165"/>
              <a:gd name="connsiteY20" fmla="*/ 4356848 h 4372216"/>
              <a:gd name="connsiteX21" fmla="*/ 630091 w 1990165"/>
              <a:gd name="connsiteY21" fmla="*/ 4372216 h 4372216"/>
              <a:gd name="connsiteX22" fmla="*/ 660827 w 1990165"/>
              <a:gd name="connsiteY22" fmla="*/ 3780545 h 4372216"/>
              <a:gd name="connsiteX23" fmla="*/ 899032 w 1990165"/>
              <a:gd name="connsiteY23" fmla="*/ 3818966 h 4372216"/>
              <a:gd name="connsiteX24" fmla="*/ 991240 w 1990165"/>
              <a:gd name="connsiteY24" fmla="*/ 4203167 h 4372216"/>
              <a:gd name="connsiteX25" fmla="*/ 1106501 w 1990165"/>
              <a:gd name="connsiteY25" fmla="*/ 4210851 h 4372216"/>
              <a:gd name="connsiteX26" fmla="*/ 1075765 w 1990165"/>
              <a:gd name="connsiteY26" fmla="*/ 3972646 h 4372216"/>
              <a:gd name="connsiteX27" fmla="*/ 1075765 w 1990165"/>
              <a:gd name="connsiteY27" fmla="*/ 3826650 h 4372216"/>
              <a:gd name="connsiteX28" fmla="*/ 1106501 w 1990165"/>
              <a:gd name="connsiteY28" fmla="*/ 3634549 h 4372216"/>
              <a:gd name="connsiteX29" fmla="*/ 1191025 w 1990165"/>
              <a:gd name="connsiteY29" fmla="*/ 3680653 h 4372216"/>
              <a:gd name="connsiteX30" fmla="*/ 1191025 w 1990165"/>
              <a:gd name="connsiteY30" fmla="*/ 3980330 h 4372216"/>
              <a:gd name="connsiteX31" fmla="*/ 1191025 w 1990165"/>
              <a:gd name="connsiteY31" fmla="*/ 4080223 h 4372216"/>
              <a:gd name="connsiteX32" fmla="*/ 1114185 w 1990165"/>
              <a:gd name="connsiteY32" fmla="*/ 4333796 h 4372216"/>
              <a:gd name="connsiteX33" fmla="*/ 1260182 w 1990165"/>
              <a:gd name="connsiteY33" fmla="*/ 4287692 h 4372216"/>
              <a:gd name="connsiteX34" fmla="*/ 1452283 w 1990165"/>
              <a:gd name="connsiteY34" fmla="*/ 4018751 h 4372216"/>
              <a:gd name="connsiteX35" fmla="*/ 1459967 w 1990165"/>
              <a:gd name="connsiteY35" fmla="*/ 3665285 h 4372216"/>
              <a:gd name="connsiteX36" fmla="*/ 1459967 w 1990165"/>
              <a:gd name="connsiteY36" fmla="*/ 3596129 h 4372216"/>
              <a:gd name="connsiteX37" fmla="*/ 1521439 w 1990165"/>
              <a:gd name="connsiteY37" fmla="*/ 3557709 h 4372216"/>
              <a:gd name="connsiteX38" fmla="*/ 1536807 w 1990165"/>
              <a:gd name="connsiteY38" fmla="*/ 3865070 h 4372216"/>
              <a:gd name="connsiteX39" fmla="*/ 1667435 w 1990165"/>
              <a:gd name="connsiteY39" fmla="*/ 3880438 h 4372216"/>
              <a:gd name="connsiteX40" fmla="*/ 1751960 w 1990165"/>
              <a:gd name="connsiteY40" fmla="*/ 3542340 h 4372216"/>
              <a:gd name="connsiteX41" fmla="*/ 1767328 w 1990165"/>
              <a:gd name="connsiteY41" fmla="*/ 2942986 h 4372216"/>
              <a:gd name="connsiteX42" fmla="*/ 1775012 w 1990165"/>
              <a:gd name="connsiteY42" fmla="*/ 2627940 h 4372216"/>
              <a:gd name="connsiteX43" fmla="*/ 1759644 w 1990165"/>
              <a:gd name="connsiteY43" fmla="*/ 2351315 h 4372216"/>
              <a:gd name="connsiteX44" fmla="*/ 1859536 w 1990165"/>
              <a:gd name="connsiteY44" fmla="*/ 2251423 h 4372216"/>
              <a:gd name="connsiteX45" fmla="*/ 1944061 w 1990165"/>
              <a:gd name="connsiteY45" fmla="*/ 2266791 h 4372216"/>
              <a:gd name="connsiteX46" fmla="*/ 1990165 w 1990165"/>
              <a:gd name="connsiteY46" fmla="*/ 2074690 h 4372216"/>
              <a:gd name="connsiteX47" fmla="*/ 1921009 w 1990165"/>
              <a:gd name="connsiteY47" fmla="*/ 2028586 h 4372216"/>
              <a:gd name="connsiteX48" fmla="*/ 1736592 w 1990165"/>
              <a:gd name="connsiteY48" fmla="*/ 1982482 h 4372216"/>
              <a:gd name="connsiteX49" fmla="*/ 1675119 w 1990165"/>
              <a:gd name="connsiteY49" fmla="*/ 1959430 h 4372216"/>
              <a:gd name="connsiteX50" fmla="*/ 1582911 w 1990165"/>
              <a:gd name="connsiteY50" fmla="*/ 1959430 h 4372216"/>
              <a:gd name="connsiteX51" fmla="*/ 1413862 w 1990165"/>
              <a:gd name="connsiteY51" fmla="*/ 1698172 h 4372216"/>
              <a:gd name="connsiteX52" fmla="*/ 1390810 w 1990165"/>
              <a:gd name="connsiteY52" fmla="*/ 1644384 h 4372216"/>
              <a:gd name="connsiteX53" fmla="*/ 1406178 w 1990165"/>
              <a:gd name="connsiteY53" fmla="*/ 1221762 h 4372216"/>
              <a:gd name="connsiteX54" fmla="*/ 1467651 w 1990165"/>
              <a:gd name="connsiteY54" fmla="*/ 1221762 h 4372216"/>
              <a:gd name="connsiteX55" fmla="*/ 1513755 w 1990165"/>
              <a:gd name="connsiteY55" fmla="*/ 1383127 h 4372216"/>
              <a:gd name="connsiteX56" fmla="*/ 1544491 w 1990165"/>
              <a:gd name="connsiteY56" fmla="*/ 1436915 h 4372216"/>
              <a:gd name="connsiteX57" fmla="*/ 1605963 w 1990165"/>
              <a:gd name="connsiteY57" fmla="*/ 1406179 h 4372216"/>
              <a:gd name="connsiteX58" fmla="*/ 1690488 w 1990165"/>
              <a:gd name="connsiteY58" fmla="*/ 1075766 h 4372216"/>
              <a:gd name="connsiteX59" fmla="*/ 1667435 w 1990165"/>
              <a:gd name="connsiteY59" fmla="*/ 929769 h 4372216"/>
              <a:gd name="connsiteX60" fmla="*/ 1652067 w 1990165"/>
              <a:gd name="connsiteY60" fmla="*/ 814509 h 4372216"/>
              <a:gd name="connsiteX61" fmla="*/ 1629015 w 1990165"/>
              <a:gd name="connsiteY61" fmla="*/ 699248 h 4372216"/>
              <a:gd name="connsiteX62" fmla="*/ 1367758 w 1990165"/>
              <a:gd name="connsiteY62" fmla="*/ 622408 h 4372216"/>
              <a:gd name="connsiteX63" fmla="*/ 1237130 w 1990165"/>
              <a:gd name="connsiteY63" fmla="*/ 453359 h 4372216"/>
              <a:gd name="connsiteX64" fmla="*/ 1244814 w 1990165"/>
              <a:gd name="connsiteY64" fmla="*/ 361151 h 4372216"/>
              <a:gd name="connsiteX65" fmla="*/ 1041617 w 1990165"/>
              <a:gd name="connsiteY65" fmla="*/ 241916 h 4372216"/>
              <a:gd name="connsiteX66" fmla="*/ 868296 w 1990165"/>
              <a:gd name="connsiteY66" fmla="*/ 84526 h 4372216"/>
              <a:gd name="connsiteX67" fmla="*/ 768404 w 1990165"/>
              <a:gd name="connsiteY67" fmla="*/ 0 h 4372216"/>
              <a:gd name="connsiteX68" fmla="*/ 691563 w 1990165"/>
              <a:gd name="connsiteY68" fmla="*/ 122944 h 4372216"/>
              <a:gd name="connsiteX0" fmla="*/ 683922 w 1982524"/>
              <a:gd name="connsiteY0" fmla="*/ 122944 h 4372216"/>
              <a:gd name="connsiteX1" fmla="*/ 668554 w 1982524"/>
              <a:gd name="connsiteY1" fmla="*/ 53789 h 4372216"/>
              <a:gd name="connsiteX2" fmla="*/ 699290 w 1982524"/>
              <a:gd name="connsiteY2" fmla="*/ 291994 h 4372216"/>
              <a:gd name="connsiteX3" fmla="*/ 614766 w 1982524"/>
              <a:gd name="connsiteY3" fmla="*/ 399571 h 4372216"/>
              <a:gd name="connsiteX4" fmla="*/ 576346 w 1982524"/>
              <a:gd name="connsiteY4" fmla="*/ 514831 h 4372216"/>
              <a:gd name="connsiteX5" fmla="*/ 653186 w 1982524"/>
              <a:gd name="connsiteY5" fmla="*/ 799141 h 4372216"/>
              <a:gd name="connsiteX6" fmla="*/ 476452 w 1982524"/>
              <a:gd name="connsiteY6" fmla="*/ 829876 h 4372216"/>
              <a:gd name="connsiteX7" fmla="*/ 445717 w 1982524"/>
              <a:gd name="connsiteY7" fmla="*/ 868297 h 4372216"/>
              <a:gd name="connsiteX8" fmla="*/ 268984 w 1982524"/>
              <a:gd name="connsiteY8" fmla="*/ 1383127 h 4372216"/>
              <a:gd name="connsiteX9" fmla="*/ 299720 w 1982524"/>
              <a:gd name="connsiteY9" fmla="*/ 1613648 h 4372216"/>
              <a:gd name="connsiteX10" fmla="*/ 292036 w 1982524"/>
              <a:gd name="connsiteY10" fmla="*/ 1798065 h 4372216"/>
              <a:gd name="connsiteX11" fmla="*/ 261300 w 1982524"/>
              <a:gd name="connsiteY11" fmla="*/ 2005533 h 4372216"/>
              <a:gd name="connsiteX12" fmla="*/ 215196 w 1982524"/>
              <a:gd name="connsiteY12" fmla="*/ 2282159 h 4372216"/>
              <a:gd name="connsiteX13" fmla="*/ 107620 w 1982524"/>
              <a:gd name="connsiteY13" fmla="*/ 2474260 h 4372216"/>
              <a:gd name="connsiteX14" fmla="*/ 43 w 1982524"/>
              <a:gd name="connsiteY14" fmla="*/ 3557709 h 4372216"/>
              <a:gd name="connsiteX15" fmla="*/ 215196 w 1982524"/>
              <a:gd name="connsiteY15" fmla="*/ 3542340 h 4372216"/>
              <a:gd name="connsiteX16" fmla="*/ 230564 w 1982524"/>
              <a:gd name="connsiteY16" fmla="*/ 3580761 h 4372216"/>
              <a:gd name="connsiteX17" fmla="*/ 322773 w 1982524"/>
              <a:gd name="connsiteY17" fmla="*/ 3611497 h 4372216"/>
              <a:gd name="connsiteX18" fmla="*/ 361193 w 1982524"/>
              <a:gd name="connsiteY18" fmla="*/ 3903490 h 4372216"/>
              <a:gd name="connsiteX19" fmla="*/ 476453 w 1982524"/>
              <a:gd name="connsiteY19" fmla="*/ 3918858 h 4372216"/>
              <a:gd name="connsiteX20" fmla="*/ 514873 w 1982524"/>
              <a:gd name="connsiteY20" fmla="*/ 4356848 h 4372216"/>
              <a:gd name="connsiteX21" fmla="*/ 622450 w 1982524"/>
              <a:gd name="connsiteY21" fmla="*/ 4372216 h 4372216"/>
              <a:gd name="connsiteX22" fmla="*/ 653186 w 1982524"/>
              <a:gd name="connsiteY22" fmla="*/ 3780545 h 4372216"/>
              <a:gd name="connsiteX23" fmla="*/ 891391 w 1982524"/>
              <a:gd name="connsiteY23" fmla="*/ 3818966 h 4372216"/>
              <a:gd name="connsiteX24" fmla="*/ 983599 w 1982524"/>
              <a:gd name="connsiteY24" fmla="*/ 4203167 h 4372216"/>
              <a:gd name="connsiteX25" fmla="*/ 1098860 w 1982524"/>
              <a:gd name="connsiteY25" fmla="*/ 4210851 h 4372216"/>
              <a:gd name="connsiteX26" fmla="*/ 1068124 w 1982524"/>
              <a:gd name="connsiteY26" fmla="*/ 3972646 h 4372216"/>
              <a:gd name="connsiteX27" fmla="*/ 1068124 w 1982524"/>
              <a:gd name="connsiteY27" fmla="*/ 3826650 h 4372216"/>
              <a:gd name="connsiteX28" fmla="*/ 1098860 w 1982524"/>
              <a:gd name="connsiteY28" fmla="*/ 3634549 h 4372216"/>
              <a:gd name="connsiteX29" fmla="*/ 1183384 w 1982524"/>
              <a:gd name="connsiteY29" fmla="*/ 3680653 h 4372216"/>
              <a:gd name="connsiteX30" fmla="*/ 1183384 w 1982524"/>
              <a:gd name="connsiteY30" fmla="*/ 3980330 h 4372216"/>
              <a:gd name="connsiteX31" fmla="*/ 1183384 w 1982524"/>
              <a:gd name="connsiteY31" fmla="*/ 4080223 h 4372216"/>
              <a:gd name="connsiteX32" fmla="*/ 1106544 w 1982524"/>
              <a:gd name="connsiteY32" fmla="*/ 4333796 h 4372216"/>
              <a:gd name="connsiteX33" fmla="*/ 1252541 w 1982524"/>
              <a:gd name="connsiteY33" fmla="*/ 4287692 h 4372216"/>
              <a:gd name="connsiteX34" fmla="*/ 1444642 w 1982524"/>
              <a:gd name="connsiteY34" fmla="*/ 4018751 h 4372216"/>
              <a:gd name="connsiteX35" fmla="*/ 1452326 w 1982524"/>
              <a:gd name="connsiteY35" fmla="*/ 3665285 h 4372216"/>
              <a:gd name="connsiteX36" fmla="*/ 1452326 w 1982524"/>
              <a:gd name="connsiteY36" fmla="*/ 3596129 h 4372216"/>
              <a:gd name="connsiteX37" fmla="*/ 1513798 w 1982524"/>
              <a:gd name="connsiteY37" fmla="*/ 3557709 h 4372216"/>
              <a:gd name="connsiteX38" fmla="*/ 1529166 w 1982524"/>
              <a:gd name="connsiteY38" fmla="*/ 3865070 h 4372216"/>
              <a:gd name="connsiteX39" fmla="*/ 1659794 w 1982524"/>
              <a:gd name="connsiteY39" fmla="*/ 3880438 h 4372216"/>
              <a:gd name="connsiteX40" fmla="*/ 1744319 w 1982524"/>
              <a:gd name="connsiteY40" fmla="*/ 3542340 h 4372216"/>
              <a:gd name="connsiteX41" fmla="*/ 1759687 w 1982524"/>
              <a:gd name="connsiteY41" fmla="*/ 2942986 h 4372216"/>
              <a:gd name="connsiteX42" fmla="*/ 1767371 w 1982524"/>
              <a:gd name="connsiteY42" fmla="*/ 2627940 h 4372216"/>
              <a:gd name="connsiteX43" fmla="*/ 1752003 w 1982524"/>
              <a:gd name="connsiteY43" fmla="*/ 2351315 h 4372216"/>
              <a:gd name="connsiteX44" fmla="*/ 1851895 w 1982524"/>
              <a:gd name="connsiteY44" fmla="*/ 2251423 h 4372216"/>
              <a:gd name="connsiteX45" fmla="*/ 1936420 w 1982524"/>
              <a:gd name="connsiteY45" fmla="*/ 2266791 h 4372216"/>
              <a:gd name="connsiteX46" fmla="*/ 1982524 w 1982524"/>
              <a:gd name="connsiteY46" fmla="*/ 2074690 h 4372216"/>
              <a:gd name="connsiteX47" fmla="*/ 1913368 w 1982524"/>
              <a:gd name="connsiteY47" fmla="*/ 2028586 h 4372216"/>
              <a:gd name="connsiteX48" fmla="*/ 1728951 w 1982524"/>
              <a:gd name="connsiteY48" fmla="*/ 1982482 h 4372216"/>
              <a:gd name="connsiteX49" fmla="*/ 1667478 w 1982524"/>
              <a:gd name="connsiteY49" fmla="*/ 1959430 h 4372216"/>
              <a:gd name="connsiteX50" fmla="*/ 1575270 w 1982524"/>
              <a:gd name="connsiteY50" fmla="*/ 1959430 h 4372216"/>
              <a:gd name="connsiteX51" fmla="*/ 1406221 w 1982524"/>
              <a:gd name="connsiteY51" fmla="*/ 1698172 h 4372216"/>
              <a:gd name="connsiteX52" fmla="*/ 1383169 w 1982524"/>
              <a:gd name="connsiteY52" fmla="*/ 1644384 h 4372216"/>
              <a:gd name="connsiteX53" fmla="*/ 1398537 w 1982524"/>
              <a:gd name="connsiteY53" fmla="*/ 1221762 h 4372216"/>
              <a:gd name="connsiteX54" fmla="*/ 1460010 w 1982524"/>
              <a:gd name="connsiteY54" fmla="*/ 1221762 h 4372216"/>
              <a:gd name="connsiteX55" fmla="*/ 1506114 w 1982524"/>
              <a:gd name="connsiteY55" fmla="*/ 1383127 h 4372216"/>
              <a:gd name="connsiteX56" fmla="*/ 1536850 w 1982524"/>
              <a:gd name="connsiteY56" fmla="*/ 1436915 h 4372216"/>
              <a:gd name="connsiteX57" fmla="*/ 1598322 w 1982524"/>
              <a:gd name="connsiteY57" fmla="*/ 1406179 h 4372216"/>
              <a:gd name="connsiteX58" fmla="*/ 1682847 w 1982524"/>
              <a:gd name="connsiteY58" fmla="*/ 1075766 h 4372216"/>
              <a:gd name="connsiteX59" fmla="*/ 1659794 w 1982524"/>
              <a:gd name="connsiteY59" fmla="*/ 929769 h 4372216"/>
              <a:gd name="connsiteX60" fmla="*/ 1644426 w 1982524"/>
              <a:gd name="connsiteY60" fmla="*/ 814509 h 4372216"/>
              <a:gd name="connsiteX61" fmla="*/ 1621374 w 1982524"/>
              <a:gd name="connsiteY61" fmla="*/ 699248 h 4372216"/>
              <a:gd name="connsiteX62" fmla="*/ 1360117 w 1982524"/>
              <a:gd name="connsiteY62" fmla="*/ 622408 h 4372216"/>
              <a:gd name="connsiteX63" fmla="*/ 1229489 w 1982524"/>
              <a:gd name="connsiteY63" fmla="*/ 453359 h 4372216"/>
              <a:gd name="connsiteX64" fmla="*/ 1237173 w 1982524"/>
              <a:gd name="connsiteY64" fmla="*/ 361151 h 4372216"/>
              <a:gd name="connsiteX65" fmla="*/ 1033976 w 1982524"/>
              <a:gd name="connsiteY65" fmla="*/ 241916 h 4372216"/>
              <a:gd name="connsiteX66" fmla="*/ 860655 w 1982524"/>
              <a:gd name="connsiteY66" fmla="*/ 84526 h 4372216"/>
              <a:gd name="connsiteX67" fmla="*/ 760763 w 1982524"/>
              <a:gd name="connsiteY67" fmla="*/ 0 h 4372216"/>
              <a:gd name="connsiteX68" fmla="*/ 683922 w 1982524"/>
              <a:gd name="connsiteY68" fmla="*/ 122944 h 4372216"/>
              <a:gd name="connsiteX0" fmla="*/ 653202 w 1951804"/>
              <a:gd name="connsiteY0" fmla="*/ 122944 h 4372216"/>
              <a:gd name="connsiteX1" fmla="*/ 637834 w 1951804"/>
              <a:gd name="connsiteY1" fmla="*/ 53789 h 4372216"/>
              <a:gd name="connsiteX2" fmla="*/ 668570 w 1951804"/>
              <a:gd name="connsiteY2" fmla="*/ 291994 h 4372216"/>
              <a:gd name="connsiteX3" fmla="*/ 584046 w 1951804"/>
              <a:gd name="connsiteY3" fmla="*/ 399571 h 4372216"/>
              <a:gd name="connsiteX4" fmla="*/ 545626 w 1951804"/>
              <a:gd name="connsiteY4" fmla="*/ 514831 h 4372216"/>
              <a:gd name="connsiteX5" fmla="*/ 622466 w 1951804"/>
              <a:gd name="connsiteY5" fmla="*/ 799141 h 4372216"/>
              <a:gd name="connsiteX6" fmla="*/ 445732 w 1951804"/>
              <a:gd name="connsiteY6" fmla="*/ 829876 h 4372216"/>
              <a:gd name="connsiteX7" fmla="*/ 414997 w 1951804"/>
              <a:gd name="connsiteY7" fmla="*/ 868297 h 4372216"/>
              <a:gd name="connsiteX8" fmla="*/ 238264 w 1951804"/>
              <a:gd name="connsiteY8" fmla="*/ 1383127 h 4372216"/>
              <a:gd name="connsiteX9" fmla="*/ 269000 w 1951804"/>
              <a:gd name="connsiteY9" fmla="*/ 1613648 h 4372216"/>
              <a:gd name="connsiteX10" fmla="*/ 261316 w 1951804"/>
              <a:gd name="connsiteY10" fmla="*/ 1798065 h 4372216"/>
              <a:gd name="connsiteX11" fmla="*/ 230580 w 1951804"/>
              <a:gd name="connsiteY11" fmla="*/ 2005533 h 4372216"/>
              <a:gd name="connsiteX12" fmla="*/ 184476 w 1951804"/>
              <a:gd name="connsiteY12" fmla="*/ 2282159 h 4372216"/>
              <a:gd name="connsiteX13" fmla="*/ 76900 w 1951804"/>
              <a:gd name="connsiteY13" fmla="*/ 2474260 h 4372216"/>
              <a:gd name="connsiteX14" fmla="*/ 59 w 1951804"/>
              <a:gd name="connsiteY14" fmla="*/ 3526973 h 4372216"/>
              <a:gd name="connsiteX15" fmla="*/ 184476 w 1951804"/>
              <a:gd name="connsiteY15" fmla="*/ 3542340 h 4372216"/>
              <a:gd name="connsiteX16" fmla="*/ 199844 w 1951804"/>
              <a:gd name="connsiteY16" fmla="*/ 3580761 h 4372216"/>
              <a:gd name="connsiteX17" fmla="*/ 292053 w 1951804"/>
              <a:gd name="connsiteY17" fmla="*/ 3611497 h 4372216"/>
              <a:gd name="connsiteX18" fmla="*/ 330473 w 1951804"/>
              <a:gd name="connsiteY18" fmla="*/ 3903490 h 4372216"/>
              <a:gd name="connsiteX19" fmla="*/ 445733 w 1951804"/>
              <a:gd name="connsiteY19" fmla="*/ 3918858 h 4372216"/>
              <a:gd name="connsiteX20" fmla="*/ 484153 w 1951804"/>
              <a:gd name="connsiteY20" fmla="*/ 4356848 h 4372216"/>
              <a:gd name="connsiteX21" fmla="*/ 591730 w 1951804"/>
              <a:gd name="connsiteY21" fmla="*/ 4372216 h 4372216"/>
              <a:gd name="connsiteX22" fmla="*/ 622466 w 1951804"/>
              <a:gd name="connsiteY22" fmla="*/ 3780545 h 4372216"/>
              <a:gd name="connsiteX23" fmla="*/ 860671 w 1951804"/>
              <a:gd name="connsiteY23" fmla="*/ 3818966 h 4372216"/>
              <a:gd name="connsiteX24" fmla="*/ 952879 w 1951804"/>
              <a:gd name="connsiteY24" fmla="*/ 4203167 h 4372216"/>
              <a:gd name="connsiteX25" fmla="*/ 1068140 w 1951804"/>
              <a:gd name="connsiteY25" fmla="*/ 4210851 h 4372216"/>
              <a:gd name="connsiteX26" fmla="*/ 1037404 w 1951804"/>
              <a:gd name="connsiteY26" fmla="*/ 3972646 h 4372216"/>
              <a:gd name="connsiteX27" fmla="*/ 1037404 w 1951804"/>
              <a:gd name="connsiteY27" fmla="*/ 3826650 h 4372216"/>
              <a:gd name="connsiteX28" fmla="*/ 1068140 w 1951804"/>
              <a:gd name="connsiteY28" fmla="*/ 3634549 h 4372216"/>
              <a:gd name="connsiteX29" fmla="*/ 1152664 w 1951804"/>
              <a:gd name="connsiteY29" fmla="*/ 3680653 h 4372216"/>
              <a:gd name="connsiteX30" fmla="*/ 1152664 w 1951804"/>
              <a:gd name="connsiteY30" fmla="*/ 3980330 h 4372216"/>
              <a:gd name="connsiteX31" fmla="*/ 1152664 w 1951804"/>
              <a:gd name="connsiteY31" fmla="*/ 4080223 h 4372216"/>
              <a:gd name="connsiteX32" fmla="*/ 1075824 w 1951804"/>
              <a:gd name="connsiteY32" fmla="*/ 4333796 h 4372216"/>
              <a:gd name="connsiteX33" fmla="*/ 1221821 w 1951804"/>
              <a:gd name="connsiteY33" fmla="*/ 4287692 h 4372216"/>
              <a:gd name="connsiteX34" fmla="*/ 1413922 w 1951804"/>
              <a:gd name="connsiteY34" fmla="*/ 4018751 h 4372216"/>
              <a:gd name="connsiteX35" fmla="*/ 1421606 w 1951804"/>
              <a:gd name="connsiteY35" fmla="*/ 3665285 h 4372216"/>
              <a:gd name="connsiteX36" fmla="*/ 1421606 w 1951804"/>
              <a:gd name="connsiteY36" fmla="*/ 3596129 h 4372216"/>
              <a:gd name="connsiteX37" fmla="*/ 1483078 w 1951804"/>
              <a:gd name="connsiteY37" fmla="*/ 3557709 h 4372216"/>
              <a:gd name="connsiteX38" fmla="*/ 1498446 w 1951804"/>
              <a:gd name="connsiteY38" fmla="*/ 3865070 h 4372216"/>
              <a:gd name="connsiteX39" fmla="*/ 1629074 w 1951804"/>
              <a:gd name="connsiteY39" fmla="*/ 3880438 h 4372216"/>
              <a:gd name="connsiteX40" fmla="*/ 1713599 w 1951804"/>
              <a:gd name="connsiteY40" fmla="*/ 3542340 h 4372216"/>
              <a:gd name="connsiteX41" fmla="*/ 1728967 w 1951804"/>
              <a:gd name="connsiteY41" fmla="*/ 2942986 h 4372216"/>
              <a:gd name="connsiteX42" fmla="*/ 1736651 w 1951804"/>
              <a:gd name="connsiteY42" fmla="*/ 2627940 h 4372216"/>
              <a:gd name="connsiteX43" fmla="*/ 1721283 w 1951804"/>
              <a:gd name="connsiteY43" fmla="*/ 2351315 h 4372216"/>
              <a:gd name="connsiteX44" fmla="*/ 1821175 w 1951804"/>
              <a:gd name="connsiteY44" fmla="*/ 2251423 h 4372216"/>
              <a:gd name="connsiteX45" fmla="*/ 1905700 w 1951804"/>
              <a:gd name="connsiteY45" fmla="*/ 2266791 h 4372216"/>
              <a:gd name="connsiteX46" fmla="*/ 1951804 w 1951804"/>
              <a:gd name="connsiteY46" fmla="*/ 2074690 h 4372216"/>
              <a:gd name="connsiteX47" fmla="*/ 1882648 w 1951804"/>
              <a:gd name="connsiteY47" fmla="*/ 2028586 h 4372216"/>
              <a:gd name="connsiteX48" fmla="*/ 1698231 w 1951804"/>
              <a:gd name="connsiteY48" fmla="*/ 1982482 h 4372216"/>
              <a:gd name="connsiteX49" fmla="*/ 1636758 w 1951804"/>
              <a:gd name="connsiteY49" fmla="*/ 1959430 h 4372216"/>
              <a:gd name="connsiteX50" fmla="*/ 1544550 w 1951804"/>
              <a:gd name="connsiteY50" fmla="*/ 1959430 h 4372216"/>
              <a:gd name="connsiteX51" fmla="*/ 1375501 w 1951804"/>
              <a:gd name="connsiteY51" fmla="*/ 1698172 h 4372216"/>
              <a:gd name="connsiteX52" fmla="*/ 1352449 w 1951804"/>
              <a:gd name="connsiteY52" fmla="*/ 1644384 h 4372216"/>
              <a:gd name="connsiteX53" fmla="*/ 1367817 w 1951804"/>
              <a:gd name="connsiteY53" fmla="*/ 1221762 h 4372216"/>
              <a:gd name="connsiteX54" fmla="*/ 1429290 w 1951804"/>
              <a:gd name="connsiteY54" fmla="*/ 1221762 h 4372216"/>
              <a:gd name="connsiteX55" fmla="*/ 1475394 w 1951804"/>
              <a:gd name="connsiteY55" fmla="*/ 1383127 h 4372216"/>
              <a:gd name="connsiteX56" fmla="*/ 1506130 w 1951804"/>
              <a:gd name="connsiteY56" fmla="*/ 1436915 h 4372216"/>
              <a:gd name="connsiteX57" fmla="*/ 1567602 w 1951804"/>
              <a:gd name="connsiteY57" fmla="*/ 1406179 h 4372216"/>
              <a:gd name="connsiteX58" fmla="*/ 1652127 w 1951804"/>
              <a:gd name="connsiteY58" fmla="*/ 1075766 h 4372216"/>
              <a:gd name="connsiteX59" fmla="*/ 1629074 w 1951804"/>
              <a:gd name="connsiteY59" fmla="*/ 929769 h 4372216"/>
              <a:gd name="connsiteX60" fmla="*/ 1613706 w 1951804"/>
              <a:gd name="connsiteY60" fmla="*/ 814509 h 4372216"/>
              <a:gd name="connsiteX61" fmla="*/ 1590654 w 1951804"/>
              <a:gd name="connsiteY61" fmla="*/ 699248 h 4372216"/>
              <a:gd name="connsiteX62" fmla="*/ 1329397 w 1951804"/>
              <a:gd name="connsiteY62" fmla="*/ 622408 h 4372216"/>
              <a:gd name="connsiteX63" fmla="*/ 1198769 w 1951804"/>
              <a:gd name="connsiteY63" fmla="*/ 453359 h 4372216"/>
              <a:gd name="connsiteX64" fmla="*/ 1206453 w 1951804"/>
              <a:gd name="connsiteY64" fmla="*/ 361151 h 4372216"/>
              <a:gd name="connsiteX65" fmla="*/ 1003256 w 1951804"/>
              <a:gd name="connsiteY65" fmla="*/ 241916 h 4372216"/>
              <a:gd name="connsiteX66" fmla="*/ 829935 w 1951804"/>
              <a:gd name="connsiteY66" fmla="*/ 84526 h 4372216"/>
              <a:gd name="connsiteX67" fmla="*/ 730043 w 1951804"/>
              <a:gd name="connsiteY67" fmla="*/ 0 h 4372216"/>
              <a:gd name="connsiteX68" fmla="*/ 653202 w 1951804"/>
              <a:gd name="connsiteY68" fmla="*/ 122944 h 4372216"/>
              <a:gd name="connsiteX0" fmla="*/ 653143 w 1951745"/>
              <a:gd name="connsiteY0" fmla="*/ 122944 h 4372216"/>
              <a:gd name="connsiteX1" fmla="*/ 637775 w 1951745"/>
              <a:gd name="connsiteY1" fmla="*/ 53789 h 4372216"/>
              <a:gd name="connsiteX2" fmla="*/ 668511 w 1951745"/>
              <a:gd name="connsiteY2" fmla="*/ 291994 h 4372216"/>
              <a:gd name="connsiteX3" fmla="*/ 583987 w 1951745"/>
              <a:gd name="connsiteY3" fmla="*/ 399571 h 4372216"/>
              <a:gd name="connsiteX4" fmla="*/ 545567 w 1951745"/>
              <a:gd name="connsiteY4" fmla="*/ 514831 h 4372216"/>
              <a:gd name="connsiteX5" fmla="*/ 622407 w 1951745"/>
              <a:gd name="connsiteY5" fmla="*/ 799141 h 4372216"/>
              <a:gd name="connsiteX6" fmla="*/ 445673 w 1951745"/>
              <a:gd name="connsiteY6" fmla="*/ 829876 h 4372216"/>
              <a:gd name="connsiteX7" fmla="*/ 414938 w 1951745"/>
              <a:gd name="connsiteY7" fmla="*/ 868297 h 4372216"/>
              <a:gd name="connsiteX8" fmla="*/ 238205 w 1951745"/>
              <a:gd name="connsiteY8" fmla="*/ 1383127 h 4372216"/>
              <a:gd name="connsiteX9" fmla="*/ 268941 w 1951745"/>
              <a:gd name="connsiteY9" fmla="*/ 1613648 h 4372216"/>
              <a:gd name="connsiteX10" fmla="*/ 261257 w 1951745"/>
              <a:gd name="connsiteY10" fmla="*/ 1798065 h 4372216"/>
              <a:gd name="connsiteX11" fmla="*/ 230521 w 1951745"/>
              <a:gd name="connsiteY11" fmla="*/ 2005533 h 4372216"/>
              <a:gd name="connsiteX12" fmla="*/ 184417 w 1951745"/>
              <a:gd name="connsiteY12" fmla="*/ 2282159 h 4372216"/>
              <a:gd name="connsiteX13" fmla="*/ 76841 w 1951745"/>
              <a:gd name="connsiteY13" fmla="*/ 2474260 h 4372216"/>
              <a:gd name="connsiteX14" fmla="*/ 0 w 1951745"/>
              <a:gd name="connsiteY14" fmla="*/ 3526973 h 4372216"/>
              <a:gd name="connsiteX15" fmla="*/ 184417 w 1951745"/>
              <a:gd name="connsiteY15" fmla="*/ 3542340 h 4372216"/>
              <a:gd name="connsiteX16" fmla="*/ 199785 w 1951745"/>
              <a:gd name="connsiteY16" fmla="*/ 3580761 h 4372216"/>
              <a:gd name="connsiteX17" fmla="*/ 291994 w 1951745"/>
              <a:gd name="connsiteY17" fmla="*/ 3611497 h 4372216"/>
              <a:gd name="connsiteX18" fmla="*/ 330414 w 1951745"/>
              <a:gd name="connsiteY18" fmla="*/ 3903490 h 4372216"/>
              <a:gd name="connsiteX19" fmla="*/ 445674 w 1951745"/>
              <a:gd name="connsiteY19" fmla="*/ 3918858 h 4372216"/>
              <a:gd name="connsiteX20" fmla="*/ 484094 w 1951745"/>
              <a:gd name="connsiteY20" fmla="*/ 4356848 h 4372216"/>
              <a:gd name="connsiteX21" fmla="*/ 591671 w 1951745"/>
              <a:gd name="connsiteY21" fmla="*/ 4372216 h 4372216"/>
              <a:gd name="connsiteX22" fmla="*/ 622407 w 1951745"/>
              <a:gd name="connsiteY22" fmla="*/ 3780545 h 4372216"/>
              <a:gd name="connsiteX23" fmla="*/ 860612 w 1951745"/>
              <a:gd name="connsiteY23" fmla="*/ 3818966 h 4372216"/>
              <a:gd name="connsiteX24" fmla="*/ 952820 w 1951745"/>
              <a:gd name="connsiteY24" fmla="*/ 4203167 h 4372216"/>
              <a:gd name="connsiteX25" fmla="*/ 1068081 w 1951745"/>
              <a:gd name="connsiteY25" fmla="*/ 4210851 h 4372216"/>
              <a:gd name="connsiteX26" fmla="*/ 1037345 w 1951745"/>
              <a:gd name="connsiteY26" fmla="*/ 3972646 h 4372216"/>
              <a:gd name="connsiteX27" fmla="*/ 1037345 w 1951745"/>
              <a:gd name="connsiteY27" fmla="*/ 3826650 h 4372216"/>
              <a:gd name="connsiteX28" fmla="*/ 1068081 w 1951745"/>
              <a:gd name="connsiteY28" fmla="*/ 3634549 h 4372216"/>
              <a:gd name="connsiteX29" fmla="*/ 1152605 w 1951745"/>
              <a:gd name="connsiteY29" fmla="*/ 3680653 h 4372216"/>
              <a:gd name="connsiteX30" fmla="*/ 1152605 w 1951745"/>
              <a:gd name="connsiteY30" fmla="*/ 3980330 h 4372216"/>
              <a:gd name="connsiteX31" fmla="*/ 1152605 w 1951745"/>
              <a:gd name="connsiteY31" fmla="*/ 4080223 h 4372216"/>
              <a:gd name="connsiteX32" fmla="*/ 1075765 w 1951745"/>
              <a:gd name="connsiteY32" fmla="*/ 4333796 h 4372216"/>
              <a:gd name="connsiteX33" fmla="*/ 1221762 w 1951745"/>
              <a:gd name="connsiteY33" fmla="*/ 4287692 h 4372216"/>
              <a:gd name="connsiteX34" fmla="*/ 1413863 w 1951745"/>
              <a:gd name="connsiteY34" fmla="*/ 4018751 h 4372216"/>
              <a:gd name="connsiteX35" fmla="*/ 1421547 w 1951745"/>
              <a:gd name="connsiteY35" fmla="*/ 3665285 h 4372216"/>
              <a:gd name="connsiteX36" fmla="*/ 1421547 w 1951745"/>
              <a:gd name="connsiteY36" fmla="*/ 3596129 h 4372216"/>
              <a:gd name="connsiteX37" fmla="*/ 1483019 w 1951745"/>
              <a:gd name="connsiteY37" fmla="*/ 3557709 h 4372216"/>
              <a:gd name="connsiteX38" fmla="*/ 1498387 w 1951745"/>
              <a:gd name="connsiteY38" fmla="*/ 3865070 h 4372216"/>
              <a:gd name="connsiteX39" fmla="*/ 1629015 w 1951745"/>
              <a:gd name="connsiteY39" fmla="*/ 3880438 h 4372216"/>
              <a:gd name="connsiteX40" fmla="*/ 1713540 w 1951745"/>
              <a:gd name="connsiteY40" fmla="*/ 3542340 h 4372216"/>
              <a:gd name="connsiteX41" fmla="*/ 1728908 w 1951745"/>
              <a:gd name="connsiteY41" fmla="*/ 2942986 h 4372216"/>
              <a:gd name="connsiteX42" fmla="*/ 1736592 w 1951745"/>
              <a:gd name="connsiteY42" fmla="*/ 2627940 h 4372216"/>
              <a:gd name="connsiteX43" fmla="*/ 1721224 w 1951745"/>
              <a:gd name="connsiteY43" fmla="*/ 2351315 h 4372216"/>
              <a:gd name="connsiteX44" fmla="*/ 1821116 w 1951745"/>
              <a:gd name="connsiteY44" fmla="*/ 2251423 h 4372216"/>
              <a:gd name="connsiteX45" fmla="*/ 1905641 w 1951745"/>
              <a:gd name="connsiteY45" fmla="*/ 2266791 h 4372216"/>
              <a:gd name="connsiteX46" fmla="*/ 1951745 w 1951745"/>
              <a:gd name="connsiteY46" fmla="*/ 2074690 h 4372216"/>
              <a:gd name="connsiteX47" fmla="*/ 1882589 w 1951745"/>
              <a:gd name="connsiteY47" fmla="*/ 2028586 h 4372216"/>
              <a:gd name="connsiteX48" fmla="*/ 1698172 w 1951745"/>
              <a:gd name="connsiteY48" fmla="*/ 1982482 h 4372216"/>
              <a:gd name="connsiteX49" fmla="*/ 1636699 w 1951745"/>
              <a:gd name="connsiteY49" fmla="*/ 1959430 h 4372216"/>
              <a:gd name="connsiteX50" fmla="*/ 1544491 w 1951745"/>
              <a:gd name="connsiteY50" fmla="*/ 1959430 h 4372216"/>
              <a:gd name="connsiteX51" fmla="*/ 1375442 w 1951745"/>
              <a:gd name="connsiteY51" fmla="*/ 1698172 h 4372216"/>
              <a:gd name="connsiteX52" fmla="*/ 1352390 w 1951745"/>
              <a:gd name="connsiteY52" fmla="*/ 1644384 h 4372216"/>
              <a:gd name="connsiteX53" fmla="*/ 1367758 w 1951745"/>
              <a:gd name="connsiteY53" fmla="*/ 1221762 h 4372216"/>
              <a:gd name="connsiteX54" fmla="*/ 1429231 w 1951745"/>
              <a:gd name="connsiteY54" fmla="*/ 1221762 h 4372216"/>
              <a:gd name="connsiteX55" fmla="*/ 1475335 w 1951745"/>
              <a:gd name="connsiteY55" fmla="*/ 1383127 h 4372216"/>
              <a:gd name="connsiteX56" fmla="*/ 1506071 w 1951745"/>
              <a:gd name="connsiteY56" fmla="*/ 1436915 h 4372216"/>
              <a:gd name="connsiteX57" fmla="*/ 1567543 w 1951745"/>
              <a:gd name="connsiteY57" fmla="*/ 1406179 h 4372216"/>
              <a:gd name="connsiteX58" fmla="*/ 1652068 w 1951745"/>
              <a:gd name="connsiteY58" fmla="*/ 1075766 h 4372216"/>
              <a:gd name="connsiteX59" fmla="*/ 1629015 w 1951745"/>
              <a:gd name="connsiteY59" fmla="*/ 929769 h 4372216"/>
              <a:gd name="connsiteX60" fmla="*/ 1613647 w 1951745"/>
              <a:gd name="connsiteY60" fmla="*/ 814509 h 4372216"/>
              <a:gd name="connsiteX61" fmla="*/ 1590595 w 1951745"/>
              <a:gd name="connsiteY61" fmla="*/ 699248 h 4372216"/>
              <a:gd name="connsiteX62" fmla="*/ 1329338 w 1951745"/>
              <a:gd name="connsiteY62" fmla="*/ 622408 h 4372216"/>
              <a:gd name="connsiteX63" fmla="*/ 1198710 w 1951745"/>
              <a:gd name="connsiteY63" fmla="*/ 453359 h 4372216"/>
              <a:gd name="connsiteX64" fmla="*/ 1206394 w 1951745"/>
              <a:gd name="connsiteY64" fmla="*/ 361151 h 4372216"/>
              <a:gd name="connsiteX65" fmla="*/ 1003197 w 1951745"/>
              <a:gd name="connsiteY65" fmla="*/ 241916 h 4372216"/>
              <a:gd name="connsiteX66" fmla="*/ 829876 w 1951745"/>
              <a:gd name="connsiteY66" fmla="*/ 84526 h 4372216"/>
              <a:gd name="connsiteX67" fmla="*/ 729984 w 1951745"/>
              <a:gd name="connsiteY67" fmla="*/ 0 h 4372216"/>
              <a:gd name="connsiteX68" fmla="*/ 653143 w 1951745"/>
              <a:gd name="connsiteY68" fmla="*/ 122944 h 4372216"/>
              <a:gd name="connsiteX0" fmla="*/ 607039 w 1905641"/>
              <a:gd name="connsiteY0" fmla="*/ 122944 h 4372216"/>
              <a:gd name="connsiteX1" fmla="*/ 591671 w 1905641"/>
              <a:gd name="connsiteY1" fmla="*/ 53789 h 4372216"/>
              <a:gd name="connsiteX2" fmla="*/ 622407 w 1905641"/>
              <a:gd name="connsiteY2" fmla="*/ 291994 h 4372216"/>
              <a:gd name="connsiteX3" fmla="*/ 537883 w 1905641"/>
              <a:gd name="connsiteY3" fmla="*/ 399571 h 4372216"/>
              <a:gd name="connsiteX4" fmla="*/ 499463 w 1905641"/>
              <a:gd name="connsiteY4" fmla="*/ 514831 h 4372216"/>
              <a:gd name="connsiteX5" fmla="*/ 576303 w 1905641"/>
              <a:gd name="connsiteY5" fmla="*/ 799141 h 4372216"/>
              <a:gd name="connsiteX6" fmla="*/ 399569 w 1905641"/>
              <a:gd name="connsiteY6" fmla="*/ 829876 h 4372216"/>
              <a:gd name="connsiteX7" fmla="*/ 368834 w 1905641"/>
              <a:gd name="connsiteY7" fmla="*/ 868297 h 4372216"/>
              <a:gd name="connsiteX8" fmla="*/ 192101 w 1905641"/>
              <a:gd name="connsiteY8" fmla="*/ 1383127 h 4372216"/>
              <a:gd name="connsiteX9" fmla="*/ 222837 w 1905641"/>
              <a:gd name="connsiteY9" fmla="*/ 1613648 h 4372216"/>
              <a:gd name="connsiteX10" fmla="*/ 215153 w 1905641"/>
              <a:gd name="connsiteY10" fmla="*/ 1798065 h 4372216"/>
              <a:gd name="connsiteX11" fmla="*/ 184417 w 1905641"/>
              <a:gd name="connsiteY11" fmla="*/ 2005533 h 4372216"/>
              <a:gd name="connsiteX12" fmla="*/ 138313 w 1905641"/>
              <a:gd name="connsiteY12" fmla="*/ 2282159 h 4372216"/>
              <a:gd name="connsiteX13" fmla="*/ 30737 w 1905641"/>
              <a:gd name="connsiteY13" fmla="*/ 2474260 h 4372216"/>
              <a:gd name="connsiteX14" fmla="*/ 0 w 1905641"/>
              <a:gd name="connsiteY14" fmla="*/ 3534657 h 4372216"/>
              <a:gd name="connsiteX15" fmla="*/ 138313 w 1905641"/>
              <a:gd name="connsiteY15" fmla="*/ 3542340 h 4372216"/>
              <a:gd name="connsiteX16" fmla="*/ 153681 w 1905641"/>
              <a:gd name="connsiteY16" fmla="*/ 3580761 h 4372216"/>
              <a:gd name="connsiteX17" fmla="*/ 245890 w 1905641"/>
              <a:gd name="connsiteY17" fmla="*/ 3611497 h 4372216"/>
              <a:gd name="connsiteX18" fmla="*/ 284310 w 1905641"/>
              <a:gd name="connsiteY18" fmla="*/ 3903490 h 4372216"/>
              <a:gd name="connsiteX19" fmla="*/ 399570 w 1905641"/>
              <a:gd name="connsiteY19" fmla="*/ 3918858 h 4372216"/>
              <a:gd name="connsiteX20" fmla="*/ 437990 w 1905641"/>
              <a:gd name="connsiteY20" fmla="*/ 4356848 h 4372216"/>
              <a:gd name="connsiteX21" fmla="*/ 545567 w 1905641"/>
              <a:gd name="connsiteY21" fmla="*/ 4372216 h 4372216"/>
              <a:gd name="connsiteX22" fmla="*/ 576303 w 1905641"/>
              <a:gd name="connsiteY22" fmla="*/ 3780545 h 4372216"/>
              <a:gd name="connsiteX23" fmla="*/ 814508 w 1905641"/>
              <a:gd name="connsiteY23" fmla="*/ 3818966 h 4372216"/>
              <a:gd name="connsiteX24" fmla="*/ 906716 w 1905641"/>
              <a:gd name="connsiteY24" fmla="*/ 4203167 h 4372216"/>
              <a:gd name="connsiteX25" fmla="*/ 1021977 w 1905641"/>
              <a:gd name="connsiteY25" fmla="*/ 4210851 h 4372216"/>
              <a:gd name="connsiteX26" fmla="*/ 991241 w 1905641"/>
              <a:gd name="connsiteY26" fmla="*/ 3972646 h 4372216"/>
              <a:gd name="connsiteX27" fmla="*/ 991241 w 1905641"/>
              <a:gd name="connsiteY27" fmla="*/ 3826650 h 4372216"/>
              <a:gd name="connsiteX28" fmla="*/ 1021977 w 1905641"/>
              <a:gd name="connsiteY28" fmla="*/ 3634549 h 4372216"/>
              <a:gd name="connsiteX29" fmla="*/ 1106501 w 1905641"/>
              <a:gd name="connsiteY29" fmla="*/ 3680653 h 4372216"/>
              <a:gd name="connsiteX30" fmla="*/ 1106501 w 1905641"/>
              <a:gd name="connsiteY30" fmla="*/ 3980330 h 4372216"/>
              <a:gd name="connsiteX31" fmla="*/ 1106501 w 1905641"/>
              <a:gd name="connsiteY31" fmla="*/ 4080223 h 4372216"/>
              <a:gd name="connsiteX32" fmla="*/ 1029661 w 1905641"/>
              <a:gd name="connsiteY32" fmla="*/ 4333796 h 4372216"/>
              <a:gd name="connsiteX33" fmla="*/ 1175658 w 1905641"/>
              <a:gd name="connsiteY33" fmla="*/ 4287692 h 4372216"/>
              <a:gd name="connsiteX34" fmla="*/ 1367759 w 1905641"/>
              <a:gd name="connsiteY34" fmla="*/ 4018751 h 4372216"/>
              <a:gd name="connsiteX35" fmla="*/ 1375443 w 1905641"/>
              <a:gd name="connsiteY35" fmla="*/ 3665285 h 4372216"/>
              <a:gd name="connsiteX36" fmla="*/ 1375443 w 1905641"/>
              <a:gd name="connsiteY36" fmla="*/ 3596129 h 4372216"/>
              <a:gd name="connsiteX37" fmla="*/ 1436915 w 1905641"/>
              <a:gd name="connsiteY37" fmla="*/ 3557709 h 4372216"/>
              <a:gd name="connsiteX38" fmla="*/ 1452283 w 1905641"/>
              <a:gd name="connsiteY38" fmla="*/ 3865070 h 4372216"/>
              <a:gd name="connsiteX39" fmla="*/ 1582911 w 1905641"/>
              <a:gd name="connsiteY39" fmla="*/ 3880438 h 4372216"/>
              <a:gd name="connsiteX40" fmla="*/ 1667436 w 1905641"/>
              <a:gd name="connsiteY40" fmla="*/ 3542340 h 4372216"/>
              <a:gd name="connsiteX41" fmla="*/ 1682804 w 1905641"/>
              <a:gd name="connsiteY41" fmla="*/ 2942986 h 4372216"/>
              <a:gd name="connsiteX42" fmla="*/ 1690488 w 1905641"/>
              <a:gd name="connsiteY42" fmla="*/ 2627940 h 4372216"/>
              <a:gd name="connsiteX43" fmla="*/ 1675120 w 1905641"/>
              <a:gd name="connsiteY43" fmla="*/ 2351315 h 4372216"/>
              <a:gd name="connsiteX44" fmla="*/ 1775012 w 1905641"/>
              <a:gd name="connsiteY44" fmla="*/ 2251423 h 4372216"/>
              <a:gd name="connsiteX45" fmla="*/ 1859537 w 1905641"/>
              <a:gd name="connsiteY45" fmla="*/ 2266791 h 4372216"/>
              <a:gd name="connsiteX46" fmla="*/ 1905641 w 1905641"/>
              <a:gd name="connsiteY46" fmla="*/ 2074690 h 4372216"/>
              <a:gd name="connsiteX47" fmla="*/ 1836485 w 1905641"/>
              <a:gd name="connsiteY47" fmla="*/ 2028586 h 4372216"/>
              <a:gd name="connsiteX48" fmla="*/ 1652068 w 1905641"/>
              <a:gd name="connsiteY48" fmla="*/ 1982482 h 4372216"/>
              <a:gd name="connsiteX49" fmla="*/ 1590595 w 1905641"/>
              <a:gd name="connsiteY49" fmla="*/ 1959430 h 4372216"/>
              <a:gd name="connsiteX50" fmla="*/ 1498387 w 1905641"/>
              <a:gd name="connsiteY50" fmla="*/ 1959430 h 4372216"/>
              <a:gd name="connsiteX51" fmla="*/ 1329338 w 1905641"/>
              <a:gd name="connsiteY51" fmla="*/ 1698172 h 4372216"/>
              <a:gd name="connsiteX52" fmla="*/ 1306286 w 1905641"/>
              <a:gd name="connsiteY52" fmla="*/ 1644384 h 4372216"/>
              <a:gd name="connsiteX53" fmla="*/ 1321654 w 1905641"/>
              <a:gd name="connsiteY53" fmla="*/ 1221762 h 4372216"/>
              <a:gd name="connsiteX54" fmla="*/ 1383127 w 1905641"/>
              <a:gd name="connsiteY54" fmla="*/ 1221762 h 4372216"/>
              <a:gd name="connsiteX55" fmla="*/ 1429231 w 1905641"/>
              <a:gd name="connsiteY55" fmla="*/ 1383127 h 4372216"/>
              <a:gd name="connsiteX56" fmla="*/ 1459967 w 1905641"/>
              <a:gd name="connsiteY56" fmla="*/ 1436915 h 4372216"/>
              <a:gd name="connsiteX57" fmla="*/ 1521439 w 1905641"/>
              <a:gd name="connsiteY57" fmla="*/ 1406179 h 4372216"/>
              <a:gd name="connsiteX58" fmla="*/ 1605964 w 1905641"/>
              <a:gd name="connsiteY58" fmla="*/ 1075766 h 4372216"/>
              <a:gd name="connsiteX59" fmla="*/ 1582911 w 1905641"/>
              <a:gd name="connsiteY59" fmla="*/ 929769 h 4372216"/>
              <a:gd name="connsiteX60" fmla="*/ 1567543 w 1905641"/>
              <a:gd name="connsiteY60" fmla="*/ 814509 h 4372216"/>
              <a:gd name="connsiteX61" fmla="*/ 1544491 w 1905641"/>
              <a:gd name="connsiteY61" fmla="*/ 699248 h 4372216"/>
              <a:gd name="connsiteX62" fmla="*/ 1283234 w 1905641"/>
              <a:gd name="connsiteY62" fmla="*/ 622408 h 4372216"/>
              <a:gd name="connsiteX63" fmla="*/ 1152606 w 1905641"/>
              <a:gd name="connsiteY63" fmla="*/ 453359 h 4372216"/>
              <a:gd name="connsiteX64" fmla="*/ 1160290 w 1905641"/>
              <a:gd name="connsiteY64" fmla="*/ 361151 h 4372216"/>
              <a:gd name="connsiteX65" fmla="*/ 957093 w 1905641"/>
              <a:gd name="connsiteY65" fmla="*/ 241916 h 4372216"/>
              <a:gd name="connsiteX66" fmla="*/ 783772 w 1905641"/>
              <a:gd name="connsiteY66" fmla="*/ 84526 h 4372216"/>
              <a:gd name="connsiteX67" fmla="*/ 683880 w 1905641"/>
              <a:gd name="connsiteY67" fmla="*/ 0 h 4372216"/>
              <a:gd name="connsiteX68" fmla="*/ 607039 w 1905641"/>
              <a:gd name="connsiteY68" fmla="*/ 122944 h 4372216"/>
              <a:gd name="connsiteX0" fmla="*/ 622406 w 1921008"/>
              <a:gd name="connsiteY0" fmla="*/ 122944 h 4372216"/>
              <a:gd name="connsiteX1" fmla="*/ 607038 w 1921008"/>
              <a:gd name="connsiteY1" fmla="*/ 53789 h 4372216"/>
              <a:gd name="connsiteX2" fmla="*/ 637774 w 1921008"/>
              <a:gd name="connsiteY2" fmla="*/ 291994 h 4372216"/>
              <a:gd name="connsiteX3" fmla="*/ 553250 w 1921008"/>
              <a:gd name="connsiteY3" fmla="*/ 399571 h 4372216"/>
              <a:gd name="connsiteX4" fmla="*/ 514830 w 1921008"/>
              <a:gd name="connsiteY4" fmla="*/ 514831 h 4372216"/>
              <a:gd name="connsiteX5" fmla="*/ 591670 w 1921008"/>
              <a:gd name="connsiteY5" fmla="*/ 799141 h 4372216"/>
              <a:gd name="connsiteX6" fmla="*/ 414936 w 1921008"/>
              <a:gd name="connsiteY6" fmla="*/ 829876 h 4372216"/>
              <a:gd name="connsiteX7" fmla="*/ 384201 w 1921008"/>
              <a:gd name="connsiteY7" fmla="*/ 868297 h 4372216"/>
              <a:gd name="connsiteX8" fmla="*/ 207468 w 1921008"/>
              <a:gd name="connsiteY8" fmla="*/ 1383127 h 4372216"/>
              <a:gd name="connsiteX9" fmla="*/ 238204 w 1921008"/>
              <a:gd name="connsiteY9" fmla="*/ 1613648 h 4372216"/>
              <a:gd name="connsiteX10" fmla="*/ 230520 w 1921008"/>
              <a:gd name="connsiteY10" fmla="*/ 1798065 h 4372216"/>
              <a:gd name="connsiteX11" fmla="*/ 199784 w 1921008"/>
              <a:gd name="connsiteY11" fmla="*/ 2005533 h 4372216"/>
              <a:gd name="connsiteX12" fmla="*/ 153680 w 1921008"/>
              <a:gd name="connsiteY12" fmla="*/ 2282159 h 4372216"/>
              <a:gd name="connsiteX13" fmla="*/ 0 w 1921008"/>
              <a:gd name="connsiteY13" fmla="*/ 2497312 h 4372216"/>
              <a:gd name="connsiteX14" fmla="*/ 15367 w 1921008"/>
              <a:gd name="connsiteY14" fmla="*/ 3534657 h 4372216"/>
              <a:gd name="connsiteX15" fmla="*/ 153680 w 1921008"/>
              <a:gd name="connsiteY15" fmla="*/ 3542340 h 4372216"/>
              <a:gd name="connsiteX16" fmla="*/ 169048 w 1921008"/>
              <a:gd name="connsiteY16" fmla="*/ 3580761 h 4372216"/>
              <a:gd name="connsiteX17" fmla="*/ 261257 w 1921008"/>
              <a:gd name="connsiteY17" fmla="*/ 3611497 h 4372216"/>
              <a:gd name="connsiteX18" fmla="*/ 299677 w 1921008"/>
              <a:gd name="connsiteY18" fmla="*/ 3903490 h 4372216"/>
              <a:gd name="connsiteX19" fmla="*/ 414937 w 1921008"/>
              <a:gd name="connsiteY19" fmla="*/ 3918858 h 4372216"/>
              <a:gd name="connsiteX20" fmla="*/ 453357 w 1921008"/>
              <a:gd name="connsiteY20" fmla="*/ 4356848 h 4372216"/>
              <a:gd name="connsiteX21" fmla="*/ 560934 w 1921008"/>
              <a:gd name="connsiteY21" fmla="*/ 4372216 h 4372216"/>
              <a:gd name="connsiteX22" fmla="*/ 591670 w 1921008"/>
              <a:gd name="connsiteY22" fmla="*/ 3780545 h 4372216"/>
              <a:gd name="connsiteX23" fmla="*/ 829875 w 1921008"/>
              <a:gd name="connsiteY23" fmla="*/ 3818966 h 4372216"/>
              <a:gd name="connsiteX24" fmla="*/ 922083 w 1921008"/>
              <a:gd name="connsiteY24" fmla="*/ 4203167 h 4372216"/>
              <a:gd name="connsiteX25" fmla="*/ 1037344 w 1921008"/>
              <a:gd name="connsiteY25" fmla="*/ 4210851 h 4372216"/>
              <a:gd name="connsiteX26" fmla="*/ 1006608 w 1921008"/>
              <a:gd name="connsiteY26" fmla="*/ 3972646 h 4372216"/>
              <a:gd name="connsiteX27" fmla="*/ 1006608 w 1921008"/>
              <a:gd name="connsiteY27" fmla="*/ 3826650 h 4372216"/>
              <a:gd name="connsiteX28" fmla="*/ 1037344 w 1921008"/>
              <a:gd name="connsiteY28" fmla="*/ 3634549 h 4372216"/>
              <a:gd name="connsiteX29" fmla="*/ 1121868 w 1921008"/>
              <a:gd name="connsiteY29" fmla="*/ 3680653 h 4372216"/>
              <a:gd name="connsiteX30" fmla="*/ 1121868 w 1921008"/>
              <a:gd name="connsiteY30" fmla="*/ 3980330 h 4372216"/>
              <a:gd name="connsiteX31" fmla="*/ 1121868 w 1921008"/>
              <a:gd name="connsiteY31" fmla="*/ 4080223 h 4372216"/>
              <a:gd name="connsiteX32" fmla="*/ 1045028 w 1921008"/>
              <a:gd name="connsiteY32" fmla="*/ 4333796 h 4372216"/>
              <a:gd name="connsiteX33" fmla="*/ 1191025 w 1921008"/>
              <a:gd name="connsiteY33" fmla="*/ 4287692 h 4372216"/>
              <a:gd name="connsiteX34" fmla="*/ 1383126 w 1921008"/>
              <a:gd name="connsiteY34" fmla="*/ 4018751 h 4372216"/>
              <a:gd name="connsiteX35" fmla="*/ 1390810 w 1921008"/>
              <a:gd name="connsiteY35" fmla="*/ 3665285 h 4372216"/>
              <a:gd name="connsiteX36" fmla="*/ 1390810 w 1921008"/>
              <a:gd name="connsiteY36" fmla="*/ 3596129 h 4372216"/>
              <a:gd name="connsiteX37" fmla="*/ 1452282 w 1921008"/>
              <a:gd name="connsiteY37" fmla="*/ 3557709 h 4372216"/>
              <a:gd name="connsiteX38" fmla="*/ 1467650 w 1921008"/>
              <a:gd name="connsiteY38" fmla="*/ 3865070 h 4372216"/>
              <a:gd name="connsiteX39" fmla="*/ 1598278 w 1921008"/>
              <a:gd name="connsiteY39" fmla="*/ 3880438 h 4372216"/>
              <a:gd name="connsiteX40" fmla="*/ 1682803 w 1921008"/>
              <a:gd name="connsiteY40" fmla="*/ 3542340 h 4372216"/>
              <a:gd name="connsiteX41" fmla="*/ 1698171 w 1921008"/>
              <a:gd name="connsiteY41" fmla="*/ 2942986 h 4372216"/>
              <a:gd name="connsiteX42" fmla="*/ 1705855 w 1921008"/>
              <a:gd name="connsiteY42" fmla="*/ 2627940 h 4372216"/>
              <a:gd name="connsiteX43" fmla="*/ 1690487 w 1921008"/>
              <a:gd name="connsiteY43" fmla="*/ 2351315 h 4372216"/>
              <a:gd name="connsiteX44" fmla="*/ 1790379 w 1921008"/>
              <a:gd name="connsiteY44" fmla="*/ 2251423 h 4372216"/>
              <a:gd name="connsiteX45" fmla="*/ 1874904 w 1921008"/>
              <a:gd name="connsiteY45" fmla="*/ 2266791 h 4372216"/>
              <a:gd name="connsiteX46" fmla="*/ 1921008 w 1921008"/>
              <a:gd name="connsiteY46" fmla="*/ 2074690 h 4372216"/>
              <a:gd name="connsiteX47" fmla="*/ 1851852 w 1921008"/>
              <a:gd name="connsiteY47" fmla="*/ 2028586 h 4372216"/>
              <a:gd name="connsiteX48" fmla="*/ 1667435 w 1921008"/>
              <a:gd name="connsiteY48" fmla="*/ 1982482 h 4372216"/>
              <a:gd name="connsiteX49" fmla="*/ 1605962 w 1921008"/>
              <a:gd name="connsiteY49" fmla="*/ 1959430 h 4372216"/>
              <a:gd name="connsiteX50" fmla="*/ 1513754 w 1921008"/>
              <a:gd name="connsiteY50" fmla="*/ 1959430 h 4372216"/>
              <a:gd name="connsiteX51" fmla="*/ 1344705 w 1921008"/>
              <a:gd name="connsiteY51" fmla="*/ 1698172 h 4372216"/>
              <a:gd name="connsiteX52" fmla="*/ 1321653 w 1921008"/>
              <a:gd name="connsiteY52" fmla="*/ 1644384 h 4372216"/>
              <a:gd name="connsiteX53" fmla="*/ 1337021 w 1921008"/>
              <a:gd name="connsiteY53" fmla="*/ 1221762 h 4372216"/>
              <a:gd name="connsiteX54" fmla="*/ 1398494 w 1921008"/>
              <a:gd name="connsiteY54" fmla="*/ 1221762 h 4372216"/>
              <a:gd name="connsiteX55" fmla="*/ 1444598 w 1921008"/>
              <a:gd name="connsiteY55" fmla="*/ 1383127 h 4372216"/>
              <a:gd name="connsiteX56" fmla="*/ 1475334 w 1921008"/>
              <a:gd name="connsiteY56" fmla="*/ 1436915 h 4372216"/>
              <a:gd name="connsiteX57" fmla="*/ 1536806 w 1921008"/>
              <a:gd name="connsiteY57" fmla="*/ 1406179 h 4372216"/>
              <a:gd name="connsiteX58" fmla="*/ 1621331 w 1921008"/>
              <a:gd name="connsiteY58" fmla="*/ 1075766 h 4372216"/>
              <a:gd name="connsiteX59" fmla="*/ 1598278 w 1921008"/>
              <a:gd name="connsiteY59" fmla="*/ 929769 h 4372216"/>
              <a:gd name="connsiteX60" fmla="*/ 1582910 w 1921008"/>
              <a:gd name="connsiteY60" fmla="*/ 814509 h 4372216"/>
              <a:gd name="connsiteX61" fmla="*/ 1559858 w 1921008"/>
              <a:gd name="connsiteY61" fmla="*/ 699248 h 4372216"/>
              <a:gd name="connsiteX62" fmla="*/ 1298601 w 1921008"/>
              <a:gd name="connsiteY62" fmla="*/ 622408 h 4372216"/>
              <a:gd name="connsiteX63" fmla="*/ 1167973 w 1921008"/>
              <a:gd name="connsiteY63" fmla="*/ 453359 h 4372216"/>
              <a:gd name="connsiteX64" fmla="*/ 1175657 w 1921008"/>
              <a:gd name="connsiteY64" fmla="*/ 361151 h 4372216"/>
              <a:gd name="connsiteX65" fmla="*/ 972460 w 1921008"/>
              <a:gd name="connsiteY65" fmla="*/ 241916 h 4372216"/>
              <a:gd name="connsiteX66" fmla="*/ 799139 w 1921008"/>
              <a:gd name="connsiteY66" fmla="*/ 84526 h 4372216"/>
              <a:gd name="connsiteX67" fmla="*/ 699247 w 1921008"/>
              <a:gd name="connsiteY67" fmla="*/ 0 h 4372216"/>
              <a:gd name="connsiteX68" fmla="*/ 622406 w 1921008"/>
              <a:gd name="connsiteY68" fmla="*/ 122944 h 4372216"/>
              <a:gd name="connsiteX0" fmla="*/ 622406 w 1921008"/>
              <a:gd name="connsiteY0" fmla="*/ 122944 h 4356848"/>
              <a:gd name="connsiteX1" fmla="*/ 607038 w 1921008"/>
              <a:gd name="connsiteY1" fmla="*/ 53789 h 4356848"/>
              <a:gd name="connsiteX2" fmla="*/ 637774 w 1921008"/>
              <a:gd name="connsiteY2" fmla="*/ 291994 h 4356848"/>
              <a:gd name="connsiteX3" fmla="*/ 553250 w 1921008"/>
              <a:gd name="connsiteY3" fmla="*/ 399571 h 4356848"/>
              <a:gd name="connsiteX4" fmla="*/ 514830 w 1921008"/>
              <a:gd name="connsiteY4" fmla="*/ 514831 h 4356848"/>
              <a:gd name="connsiteX5" fmla="*/ 591670 w 1921008"/>
              <a:gd name="connsiteY5" fmla="*/ 799141 h 4356848"/>
              <a:gd name="connsiteX6" fmla="*/ 414936 w 1921008"/>
              <a:gd name="connsiteY6" fmla="*/ 829876 h 4356848"/>
              <a:gd name="connsiteX7" fmla="*/ 384201 w 1921008"/>
              <a:gd name="connsiteY7" fmla="*/ 868297 h 4356848"/>
              <a:gd name="connsiteX8" fmla="*/ 207468 w 1921008"/>
              <a:gd name="connsiteY8" fmla="*/ 1383127 h 4356848"/>
              <a:gd name="connsiteX9" fmla="*/ 238204 w 1921008"/>
              <a:gd name="connsiteY9" fmla="*/ 1613648 h 4356848"/>
              <a:gd name="connsiteX10" fmla="*/ 230520 w 1921008"/>
              <a:gd name="connsiteY10" fmla="*/ 1798065 h 4356848"/>
              <a:gd name="connsiteX11" fmla="*/ 199784 w 1921008"/>
              <a:gd name="connsiteY11" fmla="*/ 2005533 h 4356848"/>
              <a:gd name="connsiteX12" fmla="*/ 153680 w 1921008"/>
              <a:gd name="connsiteY12" fmla="*/ 2282159 h 4356848"/>
              <a:gd name="connsiteX13" fmla="*/ 0 w 1921008"/>
              <a:gd name="connsiteY13" fmla="*/ 2497312 h 4356848"/>
              <a:gd name="connsiteX14" fmla="*/ 15367 w 1921008"/>
              <a:gd name="connsiteY14" fmla="*/ 3534657 h 4356848"/>
              <a:gd name="connsiteX15" fmla="*/ 153680 w 1921008"/>
              <a:gd name="connsiteY15" fmla="*/ 3542340 h 4356848"/>
              <a:gd name="connsiteX16" fmla="*/ 169048 w 1921008"/>
              <a:gd name="connsiteY16" fmla="*/ 3580761 h 4356848"/>
              <a:gd name="connsiteX17" fmla="*/ 261257 w 1921008"/>
              <a:gd name="connsiteY17" fmla="*/ 3611497 h 4356848"/>
              <a:gd name="connsiteX18" fmla="*/ 299677 w 1921008"/>
              <a:gd name="connsiteY18" fmla="*/ 3903490 h 4356848"/>
              <a:gd name="connsiteX19" fmla="*/ 414937 w 1921008"/>
              <a:gd name="connsiteY19" fmla="*/ 3918858 h 4356848"/>
              <a:gd name="connsiteX20" fmla="*/ 453357 w 1921008"/>
              <a:gd name="connsiteY20" fmla="*/ 4356848 h 4356848"/>
              <a:gd name="connsiteX21" fmla="*/ 560934 w 1921008"/>
              <a:gd name="connsiteY21" fmla="*/ 4011067 h 4356848"/>
              <a:gd name="connsiteX22" fmla="*/ 591670 w 1921008"/>
              <a:gd name="connsiteY22" fmla="*/ 3780545 h 4356848"/>
              <a:gd name="connsiteX23" fmla="*/ 829875 w 1921008"/>
              <a:gd name="connsiteY23" fmla="*/ 3818966 h 4356848"/>
              <a:gd name="connsiteX24" fmla="*/ 922083 w 1921008"/>
              <a:gd name="connsiteY24" fmla="*/ 4203167 h 4356848"/>
              <a:gd name="connsiteX25" fmla="*/ 1037344 w 1921008"/>
              <a:gd name="connsiteY25" fmla="*/ 4210851 h 4356848"/>
              <a:gd name="connsiteX26" fmla="*/ 1006608 w 1921008"/>
              <a:gd name="connsiteY26" fmla="*/ 3972646 h 4356848"/>
              <a:gd name="connsiteX27" fmla="*/ 1006608 w 1921008"/>
              <a:gd name="connsiteY27" fmla="*/ 3826650 h 4356848"/>
              <a:gd name="connsiteX28" fmla="*/ 1037344 w 1921008"/>
              <a:gd name="connsiteY28" fmla="*/ 3634549 h 4356848"/>
              <a:gd name="connsiteX29" fmla="*/ 1121868 w 1921008"/>
              <a:gd name="connsiteY29" fmla="*/ 3680653 h 4356848"/>
              <a:gd name="connsiteX30" fmla="*/ 1121868 w 1921008"/>
              <a:gd name="connsiteY30" fmla="*/ 3980330 h 4356848"/>
              <a:gd name="connsiteX31" fmla="*/ 1121868 w 1921008"/>
              <a:gd name="connsiteY31" fmla="*/ 4080223 h 4356848"/>
              <a:gd name="connsiteX32" fmla="*/ 1045028 w 1921008"/>
              <a:gd name="connsiteY32" fmla="*/ 4333796 h 4356848"/>
              <a:gd name="connsiteX33" fmla="*/ 1191025 w 1921008"/>
              <a:gd name="connsiteY33" fmla="*/ 4287692 h 4356848"/>
              <a:gd name="connsiteX34" fmla="*/ 1383126 w 1921008"/>
              <a:gd name="connsiteY34" fmla="*/ 4018751 h 4356848"/>
              <a:gd name="connsiteX35" fmla="*/ 1390810 w 1921008"/>
              <a:gd name="connsiteY35" fmla="*/ 3665285 h 4356848"/>
              <a:gd name="connsiteX36" fmla="*/ 1390810 w 1921008"/>
              <a:gd name="connsiteY36" fmla="*/ 3596129 h 4356848"/>
              <a:gd name="connsiteX37" fmla="*/ 1452282 w 1921008"/>
              <a:gd name="connsiteY37" fmla="*/ 3557709 h 4356848"/>
              <a:gd name="connsiteX38" fmla="*/ 1467650 w 1921008"/>
              <a:gd name="connsiteY38" fmla="*/ 3865070 h 4356848"/>
              <a:gd name="connsiteX39" fmla="*/ 1598278 w 1921008"/>
              <a:gd name="connsiteY39" fmla="*/ 3880438 h 4356848"/>
              <a:gd name="connsiteX40" fmla="*/ 1682803 w 1921008"/>
              <a:gd name="connsiteY40" fmla="*/ 3542340 h 4356848"/>
              <a:gd name="connsiteX41" fmla="*/ 1698171 w 1921008"/>
              <a:gd name="connsiteY41" fmla="*/ 2942986 h 4356848"/>
              <a:gd name="connsiteX42" fmla="*/ 1705855 w 1921008"/>
              <a:gd name="connsiteY42" fmla="*/ 2627940 h 4356848"/>
              <a:gd name="connsiteX43" fmla="*/ 1690487 w 1921008"/>
              <a:gd name="connsiteY43" fmla="*/ 2351315 h 4356848"/>
              <a:gd name="connsiteX44" fmla="*/ 1790379 w 1921008"/>
              <a:gd name="connsiteY44" fmla="*/ 2251423 h 4356848"/>
              <a:gd name="connsiteX45" fmla="*/ 1874904 w 1921008"/>
              <a:gd name="connsiteY45" fmla="*/ 2266791 h 4356848"/>
              <a:gd name="connsiteX46" fmla="*/ 1921008 w 1921008"/>
              <a:gd name="connsiteY46" fmla="*/ 2074690 h 4356848"/>
              <a:gd name="connsiteX47" fmla="*/ 1851852 w 1921008"/>
              <a:gd name="connsiteY47" fmla="*/ 2028586 h 4356848"/>
              <a:gd name="connsiteX48" fmla="*/ 1667435 w 1921008"/>
              <a:gd name="connsiteY48" fmla="*/ 1982482 h 4356848"/>
              <a:gd name="connsiteX49" fmla="*/ 1605962 w 1921008"/>
              <a:gd name="connsiteY49" fmla="*/ 1959430 h 4356848"/>
              <a:gd name="connsiteX50" fmla="*/ 1513754 w 1921008"/>
              <a:gd name="connsiteY50" fmla="*/ 1959430 h 4356848"/>
              <a:gd name="connsiteX51" fmla="*/ 1344705 w 1921008"/>
              <a:gd name="connsiteY51" fmla="*/ 1698172 h 4356848"/>
              <a:gd name="connsiteX52" fmla="*/ 1321653 w 1921008"/>
              <a:gd name="connsiteY52" fmla="*/ 1644384 h 4356848"/>
              <a:gd name="connsiteX53" fmla="*/ 1337021 w 1921008"/>
              <a:gd name="connsiteY53" fmla="*/ 1221762 h 4356848"/>
              <a:gd name="connsiteX54" fmla="*/ 1398494 w 1921008"/>
              <a:gd name="connsiteY54" fmla="*/ 1221762 h 4356848"/>
              <a:gd name="connsiteX55" fmla="*/ 1444598 w 1921008"/>
              <a:gd name="connsiteY55" fmla="*/ 1383127 h 4356848"/>
              <a:gd name="connsiteX56" fmla="*/ 1475334 w 1921008"/>
              <a:gd name="connsiteY56" fmla="*/ 1436915 h 4356848"/>
              <a:gd name="connsiteX57" fmla="*/ 1536806 w 1921008"/>
              <a:gd name="connsiteY57" fmla="*/ 1406179 h 4356848"/>
              <a:gd name="connsiteX58" fmla="*/ 1621331 w 1921008"/>
              <a:gd name="connsiteY58" fmla="*/ 1075766 h 4356848"/>
              <a:gd name="connsiteX59" fmla="*/ 1598278 w 1921008"/>
              <a:gd name="connsiteY59" fmla="*/ 929769 h 4356848"/>
              <a:gd name="connsiteX60" fmla="*/ 1582910 w 1921008"/>
              <a:gd name="connsiteY60" fmla="*/ 814509 h 4356848"/>
              <a:gd name="connsiteX61" fmla="*/ 1559858 w 1921008"/>
              <a:gd name="connsiteY61" fmla="*/ 699248 h 4356848"/>
              <a:gd name="connsiteX62" fmla="*/ 1298601 w 1921008"/>
              <a:gd name="connsiteY62" fmla="*/ 622408 h 4356848"/>
              <a:gd name="connsiteX63" fmla="*/ 1167973 w 1921008"/>
              <a:gd name="connsiteY63" fmla="*/ 453359 h 4356848"/>
              <a:gd name="connsiteX64" fmla="*/ 1175657 w 1921008"/>
              <a:gd name="connsiteY64" fmla="*/ 361151 h 4356848"/>
              <a:gd name="connsiteX65" fmla="*/ 972460 w 1921008"/>
              <a:gd name="connsiteY65" fmla="*/ 241916 h 4356848"/>
              <a:gd name="connsiteX66" fmla="*/ 799139 w 1921008"/>
              <a:gd name="connsiteY66" fmla="*/ 84526 h 4356848"/>
              <a:gd name="connsiteX67" fmla="*/ 699247 w 1921008"/>
              <a:gd name="connsiteY67" fmla="*/ 0 h 4356848"/>
              <a:gd name="connsiteX68" fmla="*/ 622406 w 1921008"/>
              <a:gd name="connsiteY68" fmla="*/ 122944 h 4356848"/>
              <a:gd name="connsiteX0" fmla="*/ 622406 w 1921008"/>
              <a:gd name="connsiteY0" fmla="*/ 122944 h 4333796"/>
              <a:gd name="connsiteX1" fmla="*/ 607038 w 1921008"/>
              <a:gd name="connsiteY1" fmla="*/ 53789 h 4333796"/>
              <a:gd name="connsiteX2" fmla="*/ 637774 w 1921008"/>
              <a:gd name="connsiteY2" fmla="*/ 291994 h 4333796"/>
              <a:gd name="connsiteX3" fmla="*/ 553250 w 1921008"/>
              <a:gd name="connsiteY3" fmla="*/ 399571 h 4333796"/>
              <a:gd name="connsiteX4" fmla="*/ 514830 w 1921008"/>
              <a:gd name="connsiteY4" fmla="*/ 514831 h 4333796"/>
              <a:gd name="connsiteX5" fmla="*/ 591670 w 1921008"/>
              <a:gd name="connsiteY5" fmla="*/ 799141 h 4333796"/>
              <a:gd name="connsiteX6" fmla="*/ 414936 w 1921008"/>
              <a:gd name="connsiteY6" fmla="*/ 829876 h 4333796"/>
              <a:gd name="connsiteX7" fmla="*/ 384201 w 1921008"/>
              <a:gd name="connsiteY7" fmla="*/ 868297 h 4333796"/>
              <a:gd name="connsiteX8" fmla="*/ 207468 w 1921008"/>
              <a:gd name="connsiteY8" fmla="*/ 1383127 h 4333796"/>
              <a:gd name="connsiteX9" fmla="*/ 238204 w 1921008"/>
              <a:gd name="connsiteY9" fmla="*/ 1613648 h 4333796"/>
              <a:gd name="connsiteX10" fmla="*/ 230520 w 1921008"/>
              <a:gd name="connsiteY10" fmla="*/ 1798065 h 4333796"/>
              <a:gd name="connsiteX11" fmla="*/ 199784 w 1921008"/>
              <a:gd name="connsiteY11" fmla="*/ 2005533 h 4333796"/>
              <a:gd name="connsiteX12" fmla="*/ 153680 w 1921008"/>
              <a:gd name="connsiteY12" fmla="*/ 2282159 h 4333796"/>
              <a:gd name="connsiteX13" fmla="*/ 0 w 1921008"/>
              <a:gd name="connsiteY13" fmla="*/ 2497312 h 4333796"/>
              <a:gd name="connsiteX14" fmla="*/ 15367 w 1921008"/>
              <a:gd name="connsiteY14" fmla="*/ 3534657 h 4333796"/>
              <a:gd name="connsiteX15" fmla="*/ 153680 w 1921008"/>
              <a:gd name="connsiteY15" fmla="*/ 3542340 h 4333796"/>
              <a:gd name="connsiteX16" fmla="*/ 169048 w 1921008"/>
              <a:gd name="connsiteY16" fmla="*/ 3580761 h 4333796"/>
              <a:gd name="connsiteX17" fmla="*/ 261257 w 1921008"/>
              <a:gd name="connsiteY17" fmla="*/ 3611497 h 4333796"/>
              <a:gd name="connsiteX18" fmla="*/ 299677 w 1921008"/>
              <a:gd name="connsiteY18" fmla="*/ 3903490 h 4333796"/>
              <a:gd name="connsiteX19" fmla="*/ 414937 w 1921008"/>
              <a:gd name="connsiteY19" fmla="*/ 3918858 h 4333796"/>
              <a:gd name="connsiteX20" fmla="*/ 476409 w 1921008"/>
              <a:gd name="connsiteY20" fmla="*/ 3911174 h 4333796"/>
              <a:gd name="connsiteX21" fmla="*/ 560934 w 1921008"/>
              <a:gd name="connsiteY21" fmla="*/ 4011067 h 4333796"/>
              <a:gd name="connsiteX22" fmla="*/ 591670 w 1921008"/>
              <a:gd name="connsiteY22" fmla="*/ 3780545 h 4333796"/>
              <a:gd name="connsiteX23" fmla="*/ 829875 w 1921008"/>
              <a:gd name="connsiteY23" fmla="*/ 3818966 h 4333796"/>
              <a:gd name="connsiteX24" fmla="*/ 922083 w 1921008"/>
              <a:gd name="connsiteY24" fmla="*/ 4203167 h 4333796"/>
              <a:gd name="connsiteX25" fmla="*/ 1037344 w 1921008"/>
              <a:gd name="connsiteY25" fmla="*/ 4210851 h 4333796"/>
              <a:gd name="connsiteX26" fmla="*/ 1006608 w 1921008"/>
              <a:gd name="connsiteY26" fmla="*/ 3972646 h 4333796"/>
              <a:gd name="connsiteX27" fmla="*/ 1006608 w 1921008"/>
              <a:gd name="connsiteY27" fmla="*/ 3826650 h 4333796"/>
              <a:gd name="connsiteX28" fmla="*/ 1037344 w 1921008"/>
              <a:gd name="connsiteY28" fmla="*/ 3634549 h 4333796"/>
              <a:gd name="connsiteX29" fmla="*/ 1121868 w 1921008"/>
              <a:gd name="connsiteY29" fmla="*/ 3680653 h 4333796"/>
              <a:gd name="connsiteX30" fmla="*/ 1121868 w 1921008"/>
              <a:gd name="connsiteY30" fmla="*/ 3980330 h 4333796"/>
              <a:gd name="connsiteX31" fmla="*/ 1121868 w 1921008"/>
              <a:gd name="connsiteY31" fmla="*/ 4080223 h 4333796"/>
              <a:gd name="connsiteX32" fmla="*/ 1045028 w 1921008"/>
              <a:gd name="connsiteY32" fmla="*/ 4333796 h 4333796"/>
              <a:gd name="connsiteX33" fmla="*/ 1191025 w 1921008"/>
              <a:gd name="connsiteY33" fmla="*/ 4287692 h 4333796"/>
              <a:gd name="connsiteX34" fmla="*/ 1383126 w 1921008"/>
              <a:gd name="connsiteY34" fmla="*/ 4018751 h 4333796"/>
              <a:gd name="connsiteX35" fmla="*/ 1390810 w 1921008"/>
              <a:gd name="connsiteY35" fmla="*/ 3665285 h 4333796"/>
              <a:gd name="connsiteX36" fmla="*/ 1390810 w 1921008"/>
              <a:gd name="connsiteY36" fmla="*/ 3596129 h 4333796"/>
              <a:gd name="connsiteX37" fmla="*/ 1452282 w 1921008"/>
              <a:gd name="connsiteY37" fmla="*/ 3557709 h 4333796"/>
              <a:gd name="connsiteX38" fmla="*/ 1467650 w 1921008"/>
              <a:gd name="connsiteY38" fmla="*/ 3865070 h 4333796"/>
              <a:gd name="connsiteX39" fmla="*/ 1598278 w 1921008"/>
              <a:gd name="connsiteY39" fmla="*/ 3880438 h 4333796"/>
              <a:gd name="connsiteX40" fmla="*/ 1682803 w 1921008"/>
              <a:gd name="connsiteY40" fmla="*/ 3542340 h 4333796"/>
              <a:gd name="connsiteX41" fmla="*/ 1698171 w 1921008"/>
              <a:gd name="connsiteY41" fmla="*/ 2942986 h 4333796"/>
              <a:gd name="connsiteX42" fmla="*/ 1705855 w 1921008"/>
              <a:gd name="connsiteY42" fmla="*/ 2627940 h 4333796"/>
              <a:gd name="connsiteX43" fmla="*/ 1690487 w 1921008"/>
              <a:gd name="connsiteY43" fmla="*/ 2351315 h 4333796"/>
              <a:gd name="connsiteX44" fmla="*/ 1790379 w 1921008"/>
              <a:gd name="connsiteY44" fmla="*/ 2251423 h 4333796"/>
              <a:gd name="connsiteX45" fmla="*/ 1874904 w 1921008"/>
              <a:gd name="connsiteY45" fmla="*/ 2266791 h 4333796"/>
              <a:gd name="connsiteX46" fmla="*/ 1921008 w 1921008"/>
              <a:gd name="connsiteY46" fmla="*/ 2074690 h 4333796"/>
              <a:gd name="connsiteX47" fmla="*/ 1851852 w 1921008"/>
              <a:gd name="connsiteY47" fmla="*/ 2028586 h 4333796"/>
              <a:gd name="connsiteX48" fmla="*/ 1667435 w 1921008"/>
              <a:gd name="connsiteY48" fmla="*/ 1982482 h 4333796"/>
              <a:gd name="connsiteX49" fmla="*/ 1605962 w 1921008"/>
              <a:gd name="connsiteY49" fmla="*/ 1959430 h 4333796"/>
              <a:gd name="connsiteX50" fmla="*/ 1513754 w 1921008"/>
              <a:gd name="connsiteY50" fmla="*/ 1959430 h 4333796"/>
              <a:gd name="connsiteX51" fmla="*/ 1344705 w 1921008"/>
              <a:gd name="connsiteY51" fmla="*/ 1698172 h 4333796"/>
              <a:gd name="connsiteX52" fmla="*/ 1321653 w 1921008"/>
              <a:gd name="connsiteY52" fmla="*/ 1644384 h 4333796"/>
              <a:gd name="connsiteX53" fmla="*/ 1337021 w 1921008"/>
              <a:gd name="connsiteY53" fmla="*/ 1221762 h 4333796"/>
              <a:gd name="connsiteX54" fmla="*/ 1398494 w 1921008"/>
              <a:gd name="connsiteY54" fmla="*/ 1221762 h 4333796"/>
              <a:gd name="connsiteX55" fmla="*/ 1444598 w 1921008"/>
              <a:gd name="connsiteY55" fmla="*/ 1383127 h 4333796"/>
              <a:gd name="connsiteX56" fmla="*/ 1475334 w 1921008"/>
              <a:gd name="connsiteY56" fmla="*/ 1436915 h 4333796"/>
              <a:gd name="connsiteX57" fmla="*/ 1536806 w 1921008"/>
              <a:gd name="connsiteY57" fmla="*/ 1406179 h 4333796"/>
              <a:gd name="connsiteX58" fmla="*/ 1621331 w 1921008"/>
              <a:gd name="connsiteY58" fmla="*/ 1075766 h 4333796"/>
              <a:gd name="connsiteX59" fmla="*/ 1598278 w 1921008"/>
              <a:gd name="connsiteY59" fmla="*/ 929769 h 4333796"/>
              <a:gd name="connsiteX60" fmla="*/ 1582910 w 1921008"/>
              <a:gd name="connsiteY60" fmla="*/ 814509 h 4333796"/>
              <a:gd name="connsiteX61" fmla="*/ 1559858 w 1921008"/>
              <a:gd name="connsiteY61" fmla="*/ 699248 h 4333796"/>
              <a:gd name="connsiteX62" fmla="*/ 1298601 w 1921008"/>
              <a:gd name="connsiteY62" fmla="*/ 622408 h 4333796"/>
              <a:gd name="connsiteX63" fmla="*/ 1167973 w 1921008"/>
              <a:gd name="connsiteY63" fmla="*/ 453359 h 4333796"/>
              <a:gd name="connsiteX64" fmla="*/ 1175657 w 1921008"/>
              <a:gd name="connsiteY64" fmla="*/ 361151 h 4333796"/>
              <a:gd name="connsiteX65" fmla="*/ 972460 w 1921008"/>
              <a:gd name="connsiteY65" fmla="*/ 241916 h 4333796"/>
              <a:gd name="connsiteX66" fmla="*/ 799139 w 1921008"/>
              <a:gd name="connsiteY66" fmla="*/ 84526 h 4333796"/>
              <a:gd name="connsiteX67" fmla="*/ 699247 w 1921008"/>
              <a:gd name="connsiteY67" fmla="*/ 0 h 4333796"/>
              <a:gd name="connsiteX68" fmla="*/ 622406 w 1921008"/>
              <a:gd name="connsiteY68" fmla="*/ 122944 h 4333796"/>
              <a:gd name="connsiteX0" fmla="*/ 622406 w 1921008"/>
              <a:gd name="connsiteY0" fmla="*/ 122944 h 4333796"/>
              <a:gd name="connsiteX1" fmla="*/ 607038 w 1921008"/>
              <a:gd name="connsiteY1" fmla="*/ 53789 h 4333796"/>
              <a:gd name="connsiteX2" fmla="*/ 637774 w 1921008"/>
              <a:gd name="connsiteY2" fmla="*/ 291994 h 4333796"/>
              <a:gd name="connsiteX3" fmla="*/ 553250 w 1921008"/>
              <a:gd name="connsiteY3" fmla="*/ 399571 h 4333796"/>
              <a:gd name="connsiteX4" fmla="*/ 514830 w 1921008"/>
              <a:gd name="connsiteY4" fmla="*/ 514831 h 4333796"/>
              <a:gd name="connsiteX5" fmla="*/ 591670 w 1921008"/>
              <a:gd name="connsiteY5" fmla="*/ 799141 h 4333796"/>
              <a:gd name="connsiteX6" fmla="*/ 414936 w 1921008"/>
              <a:gd name="connsiteY6" fmla="*/ 829876 h 4333796"/>
              <a:gd name="connsiteX7" fmla="*/ 384201 w 1921008"/>
              <a:gd name="connsiteY7" fmla="*/ 868297 h 4333796"/>
              <a:gd name="connsiteX8" fmla="*/ 207468 w 1921008"/>
              <a:gd name="connsiteY8" fmla="*/ 1383127 h 4333796"/>
              <a:gd name="connsiteX9" fmla="*/ 238204 w 1921008"/>
              <a:gd name="connsiteY9" fmla="*/ 1613648 h 4333796"/>
              <a:gd name="connsiteX10" fmla="*/ 230520 w 1921008"/>
              <a:gd name="connsiteY10" fmla="*/ 1798065 h 4333796"/>
              <a:gd name="connsiteX11" fmla="*/ 199784 w 1921008"/>
              <a:gd name="connsiteY11" fmla="*/ 2005533 h 4333796"/>
              <a:gd name="connsiteX12" fmla="*/ 153680 w 1921008"/>
              <a:gd name="connsiteY12" fmla="*/ 2282159 h 4333796"/>
              <a:gd name="connsiteX13" fmla="*/ 0 w 1921008"/>
              <a:gd name="connsiteY13" fmla="*/ 2497312 h 4333796"/>
              <a:gd name="connsiteX14" fmla="*/ 15367 w 1921008"/>
              <a:gd name="connsiteY14" fmla="*/ 3534657 h 4333796"/>
              <a:gd name="connsiteX15" fmla="*/ 153680 w 1921008"/>
              <a:gd name="connsiteY15" fmla="*/ 3542340 h 4333796"/>
              <a:gd name="connsiteX16" fmla="*/ 169048 w 1921008"/>
              <a:gd name="connsiteY16" fmla="*/ 3580761 h 4333796"/>
              <a:gd name="connsiteX17" fmla="*/ 376517 w 1921008"/>
              <a:gd name="connsiteY17" fmla="*/ 3611497 h 4333796"/>
              <a:gd name="connsiteX18" fmla="*/ 299677 w 1921008"/>
              <a:gd name="connsiteY18" fmla="*/ 3903490 h 4333796"/>
              <a:gd name="connsiteX19" fmla="*/ 414937 w 1921008"/>
              <a:gd name="connsiteY19" fmla="*/ 3918858 h 4333796"/>
              <a:gd name="connsiteX20" fmla="*/ 476409 w 1921008"/>
              <a:gd name="connsiteY20" fmla="*/ 3911174 h 4333796"/>
              <a:gd name="connsiteX21" fmla="*/ 560934 w 1921008"/>
              <a:gd name="connsiteY21" fmla="*/ 4011067 h 4333796"/>
              <a:gd name="connsiteX22" fmla="*/ 591670 w 1921008"/>
              <a:gd name="connsiteY22" fmla="*/ 3780545 h 4333796"/>
              <a:gd name="connsiteX23" fmla="*/ 829875 w 1921008"/>
              <a:gd name="connsiteY23" fmla="*/ 3818966 h 4333796"/>
              <a:gd name="connsiteX24" fmla="*/ 922083 w 1921008"/>
              <a:gd name="connsiteY24" fmla="*/ 4203167 h 4333796"/>
              <a:gd name="connsiteX25" fmla="*/ 1037344 w 1921008"/>
              <a:gd name="connsiteY25" fmla="*/ 4210851 h 4333796"/>
              <a:gd name="connsiteX26" fmla="*/ 1006608 w 1921008"/>
              <a:gd name="connsiteY26" fmla="*/ 3972646 h 4333796"/>
              <a:gd name="connsiteX27" fmla="*/ 1006608 w 1921008"/>
              <a:gd name="connsiteY27" fmla="*/ 3826650 h 4333796"/>
              <a:gd name="connsiteX28" fmla="*/ 1037344 w 1921008"/>
              <a:gd name="connsiteY28" fmla="*/ 3634549 h 4333796"/>
              <a:gd name="connsiteX29" fmla="*/ 1121868 w 1921008"/>
              <a:gd name="connsiteY29" fmla="*/ 3680653 h 4333796"/>
              <a:gd name="connsiteX30" fmla="*/ 1121868 w 1921008"/>
              <a:gd name="connsiteY30" fmla="*/ 3980330 h 4333796"/>
              <a:gd name="connsiteX31" fmla="*/ 1121868 w 1921008"/>
              <a:gd name="connsiteY31" fmla="*/ 4080223 h 4333796"/>
              <a:gd name="connsiteX32" fmla="*/ 1045028 w 1921008"/>
              <a:gd name="connsiteY32" fmla="*/ 4333796 h 4333796"/>
              <a:gd name="connsiteX33" fmla="*/ 1191025 w 1921008"/>
              <a:gd name="connsiteY33" fmla="*/ 4287692 h 4333796"/>
              <a:gd name="connsiteX34" fmla="*/ 1383126 w 1921008"/>
              <a:gd name="connsiteY34" fmla="*/ 4018751 h 4333796"/>
              <a:gd name="connsiteX35" fmla="*/ 1390810 w 1921008"/>
              <a:gd name="connsiteY35" fmla="*/ 3665285 h 4333796"/>
              <a:gd name="connsiteX36" fmla="*/ 1390810 w 1921008"/>
              <a:gd name="connsiteY36" fmla="*/ 3596129 h 4333796"/>
              <a:gd name="connsiteX37" fmla="*/ 1452282 w 1921008"/>
              <a:gd name="connsiteY37" fmla="*/ 3557709 h 4333796"/>
              <a:gd name="connsiteX38" fmla="*/ 1467650 w 1921008"/>
              <a:gd name="connsiteY38" fmla="*/ 3865070 h 4333796"/>
              <a:gd name="connsiteX39" fmla="*/ 1598278 w 1921008"/>
              <a:gd name="connsiteY39" fmla="*/ 3880438 h 4333796"/>
              <a:gd name="connsiteX40" fmla="*/ 1682803 w 1921008"/>
              <a:gd name="connsiteY40" fmla="*/ 3542340 h 4333796"/>
              <a:gd name="connsiteX41" fmla="*/ 1698171 w 1921008"/>
              <a:gd name="connsiteY41" fmla="*/ 2942986 h 4333796"/>
              <a:gd name="connsiteX42" fmla="*/ 1705855 w 1921008"/>
              <a:gd name="connsiteY42" fmla="*/ 2627940 h 4333796"/>
              <a:gd name="connsiteX43" fmla="*/ 1690487 w 1921008"/>
              <a:gd name="connsiteY43" fmla="*/ 2351315 h 4333796"/>
              <a:gd name="connsiteX44" fmla="*/ 1790379 w 1921008"/>
              <a:gd name="connsiteY44" fmla="*/ 2251423 h 4333796"/>
              <a:gd name="connsiteX45" fmla="*/ 1874904 w 1921008"/>
              <a:gd name="connsiteY45" fmla="*/ 2266791 h 4333796"/>
              <a:gd name="connsiteX46" fmla="*/ 1921008 w 1921008"/>
              <a:gd name="connsiteY46" fmla="*/ 2074690 h 4333796"/>
              <a:gd name="connsiteX47" fmla="*/ 1851852 w 1921008"/>
              <a:gd name="connsiteY47" fmla="*/ 2028586 h 4333796"/>
              <a:gd name="connsiteX48" fmla="*/ 1667435 w 1921008"/>
              <a:gd name="connsiteY48" fmla="*/ 1982482 h 4333796"/>
              <a:gd name="connsiteX49" fmla="*/ 1605962 w 1921008"/>
              <a:gd name="connsiteY49" fmla="*/ 1959430 h 4333796"/>
              <a:gd name="connsiteX50" fmla="*/ 1513754 w 1921008"/>
              <a:gd name="connsiteY50" fmla="*/ 1959430 h 4333796"/>
              <a:gd name="connsiteX51" fmla="*/ 1344705 w 1921008"/>
              <a:gd name="connsiteY51" fmla="*/ 1698172 h 4333796"/>
              <a:gd name="connsiteX52" fmla="*/ 1321653 w 1921008"/>
              <a:gd name="connsiteY52" fmla="*/ 1644384 h 4333796"/>
              <a:gd name="connsiteX53" fmla="*/ 1337021 w 1921008"/>
              <a:gd name="connsiteY53" fmla="*/ 1221762 h 4333796"/>
              <a:gd name="connsiteX54" fmla="*/ 1398494 w 1921008"/>
              <a:gd name="connsiteY54" fmla="*/ 1221762 h 4333796"/>
              <a:gd name="connsiteX55" fmla="*/ 1444598 w 1921008"/>
              <a:gd name="connsiteY55" fmla="*/ 1383127 h 4333796"/>
              <a:gd name="connsiteX56" fmla="*/ 1475334 w 1921008"/>
              <a:gd name="connsiteY56" fmla="*/ 1436915 h 4333796"/>
              <a:gd name="connsiteX57" fmla="*/ 1536806 w 1921008"/>
              <a:gd name="connsiteY57" fmla="*/ 1406179 h 4333796"/>
              <a:gd name="connsiteX58" fmla="*/ 1621331 w 1921008"/>
              <a:gd name="connsiteY58" fmla="*/ 1075766 h 4333796"/>
              <a:gd name="connsiteX59" fmla="*/ 1598278 w 1921008"/>
              <a:gd name="connsiteY59" fmla="*/ 929769 h 4333796"/>
              <a:gd name="connsiteX60" fmla="*/ 1582910 w 1921008"/>
              <a:gd name="connsiteY60" fmla="*/ 814509 h 4333796"/>
              <a:gd name="connsiteX61" fmla="*/ 1559858 w 1921008"/>
              <a:gd name="connsiteY61" fmla="*/ 699248 h 4333796"/>
              <a:gd name="connsiteX62" fmla="*/ 1298601 w 1921008"/>
              <a:gd name="connsiteY62" fmla="*/ 622408 h 4333796"/>
              <a:gd name="connsiteX63" fmla="*/ 1167973 w 1921008"/>
              <a:gd name="connsiteY63" fmla="*/ 453359 h 4333796"/>
              <a:gd name="connsiteX64" fmla="*/ 1175657 w 1921008"/>
              <a:gd name="connsiteY64" fmla="*/ 361151 h 4333796"/>
              <a:gd name="connsiteX65" fmla="*/ 972460 w 1921008"/>
              <a:gd name="connsiteY65" fmla="*/ 241916 h 4333796"/>
              <a:gd name="connsiteX66" fmla="*/ 799139 w 1921008"/>
              <a:gd name="connsiteY66" fmla="*/ 84526 h 4333796"/>
              <a:gd name="connsiteX67" fmla="*/ 699247 w 1921008"/>
              <a:gd name="connsiteY67" fmla="*/ 0 h 4333796"/>
              <a:gd name="connsiteX68" fmla="*/ 622406 w 1921008"/>
              <a:gd name="connsiteY68" fmla="*/ 122944 h 4333796"/>
              <a:gd name="connsiteX0" fmla="*/ 622406 w 1921008"/>
              <a:gd name="connsiteY0" fmla="*/ 122944 h 4333796"/>
              <a:gd name="connsiteX1" fmla="*/ 607038 w 1921008"/>
              <a:gd name="connsiteY1" fmla="*/ 53789 h 4333796"/>
              <a:gd name="connsiteX2" fmla="*/ 637774 w 1921008"/>
              <a:gd name="connsiteY2" fmla="*/ 291994 h 4333796"/>
              <a:gd name="connsiteX3" fmla="*/ 553250 w 1921008"/>
              <a:gd name="connsiteY3" fmla="*/ 399571 h 4333796"/>
              <a:gd name="connsiteX4" fmla="*/ 514830 w 1921008"/>
              <a:gd name="connsiteY4" fmla="*/ 514831 h 4333796"/>
              <a:gd name="connsiteX5" fmla="*/ 591670 w 1921008"/>
              <a:gd name="connsiteY5" fmla="*/ 799141 h 4333796"/>
              <a:gd name="connsiteX6" fmla="*/ 414936 w 1921008"/>
              <a:gd name="connsiteY6" fmla="*/ 829876 h 4333796"/>
              <a:gd name="connsiteX7" fmla="*/ 384201 w 1921008"/>
              <a:gd name="connsiteY7" fmla="*/ 868297 h 4333796"/>
              <a:gd name="connsiteX8" fmla="*/ 207468 w 1921008"/>
              <a:gd name="connsiteY8" fmla="*/ 1383127 h 4333796"/>
              <a:gd name="connsiteX9" fmla="*/ 238204 w 1921008"/>
              <a:gd name="connsiteY9" fmla="*/ 1613648 h 4333796"/>
              <a:gd name="connsiteX10" fmla="*/ 230520 w 1921008"/>
              <a:gd name="connsiteY10" fmla="*/ 1798065 h 4333796"/>
              <a:gd name="connsiteX11" fmla="*/ 199784 w 1921008"/>
              <a:gd name="connsiteY11" fmla="*/ 2005533 h 4333796"/>
              <a:gd name="connsiteX12" fmla="*/ 153680 w 1921008"/>
              <a:gd name="connsiteY12" fmla="*/ 2282159 h 4333796"/>
              <a:gd name="connsiteX13" fmla="*/ 0 w 1921008"/>
              <a:gd name="connsiteY13" fmla="*/ 2497312 h 4333796"/>
              <a:gd name="connsiteX14" fmla="*/ 15367 w 1921008"/>
              <a:gd name="connsiteY14" fmla="*/ 3534657 h 4333796"/>
              <a:gd name="connsiteX15" fmla="*/ 153680 w 1921008"/>
              <a:gd name="connsiteY15" fmla="*/ 3542340 h 4333796"/>
              <a:gd name="connsiteX16" fmla="*/ 169048 w 1921008"/>
              <a:gd name="connsiteY16" fmla="*/ 3580761 h 4333796"/>
              <a:gd name="connsiteX17" fmla="*/ 376517 w 1921008"/>
              <a:gd name="connsiteY17" fmla="*/ 3611497 h 4333796"/>
              <a:gd name="connsiteX18" fmla="*/ 368833 w 1921008"/>
              <a:gd name="connsiteY18" fmla="*/ 3849702 h 4333796"/>
              <a:gd name="connsiteX19" fmla="*/ 414937 w 1921008"/>
              <a:gd name="connsiteY19" fmla="*/ 3918858 h 4333796"/>
              <a:gd name="connsiteX20" fmla="*/ 476409 w 1921008"/>
              <a:gd name="connsiteY20" fmla="*/ 3911174 h 4333796"/>
              <a:gd name="connsiteX21" fmla="*/ 560934 w 1921008"/>
              <a:gd name="connsiteY21" fmla="*/ 4011067 h 4333796"/>
              <a:gd name="connsiteX22" fmla="*/ 591670 w 1921008"/>
              <a:gd name="connsiteY22" fmla="*/ 3780545 h 4333796"/>
              <a:gd name="connsiteX23" fmla="*/ 829875 w 1921008"/>
              <a:gd name="connsiteY23" fmla="*/ 3818966 h 4333796"/>
              <a:gd name="connsiteX24" fmla="*/ 922083 w 1921008"/>
              <a:gd name="connsiteY24" fmla="*/ 4203167 h 4333796"/>
              <a:gd name="connsiteX25" fmla="*/ 1037344 w 1921008"/>
              <a:gd name="connsiteY25" fmla="*/ 4210851 h 4333796"/>
              <a:gd name="connsiteX26" fmla="*/ 1006608 w 1921008"/>
              <a:gd name="connsiteY26" fmla="*/ 3972646 h 4333796"/>
              <a:gd name="connsiteX27" fmla="*/ 1006608 w 1921008"/>
              <a:gd name="connsiteY27" fmla="*/ 3826650 h 4333796"/>
              <a:gd name="connsiteX28" fmla="*/ 1037344 w 1921008"/>
              <a:gd name="connsiteY28" fmla="*/ 3634549 h 4333796"/>
              <a:gd name="connsiteX29" fmla="*/ 1121868 w 1921008"/>
              <a:gd name="connsiteY29" fmla="*/ 3680653 h 4333796"/>
              <a:gd name="connsiteX30" fmla="*/ 1121868 w 1921008"/>
              <a:gd name="connsiteY30" fmla="*/ 3980330 h 4333796"/>
              <a:gd name="connsiteX31" fmla="*/ 1121868 w 1921008"/>
              <a:gd name="connsiteY31" fmla="*/ 4080223 h 4333796"/>
              <a:gd name="connsiteX32" fmla="*/ 1045028 w 1921008"/>
              <a:gd name="connsiteY32" fmla="*/ 4333796 h 4333796"/>
              <a:gd name="connsiteX33" fmla="*/ 1191025 w 1921008"/>
              <a:gd name="connsiteY33" fmla="*/ 4287692 h 4333796"/>
              <a:gd name="connsiteX34" fmla="*/ 1383126 w 1921008"/>
              <a:gd name="connsiteY34" fmla="*/ 4018751 h 4333796"/>
              <a:gd name="connsiteX35" fmla="*/ 1390810 w 1921008"/>
              <a:gd name="connsiteY35" fmla="*/ 3665285 h 4333796"/>
              <a:gd name="connsiteX36" fmla="*/ 1390810 w 1921008"/>
              <a:gd name="connsiteY36" fmla="*/ 3596129 h 4333796"/>
              <a:gd name="connsiteX37" fmla="*/ 1452282 w 1921008"/>
              <a:gd name="connsiteY37" fmla="*/ 3557709 h 4333796"/>
              <a:gd name="connsiteX38" fmla="*/ 1467650 w 1921008"/>
              <a:gd name="connsiteY38" fmla="*/ 3865070 h 4333796"/>
              <a:gd name="connsiteX39" fmla="*/ 1598278 w 1921008"/>
              <a:gd name="connsiteY39" fmla="*/ 3880438 h 4333796"/>
              <a:gd name="connsiteX40" fmla="*/ 1682803 w 1921008"/>
              <a:gd name="connsiteY40" fmla="*/ 3542340 h 4333796"/>
              <a:gd name="connsiteX41" fmla="*/ 1698171 w 1921008"/>
              <a:gd name="connsiteY41" fmla="*/ 2942986 h 4333796"/>
              <a:gd name="connsiteX42" fmla="*/ 1705855 w 1921008"/>
              <a:gd name="connsiteY42" fmla="*/ 2627940 h 4333796"/>
              <a:gd name="connsiteX43" fmla="*/ 1690487 w 1921008"/>
              <a:gd name="connsiteY43" fmla="*/ 2351315 h 4333796"/>
              <a:gd name="connsiteX44" fmla="*/ 1790379 w 1921008"/>
              <a:gd name="connsiteY44" fmla="*/ 2251423 h 4333796"/>
              <a:gd name="connsiteX45" fmla="*/ 1874904 w 1921008"/>
              <a:gd name="connsiteY45" fmla="*/ 2266791 h 4333796"/>
              <a:gd name="connsiteX46" fmla="*/ 1921008 w 1921008"/>
              <a:gd name="connsiteY46" fmla="*/ 2074690 h 4333796"/>
              <a:gd name="connsiteX47" fmla="*/ 1851852 w 1921008"/>
              <a:gd name="connsiteY47" fmla="*/ 2028586 h 4333796"/>
              <a:gd name="connsiteX48" fmla="*/ 1667435 w 1921008"/>
              <a:gd name="connsiteY48" fmla="*/ 1982482 h 4333796"/>
              <a:gd name="connsiteX49" fmla="*/ 1605962 w 1921008"/>
              <a:gd name="connsiteY49" fmla="*/ 1959430 h 4333796"/>
              <a:gd name="connsiteX50" fmla="*/ 1513754 w 1921008"/>
              <a:gd name="connsiteY50" fmla="*/ 1959430 h 4333796"/>
              <a:gd name="connsiteX51" fmla="*/ 1344705 w 1921008"/>
              <a:gd name="connsiteY51" fmla="*/ 1698172 h 4333796"/>
              <a:gd name="connsiteX52" fmla="*/ 1321653 w 1921008"/>
              <a:gd name="connsiteY52" fmla="*/ 1644384 h 4333796"/>
              <a:gd name="connsiteX53" fmla="*/ 1337021 w 1921008"/>
              <a:gd name="connsiteY53" fmla="*/ 1221762 h 4333796"/>
              <a:gd name="connsiteX54" fmla="*/ 1398494 w 1921008"/>
              <a:gd name="connsiteY54" fmla="*/ 1221762 h 4333796"/>
              <a:gd name="connsiteX55" fmla="*/ 1444598 w 1921008"/>
              <a:gd name="connsiteY55" fmla="*/ 1383127 h 4333796"/>
              <a:gd name="connsiteX56" fmla="*/ 1475334 w 1921008"/>
              <a:gd name="connsiteY56" fmla="*/ 1436915 h 4333796"/>
              <a:gd name="connsiteX57" fmla="*/ 1536806 w 1921008"/>
              <a:gd name="connsiteY57" fmla="*/ 1406179 h 4333796"/>
              <a:gd name="connsiteX58" fmla="*/ 1621331 w 1921008"/>
              <a:gd name="connsiteY58" fmla="*/ 1075766 h 4333796"/>
              <a:gd name="connsiteX59" fmla="*/ 1598278 w 1921008"/>
              <a:gd name="connsiteY59" fmla="*/ 929769 h 4333796"/>
              <a:gd name="connsiteX60" fmla="*/ 1582910 w 1921008"/>
              <a:gd name="connsiteY60" fmla="*/ 814509 h 4333796"/>
              <a:gd name="connsiteX61" fmla="*/ 1559858 w 1921008"/>
              <a:gd name="connsiteY61" fmla="*/ 699248 h 4333796"/>
              <a:gd name="connsiteX62" fmla="*/ 1298601 w 1921008"/>
              <a:gd name="connsiteY62" fmla="*/ 622408 h 4333796"/>
              <a:gd name="connsiteX63" fmla="*/ 1167973 w 1921008"/>
              <a:gd name="connsiteY63" fmla="*/ 453359 h 4333796"/>
              <a:gd name="connsiteX64" fmla="*/ 1175657 w 1921008"/>
              <a:gd name="connsiteY64" fmla="*/ 361151 h 4333796"/>
              <a:gd name="connsiteX65" fmla="*/ 972460 w 1921008"/>
              <a:gd name="connsiteY65" fmla="*/ 241916 h 4333796"/>
              <a:gd name="connsiteX66" fmla="*/ 799139 w 1921008"/>
              <a:gd name="connsiteY66" fmla="*/ 84526 h 4333796"/>
              <a:gd name="connsiteX67" fmla="*/ 699247 w 1921008"/>
              <a:gd name="connsiteY67" fmla="*/ 0 h 4333796"/>
              <a:gd name="connsiteX68" fmla="*/ 622406 w 1921008"/>
              <a:gd name="connsiteY68" fmla="*/ 122944 h 4333796"/>
              <a:gd name="connsiteX0" fmla="*/ 622406 w 1921008"/>
              <a:gd name="connsiteY0" fmla="*/ 122944 h 4333796"/>
              <a:gd name="connsiteX1" fmla="*/ 607038 w 1921008"/>
              <a:gd name="connsiteY1" fmla="*/ 53789 h 4333796"/>
              <a:gd name="connsiteX2" fmla="*/ 637774 w 1921008"/>
              <a:gd name="connsiteY2" fmla="*/ 291994 h 4333796"/>
              <a:gd name="connsiteX3" fmla="*/ 553250 w 1921008"/>
              <a:gd name="connsiteY3" fmla="*/ 399571 h 4333796"/>
              <a:gd name="connsiteX4" fmla="*/ 514830 w 1921008"/>
              <a:gd name="connsiteY4" fmla="*/ 514831 h 4333796"/>
              <a:gd name="connsiteX5" fmla="*/ 591670 w 1921008"/>
              <a:gd name="connsiteY5" fmla="*/ 799141 h 4333796"/>
              <a:gd name="connsiteX6" fmla="*/ 414936 w 1921008"/>
              <a:gd name="connsiteY6" fmla="*/ 829876 h 4333796"/>
              <a:gd name="connsiteX7" fmla="*/ 384201 w 1921008"/>
              <a:gd name="connsiteY7" fmla="*/ 868297 h 4333796"/>
              <a:gd name="connsiteX8" fmla="*/ 207468 w 1921008"/>
              <a:gd name="connsiteY8" fmla="*/ 1383127 h 4333796"/>
              <a:gd name="connsiteX9" fmla="*/ 238204 w 1921008"/>
              <a:gd name="connsiteY9" fmla="*/ 1613648 h 4333796"/>
              <a:gd name="connsiteX10" fmla="*/ 230520 w 1921008"/>
              <a:gd name="connsiteY10" fmla="*/ 1798065 h 4333796"/>
              <a:gd name="connsiteX11" fmla="*/ 199784 w 1921008"/>
              <a:gd name="connsiteY11" fmla="*/ 2005533 h 4333796"/>
              <a:gd name="connsiteX12" fmla="*/ 153680 w 1921008"/>
              <a:gd name="connsiteY12" fmla="*/ 2282159 h 4333796"/>
              <a:gd name="connsiteX13" fmla="*/ 0 w 1921008"/>
              <a:gd name="connsiteY13" fmla="*/ 2497312 h 4333796"/>
              <a:gd name="connsiteX14" fmla="*/ 15367 w 1921008"/>
              <a:gd name="connsiteY14" fmla="*/ 3534657 h 4333796"/>
              <a:gd name="connsiteX15" fmla="*/ 153680 w 1921008"/>
              <a:gd name="connsiteY15" fmla="*/ 3542340 h 4333796"/>
              <a:gd name="connsiteX16" fmla="*/ 169048 w 1921008"/>
              <a:gd name="connsiteY16" fmla="*/ 3580761 h 4333796"/>
              <a:gd name="connsiteX17" fmla="*/ 376517 w 1921008"/>
              <a:gd name="connsiteY17" fmla="*/ 3611497 h 4333796"/>
              <a:gd name="connsiteX18" fmla="*/ 368833 w 1921008"/>
              <a:gd name="connsiteY18" fmla="*/ 3849702 h 4333796"/>
              <a:gd name="connsiteX19" fmla="*/ 414937 w 1921008"/>
              <a:gd name="connsiteY19" fmla="*/ 3918858 h 4333796"/>
              <a:gd name="connsiteX20" fmla="*/ 476409 w 1921008"/>
              <a:gd name="connsiteY20" fmla="*/ 3911174 h 4333796"/>
              <a:gd name="connsiteX21" fmla="*/ 560934 w 1921008"/>
              <a:gd name="connsiteY21" fmla="*/ 4011067 h 4333796"/>
              <a:gd name="connsiteX22" fmla="*/ 591670 w 1921008"/>
              <a:gd name="connsiteY22" fmla="*/ 3780545 h 4333796"/>
              <a:gd name="connsiteX23" fmla="*/ 829875 w 1921008"/>
              <a:gd name="connsiteY23" fmla="*/ 3818966 h 4333796"/>
              <a:gd name="connsiteX24" fmla="*/ 937451 w 1921008"/>
              <a:gd name="connsiteY24" fmla="*/ 3872753 h 4333796"/>
              <a:gd name="connsiteX25" fmla="*/ 1037344 w 1921008"/>
              <a:gd name="connsiteY25" fmla="*/ 4210851 h 4333796"/>
              <a:gd name="connsiteX26" fmla="*/ 1006608 w 1921008"/>
              <a:gd name="connsiteY26" fmla="*/ 3972646 h 4333796"/>
              <a:gd name="connsiteX27" fmla="*/ 1006608 w 1921008"/>
              <a:gd name="connsiteY27" fmla="*/ 3826650 h 4333796"/>
              <a:gd name="connsiteX28" fmla="*/ 1037344 w 1921008"/>
              <a:gd name="connsiteY28" fmla="*/ 3634549 h 4333796"/>
              <a:gd name="connsiteX29" fmla="*/ 1121868 w 1921008"/>
              <a:gd name="connsiteY29" fmla="*/ 3680653 h 4333796"/>
              <a:gd name="connsiteX30" fmla="*/ 1121868 w 1921008"/>
              <a:gd name="connsiteY30" fmla="*/ 3980330 h 4333796"/>
              <a:gd name="connsiteX31" fmla="*/ 1121868 w 1921008"/>
              <a:gd name="connsiteY31" fmla="*/ 4080223 h 4333796"/>
              <a:gd name="connsiteX32" fmla="*/ 1045028 w 1921008"/>
              <a:gd name="connsiteY32" fmla="*/ 4333796 h 4333796"/>
              <a:gd name="connsiteX33" fmla="*/ 1191025 w 1921008"/>
              <a:gd name="connsiteY33" fmla="*/ 4287692 h 4333796"/>
              <a:gd name="connsiteX34" fmla="*/ 1383126 w 1921008"/>
              <a:gd name="connsiteY34" fmla="*/ 4018751 h 4333796"/>
              <a:gd name="connsiteX35" fmla="*/ 1390810 w 1921008"/>
              <a:gd name="connsiteY35" fmla="*/ 3665285 h 4333796"/>
              <a:gd name="connsiteX36" fmla="*/ 1390810 w 1921008"/>
              <a:gd name="connsiteY36" fmla="*/ 3596129 h 4333796"/>
              <a:gd name="connsiteX37" fmla="*/ 1452282 w 1921008"/>
              <a:gd name="connsiteY37" fmla="*/ 3557709 h 4333796"/>
              <a:gd name="connsiteX38" fmla="*/ 1467650 w 1921008"/>
              <a:gd name="connsiteY38" fmla="*/ 3865070 h 4333796"/>
              <a:gd name="connsiteX39" fmla="*/ 1598278 w 1921008"/>
              <a:gd name="connsiteY39" fmla="*/ 3880438 h 4333796"/>
              <a:gd name="connsiteX40" fmla="*/ 1682803 w 1921008"/>
              <a:gd name="connsiteY40" fmla="*/ 3542340 h 4333796"/>
              <a:gd name="connsiteX41" fmla="*/ 1698171 w 1921008"/>
              <a:gd name="connsiteY41" fmla="*/ 2942986 h 4333796"/>
              <a:gd name="connsiteX42" fmla="*/ 1705855 w 1921008"/>
              <a:gd name="connsiteY42" fmla="*/ 2627940 h 4333796"/>
              <a:gd name="connsiteX43" fmla="*/ 1690487 w 1921008"/>
              <a:gd name="connsiteY43" fmla="*/ 2351315 h 4333796"/>
              <a:gd name="connsiteX44" fmla="*/ 1790379 w 1921008"/>
              <a:gd name="connsiteY44" fmla="*/ 2251423 h 4333796"/>
              <a:gd name="connsiteX45" fmla="*/ 1874904 w 1921008"/>
              <a:gd name="connsiteY45" fmla="*/ 2266791 h 4333796"/>
              <a:gd name="connsiteX46" fmla="*/ 1921008 w 1921008"/>
              <a:gd name="connsiteY46" fmla="*/ 2074690 h 4333796"/>
              <a:gd name="connsiteX47" fmla="*/ 1851852 w 1921008"/>
              <a:gd name="connsiteY47" fmla="*/ 2028586 h 4333796"/>
              <a:gd name="connsiteX48" fmla="*/ 1667435 w 1921008"/>
              <a:gd name="connsiteY48" fmla="*/ 1982482 h 4333796"/>
              <a:gd name="connsiteX49" fmla="*/ 1605962 w 1921008"/>
              <a:gd name="connsiteY49" fmla="*/ 1959430 h 4333796"/>
              <a:gd name="connsiteX50" fmla="*/ 1513754 w 1921008"/>
              <a:gd name="connsiteY50" fmla="*/ 1959430 h 4333796"/>
              <a:gd name="connsiteX51" fmla="*/ 1344705 w 1921008"/>
              <a:gd name="connsiteY51" fmla="*/ 1698172 h 4333796"/>
              <a:gd name="connsiteX52" fmla="*/ 1321653 w 1921008"/>
              <a:gd name="connsiteY52" fmla="*/ 1644384 h 4333796"/>
              <a:gd name="connsiteX53" fmla="*/ 1337021 w 1921008"/>
              <a:gd name="connsiteY53" fmla="*/ 1221762 h 4333796"/>
              <a:gd name="connsiteX54" fmla="*/ 1398494 w 1921008"/>
              <a:gd name="connsiteY54" fmla="*/ 1221762 h 4333796"/>
              <a:gd name="connsiteX55" fmla="*/ 1444598 w 1921008"/>
              <a:gd name="connsiteY55" fmla="*/ 1383127 h 4333796"/>
              <a:gd name="connsiteX56" fmla="*/ 1475334 w 1921008"/>
              <a:gd name="connsiteY56" fmla="*/ 1436915 h 4333796"/>
              <a:gd name="connsiteX57" fmla="*/ 1536806 w 1921008"/>
              <a:gd name="connsiteY57" fmla="*/ 1406179 h 4333796"/>
              <a:gd name="connsiteX58" fmla="*/ 1621331 w 1921008"/>
              <a:gd name="connsiteY58" fmla="*/ 1075766 h 4333796"/>
              <a:gd name="connsiteX59" fmla="*/ 1598278 w 1921008"/>
              <a:gd name="connsiteY59" fmla="*/ 929769 h 4333796"/>
              <a:gd name="connsiteX60" fmla="*/ 1582910 w 1921008"/>
              <a:gd name="connsiteY60" fmla="*/ 814509 h 4333796"/>
              <a:gd name="connsiteX61" fmla="*/ 1559858 w 1921008"/>
              <a:gd name="connsiteY61" fmla="*/ 699248 h 4333796"/>
              <a:gd name="connsiteX62" fmla="*/ 1298601 w 1921008"/>
              <a:gd name="connsiteY62" fmla="*/ 622408 h 4333796"/>
              <a:gd name="connsiteX63" fmla="*/ 1167973 w 1921008"/>
              <a:gd name="connsiteY63" fmla="*/ 453359 h 4333796"/>
              <a:gd name="connsiteX64" fmla="*/ 1175657 w 1921008"/>
              <a:gd name="connsiteY64" fmla="*/ 361151 h 4333796"/>
              <a:gd name="connsiteX65" fmla="*/ 972460 w 1921008"/>
              <a:gd name="connsiteY65" fmla="*/ 241916 h 4333796"/>
              <a:gd name="connsiteX66" fmla="*/ 799139 w 1921008"/>
              <a:gd name="connsiteY66" fmla="*/ 84526 h 4333796"/>
              <a:gd name="connsiteX67" fmla="*/ 699247 w 1921008"/>
              <a:gd name="connsiteY67" fmla="*/ 0 h 4333796"/>
              <a:gd name="connsiteX68" fmla="*/ 622406 w 1921008"/>
              <a:gd name="connsiteY68" fmla="*/ 122944 h 4333796"/>
              <a:gd name="connsiteX0" fmla="*/ 622406 w 1921008"/>
              <a:gd name="connsiteY0" fmla="*/ 122944 h 4287692"/>
              <a:gd name="connsiteX1" fmla="*/ 607038 w 1921008"/>
              <a:gd name="connsiteY1" fmla="*/ 53789 h 4287692"/>
              <a:gd name="connsiteX2" fmla="*/ 637774 w 1921008"/>
              <a:gd name="connsiteY2" fmla="*/ 291994 h 4287692"/>
              <a:gd name="connsiteX3" fmla="*/ 553250 w 1921008"/>
              <a:gd name="connsiteY3" fmla="*/ 399571 h 4287692"/>
              <a:gd name="connsiteX4" fmla="*/ 514830 w 1921008"/>
              <a:gd name="connsiteY4" fmla="*/ 514831 h 4287692"/>
              <a:gd name="connsiteX5" fmla="*/ 591670 w 1921008"/>
              <a:gd name="connsiteY5" fmla="*/ 799141 h 4287692"/>
              <a:gd name="connsiteX6" fmla="*/ 414936 w 1921008"/>
              <a:gd name="connsiteY6" fmla="*/ 829876 h 4287692"/>
              <a:gd name="connsiteX7" fmla="*/ 384201 w 1921008"/>
              <a:gd name="connsiteY7" fmla="*/ 868297 h 4287692"/>
              <a:gd name="connsiteX8" fmla="*/ 207468 w 1921008"/>
              <a:gd name="connsiteY8" fmla="*/ 1383127 h 4287692"/>
              <a:gd name="connsiteX9" fmla="*/ 238204 w 1921008"/>
              <a:gd name="connsiteY9" fmla="*/ 1613648 h 4287692"/>
              <a:gd name="connsiteX10" fmla="*/ 230520 w 1921008"/>
              <a:gd name="connsiteY10" fmla="*/ 1798065 h 4287692"/>
              <a:gd name="connsiteX11" fmla="*/ 199784 w 1921008"/>
              <a:gd name="connsiteY11" fmla="*/ 2005533 h 4287692"/>
              <a:gd name="connsiteX12" fmla="*/ 153680 w 1921008"/>
              <a:gd name="connsiteY12" fmla="*/ 2282159 h 4287692"/>
              <a:gd name="connsiteX13" fmla="*/ 0 w 1921008"/>
              <a:gd name="connsiteY13" fmla="*/ 2497312 h 4287692"/>
              <a:gd name="connsiteX14" fmla="*/ 15367 w 1921008"/>
              <a:gd name="connsiteY14" fmla="*/ 3534657 h 4287692"/>
              <a:gd name="connsiteX15" fmla="*/ 153680 w 1921008"/>
              <a:gd name="connsiteY15" fmla="*/ 3542340 h 4287692"/>
              <a:gd name="connsiteX16" fmla="*/ 169048 w 1921008"/>
              <a:gd name="connsiteY16" fmla="*/ 3580761 h 4287692"/>
              <a:gd name="connsiteX17" fmla="*/ 376517 w 1921008"/>
              <a:gd name="connsiteY17" fmla="*/ 3611497 h 4287692"/>
              <a:gd name="connsiteX18" fmla="*/ 368833 w 1921008"/>
              <a:gd name="connsiteY18" fmla="*/ 3849702 h 4287692"/>
              <a:gd name="connsiteX19" fmla="*/ 414937 w 1921008"/>
              <a:gd name="connsiteY19" fmla="*/ 3918858 h 4287692"/>
              <a:gd name="connsiteX20" fmla="*/ 476409 w 1921008"/>
              <a:gd name="connsiteY20" fmla="*/ 3911174 h 4287692"/>
              <a:gd name="connsiteX21" fmla="*/ 560934 w 1921008"/>
              <a:gd name="connsiteY21" fmla="*/ 4011067 h 4287692"/>
              <a:gd name="connsiteX22" fmla="*/ 591670 w 1921008"/>
              <a:gd name="connsiteY22" fmla="*/ 3780545 h 4287692"/>
              <a:gd name="connsiteX23" fmla="*/ 829875 w 1921008"/>
              <a:gd name="connsiteY23" fmla="*/ 3818966 h 4287692"/>
              <a:gd name="connsiteX24" fmla="*/ 937451 w 1921008"/>
              <a:gd name="connsiteY24" fmla="*/ 3872753 h 4287692"/>
              <a:gd name="connsiteX25" fmla="*/ 1037344 w 1921008"/>
              <a:gd name="connsiteY25" fmla="*/ 4210851 h 4287692"/>
              <a:gd name="connsiteX26" fmla="*/ 1006608 w 1921008"/>
              <a:gd name="connsiteY26" fmla="*/ 3972646 h 4287692"/>
              <a:gd name="connsiteX27" fmla="*/ 1006608 w 1921008"/>
              <a:gd name="connsiteY27" fmla="*/ 3826650 h 4287692"/>
              <a:gd name="connsiteX28" fmla="*/ 1037344 w 1921008"/>
              <a:gd name="connsiteY28" fmla="*/ 3634549 h 4287692"/>
              <a:gd name="connsiteX29" fmla="*/ 1121868 w 1921008"/>
              <a:gd name="connsiteY29" fmla="*/ 3680653 h 4287692"/>
              <a:gd name="connsiteX30" fmla="*/ 1121868 w 1921008"/>
              <a:gd name="connsiteY30" fmla="*/ 3980330 h 4287692"/>
              <a:gd name="connsiteX31" fmla="*/ 1121868 w 1921008"/>
              <a:gd name="connsiteY31" fmla="*/ 4080223 h 4287692"/>
              <a:gd name="connsiteX32" fmla="*/ 1137237 w 1921008"/>
              <a:gd name="connsiteY32" fmla="*/ 4195484 h 4287692"/>
              <a:gd name="connsiteX33" fmla="*/ 1191025 w 1921008"/>
              <a:gd name="connsiteY33" fmla="*/ 4287692 h 4287692"/>
              <a:gd name="connsiteX34" fmla="*/ 1383126 w 1921008"/>
              <a:gd name="connsiteY34" fmla="*/ 4018751 h 4287692"/>
              <a:gd name="connsiteX35" fmla="*/ 1390810 w 1921008"/>
              <a:gd name="connsiteY35" fmla="*/ 3665285 h 4287692"/>
              <a:gd name="connsiteX36" fmla="*/ 1390810 w 1921008"/>
              <a:gd name="connsiteY36" fmla="*/ 3596129 h 4287692"/>
              <a:gd name="connsiteX37" fmla="*/ 1452282 w 1921008"/>
              <a:gd name="connsiteY37" fmla="*/ 3557709 h 4287692"/>
              <a:gd name="connsiteX38" fmla="*/ 1467650 w 1921008"/>
              <a:gd name="connsiteY38" fmla="*/ 3865070 h 4287692"/>
              <a:gd name="connsiteX39" fmla="*/ 1598278 w 1921008"/>
              <a:gd name="connsiteY39" fmla="*/ 3880438 h 4287692"/>
              <a:gd name="connsiteX40" fmla="*/ 1682803 w 1921008"/>
              <a:gd name="connsiteY40" fmla="*/ 3542340 h 4287692"/>
              <a:gd name="connsiteX41" fmla="*/ 1698171 w 1921008"/>
              <a:gd name="connsiteY41" fmla="*/ 2942986 h 4287692"/>
              <a:gd name="connsiteX42" fmla="*/ 1705855 w 1921008"/>
              <a:gd name="connsiteY42" fmla="*/ 2627940 h 4287692"/>
              <a:gd name="connsiteX43" fmla="*/ 1690487 w 1921008"/>
              <a:gd name="connsiteY43" fmla="*/ 2351315 h 4287692"/>
              <a:gd name="connsiteX44" fmla="*/ 1790379 w 1921008"/>
              <a:gd name="connsiteY44" fmla="*/ 2251423 h 4287692"/>
              <a:gd name="connsiteX45" fmla="*/ 1874904 w 1921008"/>
              <a:gd name="connsiteY45" fmla="*/ 2266791 h 4287692"/>
              <a:gd name="connsiteX46" fmla="*/ 1921008 w 1921008"/>
              <a:gd name="connsiteY46" fmla="*/ 2074690 h 4287692"/>
              <a:gd name="connsiteX47" fmla="*/ 1851852 w 1921008"/>
              <a:gd name="connsiteY47" fmla="*/ 2028586 h 4287692"/>
              <a:gd name="connsiteX48" fmla="*/ 1667435 w 1921008"/>
              <a:gd name="connsiteY48" fmla="*/ 1982482 h 4287692"/>
              <a:gd name="connsiteX49" fmla="*/ 1605962 w 1921008"/>
              <a:gd name="connsiteY49" fmla="*/ 1959430 h 4287692"/>
              <a:gd name="connsiteX50" fmla="*/ 1513754 w 1921008"/>
              <a:gd name="connsiteY50" fmla="*/ 1959430 h 4287692"/>
              <a:gd name="connsiteX51" fmla="*/ 1344705 w 1921008"/>
              <a:gd name="connsiteY51" fmla="*/ 1698172 h 4287692"/>
              <a:gd name="connsiteX52" fmla="*/ 1321653 w 1921008"/>
              <a:gd name="connsiteY52" fmla="*/ 1644384 h 4287692"/>
              <a:gd name="connsiteX53" fmla="*/ 1337021 w 1921008"/>
              <a:gd name="connsiteY53" fmla="*/ 1221762 h 4287692"/>
              <a:gd name="connsiteX54" fmla="*/ 1398494 w 1921008"/>
              <a:gd name="connsiteY54" fmla="*/ 1221762 h 4287692"/>
              <a:gd name="connsiteX55" fmla="*/ 1444598 w 1921008"/>
              <a:gd name="connsiteY55" fmla="*/ 1383127 h 4287692"/>
              <a:gd name="connsiteX56" fmla="*/ 1475334 w 1921008"/>
              <a:gd name="connsiteY56" fmla="*/ 1436915 h 4287692"/>
              <a:gd name="connsiteX57" fmla="*/ 1536806 w 1921008"/>
              <a:gd name="connsiteY57" fmla="*/ 1406179 h 4287692"/>
              <a:gd name="connsiteX58" fmla="*/ 1621331 w 1921008"/>
              <a:gd name="connsiteY58" fmla="*/ 1075766 h 4287692"/>
              <a:gd name="connsiteX59" fmla="*/ 1598278 w 1921008"/>
              <a:gd name="connsiteY59" fmla="*/ 929769 h 4287692"/>
              <a:gd name="connsiteX60" fmla="*/ 1582910 w 1921008"/>
              <a:gd name="connsiteY60" fmla="*/ 814509 h 4287692"/>
              <a:gd name="connsiteX61" fmla="*/ 1559858 w 1921008"/>
              <a:gd name="connsiteY61" fmla="*/ 699248 h 4287692"/>
              <a:gd name="connsiteX62" fmla="*/ 1298601 w 1921008"/>
              <a:gd name="connsiteY62" fmla="*/ 622408 h 4287692"/>
              <a:gd name="connsiteX63" fmla="*/ 1167973 w 1921008"/>
              <a:gd name="connsiteY63" fmla="*/ 453359 h 4287692"/>
              <a:gd name="connsiteX64" fmla="*/ 1175657 w 1921008"/>
              <a:gd name="connsiteY64" fmla="*/ 361151 h 4287692"/>
              <a:gd name="connsiteX65" fmla="*/ 972460 w 1921008"/>
              <a:gd name="connsiteY65" fmla="*/ 241916 h 4287692"/>
              <a:gd name="connsiteX66" fmla="*/ 799139 w 1921008"/>
              <a:gd name="connsiteY66" fmla="*/ 84526 h 4287692"/>
              <a:gd name="connsiteX67" fmla="*/ 699247 w 1921008"/>
              <a:gd name="connsiteY67" fmla="*/ 0 h 4287692"/>
              <a:gd name="connsiteX68" fmla="*/ 622406 w 1921008"/>
              <a:gd name="connsiteY68" fmla="*/ 122944 h 428769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553250 w 1921008"/>
              <a:gd name="connsiteY3" fmla="*/ 399571 h 4210852"/>
              <a:gd name="connsiteX4" fmla="*/ 514830 w 1921008"/>
              <a:gd name="connsiteY4" fmla="*/ 514831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818966 h 4210852"/>
              <a:gd name="connsiteX24" fmla="*/ 937451 w 1921008"/>
              <a:gd name="connsiteY24" fmla="*/ 3872753 h 4210852"/>
              <a:gd name="connsiteX25" fmla="*/ 1037344 w 1921008"/>
              <a:gd name="connsiteY25" fmla="*/ 4210851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21868 w 1921008"/>
              <a:gd name="connsiteY29" fmla="*/ 3680653 h 4210852"/>
              <a:gd name="connsiteX30" fmla="*/ 1121868 w 1921008"/>
              <a:gd name="connsiteY30" fmla="*/ 3980330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553250 w 1921008"/>
              <a:gd name="connsiteY3" fmla="*/ 399571 h 4210852"/>
              <a:gd name="connsiteX4" fmla="*/ 514830 w 1921008"/>
              <a:gd name="connsiteY4" fmla="*/ 514831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818966 h 4210852"/>
              <a:gd name="connsiteX24" fmla="*/ 937451 w 1921008"/>
              <a:gd name="connsiteY24" fmla="*/ 3872753 h 4210852"/>
              <a:gd name="connsiteX25" fmla="*/ 1037344 w 1921008"/>
              <a:gd name="connsiteY25" fmla="*/ 4210851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21868 w 1921008"/>
              <a:gd name="connsiteY30" fmla="*/ 3980330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553250 w 1921008"/>
              <a:gd name="connsiteY3" fmla="*/ 399571 h 4210852"/>
              <a:gd name="connsiteX4" fmla="*/ 514830 w 1921008"/>
              <a:gd name="connsiteY4" fmla="*/ 514831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818966 h 4210852"/>
              <a:gd name="connsiteX24" fmla="*/ 937451 w 1921008"/>
              <a:gd name="connsiteY24" fmla="*/ 3872753 h 4210852"/>
              <a:gd name="connsiteX25" fmla="*/ 1037344 w 1921008"/>
              <a:gd name="connsiteY25" fmla="*/ 4210851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60289 w 1921008"/>
              <a:gd name="connsiteY30" fmla="*/ 3903489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553250 w 1921008"/>
              <a:gd name="connsiteY3" fmla="*/ 399571 h 4210852"/>
              <a:gd name="connsiteX4" fmla="*/ 514830 w 1921008"/>
              <a:gd name="connsiteY4" fmla="*/ 514831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818966 h 4210852"/>
              <a:gd name="connsiteX24" fmla="*/ 937451 w 1921008"/>
              <a:gd name="connsiteY24" fmla="*/ 3872753 h 4210852"/>
              <a:gd name="connsiteX25" fmla="*/ 1029660 w 1921008"/>
              <a:gd name="connsiteY25" fmla="*/ 4034118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60289 w 1921008"/>
              <a:gd name="connsiteY30" fmla="*/ 3903489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553250 w 1921008"/>
              <a:gd name="connsiteY3" fmla="*/ 399571 h 4210852"/>
              <a:gd name="connsiteX4" fmla="*/ 514830 w 1921008"/>
              <a:gd name="connsiteY4" fmla="*/ 514831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719074 h 4210852"/>
              <a:gd name="connsiteX24" fmla="*/ 937451 w 1921008"/>
              <a:gd name="connsiteY24" fmla="*/ 3872753 h 4210852"/>
              <a:gd name="connsiteX25" fmla="*/ 1029660 w 1921008"/>
              <a:gd name="connsiteY25" fmla="*/ 4034118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60289 w 1921008"/>
              <a:gd name="connsiteY30" fmla="*/ 3903489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553250 w 1921008"/>
              <a:gd name="connsiteY3" fmla="*/ 399571 h 4210852"/>
              <a:gd name="connsiteX4" fmla="*/ 668510 w 1921008"/>
              <a:gd name="connsiteY4" fmla="*/ 560936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719074 h 4210852"/>
              <a:gd name="connsiteX24" fmla="*/ 937451 w 1921008"/>
              <a:gd name="connsiteY24" fmla="*/ 3872753 h 4210852"/>
              <a:gd name="connsiteX25" fmla="*/ 1029660 w 1921008"/>
              <a:gd name="connsiteY25" fmla="*/ 4034118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60289 w 1921008"/>
              <a:gd name="connsiteY30" fmla="*/ 3903489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37774 w 1921008"/>
              <a:gd name="connsiteY2" fmla="*/ 291994 h 4210852"/>
              <a:gd name="connsiteX3" fmla="*/ 706931 w 1921008"/>
              <a:gd name="connsiteY3" fmla="*/ 407255 h 4210852"/>
              <a:gd name="connsiteX4" fmla="*/ 668510 w 1921008"/>
              <a:gd name="connsiteY4" fmla="*/ 560936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719074 h 4210852"/>
              <a:gd name="connsiteX24" fmla="*/ 937451 w 1921008"/>
              <a:gd name="connsiteY24" fmla="*/ 3872753 h 4210852"/>
              <a:gd name="connsiteX25" fmla="*/ 1029660 w 1921008"/>
              <a:gd name="connsiteY25" fmla="*/ 4034118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60289 w 1921008"/>
              <a:gd name="connsiteY30" fmla="*/ 3903489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2406 w 1921008"/>
              <a:gd name="connsiteY0" fmla="*/ 122944 h 4210852"/>
              <a:gd name="connsiteX1" fmla="*/ 607038 w 1921008"/>
              <a:gd name="connsiteY1" fmla="*/ 53789 h 4210852"/>
              <a:gd name="connsiteX2" fmla="*/ 691562 w 1921008"/>
              <a:gd name="connsiteY2" fmla="*/ 299678 h 4210852"/>
              <a:gd name="connsiteX3" fmla="*/ 706931 w 1921008"/>
              <a:gd name="connsiteY3" fmla="*/ 407255 h 4210852"/>
              <a:gd name="connsiteX4" fmla="*/ 668510 w 1921008"/>
              <a:gd name="connsiteY4" fmla="*/ 560936 h 4210852"/>
              <a:gd name="connsiteX5" fmla="*/ 591670 w 1921008"/>
              <a:gd name="connsiteY5" fmla="*/ 799141 h 4210852"/>
              <a:gd name="connsiteX6" fmla="*/ 414936 w 1921008"/>
              <a:gd name="connsiteY6" fmla="*/ 829876 h 4210852"/>
              <a:gd name="connsiteX7" fmla="*/ 384201 w 1921008"/>
              <a:gd name="connsiteY7" fmla="*/ 868297 h 4210852"/>
              <a:gd name="connsiteX8" fmla="*/ 207468 w 1921008"/>
              <a:gd name="connsiteY8" fmla="*/ 1383127 h 4210852"/>
              <a:gd name="connsiteX9" fmla="*/ 238204 w 1921008"/>
              <a:gd name="connsiteY9" fmla="*/ 1613648 h 4210852"/>
              <a:gd name="connsiteX10" fmla="*/ 230520 w 1921008"/>
              <a:gd name="connsiteY10" fmla="*/ 1798065 h 4210852"/>
              <a:gd name="connsiteX11" fmla="*/ 199784 w 1921008"/>
              <a:gd name="connsiteY11" fmla="*/ 2005533 h 4210852"/>
              <a:gd name="connsiteX12" fmla="*/ 153680 w 1921008"/>
              <a:gd name="connsiteY12" fmla="*/ 2282159 h 4210852"/>
              <a:gd name="connsiteX13" fmla="*/ 0 w 1921008"/>
              <a:gd name="connsiteY13" fmla="*/ 2497312 h 4210852"/>
              <a:gd name="connsiteX14" fmla="*/ 15367 w 1921008"/>
              <a:gd name="connsiteY14" fmla="*/ 3534657 h 4210852"/>
              <a:gd name="connsiteX15" fmla="*/ 153680 w 1921008"/>
              <a:gd name="connsiteY15" fmla="*/ 3542340 h 4210852"/>
              <a:gd name="connsiteX16" fmla="*/ 169048 w 1921008"/>
              <a:gd name="connsiteY16" fmla="*/ 3580761 h 4210852"/>
              <a:gd name="connsiteX17" fmla="*/ 376517 w 1921008"/>
              <a:gd name="connsiteY17" fmla="*/ 3611497 h 4210852"/>
              <a:gd name="connsiteX18" fmla="*/ 368833 w 1921008"/>
              <a:gd name="connsiteY18" fmla="*/ 3849702 h 4210852"/>
              <a:gd name="connsiteX19" fmla="*/ 414937 w 1921008"/>
              <a:gd name="connsiteY19" fmla="*/ 3918858 h 4210852"/>
              <a:gd name="connsiteX20" fmla="*/ 476409 w 1921008"/>
              <a:gd name="connsiteY20" fmla="*/ 3911174 h 4210852"/>
              <a:gd name="connsiteX21" fmla="*/ 560934 w 1921008"/>
              <a:gd name="connsiteY21" fmla="*/ 4011067 h 4210852"/>
              <a:gd name="connsiteX22" fmla="*/ 591670 w 1921008"/>
              <a:gd name="connsiteY22" fmla="*/ 3780545 h 4210852"/>
              <a:gd name="connsiteX23" fmla="*/ 829875 w 1921008"/>
              <a:gd name="connsiteY23" fmla="*/ 3719074 h 4210852"/>
              <a:gd name="connsiteX24" fmla="*/ 937451 w 1921008"/>
              <a:gd name="connsiteY24" fmla="*/ 3872753 h 4210852"/>
              <a:gd name="connsiteX25" fmla="*/ 1029660 w 1921008"/>
              <a:gd name="connsiteY25" fmla="*/ 4034118 h 4210852"/>
              <a:gd name="connsiteX26" fmla="*/ 1006608 w 1921008"/>
              <a:gd name="connsiteY26" fmla="*/ 3972646 h 4210852"/>
              <a:gd name="connsiteX27" fmla="*/ 1006608 w 1921008"/>
              <a:gd name="connsiteY27" fmla="*/ 3826650 h 4210852"/>
              <a:gd name="connsiteX28" fmla="*/ 1037344 w 1921008"/>
              <a:gd name="connsiteY28" fmla="*/ 3634549 h 4210852"/>
              <a:gd name="connsiteX29" fmla="*/ 1175656 w 1921008"/>
              <a:gd name="connsiteY29" fmla="*/ 3596129 h 4210852"/>
              <a:gd name="connsiteX30" fmla="*/ 1160289 w 1921008"/>
              <a:gd name="connsiteY30" fmla="*/ 3903489 h 4210852"/>
              <a:gd name="connsiteX31" fmla="*/ 1121868 w 1921008"/>
              <a:gd name="connsiteY31" fmla="*/ 4080223 h 4210852"/>
              <a:gd name="connsiteX32" fmla="*/ 1137237 w 1921008"/>
              <a:gd name="connsiteY32" fmla="*/ 4195484 h 4210852"/>
              <a:gd name="connsiteX33" fmla="*/ 1214077 w 1921008"/>
              <a:gd name="connsiteY33" fmla="*/ 4210852 h 4210852"/>
              <a:gd name="connsiteX34" fmla="*/ 1383126 w 1921008"/>
              <a:gd name="connsiteY34" fmla="*/ 4018751 h 4210852"/>
              <a:gd name="connsiteX35" fmla="*/ 1390810 w 1921008"/>
              <a:gd name="connsiteY35" fmla="*/ 3665285 h 4210852"/>
              <a:gd name="connsiteX36" fmla="*/ 1390810 w 1921008"/>
              <a:gd name="connsiteY36" fmla="*/ 3596129 h 4210852"/>
              <a:gd name="connsiteX37" fmla="*/ 1452282 w 1921008"/>
              <a:gd name="connsiteY37" fmla="*/ 3557709 h 4210852"/>
              <a:gd name="connsiteX38" fmla="*/ 1467650 w 1921008"/>
              <a:gd name="connsiteY38" fmla="*/ 3865070 h 4210852"/>
              <a:gd name="connsiteX39" fmla="*/ 1598278 w 1921008"/>
              <a:gd name="connsiteY39" fmla="*/ 3880438 h 4210852"/>
              <a:gd name="connsiteX40" fmla="*/ 1682803 w 1921008"/>
              <a:gd name="connsiteY40" fmla="*/ 3542340 h 4210852"/>
              <a:gd name="connsiteX41" fmla="*/ 1698171 w 1921008"/>
              <a:gd name="connsiteY41" fmla="*/ 2942986 h 4210852"/>
              <a:gd name="connsiteX42" fmla="*/ 1705855 w 1921008"/>
              <a:gd name="connsiteY42" fmla="*/ 2627940 h 4210852"/>
              <a:gd name="connsiteX43" fmla="*/ 1690487 w 1921008"/>
              <a:gd name="connsiteY43" fmla="*/ 2351315 h 4210852"/>
              <a:gd name="connsiteX44" fmla="*/ 1790379 w 1921008"/>
              <a:gd name="connsiteY44" fmla="*/ 2251423 h 4210852"/>
              <a:gd name="connsiteX45" fmla="*/ 1874904 w 1921008"/>
              <a:gd name="connsiteY45" fmla="*/ 2266791 h 4210852"/>
              <a:gd name="connsiteX46" fmla="*/ 1921008 w 1921008"/>
              <a:gd name="connsiteY46" fmla="*/ 2074690 h 4210852"/>
              <a:gd name="connsiteX47" fmla="*/ 1851852 w 1921008"/>
              <a:gd name="connsiteY47" fmla="*/ 2028586 h 4210852"/>
              <a:gd name="connsiteX48" fmla="*/ 1667435 w 1921008"/>
              <a:gd name="connsiteY48" fmla="*/ 1982482 h 4210852"/>
              <a:gd name="connsiteX49" fmla="*/ 1605962 w 1921008"/>
              <a:gd name="connsiteY49" fmla="*/ 1959430 h 4210852"/>
              <a:gd name="connsiteX50" fmla="*/ 1513754 w 1921008"/>
              <a:gd name="connsiteY50" fmla="*/ 1959430 h 4210852"/>
              <a:gd name="connsiteX51" fmla="*/ 1344705 w 1921008"/>
              <a:gd name="connsiteY51" fmla="*/ 1698172 h 4210852"/>
              <a:gd name="connsiteX52" fmla="*/ 1321653 w 1921008"/>
              <a:gd name="connsiteY52" fmla="*/ 1644384 h 4210852"/>
              <a:gd name="connsiteX53" fmla="*/ 1337021 w 1921008"/>
              <a:gd name="connsiteY53" fmla="*/ 1221762 h 4210852"/>
              <a:gd name="connsiteX54" fmla="*/ 1398494 w 1921008"/>
              <a:gd name="connsiteY54" fmla="*/ 1221762 h 4210852"/>
              <a:gd name="connsiteX55" fmla="*/ 1444598 w 1921008"/>
              <a:gd name="connsiteY55" fmla="*/ 1383127 h 4210852"/>
              <a:gd name="connsiteX56" fmla="*/ 1475334 w 1921008"/>
              <a:gd name="connsiteY56" fmla="*/ 1436915 h 4210852"/>
              <a:gd name="connsiteX57" fmla="*/ 1536806 w 1921008"/>
              <a:gd name="connsiteY57" fmla="*/ 1406179 h 4210852"/>
              <a:gd name="connsiteX58" fmla="*/ 1621331 w 1921008"/>
              <a:gd name="connsiteY58" fmla="*/ 1075766 h 4210852"/>
              <a:gd name="connsiteX59" fmla="*/ 1598278 w 1921008"/>
              <a:gd name="connsiteY59" fmla="*/ 929769 h 4210852"/>
              <a:gd name="connsiteX60" fmla="*/ 1582910 w 1921008"/>
              <a:gd name="connsiteY60" fmla="*/ 814509 h 4210852"/>
              <a:gd name="connsiteX61" fmla="*/ 1559858 w 1921008"/>
              <a:gd name="connsiteY61" fmla="*/ 699248 h 4210852"/>
              <a:gd name="connsiteX62" fmla="*/ 1298601 w 1921008"/>
              <a:gd name="connsiteY62" fmla="*/ 622408 h 4210852"/>
              <a:gd name="connsiteX63" fmla="*/ 1167973 w 1921008"/>
              <a:gd name="connsiteY63" fmla="*/ 453359 h 4210852"/>
              <a:gd name="connsiteX64" fmla="*/ 1175657 w 1921008"/>
              <a:gd name="connsiteY64" fmla="*/ 361151 h 4210852"/>
              <a:gd name="connsiteX65" fmla="*/ 972460 w 1921008"/>
              <a:gd name="connsiteY65" fmla="*/ 241916 h 4210852"/>
              <a:gd name="connsiteX66" fmla="*/ 799139 w 1921008"/>
              <a:gd name="connsiteY66" fmla="*/ 84526 h 4210852"/>
              <a:gd name="connsiteX67" fmla="*/ 699247 w 1921008"/>
              <a:gd name="connsiteY67" fmla="*/ 0 h 4210852"/>
              <a:gd name="connsiteX68" fmla="*/ 622406 w 1921008"/>
              <a:gd name="connsiteY68" fmla="*/ 122944 h 4210852"/>
              <a:gd name="connsiteX0" fmla="*/ 625143 w 1923745"/>
              <a:gd name="connsiteY0" fmla="*/ 122944 h 4210852"/>
              <a:gd name="connsiteX1" fmla="*/ 609775 w 1923745"/>
              <a:gd name="connsiteY1" fmla="*/ 53789 h 4210852"/>
              <a:gd name="connsiteX2" fmla="*/ 694299 w 1923745"/>
              <a:gd name="connsiteY2" fmla="*/ 299678 h 4210852"/>
              <a:gd name="connsiteX3" fmla="*/ 709668 w 1923745"/>
              <a:gd name="connsiteY3" fmla="*/ 407255 h 4210852"/>
              <a:gd name="connsiteX4" fmla="*/ 671247 w 1923745"/>
              <a:gd name="connsiteY4" fmla="*/ 560936 h 4210852"/>
              <a:gd name="connsiteX5" fmla="*/ 594407 w 1923745"/>
              <a:gd name="connsiteY5" fmla="*/ 799141 h 4210852"/>
              <a:gd name="connsiteX6" fmla="*/ 417673 w 1923745"/>
              <a:gd name="connsiteY6" fmla="*/ 829876 h 4210852"/>
              <a:gd name="connsiteX7" fmla="*/ 386938 w 1923745"/>
              <a:gd name="connsiteY7" fmla="*/ 868297 h 4210852"/>
              <a:gd name="connsiteX8" fmla="*/ 210205 w 1923745"/>
              <a:gd name="connsiteY8" fmla="*/ 1383127 h 4210852"/>
              <a:gd name="connsiteX9" fmla="*/ 240941 w 1923745"/>
              <a:gd name="connsiteY9" fmla="*/ 1613648 h 4210852"/>
              <a:gd name="connsiteX10" fmla="*/ 233257 w 1923745"/>
              <a:gd name="connsiteY10" fmla="*/ 1798065 h 4210852"/>
              <a:gd name="connsiteX11" fmla="*/ 202521 w 1923745"/>
              <a:gd name="connsiteY11" fmla="*/ 2005533 h 4210852"/>
              <a:gd name="connsiteX12" fmla="*/ 156417 w 1923745"/>
              <a:gd name="connsiteY12" fmla="*/ 2282159 h 4210852"/>
              <a:gd name="connsiteX13" fmla="*/ 2737 w 1923745"/>
              <a:gd name="connsiteY13" fmla="*/ 2497312 h 4210852"/>
              <a:gd name="connsiteX14" fmla="*/ 91532 w 1923745"/>
              <a:gd name="connsiteY14" fmla="*/ 2777647 h 4210852"/>
              <a:gd name="connsiteX15" fmla="*/ 18104 w 1923745"/>
              <a:gd name="connsiteY15" fmla="*/ 3534657 h 4210852"/>
              <a:gd name="connsiteX16" fmla="*/ 156417 w 1923745"/>
              <a:gd name="connsiteY16" fmla="*/ 3542340 h 4210852"/>
              <a:gd name="connsiteX17" fmla="*/ 171785 w 1923745"/>
              <a:gd name="connsiteY17" fmla="*/ 3580761 h 4210852"/>
              <a:gd name="connsiteX18" fmla="*/ 379254 w 1923745"/>
              <a:gd name="connsiteY18" fmla="*/ 3611497 h 4210852"/>
              <a:gd name="connsiteX19" fmla="*/ 371570 w 1923745"/>
              <a:gd name="connsiteY19" fmla="*/ 3849702 h 4210852"/>
              <a:gd name="connsiteX20" fmla="*/ 417674 w 1923745"/>
              <a:gd name="connsiteY20" fmla="*/ 3918858 h 4210852"/>
              <a:gd name="connsiteX21" fmla="*/ 479146 w 1923745"/>
              <a:gd name="connsiteY21" fmla="*/ 3911174 h 4210852"/>
              <a:gd name="connsiteX22" fmla="*/ 563671 w 1923745"/>
              <a:gd name="connsiteY22" fmla="*/ 4011067 h 4210852"/>
              <a:gd name="connsiteX23" fmla="*/ 594407 w 1923745"/>
              <a:gd name="connsiteY23" fmla="*/ 3780545 h 4210852"/>
              <a:gd name="connsiteX24" fmla="*/ 832612 w 1923745"/>
              <a:gd name="connsiteY24" fmla="*/ 3719074 h 4210852"/>
              <a:gd name="connsiteX25" fmla="*/ 940188 w 1923745"/>
              <a:gd name="connsiteY25" fmla="*/ 3872753 h 4210852"/>
              <a:gd name="connsiteX26" fmla="*/ 1032397 w 1923745"/>
              <a:gd name="connsiteY26" fmla="*/ 4034118 h 4210852"/>
              <a:gd name="connsiteX27" fmla="*/ 1009345 w 1923745"/>
              <a:gd name="connsiteY27" fmla="*/ 3972646 h 4210852"/>
              <a:gd name="connsiteX28" fmla="*/ 1009345 w 1923745"/>
              <a:gd name="connsiteY28" fmla="*/ 3826650 h 4210852"/>
              <a:gd name="connsiteX29" fmla="*/ 1040081 w 1923745"/>
              <a:gd name="connsiteY29" fmla="*/ 3634549 h 4210852"/>
              <a:gd name="connsiteX30" fmla="*/ 1178393 w 1923745"/>
              <a:gd name="connsiteY30" fmla="*/ 3596129 h 4210852"/>
              <a:gd name="connsiteX31" fmla="*/ 1163026 w 1923745"/>
              <a:gd name="connsiteY31" fmla="*/ 3903489 h 4210852"/>
              <a:gd name="connsiteX32" fmla="*/ 1124605 w 1923745"/>
              <a:gd name="connsiteY32" fmla="*/ 4080223 h 4210852"/>
              <a:gd name="connsiteX33" fmla="*/ 1139974 w 1923745"/>
              <a:gd name="connsiteY33" fmla="*/ 4195484 h 4210852"/>
              <a:gd name="connsiteX34" fmla="*/ 1216814 w 1923745"/>
              <a:gd name="connsiteY34" fmla="*/ 4210852 h 4210852"/>
              <a:gd name="connsiteX35" fmla="*/ 1385863 w 1923745"/>
              <a:gd name="connsiteY35" fmla="*/ 4018751 h 4210852"/>
              <a:gd name="connsiteX36" fmla="*/ 1393547 w 1923745"/>
              <a:gd name="connsiteY36" fmla="*/ 3665285 h 4210852"/>
              <a:gd name="connsiteX37" fmla="*/ 1393547 w 1923745"/>
              <a:gd name="connsiteY37" fmla="*/ 3596129 h 4210852"/>
              <a:gd name="connsiteX38" fmla="*/ 1455019 w 1923745"/>
              <a:gd name="connsiteY38" fmla="*/ 3557709 h 4210852"/>
              <a:gd name="connsiteX39" fmla="*/ 1470387 w 1923745"/>
              <a:gd name="connsiteY39" fmla="*/ 3865070 h 4210852"/>
              <a:gd name="connsiteX40" fmla="*/ 1601015 w 1923745"/>
              <a:gd name="connsiteY40" fmla="*/ 3880438 h 4210852"/>
              <a:gd name="connsiteX41" fmla="*/ 1685540 w 1923745"/>
              <a:gd name="connsiteY41" fmla="*/ 3542340 h 4210852"/>
              <a:gd name="connsiteX42" fmla="*/ 1700908 w 1923745"/>
              <a:gd name="connsiteY42" fmla="*/ 2942986 h 4210852"/>
              <a:gd name="connsiteX43" fmla="*/ 1708592 w 1923745"/>
              <a:gd name="connsiteY43" fmla="*/ 2627940 h 4210852"/>
              <a:gd name="connsiteX44" fmla="*/ 1693224 w 1923745"/>
              <a:gd name="connsiteY44" fmla="*/ 2351315 h 4210852"/>
              <a:gd name="connsiteX45" fmla="*/ 1793116 w 1923745"/>
              <a:gd name="connsiteY45" fmla="*/ 2251423 h 4210852"/>
              <a:gd name="connsiteX46" fmla="*/ 1877641 w 1923745"/>
              <a:gd name="connsiteY46" fmla="*/ 2266791 h 4210852"/>
              <a:gd name="connsiteX47" fmla="*/ 1923745 w 1923745"/>
              <a:gd name="connsiteY47" fmla="*/ 2074690 h 4210852"/>
              <a:gd name="connsiteX48" fmla="*/ 1854589 w 1923745"/>
              <a:gd name="connsiteY48" fmla="*/ 2028586 h 4210852"/>
              <a:gd name="connsiteX49" fmla="*/ 1670172 w 1923745"/>
              <a:gd name="connsiteY49" fmla="*/ 1982482 h 4210852"/>
              <a:gd name="connsiteX50" fmla="*/ 1608699 w 1923745"/>
              <a:gd name="connsiteY50" fmla="*/ 1959430 h 4210852"/>
              <a:gd name="connsiteX51" fmla="*/ 1516491 w 1923745"/>
              <a:gd name="connsiteY51" fmla="*/ 1959430 h 4210852"/>
              <a:gd name="connsiteX52" fmla="*/ 1347442 w 1923745"/>
              <a:gd name="connsiteY52" fmla="*/ 1698172 h 4210852"/>
              <a:gd name="connsiteX53" fmla="*/ 1324390 w 1923745"/>
              <a:gd name="connsiteY53" fmla="*/ 1644384 h 4210852"/>
              <a:gd name="connsiteX54" fmla="*/ 1339758 w 1923745"/>
              <a:gd name="connsiteY54" fmla="*/ 1221762 h 4210852"/>
              <a:gd name="connsiteX55" fmla="*/ 1401231 w 1923745"/>
              <a:gd name="connsiteY55" fmla="*/ 1221762 h 4210852"/>
              <a:gd name="connsiteX56" fmla="*/ 1447335 w 1923745"/>
              <a:gd name="connsiteY56" fmla="*/ 1383127 h 4210852"/>
              <a:gd name="connsiteX57" fmla="*/ 1478071 w 1923745"/>
              <a:gd name="connsiteY57" fmla="*/ 1436915 h 4210852"/>
              <a:gd name="connsiteX58" fmla="*/ 1539543 w 1923745"/>
              <a:gd name="connsiteY58" fmla="*/ 1406179 h 4210852"/>
              <a:gd name="connsiteX59" fmla="*/ 1624068 w 1923745"/>
              <a:gd name="connsiteY59" fmla="*/ 1075766 h 4210852"/>
              <a:gd name="connsiteX60" fmla="*/ 1601015 w 1923745"/>
              <a:gd name="connsiteY60" fmla="*/ 929769 h 4210852"/>
              <a:gd name="connsiteX61" fmla="*/ 1585647 w 1923745"/>
              <a:gd name="connsiteY61" fmla="*/ 814509 h 4210852"/>
              <a:gd name="connsiteX62" fmla="*/ 1562595 w 1923745"/>
              <a:gd name="connsiteY62" fmla="*/ 699248 h 4210852"/>
              <a:gd name="connsiteX63" fmla="*/ 1301338 w 1923745"/>
              <a:gd name="connsiteY63" fmla="*/ 622408 h 4210852"/>
              <a:gd name="connsiteX64" fmla="*/ 1170710 w 1923745"/>
              <a:gd name="connsiteY64" fmla="*/ 453359 h 4210852"/>
              <a:gd name="connsiteX65" fmla="*/ 1178394 w 1923745"/>
              <a:gd name="connsiteY65" fmla="*/ 361151 h 4210852"/>
              <a:gd name="connsiteX66" fmla="*/ 975197 w 1923745"/>
              <a:gd name="connsiteY66" fmla="*/ 241916 h 4210852"/>
              <a:gd name="connsiteX67" fmla="*/ 801876 w 1923745"/>
              <a:gd name="connsiteY67" fmla="*/ 84526 h 4210852"/>
              <a:gd name="connsiteX68" fmla="*/ 701984 w 1923745"/>
              <a:gd name="connsiteY68" fmla="*/ 0 h 4210852"/>
              <a:gd name="connsiteX69" fmla="*/ 625143 w 1923745"/>
              <a:gd name="connsiteY69" fmla="*/ 122944 h 4210852"/>
              <a:gd name="connsiteX0" fmla="*/ 610033 w 1908635"/>
              <a:gd name="connsiteY0" fmla="*/ 122944 h 4210852"/>
              <a:gd name="connsiteX1" fmla="*/ 594665 w 1908635"/>
              <a:gd name="connsiteY1" fmla="*/ 53789 h 4210852"/>
              <a:gd name="connsiteX2" fmla="*/ 679189 w 1908635"/>
              <a:gd name="connsiteY2" fmla="*/ 299678 h 4210852"/>
              <a:gd name="connsiteX3" fmla="*/ 694558 w 1908635"/>
              <a:gd name="connsiteY3" fmla="*/ 407255 h 4210852"/>
              <a:gd name="connsiteX4" fmla="*/ 656137 w 1908635"/>
              <a:gd name="connsiteY4" fmla="*/ 560936 h 4210852"/>
              <a:gd name="connsiteX5" fmla="*/ 579297 w 1908635"/>
              <a:gd name="connsiteY5" fmla="*/ 799141 h 4210852"/>
              <a:gd name="connsiteX6" fmla="*/ 402563 w 1908635"/>
              <a:gd name="connsiteY6" fmla="*/ 829876 h 4210852"/>
              <a:gd name="connsiteX7" fmla="*/ 371828 w 1908635"/>
              <a:gd name="connsiteY7" fmla="*/ 868297 h 4210852"/>
              <a:gd name="connsiteX8" fmla="*/ 195095 w 1908635"/>
              <a:gd name="connsiteY8" fmla="*/ 1383127 h 4210852"/>
              <a:gd name="connsiteX9" fmla="*/ 225831 w 1908635"/>
              <a:gd name="connsiteY9" fmla="*/ 1613648 h 4210852"/>
              <a:gd name="connsiteX10" fmla="*/ 218147 w 1908635"/>
              <a:gd name="connsiteY10" fmla="*/ 1798065 h 4210852"/>
              <a:gd name="connsiteX11" fmla="*/ 187411 w 1908635"/>
              <a:gd name="connsiteY11" fmla="*/ 2005533 h 4210852"/>
              <a:gd name="connsiteX12" fmla="*/ 141307 w 1908635"/>
              <a:gd name="connsiteY12" fmla="*/ 2282159 h 4210852"/>
              <a:gd name="connsiteX13" fmla="*/ 118256 w 1908635"/>
              <a:gd name="connsiteY13" fmla="*/ 2512680 h 4210852"/>
              <a:gd name="connsiteX14" fmla="*/ 76422 w 1908635"/>
              <a:gd name="connsiteY14" fmla="*/ 2777647 h 4210852"/>
              <a:gd name="connsiteX15" fmla="*/ 2994 w 1908635"/>
              <a:gd name="connsiteY15" fmla="*/ 3534657 h 4210852"/>
              <a:gd name="connsiteX16" fmla="*/ 141307 w 1908635"/>
              <a:gd name="connsiteY16" fmla="*/ 3542340 h 4210852"/>
              <a:gd name="connsiteX17" fmla="*/ 156675 w 1908635"/>
              <a:gd name="connsiteY17" fmla="*/ 3580761 h 4210852"/>
              <a:gd name="connsiteX18" fmla="*/ 364144 w 1908635"/>
              <a:gd name="connsiteY18" fmla="*/ 3611497 h 4210852"/>
              <a:gd name="connsiteX19" fmla="*/ 356460 w 1908635"/>
              <a:gd name="connsiteY19" fmla="*/ 3849702 h 4210852"/>
              <a:gd name="connsiteX20" fmla="*/ 402564 w 1908635"/>
              <a:gd name="connsiteY20" fmla="*/ 3918858 h 4210852"/>
              <a:gd name="connsiteX21" fmla="*/ 464036 w 1908635"/>
              <a:gd name="connsiteY21" fmla="*/ 3911174 h 4210852"/>
              <a:gd name="connsiteX22" fmla="*/ 548561 w 1908635"/>
              <a:gd name="connsiteY22" fmla="*/ 4011067 h 4210852"/>
              <a:gd name="connsiteX23" fmla="*/ 579297 w 1908635"/>
              <a:gd name="connsiteY23" fmla="*/ 3780545 h 4210852"/>
              <a:gd name="connsiteX24" fmla="*/ 817502 w 1908635"/>
              <a:gd name="connsiteY24" fmla="*/ 3719074 h 4210852"/>
              <a:gd name="connsiteX25" fmla="*/ 925078 w 1908635"/>
              <a:gd name="connsiteY25" fmla="*/ 3872753 h 4210852"/>
              <a:gd name="connsiteX26" fmla="*/ 1017287 w 1908635"/>
              <a:gd name="connsiteY26" fmla="*/ 4034118 h 4210852"/>
              <a:gd name="connsiteX27" fmla="*/ 994235 w 1908635"/>
              <a:gd name="connsiteY27" fmla="*/ 3972646 h 4210852"/>
              <a:gd name="connsiteX28" fmla="*/ 994235 w 1908635"/>
              <a:gd name="connsiteY28" fmla="*/ 3826650 h 4210852"/>
              <a:gd name="connsiteX29" fmla="*/ 1024971 w 1908635"/>
              <a:gd name="connsiteY29" fmla="*/ 3634549 h 4210852"/>
              <a:gd name="connsiteX30" fmla="*/ 1163283 w 1908635"/>
              <a:gd name="connsiteY30" fmla="*/ 3596129 h 4210852"/>
              <a:gd name="connsiteX31" fmla="*/ 1147916 w 1908635"/>
              <a:gd name="connsiteY31" fmla="*/ 3903489 h 4210852"/>
              <a:gd name="connsiteX32" fmla="*/ 1109495 w 1908635"/>
              <a:gd name="connsiteY32" fmla="*/ 4080223 h 4210852"/>
              <a:gd name="connsiteX33" fmla="*/ 1124864 w 1908635"/>
              <a:gd name="connsiteY33" fmla="*/ 4195484 h 4210852"/>
              <a:gd name="connsiteX34" fmla="*/ 1201704 w 1908635"/>
              <a:gd name="connsiteY34" fmla="*/ 4210852 h 4210852"/>
              <a:gd name="connsiteX35" fmla="*/ 1370753 w 1908635"/>
              <a:gd name="connsiteY35" fmla="*/ 4018751 h 4210852"/>
              <a:gd name="connsiteX36" fmla="*/ 1378437 w 1908635"/>
              <a:gd name="connsiteY36" fmla="*/ 3665285 h 4210852"/>
              <a:gd name="connsiteX37" fmla="*/ 1378437 w 1908635"/>
              <a:gd name="connsiteY37" fmla="*/ 3596129 h 4210852"/>
              <a:gd name="connsiteX38" fmla="*/ 1439909 w 1908635"/>
              <a:gd name="connsiteY38" fmla="*/ 3557709 h 4210852"/>
              <a:gd name="connsiteX39" fmla="*/ 1455277 w 1908635"/>
              <a:gd name="connsiteY39" fmla="*/ 3865070 h 4210852"/>
              <a:gd name="connsiteX40" fmla="*/ 1585905 w 1908635"/>
              <a:gd name="connsiteY40" fmla="*/ 3880438 h 4210852"/>
              <a:gd name="connsiteX41" fmla="*/ 1670430 w 1908635"/>
              <a:gd name="connsiteY41" fmla="*/ 3542340 h 4210852"/>
              <a:gd name="connsiteX42" fmla="*/ 1685798 w 1908635"/>
              <a:gd name="connsiteY42" fmla="*/ 2942986 h 4210852"/>
              <a:gd name="connsiteX43" fmla="*/ 1693482 w 1908635"/>
              <a:gd name="connsiteY43" fmla="*/ 2627940 h 4210852"/>
              <a:gd name="connsiteX44" fmla="*/ 1678114 w 1908635"/>
              <a:gd name="connsiteY44" fmla="*/ 2351315 h 4210852"/>
              <a:gd name="connsiteX45" fmla="*/ 1778006 w 1908635"/>
              <a:gd name="connsiteY45" fmla="*/ 2251423 h 4210852"/>
              <a:gd name="connsiteX46" fmla="*/ 1862531 w 1908635"/>
              <a:gd name="connsiteY46" fmla="*/ 2266791 h 4210852"/>
              <a:gd name="connsiteX47" fmla="*/ 1908635 w 1908635"/>
              <a:gd name="connsiteY47" fmla="*/ 2074690 h 4210852"/>
              <a:gd name="connsiteX48" fmla="*/ 1839479 w 1908635"/>
              <a:gd name="connsiteY48" fmla="*/ 2028586 h 4210852"/>
              <a:gd name="connsiteX49" fmla="*/ 1655062 w 1908635"/>
              <a:gd name="connsiteY49" fmla="*/ 1982482 h 4210852"/>
              <a:gd name="connsiteX50" fmla="*/ 1593589 w 1908635"/>
              <a:gd name="connsiteY50" fmla="*/ 1959430 h 4210852"/>
              <a:gd name="connsiteX51" fmla="*/ 1501381 w 1908635"/>
              <a:gd name="connsiteY51" fmla="*/ 1959430 h 4210852"/>
              <a:gd name="connsiteX52" fmla="*/ 1332332 w 1908635"/>
              <a:gd name="connsiteY52" fmla="*/ 1698172 h 4210852"/>
              <a:gd name="connsiteX53" fmla="*/ 1309280 w 1908635"/>
              <a:gd name="connsiteY53" fmla="*/ 1644384 h 4210852"/>
              <a:gd name="connsiteX54" fmla="*/ 1324648 w 1908635"/>
              <a:gd name="connsiteY54" fmla="*/ 1221762 h 4210852"/>
              <a:gd name="connsiteX55" fmla="*/ 1386121 w 1908635"/>
              <a:gd name="connsiteY55" fmla="*/ 1221762 h 4210852"/>
              <a:gd name="connsiteX56" fmla="*/ 1432225 w 1908635"/>
              <a:gd name="connsiteY56" fmla="*/ 1383127 h 4210852"/>
              <a:gd name="connsiteX57" fmla="*/ 1462961 w 1908635"/>
              <a:gd name="connsiteY57" fmla="*/ 1436915 h 4210852"/>
              <a:gd name="connsiteX58" fmla="*/ 1524433 w 1908635"/>
              <a:gd name="connsiteY58" fmla="*/ 1406179 h 4210852"/>
              <a:gd name="connsiteX59" fmla="*/ 1608958 w 1908635"/>
              <a:gd name="connsiteY59" fmla="*/ 1075766 h 4210852"/>
              <a:gd name="connsiteX60" fmla="*/ 1585905 w 1908635"/>
              <a:gd name="connsiteY60" fmla="*/ 929769 h 4210852"/>
              <a:gd name="connsiteX61" fmla="*/ 1570537 w 1908635"/>
              <a:gd name="connsiteY61" fmla="*/ 814509 h 4210852"/>
              <a:gd name="connsiteX62" fmla="*/ 1547485 w 1908635"/>
              <a:gd name="connsiteY62" fmla="*/ 699248 h 4210852"/>
              <a:gd name="connsiteX63" fmla="*/ 1286228 w 1908635"/>
              <a:gd name="connsiteY63" fmla="*/ 622408 h 4210852"/>
              <a:gd name="connsiteX64" fmla="*/ 1155600 w 1908635"/>
              <a:gd name="connsiteY64" fmla="*/ 453359 h 4210852"/>
              <a:gd name="connsiteX65" fmla="*/ 1163284 w 1908635"/>
              <a:gd name="connsiteY65" fmla="*/ 361151 h 4210852"/>
              <a:gd name="connsiteX66" fmla="*/ 960087 w 1908635"/>
              <a:gd name="connsiteY66" fmla="*/ 241916 h 4210852"/>
              <a:gd name="connsiteX67" fmla="*/ 786766 w 1908635"/>
              <a:gd name="connsiteY67" fmla="*/ 84526 h 4210852"/>
              <a:gd name="connsiteX68" fmla="*/ 686874 w 1908635"/>
              <a:gd name="connsiteY68" fmla="*/ 0 h 4210852"/>
              <a:gd name="connsiteX69" fmla="*/ 610033 w 1908635"/>
              <a:gd name="connsiteY69" fmla="*/ 122944 h 4210852"/>
              <a:gd name="connsiteX0" fmla="*/ 533805 w 1832407"/>
              <a:gd name="connsiteY0" fmla="*/ 122944 h 4210852"/>
              <a:gd name="connsiteX1" fmla="*/ 518437 w 1832407"/>
              <a:gd name="connsiteY1" fmla="*/ 53789 h 4210852"/>
              <a:gd name="connsiteX2" fmla="*/ 602961 w 1832407"/>
              <a:gd name="connsiteY2" fmla="*/ 299678 h 4210852"/>
              <a:gd name="connsiteX3" fmla="*/ 618330 w 1832407"/>
              <a:gd name="connsiteY3" fmla="*/ 407255 h 4210852"/>
              <a:gd name="connsiteX4" fmla="*/ 579909 w 1832407"/>
              <a:gd name="connsiteY4" fmla="*/ 560936 h 4210852"/>
              <a:gd name="connsiteX5" fmla="*/ 503069 w 1832407"/>
              <a:gd name="connsiteY5" fmla="*/ 799141 h 4210852"/>
              <a:gd name="connsiteX6" fmla="*/ 326335 w 1832407"/>
              <a:gd name="connsiteY6" fmla="*/ 829876 h 4210852"/>
              <a:gd name="connsiteX7" fmla="*/ 295600 w 1832407"/>
              <a:gd name="connsiteY7" fmla="*/ 868297 h 4210852"/>
              <a:gd name="connsiteX8" fmla="*/ 118867 w 1832407"/>
              <a:gd name="connsiteY8" fmla="*/ 1383127 h 4210852"/>
              <a:gd name="connsiteX9" fmla="*/ 149603 w 1832407"/>
              <a:gd name="connsiteY9" fmla="*/ 1613648 h 4210852"/>
              <a:gd name="connsiteX10" fmla="*/ 141919 w 1832407"/>
              <a:gd name="connsiteY10" fmla="*/ 1798065 h 4210852"/>
              <a:gd name="connsiteX11" fmla="*/ 111183 w 1832407"/>
              <a:gd name="connsiteY11" fmla="*/ 2005533 h 4210852"/>
              <a:gd name="connsiteX12" fmla="*/ 65079 w 1832407"/>
              <a:gd name="connsiteY12" fmla="*/ 2282159 h 4210852"/>
              <a:gd name="connsiteX13" fmla="*/ 42028 w 1832407"/>
              <a:gd name="connsiteY13" fmla="*/ 2512680 h 4210852"/>
              <a:gd name="connsiteX14" fmla="*/ 194 w 1832407"/>
              <a:gd name="connsiteY14" fmla="*/ 2777647 h 4210852"/>
              <a:gd name="connsiteX15" fmla="*/ 18974 w 1832407"/>
              <a:gd name="connsiteY15" fmla="*/ 3396344 h 4210852"/>
              <a:gd name="connsiteX16" fmla="*/ 65079 w 1832407"/>
              <a:gd name="connsiteY16" fmla="*/ 3542340 h 4210852"/>
              <a:gd name="connsiteX17" fmla="*/ 80447 w 1832407"/>
              <a:gd name="connsiteY17" fmla="*/ 3580761 h 4210852"/>
              <a:gd name="connsiteX18" fmla="*/ 287916 w 1832407"/>
              <a:gd name="connsiteY18" fmla="*/ 3611497 h 4210852"/>
              <a:gd name="connsiteX19" fmla="*/ 280232 w 1832407"/>
              <a:gd name="connsiteY19" fmla="*/ 3849702 h 4210852"/>
              <a:gd name="connsiteX20" fmla="*/ 326336 w 1832407"/>
              <a:gd name="connsiteY20" fmla="*/ 3918858 h 4210852"/>
              <a:gd name="connsiteX21" fmla="*/ 387808 w 1832407"/>
              <a:gd name="connsiteY21" fmla="*/ 3911174 h 4210852"/>
              <a:gd name="connsiteX22" fmla="*/ 472333 w 1832407"/>
              <a:gd name="connsiteY22" fmla="*/ 4011067 h 4210852"/>
              <a:gd name="connsiteX23" fmla="*/ 503069 w 1832407"/>
              <a:gd name="connsiteY23" fmla="*/ 3780545 h 4210852"/>
              <a:gd name="connsiteX24" fmla="*/ 741274 w 1832407"/>
              <a:gd name="connsiteY24" fmla="*/ 3719074 h 4210852"/>
              <a:gd name="connsiteX25" fmla="*/ 848850 w 1832407"/>
              <a:gd name="connsiteY25" fmla="*/ 3872753 h 4210852"/>
              <a:gd name="connsiteX26" fmla="*/ 941059 w 1832407"/>
              <a:gd name="connsiteY26" fmla="*/ 4034118 h 4210852"/>
              <a:gd name="connsiteX27" fmla="*/ 918007 w 1832407"/>
              <a:gd name="connsiteY27" fmla="*/ 3972646 h 4210852"/>
              <a:gd name="connsiteX28" fmla="*/ 918007 w 1832407"/>
              <a:gd name="connsiteY28" fmla="*/ 3826650 h 4210852"/>
              <a:gd name="connsiteX29" fmla="*/ 948743 w 1832407"/>
              <a:gd name="connsiteY29" fmla="*/ 3634549 h 4210852"/>
              <a:gd name="connsiteX30" fmla="*/ 1087055 w 1832407"/>
              <a:gd name="connsiteY30" fmla="*/ 3596129 h 4210852"/>
              <a:gd name="connsiteX31" fmla="*/ 1071688 w 1832407"/>
              <a:gd name="connsiteY31" fmla="*/ 3903489 h 4210852"/>
              <a:gd name="connsiteX32" fmla="*/ 1033267 w 1832407"/>
              <a:gd name="connsiteY32" fmla="*/ 4080223 h 4210852"/>
              <a:gd name="connsiteX33" fmla="*/ 1048636 w 1832407"/>
              <a:gd name="connsiteY33" fmla="*/ 4195484 h 4210852"/>
              <a:gd name="connsiteX34" fmla="*/ 1125476 w 1832407"/>
              <a:gd name="connsiteY34" fmla="*/ 4210852 h 4210852"/>
              <a:gd name="connsiteX35" fmla="*/ 1294525 w 1832407"/>
              <a:gd name="connsiteY35" fmla="*/ 4018751 h 4210852"/>
              <a:gd name="connsiteX36" fmla="*/ 1302209 w 1832407"/>
              <a:gd name="connsiteY36" fmla="*/ 3665285 h 4210852"/>
              <a:gd name="connsiteX37" fmla="*/ 1302209 w 1832407"/>
              <a:gd name="connsiteY37" fmla="*/ 3596129 h 4210852"/>
              <a:gd name="connsiteX38" fmla="*/ 1363681 w 1832407"/>
              <a:gd name="connsiteY38" fmla="*/ 3557709 h 4210852"/>
              <a:gd name="connsiteX39" fmla="*/ 1379049 w 1832407"/>
              <a:gd name="connsiteY39" fmla="*/ 3865070 h 4210852"/>
              <a:gd name="connsiteX40" fmla="*/ 1509677 w 1832407"/>
              <a:gd name="connsiteY40" fmla="*/ 3880438 h 4210852"/>
              <a:gd name="connsiteX41" fmla="*/ 1594202 w 1832407"/>
              <a:gd name="connsiteY41" fmla="*/ 3542340 h 4210852"/>
              <a:gd name="connsiteX42" fmla="*/ 1609570 w 1832407"/>
              <a:gd name="connsiteY42" fmla="*/ 2942986 h 4210852"/>
              <a:gd name="connsiteX43" fmla="*/ 1617254 w 1832407"/>
              <a:gd name="connsiteY43" fmla="*/ 2627940 h 4210852"/>
              <a:gd name="connsiteX44" fmla="*/ 1601886 w 1832407"/>
              <a:gd name="connsiteY44" fmla="*/ 2351315 h 4210852"/>
              <a:gd name="connsiteX45" fmla="*/ 1701778 w 1832407"/>
              <a:gd name="connsiteY45" fmla="*/ 2251423 h 4210852"/>
              <a:gd name="connsiteX46" fmla="*/ 1786303 w 1832407"/>
              <a:gd name="connsiteY46" fmla="*/ 2266791 h 4210852"/>
              <a:gd name="connsiteX47" fmla="*/ 1832407 w 1832407"/>
              <a:gd name="connsiteY47" fmla="*/ 2074690 h 4210852"/>
              <a:gd name="connsiteX48" fmla="*/ 1763251 w 1832407"/>
              <a:gd name="connsiteY48" fmla="*/ 2028586 h 4210852"/>
              <a:gd name="connsiteX49" fmla="*/ 1578834 w 1832407"/>
              <a:gd name="connsiteY49" fmla="*/ 1982482 h 4210852"/>
              <a:gd name="connsiteX50" fmla="*/ 1517361 w 1832407"/>
              <a:gd name="connsiteY50" fmla="*/ 1959430 h 4210852"/>
              <a:gd name="connsiteX51" fmla="*/ 1425153 w 1832407"/>
              <a:gd name="connsiteY51" fmla="*/ 1959430 h 4210852"/>
              <a:gd name="connsiteX52" fmla="*/ 1256104 w 1832407"/>
              <a:gd name="connsiteY52" fmla="*/ 1698172 h 4210852"/>
              <a:gd name="connsiteX53" fmla="*/ 1233052 w 1832407"/>
              <a:gd name="connsiteY53" fmla="*/ 1644384 h 4210852"/>
              <a:gd name="connsiteX54" fmla="*/ 1248420 w 1832407"/>
              <a:gd name="connsiteY54" fmla="*/ 1221762 h 4210852"/>
              <a:gd name="connsiteX55" fmla="*/ 1309893 w 1832407"/>
              <a:gd name="connsiteY55" fmla="*/ 1221762 h 4210852"/>
              <a:gd name="connsiteX56" fmla="*/ 1355997 w 1832407"/>
              <a:gd name="connsiteY56" fmla="*/ 1383127 h 4210852"/>
              <a:gd name="connsiteX57" fmla="*/ 1386733 w 1832407"/>
              <a:gd name="connsiteY57" fmla="*/ 1436915 h 4210852"/>
              <a:gd name="connsiteX58" fmla="*/ 1448205 w 1832407"/>
              <a:gd name="connsiteY58" fmla="*/ 1406179 h 4210852"/>
              <a:gd name="connsiteX59" fmla="*/ 1532730 w 1832407"/>
              <a:gd name="connsiteY59" fmla="*/ 1075766 h 4210852"/>
              <a:gd name="connsiteX60" fmla="*/ 1509677 w 1832407"/>
              <a:gd name="connsiteY60" fmla="*/ 929769 h 4210852"/>
              <a:gd name="connsiteX61" fmla="*/ 1494309 w 1832407"/>
              <a:gd name="connsiteY61" fmla="*/ 814509 h 4210852"/>
              <a:gd name="connsiteX62" fmla="*/ 1471257 w 1832407"/>
              <a:gd name="connsiteY62" fmla="*/ 699248 h 4210852"/>
              <a:gd name="connsiteX63" fmla="*/ 1210000 w 1832407"/>
              <a:gd name="connsiteY63" fmla="*/ 622408 h 4210852"/>
              <a:gd name="connsiteX64" fmla="*/ 1079372 w 1832407"/>
              <a:gd name="connsiteY64" fmla="*/ 453359 h 4210852"/>
              <a:gd name="connsiteX65" fmla="*/ 1087056 w 1832407"/>
              <a:gd name="connsiteY65" fmla="*/ 361151 h 4210852"/>
              <a:gd name="connsiteX66" fmla="*/ 883859 w 1832407"/>
              <a:gd name="connsiteY66" fmla="*/ 241916 h 4210852"/>
              <a:gd name="connsiteX67" fmla="*/ 710538 w 1832407"/>
              <a:gd name="connsiteY67" fmla="*/ 84526 h 4210852"/>
              <a:gd name="connsiteX68" fmla="*/ 610646 w 1832407"/>
              <a:gd name="connsiteY68" fmla="*/ 0 h 4210852"/>
              <a:gd name="connsiteX69" fmla="*/ 533805 w 1832407"/>
              <a:gd name="connsiteY69" fmla="*/ 122944 h 4210852"/>
              <a:gd name="connsiteX0" fmla="*/ 610032 w 1908634"/>
              <a:gd name="connsiteY0" fmla="*/ 122944 h 4210852"/>
              <a:gd name="connsiteX1" fmla="*/ 594664 w 1908634"/>
              <a:gd name="connsiteY1" fmla="*/ 53789 h 4210852"/>
              <a:gd name="connsiteX2" fmla="*/ 679188 w 1908634"/>
              <a:gd name="connsiteY2" fmla="*/ 299678 h 4210852"/>
              <a:gd name="connsiteX3" fmla="*/ 694557 w 1908634"/>
              <a:gd name="connsiteY3" fmla="*/ 407255 h 4210852"/>
              <a:gd name="connsiteX4" fmla="*/ 656136 w 1908634"/>
              <a:gd name="connsiteY4" fmla="*/ 560936 h 4210852"/>
              <a:gd name="connsiteX5" fmla="*/ 579296 w 1908634"/>
              <a:gd name="connsiteY5" fmla="*/ 799141 h 4210852"/>
              <a:gd name="connsiteX6" fmla="*/ 402562 w 1908634"/>
              <a:gd name="connsiteY6" fmla="*/ 829876 h 4210852"/>
              <a:gd name="connsiteX7" fmla="*/ 371827 w 1908634"/>
              <a:gd name="connsiteY7" fmla="*/ 868297 h 4210852"/>
              <a:gd name="connsiteX8" fmla="*/ 195094 w 1908634"/>
              <a:gd name="connsiteY8" fmla="*/ 1383127 h 4210852"/>
              <a:gd name="connsiteX9" fmla="*/ 225830 w 1908634"/>
              <a:gd name="connsiteY9" fmla="*/ 1613648 h 4210852"/>
              <a:gd name="connsiteX10" fmla="*/ 218146 w 1908634"/>
              <a:gd name="connsiteY10" fmla="*/ 1798065 h 4210852"/>
              <a:gd name="connsiteX11" fmla="*/ 187410 w 1908634"/>
              <a:gd name="connsiteY11" fmla="*/ 2005533 h 4210852"/>
              <a:gd name="connsiteX12" fmla="*/ 141306 w 1908634"/>
              <a:gd name="connsiteY12" fmla="*/ 2282159 h 4210852"/>
              <a:gd name="connsiteX13" fmla="*/ 118255 w 1908634"/>
              <a:gd name="connsiteY13" fmla="*/ 2512680 h 4210852"/>
              <a:gd name="connsiteX14" fmla="*/ 76421 w 1908634"/>
              <a:gd name="connsiteY14" fmla="*/ 2777647 h 4210852"/>
              <a:gd name="connsiteX15" fmla="*/ 2993 w 1908634"/>
              <a:gd name="connsiteY15" fmla="*/ 3465500 h 4210852"/>
              <a:gd name="connsiteX16" fmla="*/ 141306 w 1908634"/>
              <a:gd name="connsiteY16" fmla="*/ 3542340 h 4210852"/>
              <a:gd name="connsiteX17" fmla="*/ 156674 w 1908634"/>
              <a:gd name="connsiteY17" fmla="*/ 3580761 h 4210852"/>
              <a:gd name="connsiteX18" fmla="*/ 364143 w 1908634"/>
              <a:gd name="connsiteY18" fmla="*/ 3611497 h 4210852"/>
              <a:gd name="connsiteX19" fmla="*/ 356459 w 1908634"/>
              <a:gd name="connsiteY19" fmla="*/ 3849702 h 4210852"/>
              <a:gd name="connsiteX20" fmla="*/ 402563 w 1908634"/>
              <a:gd name="connsiteY20" fmla="*/ 3918858 h 4210852"/>
              <a:gd name="connsiteX21" fmla="*/ 464035 w 1908634"/>
              <a:gd name="connsiteY21" fmla="*/ 3911174 h 4210852"/>
              <a:gd name="connsiteX22" fmla="*/ 548560 w 1908634"/>
              <a:gd name="connsiteY22" fmla="*/ 4011067 h 4210852"/>
              <a:gd name="connsiteX23" fmla="*/ 579296 w 1908634"/>
              <a:gd name="connsiteY23" fmla="*/ 3780545 h 4210852"/>
              <a:gd name="connsiteX24" fmla="*/ 817501 w 1908634"/>
              <a:gd name="connsiteY24" fmla="*/ 3719074 h 4210852"/>
              <a:gd name="connsiteX25" fmla="*/ 925077 w 1908634"/>
              <a:gd name="connsiteY25" fmla="*/ 3872753 h 4210852"/>
              <a:gd name="connsiteX26" fmla="*/ 1017286 w 1908634"/>
              <a:gd name="connsiteY26" fmla="*/ 4034118 h 4210852"/>
              <a:gd name="connsiteX27" fmla="*/ 994234 w 1908634"/>
              <a:gd name="connsiteY27" fmla="*/ 3972646 h 4210852"/>
              <a:gd name="connsiteX28" fmla="*/ 994234 w 1908634"/>
              <a:gd name="connsiteY28" fmla="*/ 3826650 h 4210852"/>
              <a:gd name="connsiteX29" fmla="*/ 1024970 w 1908634"/>
              <a:gd name="connsiteY29" fmla="*/ 3634549 h 4210852"/>
              <a:gd name="connsiteX30" fmla="*/ 1163282 w 1908634"/>
              <a:gd name="connsiteY30" fmla="*/ 3596129 h 4210852"/>
              <a:gd name="connsiteX31" fmla="*/ 1147915 w 1908634"/>
              <a:gd name="connsiteY31" fmla="*/ 3903489 h 4210852"/>
              <a:gd name="connsiteX32" fmla="*/ 1109494 w 1908634"/>
              <a:gd name="connsiteY32" fmla="*/ 4080223 h 4210852"/>
              <a:gd name="connsiteX33" fmla="*/ 1124863 w 1908634"/>
              <a:gd name="connsiteY33" fmla="*/ 4195484 h 4210852"/>
              <a:gd name="connsiteX34" fmla="*/ 1201703 w 1908634"/>
              <a:gd name="connsiteY34" fmla="*/ 4210852 h 4210852"/>
              <a:gd name="connsiteX35" fmla="*/ 1370752 w 1908634"/>
              <a:gd name="connsiteY35" fmla="*/ 4018751 h 4210852"/>
              <a:gd name="connsiteX36" fmla="*/ 1378436 w 1908634"/>
              <a:gd name="connsiteY36" fmla="*/ 3665285 h 4210852"/>
              <a:gd name="connsiteX37" fmla="*/ 1378436 w 1908634"/>
              <a:gd name="connsiteY37" fmla="*/ 3596129 h 4210852"/>
              <a:gd name="connsiteX38" fmla="*/ 1439908 w 1908634"/>
              <a:gd name="connsiteY38" fmla="*/ 3557709 h 4210852"/>
              <a:gd name="connsiteX39" fmla="*/ 1455276 w 1908634"/>
              <a:gd name="connsiteY39" fmla="*/ 3865070 h 4210852"/>
              <a:gd name="connsiteX40" fmla="*/ 1585904 w 1908634"/>
              <a:gd name="connsiteY40" fmla="*/ 3880438 h 4210852"/>
              <a:gd name="connsiteX41" fmla="*/ 1670429 w 1908634"/>
              <a:gd name="connsiteY41" fmla="*/ 3542340 h 4210852"/>
              <a:gd name="connsiteX42" fmla="*/ 1685797 w 1908634"/>
              <a:gd name="connsiteY42" fmla="*/ 2942986 h 4210852"/>
              <a:gd name="connsiteX43" fmla="*/ 1693481 w 1908634"/>
              <a:gd name="connsiteY43" fmla="*/ 2627940 h 4210852"/>
              <a:gd name="connsiteX44" fmla="*/ 1678113 w 1908634"/>
              <a:gd name="connsiteY44" fmla="*/ 2351315 h 4210852"/>
              <a:gd name="connsiteX45" fmla="*/ 1778005 w 1908634"/>
              <a:gd name="connsiteY45" fmla="*/ 2251423 h 4210852"/>
              <a:gd name="connsiteX46" fmla="*/ 1862530 w 1908634"/>
              <a:gd name="connsiteY46" fmla="*/ 2266791 h 4210852"/>
              <a:gd name="connsiteX47" fmla="*/ 1908634 w 1908634"/>
              <a:gd name="connsiteY47" fmla="*/ 2074690 h 4210852"/>
              <a:gd name="connsiteX48" fmla="*/ 1839478 w 1908634"/>
              <a:gd name="connsiteY48" fmla="*/ 2028586 h 4210852"/>
              <a:gd name="connsiteX49" fmla="*/ 1655061 w 1908634"/>
              <a:gd name="connsiteY49" fmla="*/ 1982482 h 4210852"/>
              <a:gd name="connsiteX50" fmla="*/ 1593588 w 1908634"/>
              <a:gd name="connsiteY50" fmla="*/ 1959430 h 4210852"/>
              <a:gd name="connsiteX51" fmla="*/ 1501380 w 1908634"/>
              <a:gd name="connsiteY51" fmla="*/ 1959430 h 4210852"/>
              <a:gd name="connsiteX52" fmla="*/ 1332331 w 1908634"/>
              <a:gd name="connsiteY52" fmla="*/ 1698172 h 4210852"/>
              <a:gd name="connsiteX53" fmla="*/ 1309279 w 1908634"/>
              <a:gd name="connsiteY53" fmla="*/ 1644384 h 4210852"/>
              <a:gd name="connsiteX54" fmla="*/ 1324647 w 1908634"/>
              <a:gd name="connsiteY54" fmla="*/ 1221762 h 4210852"/>
              <a:gd name="connsiteX55" fmla="*/ 1386120 w 1908634"/>
              <a:gd name="connsiteY55" fmla="*/ 1221762 h 4210852"/>
              <a:gd name="connsiteX56" fmla="*/ 1432224 w 1908634"/>
              <a:gd name="connsiteY56" fmla="*/ 1383127 h 4210852"/>
              <a:gd name="connsiteX57" fmla="*/ 1462960 w 1908634"/>
              <a:gd name="connsiteY57" fmla="*/ 1436915 h 4210852"/>
              <a:gd name="connsiteX58" fmla="*/ 1524432 w 1908634"/>
              <a:gd name="connsiteY58" fmla="*/ 1406179 h 4210852"/>
              <a:gd name="connsiteX59" fmla="*/ 1608957 w 1908634"/>
              <a:gd name="connsiteY59" fmla="*/ 1075766 h 4210852"/>
              <a:gd name="connsiteX60" fmla="*/ 1585904 w 1908634"/>
              <a:gd name="connsiteY60" fmla="*/ 929769 h 4210852"/>
              <a:gd name="connsiteX61" fmla="*/ 1570536 w 1908634"/>
              <a:gd name="connsiteY61" fmla="*/ 814509 h 4210852"/>
              <a:gd name="connsiteX62" fmla="*/ 1547484 w 1908634"/>
              <a:gd name="connsiteY62" fmla="*/ 699248 h 4210852"/>
              <a:gd name="connsiteX63" fmla="*/ 1286227 w 1908634"/>
              <a:gd name="connsiteY63" fmla="*/ 622408 h 4210852"/>
              <a:gd name="connsiteX64" fmla="*/ 1155599 w 1908634"/>
              <a:gd name="connsiteY64" fmla="*/ 453359 h 4210852"/>
              <a:gd name="connsiteX65" fmla="*/ 1163283 w 1908634"/>
              <a:gd name="connsiteY65" fmla="*/ 361151 h 4210852"/>
              <a:gd name="connsiteX66" fmla="*/ 960086 w 1908634"/>
              <a:gd name="connsiteY66" fmla="*/ 241916 h 4210852"/>
              <a:gd name="connsiteX67" fmla="*/ 786765 w 1908634"/>
              <a:gd name="connsiteY67" fmla="*/ 84526 h 4210852"/>
              <a:gd name="connsiteX68" fmla="*/ 686873 w 1908634"/>
              <a:gd name="connsiteY68" fmla="*/ 0 h 4210852"/>
              <a:gd name="connsiteX69" fmla="*/ 610032 w 1908634"/>
              <a:gd name="connsiteY69" fmla="*/ 122944 h 4210852"/>
              <a:gd name="connsiteX0" fmla="*/ 610032 w 1908634"/>
              <a:gd name="connsiteY0" fmla="*/ 122944 h 4210852"/>
              <a:gd name="connsiteX1" fmla="*/ 594664 w 1908634"/>
              <a:gd name="connsiteY1" fmla="*/ 53789 h 4210852"/>
              <a:gd name="connsiteX2" fmla="*/ 679188 w 1908634"/>
              <a:gd name="connsiteY2" fmla="*/ 299678 h 4210852"/>
              <a:gd name="connsiteX3" fmla="*/ 694557 w 1908634"/>
              <a:gd name="connsiteY3" fmla="*/ 407255 h 4210852"/>
              <a:gd name="connsiteX4" fmla="*/ 656136 w 1908634"/>
              <a:gd name="connsiteY4" fmla="*/ 560936 h 4210852"/>
              <a:gd name="connsiteX5" fmla="*/ 579296 w 1908634"/>
              <a:gd name="connsiteY5" fmla="*/ 799141 h 4210852"/>
              <a:gd name="connsiteX6" fmla="*/ 402562 w 1908634"/>
              <a:gd name="connsiteY6" fmla="*/ 829876 h 4210852"/>
              <a:gd name="connsiteX7" fmla="*/ 371827 w 1908634"/>
              <a:gd name="connsiteY7" fmla="*/ 868297 h 4210852"/>
              <a:gd name="connsiteX8" fmla="*/ 195094 w 1908634"/>
              <a:gd name="connsiteY8" fmla="*/ 1383127 h 4210852"/>
              <a:gd name="connsiteX9" fmla="*/ 225830 w 1908634"/>
              <a:gd name="connsiteY9" fmla="*/ 1613648 h 4210852"/>
              <a:gd name="connsiteX10" fmla="*/ 218146 w 1908634"/>
              <a:gd name="connsiteY10" fmla="*/ 1798065 h 4210852"/>
              <a:gd name="connsiteX11" fmla="*/ 187410 w 1908634"/>
              <a:gd name="connsiteY11" fmla="*/ 2005533 h 4210852"/>
              <a:gd name="connsiteX12" fmla="*/ 141306 w 1908634"/>
              <a:gd name="connsiteY12" fmla="*/ 2282159 h 4210852"/>
              <a:gd name="connsiteX13" fmla="*/ 118255 w 1908634"/>
              <a:gd name="connsiteY13" fmla="*/ 2512680 h 4210852"/>
              <a:gd name="connsiteX14" fmla="*/ 76421 w 1908634"/>
              <a:gd name="connsiteY14" fmla="*/ 2777647 h 4210852"/>
              <a:gd name="connsiteX15" fmla="*/ 2993 w 1908634"/>
              <a:gd name="connsiteY15" fmla="*/ 3465500 h 4210852"/>
              <a:gd name="connsiteX16" fmla="*/ 141306 w 1908634"/>
              <a:gd name="connsiteY16" fmla="*/ 3542340 h 4210852"/>
              <a:gd name="connsiteX17" fmla="*/ 156674 w 1908634"/>
              <a:gd name="connsiteY17" fmla="*/ 3580761 h 4210852"/>
              <a:gd name="connsiteX18" fmla="*/ 364143 w 1908634"/>
              <a:gd name="connsiteY18" fmla="*/ 3611497 h 4210852"/>
              <a:gd name="connsiteX19" fmla="*/ 356459 w 1908634"/>
              <a:gd name="connsiteY19" fmla="*/ 3849702 h 4210852"/>
              <a:gd name="connsiteX20" fmla="*/ 402563 w 1908634"/>
              <a:gd name="connsiteY20" fmla="*/ 3918858 h 4210852"/>
              <a:gd name="connsiteX21" fmla="*/ 464035 w 1908634"/>
              <a:gd name="connsiteY21" fmla="*/ 3911174 h 4210852"/>
              <a:gd name="connsiteX22" fmla="*/ 548560 w 1908634"/>
              <a:gd name="connsiteY22" fmla="*/ 4011067 h 4210852"/>
              <a:gd name="connsiteX23" fmla="*/ 579296 w 1908634"/>
              <a:gd name="connsiteY23" fmla="*/ 3780545 h 4210852"/>
              <a:gd name="connsiteX24" fmla="*/ 817501 w 1908634"/>
              <a:gd name="connsiteY24" fmla="*/ 3719074 h 4210852"/>
              <a:gd name="connsiteX25" fmla="*/ 925077 w 1908634"/>
              <a:gd name="connsiteY25" fmla="*/ 3872753 h 4210852"/>
              <a:gd name="connsiteX26" fmla="*/ 1017286 w 1908634"/>
              <a:gd name="connsiteY26" fmla="*/ 4034118 h 4210852"/>
              <a:gd name="connsiteX27" fmla="*/ 994234 w 1908634"/>
              <a:gd name="connsiteY27" fmla="*/ 3972646 h 4210852"/>
              <a:gd name="connsiteX28" fmla="*/ 994234 w 1908634"/>
              <a:gd name="connsiteY28" fmla="*/ 3826650 h 4210852"/>
              <a:gd name="connsiteX29" fmla="*/ 1024970 w 1908634"/>
              <a:gd name="connsiteY29" fmla="*/ 3634549 h 4210852"/>
              <a:gd name="connsiteX30" fmla="*/ 1163282 w 1908634"/>
              <a:gd name="connsiteY30" fmla="*/ 3596129 h 4210852"/>
              <a:gd name="connsiteX31" fmla="*/ 1147915 w 1908634"/>
              <a:gd name="connsiteY31" fmla="*/ 3903489 h 4210852"/>
              <a:gd name="connsiteX32" fmla="*/ 1109494 w 1908634"/>
              <a:gd name="connsiteY32" fmla="*/ 4080223 h 4210852"/>
              <a:gd name="connsiteX33" fmla="*/ 1124863 w 1908634"/>
              <a:gd name="connsiteY33" fmla="*/ 4195484 h 4210852"/>
              <a:gd name="connsiteX34" fmla="*/ 1201703 w 1908634"/>
              <a:gd name="connsiteY34" fmla="*/ 4210852 h 4210852"/>
              <a:gd name="connsiteX35" fmla="*/ 1370752 w 1908634"/>
              <a:gd name="connsiteY35" fmla="*/ 4018751 h 4210852"/>
              <a:gd name="connsiteX36" fmla="*/ 1378436 w 1908634"/>
              <a:gd name="connsiteY36" fmla="*/ 3665285 h 4210852"/>
              <a:gd name="connsiteX37" fmla="*/ 1378436 w 1908634"/>
              <a:gd name="connsiteY37" fmla="*/ 3596129 h 4210852"/>
              <a:gd name="connsiteX38" fmla="*/ 1439908 w 1908634"/>
              <a:gd name="connsiteY38" fmla="*/ 3557709 h 4210852"/>
              <a:gd name="connsiteX39" fmla="*/ 1455276 w 1908634"/>
              <a:gd name="connsiteY39" fmla="*/ 3865070 h 4210852"/>
              <a:gd name="connsiteX40" fmla="*/ 1585904 w 1908634"/>
              <a:gd name="connsiteY40" fmla="*/ 3880438 h 4210852"/>
              <a:gd name="connsiteX41" fmla="*/ 1670429 w 1908634"/>
              <a:gd name="connsiteY41" fmla="*/ 3542340 h 4210852"/>
              <a:gd name="connsiteX42" fmla="*/ 1685797 w 1908634"/>
              <a:gd name="connsiteY42" fmla="*/ 2942986 h 4210852"/>
              <a:gd name="connsiteX43" fmla="*/ 1693481 w 1908634"/>
              <a:gd name="connsiteY43" fmla="*/ 2627940 h 4210852"/>
              <a:gd name="connsiteX44" fmla="*/ 1678113 w 1908634"/>
              <a:gd name="connsiteY44" fmla="*/ 2351315 h 4210852"/>
              <a:gd name="connsiteX45" fmla="*/ 1778005 w 1908634"/>
              <a:gd name="connsiteY45" fmla="*/ 2251423 h 4210852"/>
              <a:gd name="connsiteX46" fmla="*/ 1862530 w 1908634"/>
              <a:gd name="connsiteY46" fmla="*/ 2266791 h 4210852"/>
              <a:gd name="connsiteX47" fmla="*/ 1908634 w 1908634"/>
              <a:gd name="connsiteY47" fmla="*/ 2074690 h 4210852"/>
              <a:gd name="connsiteX48" fmla="*/ 1839478 w 1908634"/>
              <a:gd name="connsiteY48" fmla="*/ 2028586 h 4210852"/>
              <a:gd name="connsiteX49" fmla="*/ 1655061 w 1908634"/>
              <a:gd name="connsiteY49" fmla="*/ 1982482 h 4210852"/>
              <a:gd name="connsiteX50" fmla="*/ 1593588 w 1908634"/>
              <a:gd name="connsiteY50" fmla="*/ 1959430 h 4210852"/>
              <a:gd name="connsiteX51" fmla="*/ 1501380 w 1908634"/>
              <a:gd name="connsiteY51" fmla="*/ 1959430 h 4210852"/>
              <a:gd name="connsiteX52" fmla="*/ 1332331 w 1908634"/>
              <a:gd name="connsiteY52" fmla="*/ 1698172 h 4210852"/>
              <a:gd name="connsiteX53" fmla="*/ 1309279 w 1908634"/>
              <a:gd name="connsiteY53" fmla="*/ 1644384 h 4210852"/>
              <a:gd name="connsiteX54" fmla="*/ 1324647 w 1908634"/>
              <a:gd name="connsiteY54" fmla="*/ 1221762 h 4210852"/>
              <a:gd name="connsiteX55" fmla="*/ 1386120 w 1908634"/>
              <a:gd name="connsiteY55" fmla="*/ 1221762 h 4210852"/>
              <a:gd name="connsiteX56" fmla="*/ 1432224 w 1908634"/>
              <a:gd name="connsiteY56" fmla="*/ 1383127 h 4210852"/>
              <a:gd name="connsiteX57" fmla="*/ 1462960 w 1908634"/>
              <a:gd name="connsiteY57" fmla="*/ 1436915 h 4210852"/>
              <a:gd name="connsiteX58" fmla="*/ 1524432 w 1908634"/>
              <a:gd name="connsiteY58" fmla="*/ 1406179 h 4210852"/>
              <a:gd name="connsiteX59" fmla="*/ 1608957 w 1908634"/>
              <a:gd name="connsiteY59" fmla="*/ 1075766 h 4210852"/>
              <a:gd name="connsiteX60" fmla="*/ 1585904 w 1908634"/>
              <a:gd name="connsiteY60" fmla="*/ 929769 h 4210852"/>
              <a:gd name="connsiteX61" fmla="*/ 1570536 w 1908634"/>
              <a:gd name="connsiteY61" fmla="*/ 814509 h 4210852"/>
              <a:gd name="connsiteX62" fmla="*/ 1409172 w 1908634"/>
              <a:gd name="connsiteY62" fmla="*/ 829877 h 4210852"/>
              <a:gd name="connsiteX63" fmla="*/ 1286227 w 1908634"/>
              <a:gd name="connsiteY63" fmla="*/ 622408 h 4210852"/>
              <a:gd name="connsiteX64" fmla="*/ 1155599 w 1908634"/>
              <a:gd name="connsiteY64" fmla="*/ 453359 h 4210852"/>
              <a:gd name="connsiteX65" fmla="*/ 1163283 w 1908634"/>
              <a:gd name="connsiteY65" fmla="*/ 361151 h 4210852"/>
              <a:gd name="connsiteX66" fmla="*/ 960086 w 1908634"/>
              <a:gd name="connsiteY66" fmla="*/ 241916 h 4210852"/>
              <a:gd name="connsiteX67" fmla="*/ 786765 w 1908634"/>
              <a:gd name="connsiteY67" fmla="*/ 84526 h 4210852"/>
              <a:gd name="connsiteX68" fmla="*/ 686873 w 1908634"/>
              <a:gd name="connsiteY68" fmla="*/ 0 h 4210852"/>
              <a:gd name="connsiteX69" fmla="*/ 610032 w 1908634"/>
              <a:gd name="connsiteY69" fmla="*/ 122944 h 4210852"/>
              <a:gd name="connsiteX0" fmla="*/ 610032 w 1908634"/>
              <a:gd name="connsiteY0" fmla="*/ 122944 h 4210852"/>
              <a:gd name="connsiteX1" fmla="*/ 594664 w 1908634"/>
              <a:gd name="connsiteY1" fmla="*/ 53789 h 4210852"/>
              <a:gd name="connsiteX2" fmla="*/ 679188 w 1908634"/>
              <a:gd name="connsiteY2" fmla="*/ 299678 h 4210852"/>
              <a:gd name="connsiteX3" fmla="*/ 694557 w 1908634"/>
              <a:gd name="connsiteY3" fmla="*/ 407255 h 4210852"/>
              <a:gd name="connsiteX4" fmla="*/ 656136 w 1908634"/>
              <a:gd name="connsiteY4" fmla="*/ 560936 h 4210852"/>
              <a:gd name="connsiteX5" fmla="*/ 579296 w 1908634"/>
              <a:gd name="connsiteY5" fmla="*/ 799141 h 4210852"/>
              <a:gd name="connsiteX6" fmla="*/ 402562 w 1908634"/>
              <a:gd name="connsiteY6" fmla="*/ 829876 h 4210852"/>
              <a:gd name="connsiteX7" fmla="*/ 371827 w 1908634"/>
              <a:gd name="connsiteY7" fmla="*/ 868297 h 4210852"/>
              <a:gd name="connsiteX8" fmla="*/ 195094 w 1908634"/>
              <a:gd name="connsiteY8" fmla="*/ 1383127 h 4210852"/>
              <a:gd name="connsiteX9" fmla="*/ 225830 w 1908634"/>
              <a:gd name="connsiteY9" fmla="*/ 1613648 h 4210852"/>
              <a:gd name="connsiteX10" fmla="*/ 218146 w 1908634"/>
              <a:gd name="connsiteY10" fmla="*/ 1798065 h 4210852"/>
              <a:gd name="connsiteX11" fmla="*/ 187410 w 1908634"/>
              <a:gd name="connsiteY11" fmla="*/ 2005533 h 4210852"/>
              <a:gd name="connsiteX12" fmla="*/ 141306 w 1908634"/>
              <a:gd name="connsiteY12" fmla="*/ 2282159 h 4210852"/>
              <a:gd name="connsiteX13" fmla="*/ 118255 w 1908634"/>
              <a:gd name="connsiteY13" fmla="*/ 2512680 h 4210852"/>
              <a:gd name="connsiteX14" fmla="*/ 76421 w 1908634"/>
              <a:gd name="connsiteY14" fmla="*/ 2777647 h 4210852"/>
              <a:gd name="connsiteX15" fmla="*/ 2993 w 1908634"/>
              <a:gd name="connsiteY15" fmla="*/ 3465500 h 4210852"/>
              <a:gd name="connsiteX16" fmla="*/ 141306 w 1908634"/>
              <a:gd name="connsiteY16" fmla="*/ 3542340 h 4210852"/>
              <a:gd name="connsiteX17" fmla="*/ 156674 w 1908634"/>
              <a:gd name="connsiteY17" fmla="*/ 3580761 h 4210852"/>
              <a:gd name="connsiteX18" fmla="*/ 364143 w 1908634"/>
              <a:gd name="connsiteY18" fmla="*/ 3611497 h 4210852"/>
              <a:gd name="connsiteX19" fmla="*/ 356459 w 1908634"/>
              <a:gd name="connsiteY19" fmla="*/ 3849702 h 4210852"/>
              <a:gd name="connsiteX20" fmla="*/ 402563 w 1908634"/>
              <a:gd name="connsiteY20" fmla="*/ 3918858 h 4210852"/>
              <a:gd name="connsiteX21" fmla="*/ 464035 w 1908634"/>
              <a:gd name="connsiteY21" fmla="*/ 3911174 h 4210852"/>
              <a:gd name="connsiteX22" fmla="*/ 548560 w 1908634"/>
              <a:gd name="connsiteY22" fmla="*/ 4011067 h 4210852"/>
              <a:gd name="connsiteX23" fmla="*/ 579296 w 1908634"/>
              <a:gd name="connsiteY23" fmla="*/ 3780545 h 4210852"/>
              <a:gd name="connsiteX24" fmla="*/ 817501 w 1908634"/>
              <a:gd name="connsiteY24" fmla="*/ 3719074 h 4210852"/>
              <a:gd name="connsiteX25" fmla="*/ 925077 w 1908634"/>
              <a:gd name="connsiteY25" fmla="*/ 3872753 h 4210852"/>
              <a:gd name="connsiteX26" fmla="*/ 1017286 w 1908634"/>
              <a:gd name="connsiteY26" fmla="*/ 4034118 h 4210852"/>
              <a:gd name="connsiteX27" fmla="*/ 994234 w 1908634"/>
              <a:gd name="connsiteY27" fmla="*/ 3972646 h 4210852"/>
              <a:gd name="connsiteX28" fmla="*/ 994234 w 1908634"/>
              <a:gd name="connsiteY28" fmla="*/ 3826650 h 4210852"/>
              <a:gd name="connsiteX29" fmla="*/ 1024970 w 1908634"/>
              <a:gd name="connsiteY29" fmla="*/ 3634549 h 4210852"/>
              <a:gd name="connsiteX30" fmla="*/ 1163282 w 1908634"/>
              <a:gd name="connsiteY30" fmla="*/ 3596129 h 4210852"/>
              <a:gd name="connsiteX31" fmla="*/ 1147915 w 1908634"/>
              <a:gd name="connsiteY31" fmla="*/ 3903489 h 4210852"/>
              <a:gd name="connsiteX32" fmla="*/ 1109494 w 1908634"/>
              <a:gd name="connsiteY32" fmla="*/ 4080223 h 4210852"/>
              <a:gd name="connsiteX33" fmla="*/ 1124863 w 1908634"/>
              <a:gd name="connsiteY33" fmla="*/ 4195484 h 4210852"/>
              <a:gd name="connsiteX34" fmla="*/ 1201703 w 1908634"/>
              <a:gd name="connsiteY34" fmla="*/ 4210852 h 4210852"/>
              <a:gd name="connsiteX35" fmla="*/ 1370752 w 1908634"/>
              <a:gd name="connsiteY35" fmla="*/ 4018751 h 4210852"/>
              <a:gd name="connsiteX36" fmla="*/ 1378436 w 1908634"/>
              <a:gd name="connsiteY36" fmla="*/ 3665285 h 4210852"/>
              <a:gd name="connsiteX37" fmla="*/ 1378436 w 1908634"/>
              <a:gd name="connsiteY37" fmla="*/ 3596129 h 4210852"/>
              <a:gd name="connsiteX38" fmla="*/ 1439908 w 1908634"/>
              <a:gd name="connsiteY38" fmla="*/ 3557709 h 4210852"/>
              <a:gd name="connsiteX39" fmla="*/ 1455276 w 1908634"/>
              <a:gd name="connsiteY39" fmla="*/ 3865070 h 4210852"/>
              <a:gd name="connsiteX40" fmla="*/ 1585904 w 1908634"/>
              <a:gd name="connsiteY40" fmla="*/ 3880438 h 4210852"/>
              <a:gd name="connsiteX41" fmla="*/ 1670429 w 1908634"/>
              <a:gd name="connsiteY41" fmla="*/ 3542340 h 4210852"/>
              <a:gd name="connsiteX42" fmla="*/ 1685797 w 1908634"/>
              <a:gd name="connsiteY42" fmla="*/ 2942986 h 4210852"/>
              <a:gd name="connsiteX43" fmla="*/ 1693481 w 1908634"/>
              <a:gd name="connsiteY43" fmla="*/ 2627940 h 4210852"/>
              <a:gd name="connsiteX44" fmla="*/ 1678113 w 1908634"/>
              <a:gd name="connsiteY44" fmla="*/ 2351315 h 4210852"/>
              <a:gd name="connsiteX45" fmla="*/ 1778005 w 1908634"/>
              <a:gd name="connsiteY45" fmla="*/ 2251423 h 4210852"/>
              <a:gd name="connsiteX46" fmla="*/ 1862530 w 1908634"/>
              <a:gd name="connsiteY46" fmla="*/ 2266791 h 4210852"/>
              <a:gd name="connsiteX47" fmla="*/ 1908634 w 1908634"/>
              <a:gd name="connsiteY47" fmla="*/ 2074690 h 4210852"/>
              <a:gd name="connsiteX48" fmla="*/ 1839478 w 1908634"/>
              <a:gd name="connsiteY48" fmla="*/ 2028586 h 4210852"/>
              <a:gd name="connsiteX49" fmla="*/ 1655061 w 1908634"/>
              <a:gd name="connsiteY49" fmla="*/ 1982482 h 4210852"/>
              <a:gd name="connsiteX50" fmla="*/ 1593588 w 1908634"/>
              <a:gd name="connsiteY50" fmla="*/ 1959430 h 4210852"/>
              <a:gd name="connsiteX51" fmla="*/ 1501380 w 1908634"/>
              <a:gd name="connsiteY51" fmla="*/ 1959430 h 4210852"/>
              <a:gd name="connsiteX52" fmla="*/ 1332331 w 1908634"/>
              <a:gd name="connsiteY52" fmla="*/ 1698172 h 4210852"/>
              <a:gd name="connsiteX53" fmla="*/ 1309279 w 1908634"/>
              <a:gd name="connsiteY53" fmla="*/ 1644384 h 4210852"/>
              <a:gd name="connsiteX54" fmla="*/ 1324647 w 1908634"/>
              <a:gd name="connsiteY54" fmla="*/ 1221762 h 4210852"/>
              <a:gd name="connsiteX55" fmla="*/ 1386120 w 1908634"/>
              <a:gd name="connsiteY55" fmla="*/ 1221762 h 4210852"/>
              <a:gd name="connsiteX56" fmla="*/ 1432224 w 1908634"/>
              <a:gd name="connsiteY56" fmla="*/ 1383127 h 4210852"/>
              <a:gd name="connsiteX57" fmla="*/ 1462960 w 1908634"/>
              <a:gd name="connsiteY57" fmla="*/ 1436915 h 4210852"/>
              <a:gd name="connsiteX58" fmla="*/ 1524432 w 1908634"/>
              <a:gd name="connsiteY58" fmla="*/ 1406179 h 4210852"/>
              <a:gd name="connsiteX59" fmla="*/ 1608957 w 1908634"/>
              <a:gd name="connsiteY59" fmla="*/ 1075766 h 4210852"/>
              <a:gd name="connsiteX60" fmla="*/ 1585904 w 1908634"/>
              <a:gd name="connsiteY60" fmla="*/ 929769 h 4210852"/>
              <a:gd name="connsiteX61" fmla="*/ 1570536 w 1908634"/>
              <a:gd name="connsiteY61" fmla="*/ 814509 h 4210852"/>
              <a:gd name="connsiteX62" fmla="*/ 1409172 w 1908634"/>
              <a:gd name="connsiteY62" fmla="*/ 829877 h 4210852"/>
              <a:gd name="connsiteX63" fmla="*/ 1286227 w 1908634"/>
              <a:gd name="connsiteY63" fmla="*/ 622408 h 4210852"/>
              <a:gd name="connsiteX64" fmla="*/ 1155599 w 1908634"/>
              <a:gd name="connsiteY64" fmla="*/ 453359 h 4210852"/>
              <a:gd name="connsiteX65" fmla="*/ 1094126 w 1908634"/>
              <a:gd name="connsiteY65" fmla="*/ 384203 h 4210852"/>
              <a:gd name="connsiteX66" fmla="*/ 960086 w 1908634"/>
              <a:gd name="connsiteY66" fmla="*/ 241916 h 4210852"/>
              <a:gd name="connsiteX67" fmla="*/ 786765 w 1908634"/>
              <a:gd name="connsiteY67" fmla="*/ 84526 h 4210852"/>
              <a:gd name="connsiteX68" fmla="*/ 686873 w 1908634"/>
              <a:gd name="connsiteY68" fmla="*/ 0 h 4210852"/>
              <a:gd name="connsiteX69" fmla="*/ 610032 w 1908634"/>
              <a:gd name="connsiteY69" fmla="*/ 122944 h 4210852"/>
              <a:gd name="connsiteX0" fmla="*/ 610546 w 1909148"/>
              <a:gd name="connsiteY0" fmla="*/ 122944 h 4210852"/>
              <a:gd name="connsiteX1" fmla="*/ 595178 w 1909148"/>
              <a:gd name="connsiteY1" fmla="*/ 53789 h 4210852"/>
              <a:gd name="connsiteX2" fmla="*/ 679702 w 1909148"/>
              <a:gd name="connsiteY2" fmla="*/ 299678 h 4210852"/>
              <a:gd name="connsiteX3" fmla="*/ 695071 w 1909148"/>
              <a:gd name="connsiteY3" fmla="*/ 407255 h 4210852"/>
              <a:gd name="connsiteX4" fmla="*/ 656650 w 1909148"/>
              <a:gd name="connsiteY4" fmla="*/ 560936 h 4210852"/>
              <a:gd name="connsiteX5" fmla="*/ 579810 w 1909148"/>
              <a:gd name="connsiteY5" fmla="*/ 799141 h 4210852"/>
              <a:gd name="connsiteX6" fmla="*/ 403076 w 1909148"/>
              <a:gd name="connsiteY6" fmla="*/ 829876 h 4210852"/>
              <a:gd name="connsiteX7" fmla="*/ 372341 w 1909148"/>
              <a:gd name="connsiteY7" fmla="*/ 868297 h 4210852"/>
              <a:gd name="connsiteX8" fmla="*/ 195608 w 1909148"/>
              <a:gd name="connsiteY8" fmla="*/ 1383127 h 4210852"/>
              <a:gd name="connsiteX9" fmla="*/ 226344 w 1909148"/>
              <a:gd name="connsiteY9" fmla="*/ 1613648 h 4210852"/>
              <a:gd name="connsiteX10" fmla="*/ 218660 w 1909148"/>
              <a:gd name="connsiteY10" fmla="*/ 1798065 h 4210852"/>
              <a:gd name="connsiteX11" fmla="*/ 187924 w 1909148"/>
              <a:gd name="connsiteY11" fmla="*/ 2005533 h 4210852"/>
              <a:gd name="connsiteX12" fmla="*/ 141820 w 1909148"/>
              <a:gd name="connsiteY12" fmla="*/ 2282159 h 4210852"/>
              <a:gd name="connsiteX13" fmla="*/ 118769 w 1909148"/>
              <a:gd name="connsiteY13" fmla="*/ 2512680 h 4210852"/>
              <a:gd name="connsiteX14" fmla="*/ 76935 w 1909148"/>
              <a:gd name="connsiteY14" fmla="*/ 2777647 h 4210852"/>
              <a:gd name="connsiteX15" fmla="*/ 84620 w 1909148"/>
              <a:gd name="connsiteY15" fmla="*/ 3361634 h 4210852"/>
              <a:gd name="connsiteX16" fmla="*/ 3507 w 1909148"/>
              <a:gd name="connsiteY16" fmla="*/ 3465500 h 4210852"/>
              <a:gd name="connsiteX17" fmla="*/ 141820 w 1909148"/>
              <a:gd name="connsiteY17" fmla="*/ 3542340 h 4210852"/>
              <a:gd name="connsiteX18" fmla="*/ 157188 w 1909148"/>
              <a:gd name="connsiteY18" fmla="*/ 3580761 h 4210852"/>
              <a:gd name="connsiteX19" fmla="*/ 364657 w 1909148"/>
              <a:gd name="connsiteY19" fmla="*/ 3611497 h 4210852"/>
              <a:gd name="connsiteX20" fmla="*/ 356973 w 1909148"/>
              <a:gd name="connsiteY20" fmla="*/ 3849702 h 4210852"/>
              <a:gd name="connsiteX21" fmla="*/ 403077 w 1909148"/>
              <a:gd name="connsiteY21" fmla="*/ 3918858 h 4210852"/>
              <a:gd name="connsiteX22" fmla="*/ 464549 w 1909148"/>
              <a:gd name="connsiteY22" fmla="*/ 3911174 h 4210852"/>
              <a:gd name="connsiteX23" fmla="*/ 549074 w 1909148"/>
              <a:gd name="connsiteY23" fmla="*/ 4011067 h 4210852"/>
              <a:gd name="connsiteX24" fmla="*/ 579810 w 1909148"/>
              <a:gd name="connsiteY24" fmla="*/ 3780545 h 4210852"/>
              <a:gd name="connsiteX25" fmla="*/ 818015 w 1909148"/>
              <a:gd name="connsiteY25" fmla="*/ 3719074 h 4210852"/>
              <a:gd name="connsiteX26" fmla="*/ 925591 w 1909148"/>
              <a:gd name="connsiteY26" fmla="*/ 3872753 h 4210852"/>
              <a:gd name="connsiteX27" fmla="*/ 1017800 w 1909148"/>
              <a:gd name="connsiteY27" fmla="*/ 4034118 h 4210852"/>
              <a:gd name="connsiteX28" fmla="*/ 994748 w 1909148"/>
              <a:gd name="connsiteY28" fmla="*/ 3972646 h 4210852"/>
              <a:gd name="connsiteX29" fmla="*/ 994748 w 1909148"/>
              <a:gd name="connsiteY29" fmla="*/ 3826650 h 4210852"/>
              <a:gd name="connsiteX30" fmla="*/ 1025484 w 1909148"/>
              <a:gd name="connsiteY30" fmla="*/ 3634549 h 4210852"/>
              <a:gd name="connsiteX31" fmla="*/ 1163796 w 1909148"/>
              <a:gd name="connsiteY31" fmla="*/ 3596129 h 4210852"/>
              <a:gd name="connsiteX32" fmla="*/ 1148429 w 1909148"/>
              <a:gd name="connsiteY32" fmla="*/ 3903489 h 4210852"/>
              <a:gd name="connsiteX33" fmla="*/ 1110008 w 1909148"/>
              <a:gd name="connsiteY33" fmla="*/ 4080223 h 4210852"/>
              <a:gd name="connsiteX34" fmla="*/ 1125377 w 1909148"/>
              <a:gd name="connsiteY34" fmla="*/ 4195484 h 4210852"/>
              <a:gd name="connsiteX35" fmla="*/ 1202217 w 1909148"/>
              <a:gd name="connsiteY35" fmla="*/ 4210852 h 4210852"/>
              <a:gd name="connsiteX36" fmla="*/ 1371266 w 1909148"/>
              <a:gd name="connsiteY36" fmla="*/ 4018751 h 4210852"/>
              <a:gd name="connsiteX37" fmla="*/ 1378950 w 1909148"/>
              <a:gd name="connsiteY37" fmla="*/ 3665285 h 4210852"/>
              <a:gd name="connsiteX38" fmla="*/ 1378950 w 1909148"/>
              <a:gd name="connsiteY38" fmla="*/ 3596129 h 4210852"/>
              <a:gd name="connsiteX39" fmla="*/ 1440422 w 1909148"/>
              <a:gd name="connsiteY39" fmla="*/ 3557709 h 4210852"/>
              <a:gd name="connsiteX40" fmla="*/ 1455790 w 1909148"/>
              <a:gd name="connsiteY40" fmla="*/ 3865070 h 4210852"/>
              <a:gd name="connsiteX41" fmla="*/ 1586418 w 1909148"/>
              <a:gd name="connsiteY41" fmla="*/ 3880438 h 4210852"/>
              <a:gd name="connsiteX42" fmla="*/ 1670943 w 1909148"/>
              <a:gd name="connsiteY42" fmla="*/ 3542340 h 4210852"/>
              <a:gd name="connsiteX43" fmla="*/ 1686311 w 1909148"/>
              <a:gd name="connsiteY43" fmla="*/ 2942986 h 4210852"/>
              <a:gd name="connsiteX44" fmla="*/ 1693995 w 1909148"/>
              <a:gd name="connsiteY44" fmla="*/ 2627940 h 4210852"/>
              <a:gd name="connsiteX45" fmla="*/ 1678627 w 1909148"/>
              <a:gd name="connsiteY45" fmla="*/ 2351315 h 4210852"/>
              <a:gd name="connsiteX46" fmla="*/ 1778519 w 1909148"/>
              <a:gd name="connsiteY46" fmla="*/ 2251423 h 4210852"/>
              <a:gd name="connsiteX47" fmla="*/ 1863044 w 1909148"/>
              <a:gd name="connsiteY47" fmla="*/ 2266791 h 4210852"/>
              <a:gd name="connsiteX48" fmla="*/ 1909148 w 1909148"/>
              <a:gd name="connsiteY48" fmla="*/ 2074690 h 4210852"/>
              <a:gd name="connsiteX49" fmla="*/ 1839992 w 1909148"/>
              <a:gd name="connsiteY49" fmla="*/ 2028586 h 4210852"/>
              <a:gd name="connsiteX50" fmla="*/ 1655575 w 1909148"/>
              <a:gd name="connsiteY50" fmla="*/ 1982482 h 4210852"/>
              <a:gd name="connsiteX51" fmla="*/ 1594102 w 1909148"/>
              <a:gd name="connsiteY51" fmla="*/ 1959430 h 4210852"/>
              <a:gd name="connsiteX52" fmla="*/ 1501894 w 1909148"/>
              <a:gd name="connsiteY52" fmla="*/ 1959430 h 4210852"/>
              <a:gd name="connsiteX53" fmla="*/ 1332845 w 1909148"/>
              <a:gd name="connsiteY53" fmla="*/ 1698172 h 4210852"/>
              <a:gd name="connsiteX54" fmla="*/ 1309793 w 1909148"/>
              <a:gd name="connsiteY54" fmla="*/ 1644384 h 4210852"/>
              <a:gd name="connsiteX55" fmla="*/ 1325161 w 1909148"/>
              <a:gd name="connsiteY55" fmla="*/ 1221762 h 4210852"/>
              <a:gd name="connsiteX56" fmla="*/ 1386634 w 1909148"/>
              <a:gd name="connsiteY56" fmla="*/ 1221762 h 4210852"/>
              <a:gd name="connsiteX57" fmla="*/ 1432738 w 1909148"/>
              <a:gd name="connsiteY57" fmla="*/ 1383127 h 4210852"/>
              <a:gd name="connsiteX58" fmla="*/ 1463474 w 1909148"/>
              <a:gd name="connsiteY58" fmla="*/ 1436915 h 4210852"/>
              <a:gd name="connsiteX59" fmla="*/ 1524946 w 1909148"/>
              <a:gd name="connsiteY59" fmla="*/ 1406179 h 4210852"/>
              <a:gd name="connsiteX60" fmla="*/ 1609471 w 1909148"/>
              <a:gd name="connsiteY60" fmla="*/ 1075766 h 4210852"/>
              <a:gd name="connsiteX61" fmla="*/ 1586418 w 1909148"/>
              <a:gd name="connsiteY61" fmla="*/ 929769 h 4210852"/>
              <a:gd name="connsiteX62" fmla="*/ 1571050 w 1909148"/>
              <a:gd name="connsiteY62" fmla="*/ 814509 h 4210852"/>
              <a:gd name="connsiteX63" fmla="*/ 1409686 w 1909148"/>
              <a:gd name="connsiteY63" fmla="*/ 829877 h 4210852"/>
              <a:gd name="connsiteX64" fmla="*/ 1286741 w 1909148"/>
              <a:gd name="connsiteY64" fmla="*/ 622408 h 4210852"/>
              <a:gd name="connsiteX65" fmla="*/ 1156113 w 1909148"/>
              <a:gd name="connsiteY65" fmla="*/ 453359 h 4210852"/>
              <a:gd name="connsiteX66" fmla="*/ 1094640 w 1909148"/>
              <a:gd name="connsiteY66" fmla="*/ 384203 h 4210852"/>
              <a:gd name="connsiteX67" fmla="*/ 960600 w 1909148"/>
              <a:gd name="connsiteY67" fmla="*/ 241916 h 4210852"/>
              <a:gd name="connsiteX68" fmla="*/ 787279 w 1909148"/>
              <a:gd name="connsiteY68" fmla="*/ 84526 h 4210852"/>
              <a:gd name="connsiteX69" fmla="*/ 687387 w 1909148"/>
              <a:gd name="connsiteY69" fmla="*/ 0 h 4210852"/>
              <a:gd name="connsiteX70" fmla="*/ 610546 w 1909148"/>
              <a:gd name="connsiteY70" fmla="*/ 122944 h 4210852"/>
              <a:gd name="connsiteX0" fmla="*/ 610546 w 1909148"/>
              <a:gd name="connsiteY0" fmla="*/ 122944 h 4210852"/>
              <a:gd name="connsiteX1" fmla="*/ 595178 w 1909148"/>
              <a:gd name="connsiteY1" fmla="*/ 53789 h 4210852"/>
              <a:gd name="connsiteX2" fmla="*/ 679702 w 1909148"/>
              <a:gd name="connsiteY2" fmla="*/ 299678 h 4210852"/>
              <a:gd name="connsiteX3" fmla="*/ 695071 w 1909148"/>
              <a:gd name="connsiteY3" fmla="*/ 407255 h 4210852"/>
              <a:gd name="connsiteX4" fmla="*/ 656650 w 1909148"/>
              <a:gd name="connsiteY4" fmla="*/ 560936 h 4210852"/>
              <a:gd name="connsiteX5" fmla="*/ 579810 w 1909148"/>
              <a:gd name="connsiteY5" fmla="*/ 799141 h 4210852"/>
              <a:gd name="connsiteX6" fmla="*/ 403076 w 1909148"/>
              <a:gd name="connsiteY6" fmla="*/ 829876 h 4210852"/>
              <a:gd name="connsiteX7" fmla="*/ 372341 w 1909148"/>
              <a:gd name="connsiteY7" fmla="*/ 868297 h 4210852"/>
              <a:gd name="connsiteX8" fmla="*/ 195608 w 1909148"/>
              <a:gd name="connsiteY8" fmla="*/ 1383127 h 4210852"/>
              <a:gd name="connsiteX9" fmla="*/ 226344 w 1909148"/>
              <a:gd name="connsiteY9" fmla="*/ 1613648 h 4210852"/>
              <a:gd name="connsiteX10" fmla="*/ 218660 w 1909148"/>
              <a:gd name="connsiteY10" fmla="*/ 1798065 h 4210852"/>
              <a:gd name="connsiteX11" fmla="*/ 187924 w 1909148"/>
              <a:gd name="connsiteY11" fmla="*/ 2005533 h 4210852"/>
              <a:gd name="connsiteX12" fmla="*/ 141820 w 1909148"/>
              <a:gd name="connsiteY12" fmla="*/ 2282159 h 4210852"/>
              <a:gd name="connsiteX13" fmla="*/ 118769 w 1909148"/>
              <a:gd name="connsiteY13" fmla="*/ 2512680 h 4210852"/>
              <a:gd name="connsiteX14" fmla="*/ 76935 w 1909148"/>
              <a:gd name="connsiteY14" fmla="*/ 2777647 h 4210852"/>
              <a:gd name="connsiteX15" fmla="*/ 84620 w 1909148"/>
              <a:gd name="connsiteY15" fmla="*/ 3361634 h 4210852"/>
              <a:gd name="connsiteX16" fmla="*/ 3507 w 1909148"/>
              <a:gd name="connsiteY16" fmla="*/ 3465500 h 4210852"/>
              <a:gd name="connsiteX17" fmla="*/ 141820 w 1909148"/>
              <a:gd name="connsiteY17" fmla="*/ 3542340 h 4210852"/>
              <a:gd name="connsiteX18" fmla="*/ 257081 w 1909148"/>
              <a:gd name="connsiteY18" fmla="*/ 3465501 h 4210852"/>
              <a:gd name="connsiteX19" fmla="*/ 364657 w 1909148"/>
              <a:gd name="connsiteY19" fmla="*/ 3611497 h 4210852"/>
              <a:gd name="connsiteX20" fmla="*/ 356973 w 1909148"/>
              <a:gd name="connsiteY20" fmla="*/ 3849702 h 4210852"/>
              <a:gd name="connsiteX21" fmla="*/ 403077 w 1909148"/>
              <a:gd name="connsiteY21" fmla="*/ 3918858 h 4210852"/>
              <a:gd name="connsiteX22" fmla="*/ 464549 w 1909148"/>
              <a:gd name="connsiteY22" fmla="*/ 3911174 h 4210852"/>
              <a:gd name="connsiteX23" fmla="*/ 549074 w 1909148"/>
              <a:gd name="connsiteY23" fmla="*/ 4011067 h 4210852"/>
              <a:gd name="connsiteX24" fmla="*/ 579810 w 1909148"/>
              <a:gd name="connsiteY24" fmla="*/ 3780545 h 4210852"/>
              <a:gd name="connsiteX25" fmla="*/ 818015 w 1909148"/>
              <a:gd name="connsiteY25" fmla="*/ 3719074 h 4210852"/>
              <a:gd name="connsiteX26" fmla="*/ 925591 w 1909148"/>
              <a:gd name="connsiteY26" fmla="*/ 3872753 h 4210852"/>
              <a:gd name="connsiteX27" fmla="*/ 1017800 w 1909148"/>
              <a:gd name="connsiteY27" fmla="*/ 4034118 h 4210852"/>
              <a:gd name="connsiteX28" fmla="*/ 994748 w 1909148"/>
              <a:gd name="connsiteY28" fmla="*/ 3972646 h 4210852"/>
              <a:gd name="connsiteX29" fmla="*/ 994748 w 1909148"/>
              <a:gd name="connsiteY29" fmla="*/ 3826650 h 4210852"/>
              <a:gd name="connsiteX30" fmla="*/ 1025484 w 1909148"/>
              <a:gd name="connsiteY30" fmla="*/ 3634549 h 4210852"/>
              <a:gd name="connsiteX31" fmla="*/ 1163796 w 1909148"/>
              <a:gd name="connsiteY31" fmla="*/ 3596129 h 4210852"/>
              <a:gd name="connsiteX32" fmla="*/ 1148429 w 1909148"/>
              <a:gd name="connsiteY32" fmla="*/ 3903489 h 4210852"/>
              <a:gd name="connsiteX33" fmla="*/ 1110008 w 1909148"/>
              <a:gd name="connsiteY33" fmla="*/ 4080223 h 4210852"/>
              <a:gd name="connsiteX34" fmla="*/ 1125377 w 1909148"/>
              <a:gd name="connsiteY34" fmla="*/ 4195484 h 4210852"/>
              <a:gd name="connsiteX35" fmla="*/ 1202217 w 1909148"/>
              <a:gd name="connsiteY35" fmla="*/ 4210852 h 4210852"/>
              <a:gd name="connsiteX36" fmla="*/ 1371266 w 1909148"/>
              <a:gd name="connsiteY36" fmla="*/ 4018751 h 4210852"/>
              <a:gd name="connsiteX37" fmla="*/ 1378950 w 1909148"/>
              <a:gd name="connsiteY37" fmla="*/ 3665285 h 4210852"/>
              <a:gd name="connsiteX38" fmla="*/ 1378950 w 1909148"/>
              <a:gd name="connsiteY38" fmla="*/ 3596129 h 4210852"/>
              <a:gd name="connsiteX39" fmla="*/ 1440422 w 1909148"/>
              <a:gd name="connsiteY39" fmla="*/ 3557709 h 4210852"/>
              <a:gd name="connsiteX40" fmla="*/ 1455790 w 1909148"/>
              <a:gd name="connsiteY40" fmla="*/ 3865070 h 4210852"/>
              <a:gd name="connsiteX41" fmla="*/ 1586418 w 1909148"/>
              <a:gd name="connsiteY41" fmla="*/ 3880438 h 4210852"/>
              <a:gd name="connsiteX42" fmla="*/ 1670943 w 1909148"/>
              <a:gd name="connsiteY42" fmla="*/ 3542340 h 4210852"/>
              <a:gd name="connsiteX43" fmla="*/ 1686311 w 1909148"/>
              <a:gd name="connsiteY43" fmla="*/ 2942986 h 4210852"/>
              <a:gd name="connsiteX44" fmla="*/ 1693995 w 1909148"/>
              <a:gd name="connsiteY44" fmla="*/ 2627940 h 4210852"/>
              <a:gd name="connsiteX45" fmla="*/ 1678627 w 1909148"/>
              <a:gd name="connsiteY45" fmla="*/ 2351315 h 4210852"/>
              <a:gd name="connsiteX46" fmla="*/ 1778519 w 1909148"/>
              <a:gd name="connsiteY46" fmla="*/ 2251423 h 4210852"/>
              <a:gd name="connsiteX47" fmla="*/ 1863044 w 1909148"/>
              <a:gd name="connsiteY47" fmla="*/ 2266791 h 4210852"/>
              <a:gd name="connsiteX48" fmla="*/ 1909148 w 1909148"/>
              <a:gd name="connsiteY48" fmla="*/ 2074690 h 4210852"/>
              <a:gd name="connsiteX49" fmla="*/ 1839992 w 1909148"/>
              <a:gd name="connsiteY49" fmla="*/ 2028586 h 4210852"/>
              <a:gd name="connsiteX50" fmla="*/ 1655575 w 1909148"/>
              <a:gd name="connsiteY50" fmla="*/ 1982482 h 4210852"/>
              <a:gd name="connsiteX51" fmla="*/ 1594102 w 1909148"/>
              <a:gd name="connsiteY51" fmla="*/ 1959430 h 4210852"/>
              <a:gd name="connsiteX52" fmla="*/ 1501894 w 1909148"/>
              <a:gd name="connsiteY52" fmla="*/ 1959430 h 4210852"/>
              <a:gd name="connsiteX53" fmla="*/ 1332845 w 1909148"/>
              <a:gd name="connsiteY53" fmla="*/ 1698172 h 4210852"/>
              <a:gd name="connsiteX54" fmla="*/ 1309793 w 1909148"/>
              <a:gd name="connsiteY54" fmla="*/ 1644384 h 4210852"/>
              <a:gd name="connsiteX55" fmla="*/ 1325161 w 1909148"/>
              <a:gd name="connsiteY55" fmla="*/ 1221762 h 4210852"/>
              <a:gd name="connsiteX56" fmla="*/ 1386634 w 1909148"/>
              <a:gd name="connsiteY56" fmla="*/ 1221762 h 4210852"/>
              <a:gd name="connsiteX57" fmla="*/ 1432738 w 1909148"/>
              <a:gd name="connsiteY57" fmla="*/ 1383127 h 4210852"/>
              <a:gd name="connsiteX58" fmla="*/ 1463474 w 1909148"/>
              <a:gd name="connsiteY58" fmla="*/ 1436915 h 4210852"/>
              <a:gd name="connsiteX59" fmla="*/ 1524946 w 1909148"/>
              <a:gd name="connsiteY59" fmla="*/ 1406179 h 4210852"/>
              <a:gd name="connsiteX60" fmla="*/ 1609471 w 1909148"/>
              <a:gd name="connsiteY60" fmla="*/ 1075766 h 4210852"/>
              <a:gd name="connsiteX61" fmla="*/ 1586418 w 1909148"/>
              <a:gd name="connsiteY61" fmla="*/ 929769 h 4210852"/>
              <a:gd name="connsiteX62" fmla="*/ 1571050 w 1909148"/>
              <a:gd name="connsiteY62" fmla="*/ 814509 h 4210852"/>
              <a:gd name="connsiteX63" fmla="*/ 1409686 w 1909148"/>
              <a:gd name="connsiteY63" fmla="*/ 829877 h 4210852"/>
              <a:gd name="connsiteX64" fmla="*/ 1286741 w 1909148"/>
              <a:gd name="connsiteY64" fmla="*/ 622408 h 4210852"/>
              <a:gd name="connsiteX65" fmla="*/ 1156113 w 1909148"/>
              <a:gd name="connsiteY65" fmla="*/ 453359 h 4210852"/>
              <a:gd name="connsiteX66" fmla="*/ 1094640 w 1909148"/>
              <a:gd name="connsiteY66" fmla="*/ 384203 h 4210852"/>
              <a:gd name="connsiteX67" fmla="*/ 960600 w 1909148"/>
              <a:gd name="connsiteY67" fmla="*/ 241916 h 4210852"/>
              <a:gd name="connsiteX68" fmla="*/ 787279 w 1909148"/>
              <a:gd name="connsiteY68" fmla="*/ 84526 h 4210852"/>
              <a:gd name="connsiteX69" fmla="*/ 687387 w 1909148"/>
              <a:gd name="connsiteY69" fmla="*/ 0 h 4210852"/>
              <a:gd name="connsiteX70" fmla="*/ 610546 w 1909148"/>
              <a:gd name="connsiteY70" fmla="*/ 122944 h 4210852"/>
              <a:gd name="connsiteX0" fmla="*/ 610546 w 1909148"/>
              <a:gd name="connsiteY0" fmla="*/ 122944 h 4210852"/>
              <a:gd name="connsiteX1" fmla="*/ 595178 w 1909148"/>
              <a:gd name="connsiteY1" fmla="*/ 53789 h 4210852"/>
              <a:gd name="connsiteX2" fmla="*/ 679702 w 1909148"/>
              <a:gd name="connsiteY2" fmla="*/ 299678 h 4210852"/>
              <a:gd name="connsiteX3" fmla="*/ 695071 w 1909148"/>
              <a:gd name="connsiteY3" fmla="*/ 407255 h 4210852"/>
              <a:gd name="connsiteX4" fmla="*/ 656650 w 1909148"/>
              <a:gd name="connsiteY4" fmla="*/ 560936 h 4210852"/>
              <a:gd name="connsiteX5" fmla="*/ 579810 w 1909148"/>
              <a:gd name="connsiteY5" fmla="*/ 799141 h 4210852"/>
              <a:gd name="connsiteX6" fmla="*/ 403076 w 1909148"/>
              <a:gd name="connsiteY6" fmla="*/ 829876 h 4210852"/>
              <a:gd name="connsiteX7" fmla="*/ 372341 w 1909148"/>
              <a:gd name="connsiteY7" fmla="*/ 868297 h 4210852"/>
              <a:gd name="connsiteX8" fmla="*/ 195608 w 1909148"/>
              <a:gd name="connsiteY8" fmla="*/ 1383127 h 4210852"/>
              <a:gd name="connsiteX9" fmla="*/ 226344 w 1909148"/>
              <a:gd name="connsiteY9" fmla="*/ 1613648 h 4210852"/>
              <a:gd name="connsiteX10" fmla="*/ 218660 w 1909148"/>
              <a:gd name="connsiteY10" fmla="*/ 1798065 h 4210852"/>
              <a:gd name="connsiteX11" fmla="*/ 187924 w 1909148"/>
              <a:gd name="connsiteY11" fmla="*/ 2005533 h 4210852"/>
              <a:gd name="connsiteX12" fmla="*/ 141820 w 1909148"/>
              <a:gd name="connsiteY12" fmla="*/ 2282159 h 4210852"/>
              <a:gd name="connsiteX13" fmla="*/ 118769 w 1909148"/>
              <a:gd name="connsiteY13" fmla="*/ 2512680 h 4210852"/>
              <a:gd name="connsiteX14" fmla="*/ 76935 w 1909148"/>
              <a:gd name="connsiteY14" fmla="*/ 2777647 h 4210852"/>
              <a:gd name="connsiteX15" fmla="*/ 84620 w 1909148"/>
              <a:gd name="connsiteY15" fmla="*/ 3361634 h 4210852"/>
              <a:gd name="connsiteX16" fmla="*/ 3507 w 1909148"/>
              <a:gd name="connsiteY16" fmla="*/ 3465500 h 4210852"/>
              <a:gd name="connsiteX17" fmla="*/ 141820 w 1909148"/>
              <a:gd name="connsiteY17" fmla="*/ 3542340 h 4210852"/>
              <a:gd name="connsiteX18" fmla="*/ 257081 w 1909148"/>
              <a:gd name="connsiteY18" fmla="*/ 3465501 h 4210852"/>
              <a:gd name="connsiteX19" fmla="*/ 364657 w 1909148"/>
              <a:gd name="connsiteY19" fmla="*/ 3611497 h 4210852"/>
              <a:gd name="connsiteX20" fmla="*/ 356973 w 1909148"/>
              <a:gd name="connsiteY20" fmla="*/ 3849702 h 4210852"/>
              <a:gd name="connsiteX21" fmla="*/ 403077 w 1909148"/>
              <a:gd name="connsiteY21" fmla="*/ 3918858 h 4210852"/>
              <a:gd name="connsiteX22" fmla="*/ 464549 w 1909148"/>
              <a:gd name="connsiteY22" fmla="*/ 3911174 h 4210852"/>
              <a:gd name="connsiteX23" fmla="*/ 549074 w 1909148"/>
              <a:gd name="connsiteY23" fmla="*/ 3895806 h 4210852"/>
              <a:gd name="connsiteX24" fmla="*/ 579810 w 1909148"/>
              <a:gd name="connsiteY24" fmla="*/ 3780545 h 4210852"/>
              <a:gd name="connsiteX25" fmla="*/ 818015 w 1909148"/>
              <a:gd name="connsiteY25" fmla="*/ 3719074 h 4210852"/>
              <a:gd name="connsiteX26" fmla="*/ 925591 w 1909148"/>
              <a:gd name="connsiteY26" fmla="*/ 3872753 h 4210852"/>
              <a:gd name="connsiteX27" fmla="*/ 1017800 w 1909148"/>
              <a:gd name="connsiteY27" fmla="*/ 4034118 h 4210852"/>
              <a:gd name="connsiteX28" fmla="*/ 994748 w 1909148"/>
              <a:gd name="connsiteY28" fmla="*/ 3972646 h 4210852"/>
              <a:gd name="connsiteX29" fmla="*/ 994748 w 1909148"/>
              <a:gd name="connsiteY29" fmla="*/ 3826650 h 4210852"/>
              <a:gd name="connsiteX30" fmla="*/ 1025484 w 1909148"/>
              <a:gd name="connsiteY30" fmla="*/ 3634549 h 4210852"/>
              <a:gd name="connsiteX31" fmla="*/ 1163796 w 1909148"/>
              <a:gd name="connsiteY31" fmla="*/ 3596129 h 4210852"/>
              <a:gd name="connsiteX32" fmla="*/ 1148429 w 1909148"/>
              <a:gd name="connsiteY32" fmla="*/ 3903489 h 4210852"/>
              <a:gd name="connsiteX33" fmla="*/ 1110008 w 1909148"/>
              <a:gd name="connsiteY33" fmla="*/ 4080223 h 4210852"/>
              <a:gd name="connsiteX34" fmla="*/ 1125377 w 1909148"/>
              <a:gd name="connsiteY34" fmla="*/ 4195484 h 4210852"/>
              <a:gd name="connsiteX35" fmla="*/ 1202217 w 1909148"/>
              <a:gd name="connsiteY35" fmla="*/ 4210852 h 4210852"/>
              <a:gd name="connsiteX36" fmla="*/ 1371266 w 1909148"/>
              <a:gd name="connsiteY36" fmla="*/ 4018751 h 4210852"/>
              <a:gd name="connsiteX37" fmla="*/ 1378950 w 1909148"/>
              <a:gd name="connsiteY37" fmla="*/ 3665285 h 4210852"/>
              <a:gd name="connsiteX38" fmla="*/ 1378950 w 1909148"/>
              <a:gd name="connsiteY38" fmla="*/ 3596129 h 4210852"/>
              <a:gd name="connsiteX39" fmla="*/ 1440422 w 1909148"/>
              <a:gd name="connsiteY39" fmla="*/ 3557709 h 4210852"/>
              <a:gd name="connsiteX40" fmla="*/ 1455790 w 1909148"/>
              <a:gd name="connsiteY40" fmla="*/ 3865070 h 4210852"/>
              <a:gd name="connsiteX41" fmla="*/ 1586418 w 1909148"/>
              <a:gd name="connsiteY41" fmla="*/ 3880438 h 4210852"/>
              <a:gd name="connsiteX42" fmla="*/ 1670943 w 1909148"/>
              <a:gd name="connsiteY42" fmla="*/ 3542340 h 4210852"/>
              <a:gd name="connsiteX43" fmla="*/ 1686311 w 1909148"/>
              <a:gd name="connsiteY43" fmla="*/ 2942986 h 4210852"/>
              <a:gd name="connsiteX44" fmla="*/ 1693995 w 1909148"/>
              <a:gd name="connsiteY44" fmla="*/ 2627940 h 4210852"/>
              <a:gd name="connsiteX45" fmla="*/ 1678627 w 1909148"/>
              <a:gd name="connsiteY45" fmla="*/ 2351315 h 4210852"/>
              <a:gd name="connsiteX46" fmla="*/ 1778519 w 1909148"/>
              <a:gd name="connsiteY46" fmla="*/ 2251423 h 4210852"/>
              <a:gd name="connsiteX47" fmla="*/ 1863044 w 1909148"/>
              <a:gd name="connsiteY47" fmla="*/ 2266791 h 4210852"/>
              <a:gd name="connsiteX48" fmla="*/ 1909148 w 1909148"/>
              <a:gd name="connsiteY48" fmla="*/ 2074690 h 4210852"/>
              <a:gd name="connsiteX49" fmla="*/ 1839992 w 1909148"/>
              <a:gd name="connsiteY49" fmla="*/ 2028586 h 4210852"/>
              <a:gd name="connsiteX50" fmla="*/ 1655575 w 1909148"/>
              <a:gd name="connsiteY50" fmla="*/ 1982482 h 4210852"/>
              <a:gd name="connsiteX51" fmla="*/ 1594102 w 1909148"/>
              <a:gd name="connsiteY51" fmla="*/ 1959430 h 4210852"/>
              <a:gd name="connsiteX52" fmla="*/ 1501894 w 1909148"/>
              <a:gd name="connsiteY52" fmla="*/ 1959430 h 4210852"/>
              <a:gd name="connsiteX53" fmla="*/ 1332845 w 1909148"/>
              <a:gd name="connsiteY53" fmla="*/ 1698172 h 4210852"/>
              <a:gd name="connsiteX54" fmla="*/ 1309793 w 1909148"/>
              <a:gd name="connsiteY54" fmla="*/ 1644384 h 4210852"/>
              <a:gd name="connsiteX55" fmla="*/ 1325161 w 1909148"/>
              <a:gd name="connsiteY55" fmla="*/ 1221762 h 4210852"/>
              <a:gd name="connsiteX56" fmla="*/ 1386634 w 1909148"/>
              <a:gd name="connsiteY56" fmla="*/ 1221762 h 4210852"/>
              <a:gd name="connsiteX57" fmla="*/ 1432738 w 1909148"/>
              <a:gd name="connsiteY57" fmla="*/ 1383127 h 4210852"/>
              <a:gd name="connsiteX58" fmla="*/ 1463474 w 1909148"/>
              <a:gd name="connsiteY58" fmla="*/ 1436915 h 4210852"/>
              <a:gd name="connsiteX59" fmla="*/ 1524946 w 1909148"/>
              <a:gd name="connsiteY59" fmla="*/ 1406179 h 4210852"/>
              <a:gd name="connsiteX60" fmla="*/ 1609471 w 1909148"/>
              <a:gd name="connsiteY60" fmla="*/ 1075766 h 4210852"/>
              <a:gd name="connsiteX61" fmla="*/ 1586418 w 1909148"/>
              <a:gd name="connsiteY61" fmla="*/ 929769 h 4210852"/>
              <a:gd name="connsiteX62" fmla="*/ 1571050 w 1909148"/>
              <a:gd name="connsiteY62" fmla="*/ 814509 h 4210852"/>
              <a:gd name="connsiteX63" fmla="*/ 1409686 w 1909148"/>
              <a:gd name="connsiteY63" fmla="*/ 829877 h 4210852"/>
              <a:gd name="connsiteX64" fmla="*/ 1286741 w 1909148"/>
              <a:gd name="connsiteY64" fmla="*/ 622408 h 4210852"/>
              <a:gd name="connsiteX65" fmla="*/ 1156113 w 1909148"/>
              <a:gd name="connsiteY65" fmla="*/ 453359 h 4210852"/>
              <a:gd name="connsiteX66" fmla="*/ 1094640 w 1909148"/>
              <a:gd name="connsiteY66" fmla="*/ 384203 h 4210852"/>
              <a:gd name="connsiteX67" fmla="*/ 960600 w 1909148"/>
              <a:gd name="connsiteY67" fmla="*/ 241916 h 4210852"/>
              <a:gd name="connsiteX68" fmla="*/ 787279 w 1909148"/>
              <a:gd name="connsiteY68" fmla="*/ 84526 h 4210852"/>
              <a:gd name="connsiteX69" fmla="*/ 687387 w 1909148"/>
              <a:gd name="connsiteY69" fmla="*/ 0 h 4210852"/>
              <a:gd name="connsiteX70" fmla="*/ 610546 w 1909148"/>
              <a:gd name="connsiteY70" fmla="*/ 122944 h 4210852"/>
              <a:gd name="connsiteX0" fmla="*/ 610546 w 1909148"/>
              <a:gd name="connsiteY0" fmla="*/ 122944 h 4210852"/>
              <a:gd name="connsiteX1" fmla="*/ 595178 w 1909148"/>
              <a:gd name="connsiteY1" fmla="*/ 53789 h 4210852"/>
              <a:gd name="connsiteX2" fmla="*/ 679702 w 1909148"/>
              <a:gd name="connsiteY2" fmla="*/ 299678 h 4210852"/>
              <a:gd name="connsiteX3" fmla="*/ 695071 w 1909148"/>
              <a:gd name="connsiteY3" fmla="*/ 407255 h 4210852"/>
              <a:gd name="connsiteX4" fmla="*/ 656650 w 1909148"/>
              <a:gd name="connsiteY4" fmla="*/ 560936 h 4210852"/>
              <a:gd name="connsiteX5" fmla="*/ 579810 w 1909148"/>
              <a:gd name="connsiteY5" fmla="*/ 799141 h 4210852"/>
              <a:gd name="connsiteX6" fmla="*/ 403076 w 1909148"/>
              <a:gd name="connsiteY6" fmla="*/ 829876 h 4210852"/>
              <a:gd name="connsiteX7" fmla="*/ 372341 w 1909148"/>
              <a:gd name="connsiteY7" fmla="*/ 868297 h 4210852"/>
              <a:gd name="connsiteX8" fmla="*/ 295501 w 1909148"/>
              <a:gd name="connsiteY8" fmla="*/ 1398495 h 4210852"/>
              <a:gd name="connsiteX9" fmla="*/ 226344 w 1909148"/>
              <a:gd name="connsiteY9" fmla="*/ 1613648 h 4210852"/>
              <a:gd name="connsiteX10" fmla="*/ 218660 w 1909148"/>
              <a:gd name="connsiteY10" fmla="*/ 1798065 h 4210852"/>
              <a:gd name="connsiteX11" fmla="*/ 187924 w 1909148"/>
              <a:gd name="connsiteY11" fmla="*/ 2005533 h 4210852"/>
              <a:gd name="connsiteX12" fmla="*/ 141820 w 1909148"/>
              <a:gd name="connsiteY12" fmla="*/ 2282159 h 4210852"/>
              <a:gd name="connsiteX13" fmla="*/ 118769 w 1909148"/>
              <a:gd name="connsiteY13" fmla="*/ 2512680 h 4210852"/>
              <a:gd name="connsiteX14" fmla="*/ 76935 w 1909148"/>
              <a:gd name="connsiteY14" fmla="*/ 2777647 h 4210852"/>
              <a:gd name="connsiteX15" fmla="*/ 84620 w 1909148"/>
              <a:gd name="connsiteY15" fmla="*/ 3361634 h 4210852"/>
              <a:gd name="connsiteX16" fmla="*/ 3507 w 1909148"/>
              <a:gd name="connsiteY16" fmla="*/ 3465500 h 4210852"/>
              <a:gd name="connsiteX17" fmla="*/ 141820 w 1909148"/>
              <a:gd name="connsiteY17" fmla="*/ 3542340 h 4210852"/>
              <a:gd name="connsiteX18" fmla="*/ 257081 w 1909148"/>
              <a:gd name="connsiteY18" fmla="*/ 3465501 h 4210852"/>
              <a:gd name="connsiteX19" fmla="*/ 364657 w 1909148"/>
              <a:gd name="connsiteY19" fmla="*/ 3611497 h 4210852"/>
              <a:gd name="connsiteX20" fmla="*/ 356973 w 1909148"/>
              <a:gd name="connsiteY20" fmla="*/ 3849702 h 4210852"/>
              <a:gd name="connsiteX21" fmla="*/ 403077 w 1909148"/>
              <a:gd name="connsiteY21" fmla="*/ 3918858 h 4210852"/>
              <a:gd name="connsiteX22" fmla="*/ 464549 w 1909148"/>
              <a:gd name="connsiteY22" fmla="*/ 3911174 h 4210852"/>
              <a:gd name="connsiteX23" fmla="*/ 549074 w 1909148"/>
              <a:gd name="connsiteY23" fmla="*/ 3895806 h 4210852"/>
              <a:gd name="connsiteX24" fmla="*/ 579810 w 1909148"/>
              <a:gd name="connsiteY24" fmla="*/ 3780545 h 4210852"/>
              <a:gd name="connsiteX25" fmla="*/ 818015 w 1909148"/>
              <a:gd name="connsiteY25" fmla="*/ 3719074 h 4210852"/>
              <a:gd name="connsiteX26" fmla="*/ 925591 w 1909148"/>
              <a:gd name="connsiteY26" fmla="*/ 3872753 h 4210852"/>
              <a:gd name="connsiteX27" fmla="*/ 1017800 w 1909148"/>
              <a:gd name="connsiteY27" fmla="*/ 4034118 h 4210852"/>
              <a:gd name="connsiteX28" fmla="*/ 994748 w 1909148"/>
              <a:gd name="connsiteY28" fmla="*/ 3972646 h 4210852"/>
              <a:gd name="connsiteX29" fmla="*/ 994748 w 1909148"/>
              <a:gd name="connsiteY29" fmla="*/ 3826650 h 4210852"/>
              <a:gd name="connsiteX30" fmla="*/ 1025484 w 1909148"/>
              <a:gd name="connsiteY30" fmla="*/ 3634549 h 4210852"/>
              <a:gd name="connsiteX31" fmla="*/ 1163796 w 1909148"/>
              <a:gd name="connsiteY31" fmla="*/ 3596129 h 4210852"/>
              <a:gd name="connsiteX32" fmla="*/ 1148429 w 1909148"/>
              <a:gd name="connsiteY32" fmla="*/ 3903489 h 4210852"/>
              <a:gd name="connsiteX33" fmla="*/ 1110008 w 1909148"/>
              <a:gd name="connsiteY33" fmla="*/ 4080223 h 4210852"/>
              <a:gd name="connsiteX34" fmla="*/ 1125377 w 1909148"/>
              <a:gd name="connsiteY34" fmla="*/ 4195484 h 4210852"/>
              <a:gd name="connsiteX35" fmla="*/ 1202217 w 1909148"/>
              <a:gd name="connsiteY35" fmla="*/ 4210852 h 4210852"/>
              <a:gd name="connsiteX36" fmla="*/ 1371266 w 1909148"/>
              <a:gd name="connsiteY36" fmla="*/ 4018751 h 4210852"/>
              <a:gd name="connsiteX37" fmla="*/ 1378950 w 1909148"/>
              <a:gd name="connsiteY37" fmla="*/ 3665285 h 4210852"/>
              <a:gd name="connsiteX38" fmla="*/ 1378950 w 1909148"/>
              <a:gd name="connsiteY38" fmla="*/ 3596129 h 4210852"/>
              <a:gd name="connsiteX39" fmla="*/ 1440422 w 1909148"/>
              <a:gd name="connsiteY39" fmla="*/ 3557709 h 4210852"/>
              <a:gd name="connsiteX40" fmla="*/ 1455790 w 1909148"/>
              <a:gd name="connsiteY40" fmla="*/ 3865070 h 4210852"/>
              <a:gd name="connsiteX41" fmla="*/ 1586418 w 1909148"/>
              <a:gd name="connsiteY41" fmla="*/ 3880438 h 4210852"/>
              <a:gd name="connsiteX42" fmla="*/ 1670943 w 1909148"/>
              <a:gd name="connsiteY42" fmla="*/ 3542340 h 4210852"/>
              <a:gd name="connsiteX43" fmla="*/ 1686311 w 1909148"/>
              <a:gd name="connsiteY43" fmla="*/ 2942986 h 4210852"/>
              <a:gd name="connsiteX44" fmla="*/ 1693995 w 1909148"/>
              <a:gd name="connsiteY44" fmla="*/ 2627940 h 4210852"/>
              <a:gd name="connsiteX45" fmla="*/ 1678627 w 1909148"/>
              <a:gd name="connsiteY45" fmla="*/ 2351315 h 4210852"/>
              <a:gd name="connsiteX46" fmla="*/ 1778519 w 1909148"/>
              <a:gd name="connsiteY46" fmla="*/ 2251423 h 4210852"/>
              <a:gd name="connsiteX47" fmla="*/ 1863044 w 1909148"/>
              <a:gd name="connsiteY47" fmla="*/ 2266791 h 4210852"/>
              <a:gd name="connsiteX48" fmla="*/ 1909148 w 1909148"/>
              <a:gd name="connsiteY48" fmla="*/ 2074690 h 4210852"/>
              <a:gd name="connsiteX49" fmla="*/ 1839992 w 1909148"/>
              <a:gd name="connsiteY49" fmla="*/ 2028586 h 4210852"/>
              <a:gd name="connsiteX50" fmla="*/ 1655575 w 1909148"/>
              <a:gd name="connsiteY50" fmla="*/ 1982482 h 4210852"/>
              <a:gd name="connsiteX51" fmla="*/ 1594102 w 1909148"/>
              <a:gd name="connsiteY51" fmla="*/ 1959430 h 4210852"/>
              <a:gd name="connsiteX52" fmla="*/ 1501894 w 1909148"/>
              <a:gd name="connsiteY52" fmla="*/ 1959430 h 4210852"/>
              <a:gd name="connsiteX53" fmla="*/ 1332845 w 1909148"/>
              <a:gd name="connsiteY53" fmla="*/ 1698172 h 4210852"/>
              <a:gd name="connsiteX54" fmla="*/ 1309793 w 1909148"/>
              <a:gd name="connsiteY54" fmla="*/ 1644384 h 4210852"/>
              <a:gd name="connsiteX55" fmla="*/ 1325161 w 1909148"/>
              <a:gd name="connsiteY55" fmla="*/ 1221762 h 4210852"/>
              <a:gd name="connsiteX56" fmla="*/ 1386634 w 1909148"/>
              <a:gd name="connsiteY56" fmla="*/ 1221762 h 4210852"/>
              <a:gd name="connsiteX57" fmla="*/ 1432738 w 1909148"/>
              <a:gd name="connsiteY57" fmla="*/ 1383127 h 4210852"/>
              <a:gd name="connsiteX58" fmla="*/ 1463474 w 1909148"/>
              <a:gd name="connsiteY58" fmla="*/ 1436915 h 4210852"/>
              <a:gd name="connsiteX59" fmla="*/ 1524946 w 1909148"/>
              <a:gd name="connsiteY59" fmla="*/ 1406179 h 4210852"/>
              <a:gd name="connsiteX60" fmla="*/ 1609471 w 1909148"/>
              <a:gd name="connsiteY60" fmla="*/ 1075766 h 4210852"/>
              <a:gd name="connsiteX61" fmla="*/ 1586418 w 1909148"/>
              <a:gd name="connsiteY61" fmla="*/ 929769 h 4210852"/>
              <a:gd name="connsiteX62" fmla="*/ 1571050 w 1909148"/>
              <a:gd name="connsiteY62" fmla="*/ 814509 h 4210852"/>
              <a:gd name="connsiteX63" fmla="*/ 1409686 w 1909148"/>
              <a:gd name="connsiteY63" fmla="*/ 829877 h 4210852"/>
              <a:gd name="connsiteX64" fmla="*/ 1286741 w 1909148"/>
              <a:gd name="connsiteY64" fmla="*/ 622408 h 4210852"/>
              <a:gd name="connsiteX65" fmla="*/ 1156113 w 1909148"/>
              <a:gd name="connsiteY65" fmla="*/ 453359 h 4210852"/>
              <a:gd name="connsiteX66" fmla="*/ 1094640 w 1909148"/>
              <a:gd name="connsiteY66" fmla="*/ 384203 h 4210852"/>
              <a:gd name="connsiteX67" fmla="*/ 960600 w 1909148"/>
              <a:gd name="connsiteY67" fmla="*/ 241916 h 4210852"/>
              <a:gd name="connsiteX68" fmla="*/ 787279 w 1909148"/>
              <a:gd name="connsiteY68" fmla="*/ 84526 h 4210852"/>
              <a:gd name="connsiteX69" fmla="*/ 687387 w 1909148"/>
              <a:gd name="connsiteY69" fmla="*/ 0 h 4210852"/>
              <a:gd name="connsiteX70" fmla="*/ 610546 w 1909148"/>
              <a:gd name="connsiteY70" fmla="*/ 122944 h 4210852"/>
              <a:gd name="connsiteX0" fmla="*/ 610546 w 1909148"/>
              <a:gd name="connsiteY0" fmla="*/ 122944 h 4210852"/>
              <a:gd name="connsiteX1" fmla="*/ 595178 w 1909148"/>
              <a:gd name="connsiteY1" fmla="*/ 53789 h 4210852"/>
              <a:gd name="connsiteX2" fmla="*/ 679702 w 1909148"/>
              <a:gd name="connsiteY2" fmla="*/ 299678 h 4210852"/>
              <a:gd name="connsiteX3" fmla="*/ 695071 w 1909148"/>
              <a:gd name="connsiteY3" fmla="*/ 407255 h 4210852"/>
              <a:gd name="connsiteX4" fmla="*/ 656650 w 1909148"/>
              <a:gd name="connsiteY4" fmla="*/ 560936 h 4210852"/>
              <a:gd name="connsiteX5" fmla="*/ 579810 w 1909148"/>
              <a:gd name="connsiteY5" fmla="*/ 799141 h 4210852"/>
              <a:gd name="connsiteX6" fmla="*/ 403076 w 1909148"/>
              <a:gd name="connsiteY6" fmla="*/ 829876 h 4210852"/>
              <a:gd name="connsiteX7" fmla="*/ 372341 w 1909148"/>
              <a:gd name="connsiteY7" fmla="*/ 868297 h 4210852"/>
              <a:gd name="connsiteX8" fmla="*/ 295501 w 1909148"/>
              <a:gd name="connsiteY8" fmla="*/ 1398495 h 4210852"/>
              <a:gd name="connsiteX9" fmla="*/ 226344 w 1909148"/>
              <a:gd name="connsiteY9" fmla="*/ 1613648 h 4210852"/>
              <a:gd name="connsiteX10" fmla="*/ 218660 w 1909148"/>
              <a:gd name="connsiteY10" fmla="*/ 1798065 h 4210852"/>
              <a:gd name="connsiteX11" fmla="*/ 280133 w 1909148"/>
              <a:gd name="connsiteY11" fmla="*/ 2020901 h 4210852"/>
              <a:gd name="connsiteX12" fmla="*/ 141820 w 1909148"/>
              <a:gd name="connsiteY12" fmla="*/ 2282159 h 4210852"/>
              <a:gd name="connsiteX13" fmla="*/ 118769 w 1909148"/>
              <a:gd name="connsiteY13" fmla="*/ 2512680 h 4210852"/>
              <a:gd name="connsiteX14" fmla="*/ 76935 w 1909148"/>
              <a:gd name="connsiteY14" fmla="*/ 2777647 h 4210852"/>
              <a:gd name="connsiteX15" fmla="*/ 84620 w 1909148"/>
              <a:gd name="connsiteY15" fmla="*/ 3361634 h 4210852"/>
              <a:gd name="connsiteX16" fmla="*/ 3507 w 1909148"/>
              <a:gd name="connsiteY16" fmla="*/ 3465500 h 4210852"/>
              <a:gd name="connsiteX17" fmla="*/ 141820 w 1909148"/>
              <a:gd name="connsiteY17" fmla="*/ 3542340 h 4210852"/>
              <a:gd name="connsiteX18" fmla="*/ 257081 w 1909148"/>
              <a:gd name="connsiteY18" fmla="*/ 3465501 h 4210852"/>
              <a:gd name="connsiteX19" fmla="*/ 364657 w 1909148"/>
              <a:gd name="connsiteY19" fmla="*/ 3611497 h 4210852"/>
              <a:gd name="connsiteX20" fmla="*/ 356973 w 1909148"/>
              <a:gd name="connsiteY20" fmla="*/ 3849702 h 4210852"/>
              <a:gd name="connsiteX21" fmla="*/ 403077 w 1909148"/>
              <a:gd name="connsiteY21" fmla="*/ 3918858 h 4210852"/>
              <a:gd name="connsiteX22" fmla="*/ 464549 w 1909148"/>
              <a:gd name="connsiteY22" fmla="*/ 3911174 h 4210852"/>
              <a:gd name="connsiteX23" fmla="*/ 549074 w 1909148"/>
              <a:gd name="connsiteY23" fmla="*/ 3895806 h 4210852"/>
              <a:gd name="connsiteX24" fmla="*/ 579810 w 1909148"/>
              <a:gd name="connsiteY24" fmla="*/ 3780545 h 4210852"/>
              <a:gd name="connsiteX25" fmla="*/ 818015 w 1909148"/>
              <a:gd name="connsiteY25" fmla="*/ 3719074 h 4210852"/>
              <a:gd name="connsiteX26" fmla="*/ 925591 w 1909148"/>
              <a:gd name="connsiteY26" fmla="*/ 3872753 h 4210852"/>
              <a:gd name="connsiteX27" fmla="*/ 1017800 w 1909148"/>
              <a:gd name="connsiteY27" fmla="*/ 4034118 h 4210852"/>
              <a:gd name="connsiteX28" fmla="*/ 994748 w 1909148"/>
              <a:gd name="connsiteY28" fmla="*/ 3972646 h 4210852"/>
              <a:gd name="connsiteX29" fmla="*/ 994748 w 1909148"/>
              <a:gd name="connsiteY29" fmla="*/ 3826650 h 4210852"/>
              <a:gd name="connsiteX30" fmla="*/ 1025484 w 1909148"/>
              <a:gd name="connsiteY30" fmla="*/ 3634549 h 4210852"/>
              <a:gd name="connsiteX31" fmla="*/ 1163796 w 1909148"/>
              <a:gd name="connsiteY31" fmla="*/ 3596129 h 4210852"/>
              <a:gd name="connsiteX32" fmla="*/ 1148429 w 1909148"/>
              <a:gd name="connsiteY32" fmla="*/ 3903489 h 4210852"/>
              <a:gd name="connsiteX33" fmla="*/ 1110008 w 1909148"/>
              <a:gd name="connsiteY33" fmla="*/ 4080223 h 4210852"/>
              <a:gd name="connsiteX34" fmla="*/ 1125377 w 1909148"/>
              <a:gd name="connsiteY34" fmla="*/ 4195484 h 4210852"/>
              <a:gd name="connsiteX35" fmla="*/ 1202217 w 1909148"/>
              <a:gd name="connsiteY35" fmla="*/ 4210852 h 4210852"/>
              <a:gd name="connsiteX36" fmla="*/ 1371266 w 1909148"/>
              <a:gd name="connsiteY36" fmla="*/ 4018751 h 4210852"/>
              <a:gd name="connsiteX37" fmla="*/ 1378950 w 1909148"/>
              <a:gd name="connsiteY37" fmla="*/ 3665285 h 4210852"/>
              <a:gd name="connsiteX38" fmla="*/ 1378950 w 1909148"/>
              <a:gd name="connsiteY38" fmla="*/ 3596129 h 4210852"/>
              <a:gd name="connsiteX39" fmla="*/ 1440422 w 1909148"/>
              <a:gd name="connsiteY39" fmla="*/ 3557709 h 4210852"/>
              <a:gd name="connsiteX40" fmla="*/ 1455790 w 1909148"/>
              <a:gd name="connsiteY40" fmla="*/ 3865070 h 4210852"/>
              <a:gd name="connsiteX41" fmla="*/ 1586418 w 1909148"/>
              <a:gd name="connsiteY41" fmla="*/ 3880438 h 4210852"/>
              <a:gd name="connsiteX42" fmla="*/ 1670943 w 1909148"/>
              <a:gd name="connsiteY42" fmla="*/ 3542340 h 4210852"/>
              <a:gd name="connsiteX43" fmla="*/ 1686311 w 1909148"/>
              <a:gd name="connsiteY43" fmla="*/ 2942986 h 4210852"/>
              <a:gd name="connsiteX44" fmla="*/ 1693995 w 1909148"/>
              <a:gd name="connsiteY44" fmla="*/ 2627940 h 4210852"/>
              <a:gd name="connsiteX45" fmla="*/ 1678627 w 1909148"/>
              <a:gd name="connsiteY45" fmla="*/ 2351315 h 4210852"/>
              <a:gd name="connsiteX46" fmla="*/ 1778519 w 1909148"/>
              <a:gd name="connsiteY46" fmla="*/ 2251423 h 4210852"/>
              <a:gd name="connsiteX47" fmla="*/ 1863044 w 1909148"/>
              <a:gd name="connsiteY47" fmla="*/ 2266791 h 4210852"/>
              <a:gd name="connsiteX48" fmla="*/ 1909148 w 1909148"/>
              <a:gd name="connsiteY48" fmla="*/ 2074690 h 4210852"/>
              <a:gd name="connsiteX49" fmla="*/ 1839992 w 1909148"/>
              <a:gd name="connsiteY49" fmla="*/ 2028586 h 4210852"/>
              <a:gd name="connsiteX50" fmla="*/ 1655575 w 1909148"/>
              <a:gd name="connsiteY50" fmla="*/ 1982482 h 4210852"/>
              <a:gd name="connsiteX51" fmla="*/ 1594102 w 1909148"/>
              <a:gd name="connsiteY51" fmla="*/ 1959430 h 4210852"/>
              <a:gd name="connsiteX52" fmla="*/ 1501894 w 1909148"/>
              <a:gd name="connsiteY52" fmla="*/ 1959430 h 4210852"/>
              <a:gd name="connsiteX53" fmla="*/ 1332845 w 1909148"/>
              <a:gd name="connsiteY53" fmla="*/ 1698172 h 4210852"/>
              <a:gd name="connsiteX54" fmla="*/ 1309793 w 1909148"/>
              <a:gd name="connsiteY54" fmla="*/ 1644384 h 4210852"/>
              <a:gd name="connsiteX55" fmla="*/ 1325161 w 1909148"/>
              <a:gd name="connsiteY55" fmla="*/ 1221762 h 4210852"/>
              <a:gd name="connsiteX56" fmla="*/ 1386634 w 1909148"/>
              <a:gd name="connsiteY56" fmla="*/ 1221762 h 4210852"/>
              <a:gd name="connsiteX57" fmla="*/ 1432738 w 1909148"/>
              <a:gd name="connsiteY57" fmla="*/ 1383127 h 4210852"/>
              <a:gd name="connsiteX58" fmla="*/ 1463474 w 1909148"/>
              <a:gd name="connsiteY58" fmla="*/ 1436915 h 4210852"/>
              <a:gd name="connsiteX59" fmla="*/ 1524946 w 1909148"/>
              <a:gd name="connsiteY59" fmla="*/ 1406179 h 4210852"/>
              <a:gd name="connsiteX60" fmla="*/ 1609471 w 1909148"/>
              <a:gd name="connsiteY60" fmla="*/ 1075766 h 4210852"/>
              <a:gd name="connsiteX61" fmla="*/ 1586418 w 1909148"/>
              <a:gd name="connsiteY61" fmla="*/ 929769 h 4210852"/>
              <a:gd name="connsiteX62" fmla="*/ 1571050 w 1909148"/>
              <a:gd name="connsiteY62" fmla="*/ 814509 h 4210852"/>
              <a:gd name="connsiteX63" fmla="*/ 1409686 w 1909148"/>
              <a:gd name="connsiteY63" fmla="*/ 829877 h 4210852"/>
              <a:gd name="connsiteX64" fmla="*/ 1286741 w 1909148"/>
              <a:gd name="connsiteY64" fmla="*/ 622408 h 4210852"/>
              <a:gd name="connsiteX65" fmla="*/ 1156113 w 1909148"/>
              <a:gd name="connsiteY65" fmla="*/ 453359 h 4210852"/>
              <a:gd name="connsiteX66" fmla="*/ 1094640 w 1909148"/>
              <a:gd name="connsiteY66" fmla="*/ 384203 h 4210852"/>
              <a:gd name="connsiteX67" fmla="*/ 960600 w 1909148"/>
              <a:gd name="connsiteY67" fmla="*/ 241916 h 4210852"/>
              <a:gd name="connsiteX68" fmla="*/ 787279 w 1909148"/>
              <a:gd name="connsiteY68" fmla="*/ 84526 h 4210852"/>
              <a:gd name="connsiteX69" fmla="*/ 687387 w 1909148"/>
              <a:gd name="connsiteY69" fmla="*/ 0 h 4210852"/>
              <a:gd name="connsiteX70" fmla="*/ 610546 w 1909148"/>
              <a:gd name="connsiteY70" fmla="*/ 122944 h 42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09148" h="4210852">
                <a:moveTo>
                  <a:pt x="610546" y="122944"/>
                </a:moveTo>
                <a:lnTo>
                  <a:pt x="595178" y="53789"/>
                </a:lnTo>
                <a:lnTo>
                  <a:pt x="679702" y="299678"/>
                </a:lnTo>
                <a:lnTo>
                  <a:pt x="695071" y="407255"/>
                </a:lnTo>
                <a:lnTo>
                  <a:pt x="656650" y="560936"/>
                </a:lnTo>
                <a:lnTo>
                  <a:pt x="579810" y="799141"/>
                </a:lnTo>
                <a:lnTo>
                  <a:pt x="403076" y="829876"/>
                </a:lnTo>
                <a:lnTo>
                  <a:pt x="372341" y="868297"/>
                </a:lnTo>
                <a:lnTo>
                  <a:pt x="295501" y="1398495"/>
                </a:lnTo>
                <a:lnTo>
                  <a:pt x="226344" y="1613648"/>
                </a:lnTo>
                <a:lnTo>
                  <a:pt x="218660" y="1798065"/>
                </a:lnTo>
                <a:lnTo>
                  <a:pt x="280133" y="2020901"/>
                </a:lnTo>
                <a:lnTo>
                  <a:pt x="141820" y="2282159"/>
                </a:lnTo>
                <a:lnTo>
                  <a:pt x="118769" y="2512680"/>
                </a:lnTo>
                <a:cubicBezTo>
                  <a:pt x="97710" y="2595261"/>
                  <a:pt x="74374" y="2604756"/>
                  <a:pt x="76935" y="2777647"/>
                </a:cubicBezTo>
                <a:cubicBezTo>
                  <a:pt x="58437" y="2922981"/>
                  <a:pt x="96858" y="3246992"/>
                  <a:pt x="84620" y="3361634"/>
                </a:cubicBezTo>
                <a:cubicBezTo>
                  <a:pt x="72382" y="3476276"/>
                  <a:pt x="-18833" y="3439224"/>
                  <a:pt x="3507" y="3465500"/>
                </a:cubicBezTo>
                <a:lnTo>
                  <a:pt x="141820" y="3542340"/>
                </a:lnTo>
                <a:lnTo>
                  <a:pt x="257081" y="3465501"/>
                </a:lnTo>
                <a:lnTo>
                  <a:pt x="364657" y="3611497"/>
                </a:lnTo>
                <a:lnTo>
                  <a:pt x="356973" y="3849702"/>
                </a:lnTo>
                <a:lnTo>
                  <a:pt x="403077" y="3918858"/>
                </a:lnTo>
                <a:lnTo>
                  <a:pt x="464549" y="3911174"/>
                </a:lnTo>
                <a:lnTo>
                  <a:pt x="549074" y="3895806"/>
                </a:lnTo>
                <a:lnTo>
                  <a:pt x="579810" y="3780545"/>
                </a:lnTo>
                <a:lnTo>
                  <a:pt x="818015" y="3719074"/>
                </a:lnTo>
                <a:lnTo>
                  <a:pt x="925591" y="3872753"/>
                </a:lnTo>
                <a:lnTo>
                  <a:pt x="1017800" y="4034118"/>
                </a:lnTo>
                <a:lnTo>
                  <a:pt x="994748" y="3972646"/>
                </a:lnTo>
                <a:lnTo>
                  <a:pt x="994748" y="3826650"/>
                </a:lnTo>
                <a:lnTo>
                  <a:pt x="1025484" y="3634549"/>
                </a:lnTo>
                <a:lnTo>
                  <a:pt x="1163796" y="3596129"/>
                </a:lnTo>
                <a:cubicBezTo>
                  <a:pt x="1145867" y="3724196"/>
                  <a:pt x="1157394" y="3822807"/>
                  <a:pt x="1148429" y="3903489"/>
                </a:cubicBezTo>
                <a:cubicBezTo>
                  <a:pt x="1139464" y="3984171"/>
                  <a:pt x="1110008" y="4046925"/>
                  <a:pt x="1110008" y="4080223"/>
                </a:cubicBezTo>
                <a:lnTo>
                  <a:pt x="1125377" y="4195484"/>
                </a:lnTo>
                <a:lnTo>
                  <a:pt x="1202217" y="4210852"/>
                </a:lnTo>
                <a:lnTo>
                  <a:pt x="1371266" y="4018751"/>
                </a:lnTo>
                <a:lnTo>
                  <a:pt x="1378950" y="3665285"/>
                </a:lnTo>
                <a:lnTo>
                  <a:pt x="1378950" y="3596129"/>
                </a:lnTo>
                <a:lnTo>
                  <a:pt x="1440422" y="3557709"/>
                </a:lnTo>
                <a:lnTo>
                  <a:pt x="1455790" y="3865070"/>
                </a:lnTo>
                <a:lnTo>
                  <a:pt x="1586418" y="3880438"/>
                </a:lnTo>
                <a:lnTo>
                  <a:pt x="1670943" y="3542340"/>
                </a:lnTo>
                <a:lnTo>
                  <a:pt x="1686311" y="2942986"/>
                </a:lnTo>
                <a:lnTo>
                  <a:pt x="1693995" y="2627940"/>
                </a:lnTo>
                <a:lnTo>
                  <a:pt x="1678627" y="2351315"/>
                </a:lnTo>
                <a:lnTo>
                  <a:pt x="1778519" y="2251423"/>
                </a:lnTo>
                <a:lnTo>
                  <a:pt x="1863044" y="2266791"/>
                </a:lnTo>
                <a:lnTo>
                  <a:pt x="1909148" y="2074690"/>
                </a:lnTo>
                <a:lnTo>
                  <a:pt x="1839992" y="2028586"/>
                </a:lnTo>
                <a:lnTo>
                  <a:pt x="1655575" y="1982482"/>
                </a:lnTo>
                <a:lnTo>
                  <a:pt x="1594102" y="1959430"/>
                </a:lnTo>
                <a:lnTo>
                  <a:pt x="1501894" y="1959430"/>
                </a:lnTo>
                <a:lnTo>
                  <a:pt x="1332845" y="1698172"/>
                </a:lnTo>
                <a:lnTo>
                  <a:pt x="1309793" y="1644384"/>
                </a:lnTo>
                <a:lnTo>
                  <a:pt x="1325161" y="1221762"/>
                </a:lnTo>
                <a:lnTo>
                  <a:pt x="1386634" y="1221762"/>
                </a:lnTo>
                <a:lnTo>
                  <a:pt x="1432738" y="1383127"/>
                </a:lnTo>
                <a:lnTo>
                  <a:pt x="1463474" y="1436915"/>
                </a:lnTo>
                <a:lnTo>
                  <a:pt x="1524946" y="1406179"/>
                </a:lnTo>
                <a:lnTo>
                  <a:pt x="1609471" y="1075766"/>
                </a:lnTo>
                <a:lnTo>
                  <a:pt x="1586418" y="929769"/>
                </a:lnTo>
                <a:lnTo>
                  <a:pt x="1571050" y="814509"/>
                </a:lnTo>
                <a:lnTo>
                  <a:pt x="1409686" y="829877"/>
                </a:lnTo>
                <a:lnTo>
                  <a:pt x="1286741" y="622408"/>
                </a:lnTo>
                <a:lnTo>
                  <a:pt x="1156113" y="453359"/>
                </a:lnTo>
                <a:lnTo>
                  <a:pt x="1094640" y="384203"/>
                </a:lnTo>
                <a:cubicBezTo>
                  <a:pt x="1039714" y="329090"/>
                  <a:pt x="1015526" y="297029"/>
                  <a:pt x="960600" y="241916"/>
                </a:cubicBezTo>
                <a:lnTo>
                  <a:pt x="787279" y="84526"/>
                </a:lnTo>
                <a:cubicBezTo>
                  <a:pt x="743736" y="69158"/>
                  <a:pt x="707878" y="38421"/>
                  <a:pt x="687387" y="0"/>
                </a:cubicBezTo>
                <a:lnTo>
                  <a:pt x="610546" y="122944"/>
                </a:lnTo>
                <a:close/>
              </a:path>
            </a:pathLst>
          </a:custGeom>
          <a:blipFill dpi="0" rotWithShape="1">
            <a:blip r:embed="rId23" cstate="screen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7439F7A0-8C81-4502-9F46-3976838130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5052691" y="584972"/>
            <a:ext cx="245356" cy="222237"/>
          </a:xfrm>
          <a:prstGeom prst="rect">
            <a:avLst/>
          </a:prstGeom>
        </p:spPr>
      </p:pic>
      <p:sp>
        <p:nvSpPr>
          <p:cNvPr id="68" name="Cloud 67">
            <a:extLst>
              <a:ext uri="{FF2B5EF4-FFF2-40B4-BE49-F238E27FC236}">
                <a16:creationId xmlns:a16="http://schemas.microsoft.com/office/drawing/2014/main" id="{5D854CA9-60C8-4130-BF08-41FC2A3C750D}"/>
              </a:ext>
            </a:extLst>
          </p:cNvPr>
          <p:cNvSpPr/>
          <p:nvPr/>
        </p:nvSpPr>
        <p:spPr>
          <a:xfrm>
            <a:off x="4973840" y="542589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789C2A-0D1A-4807-970C-47B569E7695E}"/>
              </a:ext>
            </a:extLst>
          </p:cNvPr>
          <p:cNvGrpSpPr/>
          <p:nvPr/>
        </p:nvGrpSpPr>
        <p:grpSpPr>
          <a:xfrm rot="152262">
            <a:off x="9088820" y="2183284"/>
            <a:ext cx="1154944" cy="2809926"/>
            <a:chOff x="2954996" y="1098884"/>
            <a:chExt cx="1347654" cy="31051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296EBD-BBC1-44A4-8AD7-7FA80302F21F}"/>
                </a:ext>
              </a:extLst>
            </p:cNvPr>
            <p:cNvSpPr/>
            <p:nvPr/>
          </p:nvSpPr>
          <p:spPr>
            <a:xfrm rot="20740704">
              <a:off x="3358763" y="2688972"/>
              <a:ext cx="943887" cy="1515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96A77C-ABDA-47A0-B360-88D1317FD1CF}"/>
                </a:ext>
              </a:extLst>
            </p:cNvPr>
            <p:cNvSpPr/>
            <p:nvPr/>
          </p:nvSpPr>
          <p:spPr>
            <a:xfrm rot="20518730">
              <a:off x="2954996" y="1098884"/>
              <a:ext cx="1007918" cy="1652154"/>
            </a:xfrm>
            <a:custGeom>
              <a:avLst/>
              <a:gdLst>
                <a:gd name="connsiteX0" fmla="*/ 503959 w 1007918"/>
                <a:gd name="connsiteY0" fmla="*/ 0 h 1652154"/>
                <a:gd name="connsiteX1" fmla="*/ 400050 w 1007918"/>
                <a:gd name="connsiteY1" fmla="*/ 322118 h 1652154"/>
                <a:gd name="connsiteX2" fmla="*/ 316922 w 1007918"/>
                <a:gd name="connsiteY2" fmla="*/ 368877 h 1652154"/>
                <a:gd name="connsiteX3" fmla="*/ 332509 w 1007918"/>
                <a:gd name="connsiteY3" fmla="*/ 405245 h 1652154"/>
                <a:gd name="connsiteX4" fmla="*/ 389659 w 1007918"/>
                <a:gd name="connsiteY4" fmla="*/ 394854 h 1652154"/>
                <a:gd name="connsiteX5" fmla="*/ 337704 w 1007918"/>
                <a:gd name="connsiteY5" fmla="*/ 670213 h 1652154"/>
                <a:gd name="connsiteX6" fmla="*/ 337704 w 1007918"/>
                <a:gd name="connsiteY6" fmla="*/ 867641 h 1652154"/>
                <a:gd name="connsiteX7" fmla="*/ 135081 w 1007918"/>
                <a:gd name="connsiteY7" fmla="*/ 878031 h 1652154"/>
                <a:gd name="connsiteX8" fmla="*/ 98713 w 1007918"/>
                <a:gd name="connsiteY8" fmla="*/ 940377 h 1652154"/>
                <a:gd name="connsiteX9" fmla="*/ 135081 w 1007918"/>
                <a:gd name="connsiteY9" fmla="*/ 992331 h 1652154"/>
                <a:gd name="connsiteX10" fmla="*/ 83127 w 1007918"/>
                <a:gd name="connsiteY10" fmla="*/ 1361209 h 1652154"/>
                <a:gd name="connsiteX11" fmla="*/ 20781 w 1007918"/>
                <a:gd name="connsiteY11" fmla="*/ 1381991 h 1652154"/>
                <a:gd name="connsiteX12" fmla="*/ 0 w 1007918"/>
                <a:gd name="connsiteY12" fmla="*/ 1407968 h 1652154"/>
                <a:gd name="connsiteX13" fmla="*/ 72736 w 1007918"/>
                <a:gd name="connsiteY13" fmla="*/ 1485900 h 1652154"/>
                <a:gd name="connsiteX14" fmla="*/ 259772 w 1007918"/>
                <a:gd name="connsiteY14" fmla="*/ 1631372 h 1652154"/>
                <a:gd name="connsiteX15" fmla="*/ 446809 w 1007918"/>
                <a:gd name="connsiteY15" fmla="*/ 1652154 h 1652154"/>
                <a:gd name="connsiteX16" fmla="*/ 628650 w 1007918"/>
                <a:gd name="connsiteY16" fmla="*/ 1605395 h 1652154"/>
                <a:gd name="connsiteX17" fmla="*/ 794904 w 1007918"/>
                <a:gd name="connsiteY17" fmla="*/ 1470313 h 1652154"/>
                <a:gd name="connsiteX18" fmla="*/ 883227 w 1007918"/>
                <a:gd name="connsiteY18" fmla="*/ 1345622 h 1652154"/>
                <a:gd name="connsiteX19" fmla="*/ 841663 w 1007918"/>
                <a:gd name="connsiteY19" fmla="*/ 1324841 h 1652154"/>
                <a:gd name="connsiteX20" fmla="*/ 768927 w 1007918"/>
                <a:gd name="connsiteY20" fmla="*/ 1345622 h 1652154"/>
                <a:gd name="connsiteX21" fmla="*/ 820881 w 1007918"/>
                <a:gd name="connsiteY21" fmla="*/ 1018309 h 1652154"/>
                <a:gd name="connsiteX22" fmla="*/ 898813 w 1007918"/>
                <a:gd name="connsiteY22" fmla="*/ 805295 h 1652154"/>
                <a:gd name="connsiteX23" fmla="*/ 950768 w 1007918"/>
                <a:gd name="connsiteY23" fmla="*/ 659822 h 1652154"/>
                <a:gd name="connsiteX24" fmla="*/ 976745 w 1007918"/>
                <a:gd name="connsiteY24" fmla="*/ 592281 h 1652154"/>
                <a:gd name="connsiteX25" fmla="*/ 1007918 w 1007918"/>
                <a:gd name="connsiteY25" fmla="*/ 561109 h 1652154"/>
                <a:gd name="connsiteX26" fmla="*/ 1007918 w 1007918"/>
                <a:gd name="connsiteY26" fmla="*/ 503959 h 1652154"/>
                <a:gd name="connsiteX27" fmla="*/ 992331 w 1007918"/>
                <a:gd name="connsiteY27" fmla="*/ 462395 h 1652154"/>
                <a:gd name="connsiteX28" fmla="*/ 929986 w 1007918"/>
                <a:gd name="connsiteY28" fmla="*/ 452004 h 1652154"/>
                <a:gd name="connsiteX29" fmla="*/ 888422 w 1007918"/>
                <a:gd name="connsiteY29" fmla="*/ 452004 h 1652154"/>
                <a:gd name="connsiteX30" fmla="*/ 831272 w 1007918"/>
                <a:gd name="connsiteY30" fmla="*/ 410441 h 1652154"/>
                <a:gd name="connsiteX31" fmla="*/ 789709 w 1007918"/>
                <a:gd name="connsiteY31" fmla="*/ 400050 h 1652154"/>
                <a:gd name="connsiteX32" fmla="*/ 742950 w 1007918"/>
                <a:gd name="connsiteY32" fmla="*/ 389659 h 1652154"/>
                <a:gd name="connsiteX33" fmla="*/ 732559 w 1007918"/>
                <a:gd name="connsiteY33" fmla="*/ 389659 h 1652154"/>
                <a:gd name="connsiteX34" fmla="*/ 706581 w 1007918"/>
                <a:gd name="connsiteY34" fmla="*/ 348095 h 1652154"/>
                <a:gd name="connsiteX35" fmla="*/ 685800 w 1007918"/>
                <a:gd name="connsiteY35" fmla="*/ 342900 h 1652154"/>
                <a:gd name="connsiteX36" fmla="*/ 628650 w 1007918"/>
                <a:gd name="connsiteY36" fmla="*/ 332509 h 1652154"/>
                <a:gd name="connsiteX37" fmla="*/ 561109 w 1007918"/>
                <a:gd name="connsiteY37" fmla="*/ 31172 h 1652154"/>
                <a:gd name="connsiteX38" fmla="*/ 503959 w 1007918"/>
                <a:gd name="connsiteY38" fmla="*/ 0 h 16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07918" h="1652154">
                  <a:moveTo>
                    <a:pt x="503959" y="0"/>
                  </a:moveTo>
                  <a:lnTo>
                    <a:pt x="400050" y="322118"/>
                  </a:lnTo>
                  <a:lnTo>
                    <a:pt x="316922" y="368877"/>
                  </a:lnTo>
                  <a:lnTo>
                    <a:pt x="332509" y="405245"/>
                  </a:lnTo>
                  <a:lnTo>
                    <a:pt x="389659" y="394854"/>
                  </a:lnTo>
                  <a:lnTo>
                    <a:pt x="337704" y="670213"/>
                  </a:lnTo>
                  <a:lnTo>
                    <a:pt x="337704" y="867641"/>
                  </a:lnTo>
                  <a:lnTo>
                    <a:pt x="135081" y="878031"/>
                  </a:lnTo>
                  <a:lnTo>
                    <a:pt x="98713" y="940377"/>
                  </a:lnTo>
                  <a:lnTo>
                    <a:pt x="135081" y="992331"/>
                  </a:lnTo>
                  <a:lnTo>
                    <a:pt x="83127" y="1361209"/>
                  </a:lnTo>
                  <a:lnTo>
                    <a:pt x="20781" y="1381991"/>
                  </a:lnTo>
                  <a:lnTo>
                    <a:pt x="0" y="1407968"/>
                  </a:lnTo>
                  <a:lnTo>
                    <a:pt x="72736" y="1485900"/>
                  </a:lnTo>
                  <a:lnTo>
                    <a:pt x="259772" y="1631372"/>
                  </a:lnTo>
                  <a:lnTo>
                    <a:pt x="446809" y="1652154"/>
                  </a:lnTo>
                  <a:lnTo>
                    <a:pt x="628650" y="1605395"/>
                  </a:lnTo>
                  <a:lnTo>
                    <a:pt x="794904" y="1470313"/>
                  </a:lnTo>
                  <a:lnTo>
                    <a:pt x="883227" y="1345622"/>
                  </a:lnTo>
                  <a:lnTo>
                    <a:pt x="841663" y="1324841"/>
                  </a:lnTo>
                  <a:lnTo>
                    <a:pt x="768927" y="1345622"/>
                  </a:lnTo>
                  <a:lnTo>
                    <a:pt x="820881" y="1018309"/>
                  </a:lnTo>
                  <a:lnTo>
                    <a:pt x="898813" y="805295"/>
                  </a:lnTo>
                  <a:lnTo>
                    <a:pt x="950768" y="659822"/>
                  </a:lnTo>
                  <a:lnTo>
                    <a:pt x="976745" y="592281"/>
                  </a:lnTo>
                  <a:lnTo>
                    <a:pt x="1007918" y="561109"/>
                  </a:lnTo>
                  <a:lnTo>
                    <a:pt x="1007918" y="503959"/>
                  </a:lnTo>
                  <a:lnTo>
                    <a:pt x="992331" y="462395"/>
                  </a:lnTo>
                  <a:lnTo>
                    <a:pt x="929986" y="452004"/>
                  </a:lnTo>
                  <a:lnTo>
                    <a:pt x="888422" y="452004"/>
                  </a:lnTo>
                  <a:lnTo>
                    <a:pt x="831272" y="410441"/>
                  </a:lnTo>
                  <a:lnTo>
                    <a:pt x="789709" y="400050"/>
                  </a:lnTo>
                  <a:lnTo>
                    <a:pt x="742950" y="389659"/>
                  </a:lnTo>
                  <a:lnTo>
                    <a:pt x="732559" y="389659"/>
                  </a:lnTo>
                  <a:lnTo>
                    <a:pt x="706581" y="348095"/>
                  </a:lnTo>
                  <a:lnTo>
                    <a:pt x="685800" y="342900"/>
                  </a:lnTo>
                  <a:lnTo>
                    <a:pt x="628650" y="332509"/>
                  </a:lnTo>
                  <a:lnTo>
                    <a:pt x="561109" y="31172"/>
                  </a:lnTo>
                  <a:lnTo>
                    <a:pt x="503959" y="0"/>
                  </a:lnTo>
                  <a:close/>
                </a:path>
              </a:pathLst>
            </a:custGeom>
            <a:blipFill dpi="0"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Freeform: Shape 4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D4BC7DD-0324-4877-9C93-22BA47CB3309}"/>
              </a:ext>
            </a:extLst>
          </p:cNvPr>
          <p:cNvSpPr/>
          <p:nvPr/>
        </p:nvSpPr>
        <p:spPr>
          <a:xfrm flipH="1">
            <a:off x="6901823" y="2082698"/>
            <a:ext cx="2279269" cy="3155232"/>
          </a:xfrm>
          <a:custGeom>
            <a:avLst/>
            <a:gdLst>
              <a:gd name="connsiteX0" fmla="*/ 835862 w 2255146"/>
              <a:gd name="connsiteY0" fmla="*/ 0 h 3960530"/>
              <a:gd name="connsiteX1" fmla="*/ 768545 w 2255146"/>
              <a:gd name="connsiteY1" fmla="*/ 61708 h 3960530"/>
              <a:gd name="connsiteX2" fmla="*/ 678787 w 2255146"/>
              <a:gd name="connsiteY2" fmla="*/ 263661 h 3960530"/>
              <a:gd name="connsiteX3" fmla="*/ 667568 w 2255146"/>
              <a:gd name="connsiteY3" fmla="*/ 319759 h 3960530"/>
              <a:gd name="connsiteX4" fmla="*/ 639519 w 2255146"/>
              <a:gd name="connsiteY4" fmla="*/ 409516 h 3960530"/>
              <a:gd name="connsiteX5" fmla="*/ 667568 w 2255146"/>
              <a:gd name="connsiteY5" fmla="*/ 482444 h 3960530"/>
              <a:gd name="connsiteX6" fmla="*/ 645129 w 2255146"/>
              <a:gd name="connsiteY6" fmla="*/ 499273 h 3960530"/>
              <a:gd name="connsiteX7" fmla="*/ 493664 w 2255146"/>
              <a:gd name="connsiteY7" fmla="*/ 549762 h 3960530"/>
              <a:gd name="connsiteX8" fmla="*/ 403907 w 2255146"/>
              <a:gd name="connsiteY8" fmla="*/ 678788 h 3960530"/>
              <a:gd name="connsiteX9" fmla="*/ 375857 w 2255146"/>
              <a:gd name="connsiteY9" fmla="*/ 774154 h 3960530"/>
              <a:gd name="connsiteX10" fmla="*/ 230002 w 2255146"/>
              <a:gd name="connsiteY10" fmla="*/ 734886 h 3960530"/>
              <a:gd name="connsiteX11" fmla="*/ 185124 w 2255146"/>
              <a:gd name="connsiteY11" fmla="*/ 757325 h 3960530"/>
              <a:gd name="connsiteX12" fmla="*/ 61708 w 2255146"/>
              <a:gd name="connsiteY12" fmla="*/ 774154 h 3960530"/>
              <a:gd name="connsiteX13" fmla="*/ 11219 w 2255146"/>
              <a:gd name="connsiteY13" fmla="*/ 802204 h 3960530"/>
              <a:gd name="connsiteX14" fmla="*/ 0 w 2255146"/>
              <a:gd name="connsiteY14" fmla="*/ 847082 h 3960530"/>
              <a:gd name="connsiteX15" fmla="*/ 11219 w 2255146"/>
              <a:gd name="connsiteY15" fmla="*/ 869521 h 3960530"/>
              <a:gd name="connsiteX16" fmla="*/ 0 w 2255146"/>
              <a:gd name="connsiteY16" fmla="*/ 931229 h 3960530"/>
              <a:gd name="connsiteX17" fmla="*/ 44878 w 2255146"/>
              <a:gd name="connsiteY17" fmla="*/ 948059 h 3960530"/>
              <a:gd name="connsiteX18" fmla="*/ 84147 w 2255146"/>
              <a:gd name="connsiteY18" fmla="*/ 869521 h 3960530"/>
              <a:gd name="connsiteX19" fmla="*/ 129026 w 2255146"/>
              <a:gd name="connsiteY19" fmla="*/ 852692 h 3960530"/>
              <a:gd name="connsiteX20" fmla="*/ 140245 w 2255146"/>
              <a:gd name="connsiteY20" fmla="*/ 891961 h 3960530"/>
              <a:gd name="connsiteX21" fmla="*/ 89757 w 2255146"/>
              <a:gd name="connsiteY21" fmla="*/ 992937 h 3960530"/>
              <a:gd name="connsiteX22" fmla="*/ 140245 w 2255146"/>
              <a:gd name="connsiteY22" fmla="*/ 1065865 h 3960530"/>
              <a:gd name="connsiteX23" fmla="*/ 140245 w 2255146"/>
              <a:gd name="connsiteY23" fmla="*/ 1110743 h 3960530"/>
              <a:gd name="connsiteX24" fmla="*/ 140245 w 2255146"/>
              <a:gd name="connsiteY24" fmla="*/ 1307087 h 3960530"/>
              <a:gd name="connsiteX25" fmla="*/ 162684 w 2255146"/>
              <a:gd name="connsiteY25" fmla="*/ 1340746 h 3960530"/>
              <a:gd name="connsiteX26" fmla="*/ 190733 w 2255146"/>
              <a:gd name="connsiteY26" fmla="*/ 1301477 h 3960530"/>
              <a:gd name="connsiteX27" fmla="*/ 252441 w 2255146"/>
              <a:gd name="connsiteY27" fmla="*/ 1312697 h 3960530"/>
              <a:gd name="connsiteX28" fmla="*/ 263661 w 2255146"/>
              <a:gd name="connsiteY28" fmla="*/ 1290258 h 3960530"/>
              <a:gd name="connsiteX29" fmla="*/ 302930 w 2255146"/>
              <a:gd name="connsiteY29" fmla="*/ 1290258 h 3960530"/>
              <a:gd name="connsiteX30" fmla="*/ 319759 w 2255146"/>
              <a:gd name="connsiteY30" fmla="*/ 1323916 h 3960530"/>
              <a:gd name="connsiteX31" fmla="*/ 359028 w 2255146"/>
              <a:gd name="connsiteY31" fmla="*/ 1335136 h 3960530"/>
              <a:gd name="connsiteX32" fmla="*/ 325369 w 2255146"/>
              <a:gd name="connsiteY32" fmla="*/ 1537089 h 3960530"/>
              <a:gd name="connsiteX33" fmla="*/ 381467 w 2255146"/>
              <a:gd name="connsiteY33" fmla="*/ 1531480 h 3960530"/>
              <a:gd name="connsiteX34" fmla="*/ 398297 w 2255146"/>
              <a:gd name="connsiteY34" fmla="*/ 1419283 h 3960530"/>
              <a:gd name="connsiteX35" fmla="*/ 431956 w 2255146"/>
              <a:gd name="connsiteY35" fmla="*/ 1323916 h 3960530"/>
              <a:gd name="connsiteX36" fmla="*/ 476834 w 2255146"/>
              <a:gd name="connsiteY36" fmla="*/ 1267818 h 3960530"/>
              <a:gd name="connsiteX37" fmla="*/ 488054 w 2255146"/>
              <a:gd name="connsiteY37" fmla="*/ 1424893 h 3960530"/>
              <a:gd name="connsiteX38" fmla="*/ 493664 w 2255146"/>
              <a:gd name="connsiteY38" fmla="*/ 1823190 h 3960530"/>
              <a:gd name="connsiteX39" fmla="*/ 493664 w 2255146"/>
              <a:gd name="connsiteY39" fmla="*/ 1901727 h 3960530"/>
              <a:gd name="connsiteX40" fmla="*/ 471224 w 2255146"/>
              <a:gd name="connsiteY40" fmla="*/ 2137340 h 3960530"/>
              <a:gd name="connsiteX41" fmla="*/ 465614 w 2255146"/>
              <a:gd name="connsiteY41" fmla="*/ 2356123 h 3960530"/>
              <a:gd name="connsiteX42" fmla="*/ 488054 w 2255146"/>
              <a:gd name="connsiteY42" fmla="*/ 2462709 h 3960530"/>
              <a:gd name="connsiteX43" fmla="*/ 493664 w 2255146"/>
              <a:gd name="connsiteY43" fmla="*/ 2726370 h 3960530"/>
              <a:gd name="connsiteX44" fmla="*/ 482444 w 2255146"/>
              <a:gd name="connsiteY44" fmla="*/ 2889055 h 3960530"/>
              <a:gd name="connsiteX45" fmla="*/ 476834 w 2255146"/>
              <a:gd name="connsiteY45" fmla="*/ 3051740 h 3960530"/>
              <a:gd name="connsiteX46" fmla="*/ 465614 w 2255146"/>
              <a:gd name="connsiteY46" fmla="*/ 3214424 h 3960530"/>
              <a:gd name="connsiteX47" fmla="*/ 431956 w 2255146"/>
              <a:gd name="connsiteY47" fmla="*/ 3337840 h 3960530"/>
              <a:gd name="connsiteX48" fmla="*/ 499273 w 2255146"/>
              <a:gd name="connsiteY48" fmla="*/ 3292962 h 3960530"/>
              <a:gd name="connsiteX49" fmla="*/ 510493 w 2255146"/>
              <a:gd name="connsiteY49" fmla="*/ 3545404 h 3960530"/>
              <a:gd name="connsiteX50" fmla="*/ 510493 w 2255146"/>
              <a:gd name="connsiteY50" fmla="*/ 3736137 h 3960530"/>
              <a:gd name="connsiteX51" fmla="*/ 532932 w 2255146"/>
              <a:gd name="connsiteY51" fmla="*/ 3870773 h 3960530"/>
              <a:gd name="connsiteX52" fmla="*/ 544152 w 2255146"/>
              <a:gd name="connsiteY52" fmla="*/ 3814675 h 3960530"/>
              <a:gd name="connsiteX53" fmla="*/ 560981 w 2255146"/>
              <a:gd name="connsiteY53" fmla="*/ 3713698 h 3960530"/>
              <a:gd name="connsiteX54" fmla="*/ 549762 w 2255146"/>
              <a:gd name="connsiteY54" fmla="*/ 3567843 h 3960530"/>
              <a:gd name="connsiteX55" fmla="*/ 566591 w 2255146"/>
              <a:gd name="connsiteY55" fmla="*/ 3332231 h 3960530"/>
              <a:gd name="connsiteX56" fmla="*/ 555372 w 2255146"/>
              <a:gd name="connsiteY56" fmla="*/ 3175156 h 3960530"/>
              <a:gd name="connsiteX57" fmla="*/ 555372 w 2255146"/>
              <a:gd name="connsiteY57" fmla="*/ 3175156 h 3960530"/>
              <a:gd name="connsiteX58" fmla="*/ 594640 w 2255146"/>
              <a:gd name="connsiteY58" fmla="*/ 3321011 h 3960530"/>
              <a:gd name="connsiteX59" fmla="*/ 656348 w 2255146"/>
              <a:gd name="connsiteY59" fmla="*/ 3416378 h 3960530"/>
              <a:gd name="connsiteX60" fmla="*/ 684397 w 2255146"/>
              <a:gd name="connsiteY60" fmla="*/ 3539794 h 3960530"/>
              <a:gd name="connsiteX61" fmla="*/ 695617 w 2255146"/>
              <a:gd name="connsiteY61" fmla="*/ 3752967 h 3960530"/>
              <a:gd name="connsiteX62" fmla="*/ 706837 w 2255146"/>
              <a:gd name="connsiteY62" fmla="*/ 3960530 h 3960530"/>
              <a:gd name="connsiteX63" fmla="*/ 706837 w 2255146"/>
              <a:gd name="connsiteY63" fmla="*/ 3960530 h 3960530"/>
              <a:gd name="connsiteX64" fmla="*/ 746105 w 2255146"/>
              <a:gd name="connsiteY64" fmla="*/ 3741747 h 3960530"/>
              <a:gd name="connsiteX65" fmla="*/ 768545 w 2255146"/>
              <a:gd name="connsiteY65" fmla="*/ 3629551 h 3960530"/>
              <a:gd name="connsiteX66" fmla="*/ 768545 w 2255146"/>
              <a:gd name="connsiteY66" fmla="*/ 3506135 h 3960530"/>
              <a:gd name="connsiteX67" fmla="*/ 757325 w 2255146"/>
              <a:gd name="connsiteY67" fmla="*/ 3377109 h 3960530"/>
              <a:gd name="connsiteX68" fmla="*/ 757325 w 2255146"/>
              <a:gd name="connsiteY68" fmla="*/ 3377109 h 3960530"/>
              <a:gd name="connsiteX69" fmla="*/ 785374 w 2255146"/>
              <a:gd name="connsiteY69" fmla="*/ 3450037 h 3960530"/>
              <a:gd name="connsiteX70" fmla="*/ 830253 w 2255146"/>
              <a:gd name="connsiteY70" fmla="*/ 3579062 h 3960530"/>
              <a:gd name="connsiteX71" fmla="*/ 869521 w 2255146"/>
              <a:gd name="connsiteY71" fmla="*/ 3455646 h 3960530"/>
              <a:gd name="connsiteX72" fmla="*/ 880741 w 2255146"/>
              <a:gd name="connsiteY72" fmla="*/ 3304181 h 3960530"/>
              <a:gd name="connsiteX73" fmla="*/ 875131 w 2255146"/>
              <a:gd name="connsiteY73" fmla="*/ 3169546 h 3960530"/>
              <a:gd name="connsiteX74" fmla="*/ 875131 w 2255146"/>
              <a:gd name="connsiteY74" fmla="*/ 3029300 h 3960530"/>
              <a:gd name="connsiteX75" fmla="*/ 908790 w 2255146"/>
              <a:gd name="connsiteY75" fmla="*/ 2905885 h 3960530"/>
              <a:gd name="connsiteX76" fmla="*/ 920010 w 2255146"/>
              <a:gd name="connsiteY76" fmla="*/ 2731980 h 3960530"/>
              <a:gd name="connsiteX77" fmla="*/ 936839 w 2255146"/>
              <a:gd name="connsiteY77" fmla="*/ 2990032 h 3960530"/>
              <a:gd name="connsiteX78" fmla="*/ 914400 w 2255146"/>
              <a:gd name="connsiteY78" fmla="*/ 3220034 h 3960530"/>
              <a:gd name="connsiteX79" fmla="*/ 942449 w 2255146"/>
              <a:gd name="connsiteY79" fmla="*/ 3326621 h 3960530"/>
              <a:gd name="connsiteX80" fmla="*/ 953668 w 2255146"/>
              <a:gd name="connsiteY80" fmla="*/ 3377109 h 3960530"/>
              <a:gd name="connsiteX81" fmla="*/ 987327 w 2255146"/>
              <a:gd name="connsiteY81" fmla="*/ 3337840 h 3960530"/>
              <a:gd name="connsiteX82" fmla="*/ 1026596 w 2255146"/>
              <a:gd name="connsiteY82" fmla="*/ 3416378 h 3960530"/>
              <a:gd name="connsiteX83" fmla="*/ 1077084 w 2255146"/>
              <a:gd name="connsiteY83" fmla="*/ 3270523 h 3960530"/>
              <a:gd name="connsiteX84" fmla="*/ 1088304 w 2255146"/>
              <a:gd name="connsiteY84" fmla="*/ 3450037 h 3960530"/>
              <a:gd name="connsiteX85" fmla="*/ 1082694 w 2255146"/>
              <a:gd name="connsiteY85" fmla="*/ 3545404 h 3960530"/>
              <a:gd name="connsiteX86" fmla="*/ 1065865 w 2255146"/>
              <a:gd name="connsiteY86" fmla="*/ 3635161 h 3960530"/>
              <a:gd name="connsiteX87" fmla="*/ 1060255 w 2255146"/>
              <a:gd name="connsiteY87" fmla="*/ 3853943 h 3960530"/>
              <a:gd name="connsiteX88" fmla="*/ 1133183 w 2255146"/>
              <a:gd name="connsiteY88" fmla="*/ 3876383 h 3960530"/>
              <a:gd name="connsiteX89" fmla="*/ 1150012 w 2255146"/>
              <a:gd name="connsiteY89" fmla="*/ 3797845 h 3960530"/>
              <a:gd name="connsiteX90" fmla="*/ 1166841 w 2255146"/>
              <a:gd name="connsiteY90" fmla="*/ 3629551 h 3960530"/>
              <a:gd name="connsiteX91" fmla="*/ 1150012 w 2255146"/>
              <a:gd name="connsiteY91" fmla="*/ 3506135 h 3960530"/>
              <a:gd name="connsiteX92" fmla="*/ 1155622 w 2255146"/>
              <a:gd name="connsiteY92" fmla="*/ 2866616 h 3960530"/>
              <a:gd name="connsiteX93" fmla="*/ 1166841 w 2255146"/>
              <a:gd name="connsiteY93" fmla="*/ 2771249 h 3960530"/>
              <a:gd name="connsiteX94" fmla="*/ 1121963 w 2255146"/>
              <a:gd name="connsiteY94" fmla="*/ 2698321 h 3960530"/>
              <a:gd name="connsiteX95" fmla="*/ 1127573 w 2255146"/>
              <a:gd name="connsiteY95" fmla="*/ 2636613 h 3960530"/>
              <a:gd name="connsiteX96" fmla="*/ 1155622 w 2255146"/>
              <a:gd name="connsiteY96" fmla="*/ 2552466 h 3960530"/>
              <a:gd name="connsiteX97" fmla="*/ 1150012 w 2255146"/>
              <a:gd name="connsiteY97" fmla="*/ 2333683 h 3960530"/>
              <a:gd name="connsiteX98" fmla="*/ 1172451 w 2255146"/>
              <a:gd name="connsiteY98" fmla="*/ 2159779 h 3960530"/>
              <a:gd name="connsiteX99" fmla="*/ 1150012 w 2255146"/>
              <a:gd name="connsiteY99" fmla="*/ 2025143 h 3960530"/>
              <a:gd name="connsiteX100" fmla="*/ 1127573 w 2255146"/>
              <a:gd name="connsiteY100" fmla="*/ 1823190 h 3960530"/>
              <a:gd name="connsiteX101" fmla="*/ 1133183 w 2255146"/>
              <a:gd name="connsiteY101" fmla="*/ 1716604 h 3960530"/>
              <a:gd name="connsiteX102" fmla="*/ 1155622 w 2255146"/>
              <a:gd name="connsiteY102" fmla="*/ 1548309 h 3960530"/>
              <a:gd name="connsiteX103" fmla="*/ 1161232 w 2255146"/>
              <a:gd name="connsiteY103" fmla="*/ 1464162 h 3960530"/>
              <a:gd name="connsiteX104" fmla="*/ 1178061 w 2255146"/>
              <a:gd name="connsiteY104" fmla="*/ 1329526 h 3960530"/>
              <a:gd name="connsiteX105" fmla="*/ 1194891 w 2255146"/>
              <a:gd name="connsiteY105" fmla="*/ 1284648 h 3960530"/>
              <a:gd name="connsiteX106" fmla="*/ 1206110 w 2255146"/>
              <a:gd name="connsiteY106" fmla="*/ 1250989 h 3960530"/>
              <a:gd name="connsiteX107" fmla="*/ 1217330 w 2255146"/>
              <a:gd name="connsiteY107" fmla="*/ 1228550 h 3960530"/>
              <a:gd name="connsiteX108" fmla="*/ 1250989 w 2255146"/>
              <a:gd name="connsiteY108" fmla="*/ 1138792 h 3960530"/>
              <a:gd name="connsiteX109" fmla="*/ 1273428 w 2255146"/>
              <a:gd name="connsiteY109" fmla="*/ 1234159 h 3960530"/>
              <a:gd name="connsiteX110" fmla="*/ 1380014 w 2255146"/>
              <a:gd name="connsiteY110" fmla="*/ 1172451 h 3960530"/>
              <a:gd name="connsiteX111" fmla="*/ 1396844 w 2255146"/>
              <a:gd name="connsiteY111" fmla="*/ 1318307 h 3960530"/>
              <a:gd name="connsiteX112" fmla="*/ 1492211 w 2255146"/>
              <a:gd name="connsiteY112" fmla="*/ 1245379 h 3960530"/>
              <a:gd name="connsiteX113" fmla="*/ 1441722 w 2255146"/>
              <a:gd name="connsiteY113" fmla="*/ 1447332 h 3960530"/>
              <a:gd name="connsiteX114" fmla="*/ 1475381 w 2255146"/>
              <a:gd name="connsiteY114" fmla="*/ 1447332 h 3960530"/>
              <a:gd name="connsiteX115" fmla="*/ 1570748 w 2255146"/>
              <a:gd name="connsiteY115" fmla="*/ 1329526 h 3960530"/>
              <a:gd name="connsiteX116" fmla="*/ 1537089 w 2255146"/>
              <a:gd name="connsiteY116" fmla="*/ 1542699 h 3960530"/>
              <a:gd name="connsiteX117" fmla="*/ 1576358 w 2255146"/>
              <a:gd name="connsiteY117" fmla="*/ 1565139 h 3960530"/>
              <a:gd name="connsiteX118" fmla="*/ 1654895 w 2255146"/>
              <a:gd name="connsiteY118" fmla="*/ 1480991 h 3960530"/>
              <a:gd name="connsiteX119" fmla="*/ 1699774 w 2255146"/>
              <a:gd name="connsiteY119" fmla="*/ 1351965 h 3960530"/>
              <a:gd name="connsiteX120" fmla="*/ 1722213 w 2255146"/>
              <a:gd name="connsiteY120" fmla="*/ 1368795 h 3960530"/>
              <a:gd name="connsiteX121" fmla="*/ 1710994 w 2255146"/>
              <a:gd name="connsiteY121" fmla="*/ 1531480 h 3960530"/>
              <a:gd name="connsiteX122" fmla="*/ 1710994 w 2255146"/>
              <a:gd name="connsiteY122" fmla="*/ 1626846 h 3960530"/>
              <a:gd name="connsiteX123" fmla="*/ 1722213 w 2255146"/>
              <a:gd name="connsiteY123" fmla="*/ 1671725 h 3960530"/>
              <a:gd name="connsiteX124" fmla="*/ 1778311 w 2255146"/>
              <a:gd name="connsiteY124" fmla="*/ 1581968 h 3960530"/>
              <a:gd name="connsiteX125" fmla="*/ 1817580 w 2255146"/>
              <a:gd name="connsiteY125" fmla="*/ 1419283 h 3960530"/>
              <a:gd name="connsiteX126" fmla="*/ 1845629 w 2255146"/>
              <a:gd name="connsiteY126" fmla="*/ 1363185 h 3960530"/>
              <a:gd name="connsiteX127" fmla="*/ 1862459 w 2255146"/>
              <a:gd name="connsiteY127" fmla="*/ 1172451 h 3960530"/>
              <a:gd name="connsiteX128" fmla="*/ 1896118 w 2255146"/>
              <a:gd name="connsiteY128" fmla="*/ 1099524 h 3960530"/>
              <a:gd name="connsiteX129" fmla="*/ 1924167 w 2255146"/>
              <a:gd name="connsiteY129" fmla="*/ 1020986 h 3960530"/>
              <a:gd name="connsiteX130" fmla="*/ 1935386 w 2255146"/>
              <a:gd name="connsiteY130" fmla="*/ 970498 h 3960530"/>
              <a:gd name="connsiteX131" fmla="*/ 1952216 w 2255146"/>
              <a:gd name="connsiteY131" fmla="*/ 931229 h 3960530"/>
              <a:gd name="connsiteX132" fmla="*/ 2008314 w 2255146"/>
              <a:gd name="connsiteY132" fmla="*/ 1009767 h 3960530"/>
              <a:gd name="connsiteX133" fmla="*/ 2058802 w 2255146"/>
              <a:gd name="connsiteY133" fmla="*/ 1015377 h 3960530"/>
              <a:gd name="connsiteX134" fmla="*/ 2098071 w 2255146"/>
              <a:gd name="connsiteY134" fmla="*/ 953669 h 3960530"/>
              <a:gd name="connsiteX135" fmla="*/ 2086851 w 2255146"/>
              <a:gd name="connsiteY135" fmla="*/ 903180 h 3960530"/>
              <a:gd name="connsiteX136" fmla="*/ 2165389 w 2255146"/>
              <a:gd name="connsiteY136" fmla="*/ 981718 h 3960530"/>
              <a:gd name="connsiteX137" fmla="*/ 2221487 w 2255146"/>
              <a:gd name="connsiteY137" fmla="*/ 1004157 h 3960530"/>
              <a:gd name="connsiteX138" fmla="*/ 2255146 w 2255146"/>
              <a:gd name="connsiteY138" fmla="*/ 931229 h 3960530"/>
              <a:gd name="connsiteX139" fmla="*/ 2176608 w 2255146"/>
              <a:gd name="connsiteY139" fmla="*/ 807813 h 3960530"/>
              <a:gd name="connsiteX140" fmla="*/ 1969045 w 2255146"/>
              <a:gd name="connsiteY140" fmla="*/ 813423 h 3960530"/>
              <a:gd name="connsiteX141" fmla="*/ 1868068 w 2255146"/>
              <a:gd name="connsiteY141" fmla="*/ 796594 h 3960530"/>
              <a:gd name="connsiteX142" fmla="*/ 1806360 w 2255146"/>
              <a:gd name="connsiteY142" fmla="*/ 762935 h 3960530"/>
              <a:gd name="connsiteX143" fmla="*/ 1694164 w 2255146"/>
              <a:gd name="connsiteY143" fmla="*/ 796594 h 3960530"/>
              <a:gd name="connsiteX144" fmla="*/ 1581968 w 2255146"/>
              <a:gd name="connsiteY144" fmla="*/ 908790 h 3960530"/>
              <a:gd name="connsiteX145" fmla="*/ 1514650 w 2255146"/>
              <a:gd name="connsiteY145" fmla="*/ 959278 h 3960530"/>
              <a:gd name="connsiteX146" fmla="*/ 1464162 w 2255146"/>
              <a:gd name="connsiteY146" fmla="*/ 931229 h 3960530"/>
              <a:gd name="connsiteX147" fmla="*/ 1413673 w 2255146"/>
              <a:gd name="connsiteY147" fmla="*/ 908790 h 3960530"/>
              <a:gd name="connsiteX148" fmla="*/ 1408064 w 2255146"/>
              <a:gd name="connsiteY148" fmla="*/ 847082 h 3960530"/>
              <a:gd name="connsiteX149" fmla="*/ 1323916 w 2255146"/>
              <a:gd name="connsiteY149" fmla="*/ 774154 h 3960530"/>
              <a:gd name="connsiteX150" fmla="*/ 1250989 w 2255146"/>
              <a:gd name="connsiteY150" fmla="*/ 589031 h 3960530"/>
              <a:gd name="connsiteX151" fmla="*/ 1211720 w 2255146"/>
              <a:gd name="connsiteY151" fmla="*/ 555372 h 3960530"/>
              <a:gd name="connsiteX152" fmla="*/ 1200500 w 2255146"/>
              <a:gd name="connsiteY152" fmla="*/ 510493 h 3960530"/>
              <a:gd name="connsiteX153" fmla="*/ 1206110 w 2255146"/>
              <a:gd name="connsiteY153" fmla="*/ 420736 h 3960530"/>
              <a:gd name="connsiteX154" fmla="*/ 1161232 w 2255146"/>
              <a:gd name="connsiteY154" fmla="*/ 330979 h 3960530"/>
              <a:gd name="connsiteX155" fmla="*/ 1116353 w 2255146"/>
              <a:gd name="connsiteY155" fmla="*/ 173904 h 3960530"/>
              <a:gd name="connsiteX156" fmla="*/ 1065865 w 2255146"/>
              <a:gd name="connsiteY156" fmla="*/ 100977 h 3960530"/>
              <a:gd name="connsiteX157" fmla="*/ 1009767 w 2255146"/>
              <a:gd name="connsiteY157" fmla="*/ 22439 h 3960530"/>
              <a:gd name="connsiteX158" fmla="*/ 925619 w 2255146"/>
              <a:gd name="connsiteY158" fmla="*/ 11219 h 3960530"/>
              <a:gd name="connsiteX159" fmla="*/ 835862 w 2255146"/>
              <a:gd name="connsiteY159" fmla="*/ 0 h 396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255146" h="3960530">
                <a:moveTo>
                  <a:pt x="835862" y="0"/>
                </a:moveTo>
                <a:lnTo>
                  <a:pt x="768545" y="61708"/>
                </a:lnTo>
                <a:lnTo>
                  <a:pt x="678787" y="263661"/>
                </a:lnTo>
                <a:lnTo>
                  <a:pt x="667568" y="319759"/>
                </a:lnTo>
                <a:lnTo>
                  <a:pt x="639519" y="409516"/>
                </a:lnTo>
                <a:lnTo>
                  <a:pt x="667568" y="482444"/>
                </a:lnTo>
                <a:lnTo>
                  <a:pt x="645129" y="499273"/>
                </a:lnTo>
                <a:lnTo>
                  <a:pt x="493664" y="549762"/>
                </a:lnTo>
                <a:lnTo>
                  <a:pt x="403907" y="678788"/>
                </a:lnTo>
                <a:lnTo>
                  <a:pt x="375857" y="774154"/>
                </a:lnTo>
                <a:lnTo>
                  <a:pt x="230002" y="734886"/>
                </a:lnTo>
                <a:lnTo>
                  <a:pt x="185124" y="757325"/>
                </a:lnTo>
                <a:lnTo>
                  <a:pt x="61708" y="774154"/>
                </a:lnTo>
                <a:lnTo>
                  <a:pt x="11219" y="802204"/>
                </a:lnTo>
                <a:lnTo>
                  <a:pt x="0" y="847082"/>
                </a:lnTo>
                <a:lnTo>
                  <a:pt x="11219" y="869521"/>
                </a:lnTo>
                <a:lnTo>
                  <a:pt x="0" y="931229"/>
                </a:lnTo>
                <a:lnTo>
                  <a:pt x="44878" y="948059"/>
                </a:lnTo>
                <a:lnTo>
                  <a:pt x="84147" y="869521"/>
                </a:lnTo>
                <a:lnTo>
                  <a:pt x="129026" y="852692"/>
                </a:lnTo>
                <a:lnTo>
                  <a:pt x="140245" y="891961"/>
                </a:lnTo>
                <a:lnTo>
                  <a:pt x="89757" y="992937"/>
                </a:lnTo>
                <a:lnTo>
                  <a:pt x="140245" y="1065865"/>
                </a:lnTo>
                <a:lnTo>
                  <a:pt x="140245" y="1110743"/>
                </a:lnTo>
                <a:lnTo>
                  <a:pt x="140245" y="1307087"/>
                </a:lnTo>
                <a:lnTo>
                  <a:pt x="162684" y="1340746"/>
                </a:lnTo>
                <a:lnTo>
                  <a:pt x="190733" y="1301477"/>
                </a:lnTo>
                <a:lnTo>
                  <a:pt x="252441" y="1312697"/>
                </a:lnTo>
                <a:lnTo>
                  <a:pt x="263661" y="1290258"/>
                </a:lnTo>
                <a:lnTo>
                  <a:pt x="302930" y="1290258"/>
                </a:lnTo>
                <a:lnTo>
                  <a:pt x="319759" y="1323916"/>
                </a:lnTo>
                <a:lnTo>
                  <a:pt x="359028" y="1335136"/>
                </a:lnTo>
                <a:lnTo>
                  <a:pt x="325369" y="1537089"/>
                </a:lnTo>
                <a:lnTo>
                  <a:pt x="381467" y="1531480"/>
                </a:lnTo>
                <a:lnTo>
                  <a:pt x="398297" y="1419283"/>
                </a:lnTo>
                <a:lnTo>
                  <a:pt x="431956" y="1323916"/>
                </a:lnTo>
                <a:lnTo>
                  <a:pt x="476834" y="1267818"/>
                </a:lnTo>
                <a:lnTo>
                  <a:pt x="488054" y="1424893"/>
                </a:lnTo>
                <a:lnTo>
                  <a:pt x="493664" y="1823190"/>
                </a:lnTo>
                <a:lnTo>
                  <a:pt x="493664" y="1901727"/>
                </a:lnTo>
                <a:lnTo>
                  <a:pt x="471224" y="2137340"/>
                </a:lnTo>
                <a:lnTo>
                  <a:pt x="465614" y="2356123"/>
                </a:lnTo>
                <a:lnTo>
                  <a:pt x="488054" y="2462709"/>
                </a:lnTo>
                <a:lnTo>
                  <a:pt x="493664" y="2726370"/>
                </a:lnTo>
                <a:lnTo>
                  <a:pt x="482444" y="2889055"/>
                </a:lnTo>
                <a:lnTo>
                  <a:pt x="476834" y="3051740"/>
                </a:lnTo>
                <a:lnTo>
                  <a:pt x="465614" y="3214424"/>
                </a:lnTo>
                <a:lnTo>
                  <a:pt x="431956" y="3337840"/>
                </a:lnTo>
                <a:lnTo>
                  <a:pt x="499273" y="3292962"/>
                </a:lnTo>
                <a:lnTo>
                  <a:pt x="510493" y="3545404"/>
                </a:lnTo>
                <a:lnTo>
                  <a:pt x="510493" y="3736137"/>
                </a:lnTo>
                <a:lnTo>
                  <a:pt x="532932" y="3870773"/>
                </a:lnTo>
                <a:lnTo>
                  <a:pt x="544152" y="3814675"/>
                </a:lnTo>
                <a:lnTo>
                  <a:pt x="560981" y="3713698"/>
                </a:lnTo>
                <a:lnTo>
                  <a:pt x="549762" y="3567843"/>
                </a:lnTo>
                <a:lnTo>
                  <a:pt x="566591" y="3332231"/>
                </a:lnTo>
                <a:lnTo>
                  <a:pt x="555372" y="3175156"/>
                </a:lnTo>
                <a:lnTo>
                  <a:pt x="555372" y="3175156"/>
                </a:lnTo>
                <a:lnTo>
                  <a:pt x="594640" y="3321011"/>
                </a:lnTo>
                <a:lnTo>
                  <a:pt x="656348" y="3416378"/>
                </a:lnTo>
                <a:lnTo>
                  <a:pt x="684397" y="3539794"/>
                </a:lnTo>
                <a:lnTo>
                  <a:pt x="695617" y="3752967"/>
                </a:lnTo>
                <a:lnTo>
                  <a:pt x="706837" y="3960530"/>
                </a:lnTo>
                <a:lnTo>
                  <a:pt x="706837" y="3960530"/>
                </a:lnTo>
                <a:lnTo>
                  <a:pt x="746105" y="3741747"/>
                </a:lnTo>
                <a:lnTo>
                  <a:pt x="768545" y="3629551"/>
                </a:lnTo>
                <a:lnTo>
                  <a:pt x="768545" y="3506135"/>
                </a:lnTo>
                <a:lnTo>
                  <a:pt x="757325" y="3377109"/>
                </a:lnTo>
                <a:lnTo>
                  <a:pt x="757325" y="3377109"/>
                </a:lnTo>
                <a:lnTo>
                  <a:pt x="785374" y="3450037"/>
                </a:lnTo>
                <a:lnTo>
                  <a:pt x="830253" y="3579062"/>
                </a:lnTo>
                <a:lnTo>
                  <a:pt x="869521" y="3455646"/>
                </a:lnTo>
                <a:lnTo>
                  <a:pt x="880741" y="3304181"/>
                </a:lnTo>
                <a:lnTo>
                  <a:pt x="875131" y="3169546"/>
                </a:lnTo>
                <a:lnTo>
                  <a:pt x="875131" y="3029300"/>
                </a:lnTo>
                <a:lnTo>
                  <a:pt x="908790" y="2905885"/>
                </a:lnTo>
                <a:lnTo>
                  <a:pt x="920010" y="2731980"/>
                </a:lnTo>
                <a:lnTo>
                  <a:pt x="936839" y="2990032"/>
                </a:lnTo>
                <a:lnTo>
                  <a:pt x="914400" y="3220034"/>
                </a:lnTo>
                <a:lnTo>
                  <a:pt x="942449" y="3326621"/>
                </a:lnTo>
                <a:lnTo>
                  <a:pt x="953668" y="3377109"/>
                </a:lnTo>
                <a:lnTo>
                  <a:pt x="987327" y="3337840"/>
                </a:lnTo>
                <a:lnTo>
                  <a:pt x="1026596" y="3416378"/>
                </a:lnTo>
                <a:lnTo>
                  <a:pt x="1077084" y="3270523"/>
                </a:lnTo>
                <a:lnTo>
                  <a:pt x="1088304" y="3450037"/>
                </a:lnTo>
                <a:lnTo>
                  <a:pt x="1082694" y="3545404"/>
                </a:lnTo>
                <a:lnTo>
                  <a:pt x="1065865" y="3635161"/>
                </a:lnTo>
                <a:lnTo>
                  <a:pt x="1060255" y="3853943"/>
                </a:lnTo>
                <a:lnTo>
                  <a:pt x="1133183" y="3876383"/>
                </a:lnTo>
                <a:lnTo>
                  <a:pt x="1150012" y="3797845"/>
                </a:lnTo>
                <a:lnTo>
                  <a:pt x="1166841" y="3629551"/>
                </a:lnTo>
                <a:lnTo>
                  <a:pt x="1150012" y="3506135"/>
                </a:lnTo>
                <a:lnTo>
                  <a:pt x="1155622" y="2866616"/>
                </a:lnTo>
                <a:lnTo>
                  <a:pt x="1166841" y="2771249"/>
                </a:lnTo>
                <a:lnTo>
                  <a:pt x="1121963" y="2698321"/>
                </a:lnTo>
                <a:lnTo>
                  <a:pt x="1127573" y="2636613"/>
                </a:lnTo>
                <a:lnTo>
                  <a:pt x="1155622" y="2552466"/>
                </a:lnTo>
                <a:lnTo>
                  <a:pt x="1150012" y="2333683"/>
                </a:lnTo>
                <a:lnTo>
                  <a:pt x="1172451" y="2159779"/>
                </a:lnTo>
                <a:lnTo>
                  <a:pt x="1150012" y="2025143"/>
                </a:lnTo>
                <a:lnTo>
                  <a:pt x="1127573" y="1823190"/>
                </a:lnTo>
                <a:lnTo>
                  <a:pt x="1133183" y="1716604"/>
                </a:lnTo>
                <a:lnTo>
                  <a:pt x="1155622" y="1548309"/>
                </a:lnTo>
                <a:lnTo>
                  <a:pt x="1161232" y="1464162"/>
                </a:lnTo>
                <a:lnTo>
                  <a:pt x="1178061" y="1329526"/>
                </a:lnTo>
                <a:cubicBezTo>
                  <a:pt x="1183671" y="1314567"/>
                  <a:pt x="1189517" y="1299694"/>
                  <a:pt x="1194891" y="1284648"/>
                </a:cubicBezTo>
                <a:cubicBezTo>
                  <a:pt x="1198869" y="1273510"/>
                  <a:pt x="1202370" y="1262209"/>
                  <a:pt x="1206110" y="1250989"/>
                </a:cubicBezTo>
                <a:cubicBezTo>
                  <a:pt x="1212556" y="1231651"/>
                  <a:pt x="1207538" y="1238340"/>
                  <a:pt x="1217330" y="1228550"/>
                </a:cubicBezTo>
                <a:lnTo>
                  <a:pt x="1250989" y="1138792"/>
                </a:lnTo>
                <a:lnTo>
                  <a:pt x="1273428" y="1234159"/>
                </a:lnTo>
                <a:lnTo>
                  <a:pt x="1380014" y="1172451"/>
                </a:lnTo>
                <a:lnTo>
                  <a:pt x="1396844" y="1318307"/>
                </a:lnTo>
                <a:lnTo>
                  <a:pt x="1492211" y="1245379"/>
                </a:lnTo>
                <a:lnTo>
                  <a:pt x="1441722" y="1447332"/>
                </a:lnTo>
                <a:lnTo>
                  <a:pt x="1475381" y="1447332"/>
                </a:lnTo>
                <a:lnTo>
                  <a:pt x="1570748" y="1329526"/>
                </a:lnTo>
                <a:lnTo>
                  <a:pt x="1537089" y="1542699"/>
                </a:lnTo>
                <a:lnTo>
                  <a:pt x="1576358" y="1565139"/>
                </a:lnTo>
                <a:lnTo>
                  <a:pt x="1654895" y="1480991"/>
                </a:lnTo>
                <a:lnTo>
                  <a:pt x="1699774" y="1351965"/>
                </a:lnTo>
                <a:lnTo>
                  <a:pt x="1722213" y="1368795"/>
                </a:lnTo>
                <a:lnTo>
                  <a:pt x="1710994" y="1531480"/>
                </a:lnTo>
                <a:lnTo>
                  <a:pt x="1710994" y="1626846"/>
                </a:lnTo>
                <a:lnTo>
                  <a:pt x="1722213" y="1671725"/>
                </a:lnTo>
                <a:lnTo>
                  <a:pt x="1778311" y="1581968"/>
                </a:lnTo>
                <a:lnTo>
                  <a:pt x="1817580" y="1419283"/>
                </a:lnTo>
                <a:lnTo>
                  <a:pt x="1845629" y="1363185"/>
                </a:lnTo>
                <a:lnTo>
                  <a:pt x="1862459" y="1172451"/>
                </a:lnTo>
                <a:lnTo>
                  <a:pt x="1896118" y="1099524"/>
                </a:lnTo>
                <a:lnTo>
                  <a:pt x="1924167" y="1020986"/>
                </a:lnTo>
                <a:lnTo>
                  <a:pt x="1935386" y="970498"/>
                </a:lnTo>
                <a:lnTo>
                  <a:pt x="1952216" y="931229"/>
                </a:lnTo>
                <a:lnTo>
                  <a:pt x="2008314" y="1009767"/>
                </a:lnTo>
                <a:lnTo>
                  <a:pt x="2058802" y="1015377"/>
                </a:lnTo>
                <a:lnTo>
                  <a:pt x="2098071" y="953669"/>
                </a:lnTo>
                <a:lnTo>
                  <a:pt x="2086851" y="903180"/>
                </a:lnTo>
                <a:lnTo>
                  <a:pt x="2165389" y="981718"/>
                </a:lnTo>
                <a:lnTo>
                  <a:pt x="2221487" y="1004157"/>
                </a:lnTo>
                <a:lnTo>
                  <a:pt x="2255146" y="931229"/>
                </a:lnTo>
                <a:lnTo>
                  <a:pt x="2176608" y="807813"/>
                </a:lnTo>
                <a:lnTo>
                  <a:pt x="1969045" y="813423"/>
                </a:lnTo>
                <a:lnTo>
                  <a:pt x="1868068" y="796594"/>
                </a:lnTo>
                <a:lnTo>
                  <a:pt x="1806360" y="762935"/>
                </a:lnTo>
                <a:lnTo>
                  <a:pt x="1694164" y="796594"/>
                </a:lnTo>
                <a:lnTo>
                  <a:pt x="1581968" y="908790"/>
                </a:lnTo>
                <a:lnTo>
                  <a:pt x="1514650" y="959278"/>
                </a:lnTo>
                <a:lnTo>
                  <a:pt x="1464162" y="931229"/>
                </a:lnTo>
                <a:lnTo>
                  <a:pt x="1413673" y="908790"/>
                </a:lnTo>
                <a:lnTo>
                  <a:pt x="1408064" y="847082"/>
                </a:lnTo>
                <a:lnTo>
                  <a:pt x="1323916" y="774154"/>
                </a:lnTo>
                <a:lnTo>
                  <a:pt x="1250989" y="589031"/>
                </a:lnTo>
                <a:lnTo>
                  <a:pt x="1211720" y="555372"/>
                </a:lnTo>
                <a:lnTo>
                  <a:pt x="1200500" y="510493"/>
                </a:lnTo>
                <a:lnTo>
                  <a:pt x="1206110" y="420736"/>
                </a:lnTo>
                <a:lnTo>
                  <a:pt x="1161232" y="330979"/>
                </a:lnTo>
                <a:lnTo>
                  <a:pt x="1116353" y="173904"/>
                </a:lnTo>
                <a:lnTo>
                  <a:pt x="1065865" y="100977"/>
                </a:lnTo>
                <a:lnTo>
                  <a:pt x="1009767" y="22439"/>
                </a:lnTo>
                <a:lnTo>
                  <a:pt x="925619" y="11219"/>
                </a:lnTo>
                <a:lnTo>
                  <a:pt x="835862" y="0"/>
                </a:lnTo>
                <a:close/>
              </a:path>
            </a:pathLst>
          </a:custGeom>
          <a:blipFill dpi="0" rotWithShape="1">
            <a:blip r:embed="rId25" cstate="screen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31C68C16-C476-4576-BF5E-7AD9B7AD42CA}"/>
              </a:ext>
            </a:extLst>
          </p:cNvPr>
          <p:cNvSpPr/>
          <p:nvPr/>
        </p:nvSpPr>
        <p:spPr>
          <a:xfrm>
            <a:off x="-50580" y="-5276"/>
            <a:ext cx="4818185" cy="5155810"/>
          </a:xfrm>
          <a:custGeom>
            <a:avLst/>
            <a:gdLst>
              <a:gd name="connsiteX0" fmla="*/ 902634 w 4818185"/>
              <a:gd name="connsiteY0" fmla="*/ 2197172 h 5155810"/>
              <a:gd name="connsiteX1" fmla="*/ 924670 w 4818185"/>
              <a:gd name="connsiteY1" fmla="*/ 2208924 h 5155810"/>
              <a:gd name="connsiteX2" fmla="*/ 904029 w 4818185"/>
              <a:gd name="connsiteY2" fmla="*/ 2202474 h 5155810"/>
              <a:gd name="connsiteX3" fmla="*/ 778755 w 4818185"/>
              <a:gd name="connsiteY3" fmla="*/ 2131103 h 5155810"/>
              <a:gd name="connsiteX4" fmla="*/ 895487 w 4818185"/>
              <a:gd name="connsiteY4" fmla="*/ 2170014 h 5155810"/>
              <a:gd name="connsiteX5" fmla="*/ 902634 w 4818185"/>
              <a:gd name="connsiteY5" fmla="*/ 2197172 h 5155810"/>
              <a:gd name="connsiteX6" fmla="*/ 600224 w 4818185"/>
              <a:gd name="connsiteY6" fmla="*/ 1651014 h 5155810"/>
              <a:gd name="connsiteX7" fmla="*/ 783008 w 4818185"/>
              <a:gd name="connsiteY7" fmla="*/ 1664308 h 5155810"/>
              <a:gd name="connsiteX8" fmla="*/ 798211 w 4818185"/>
              <a:gd name="connsiteY8" fmla="*/ 1751724 h 5155810"/>
              <a:gd name="connsiteX9" fmla="*/ 798211 w 4818185"/>
              <a:gd name="connsiteY9" fmla="*/ 1807846 h 5155810"/>
              <a:gd name="connsiteX10" fmla="*/ 698645 w 4818185"/>
              <a:gd name="connsiteY10" fmla="*/ 1746574 h 5155810"/>
              <a:gd name="connsiteX11" fmla="*/ 681479 w 4818185"/>
              <a:gd name="connsiteY11" fmla="*/ 1732269 h 5155810"/>
              <a:gd name="connsiteX12" fmla="*/ 759300 w 4818185"/>
              <a:gd name="connsiteY12" fmla="*/ 1527988 h 5155810"/>
              <a:gd name="connsiteX13" fmla="*/ 817666 w 4818185"/>
              <a:gd name="connsiteY13" fmla="*/ 1615537 h 5155810"/>
              <a:gd name="connsiteX14" fmla="*/ 832207 w 4818185"/>
              <a:gd name="connsiteY14" fmla="*/ 1667886 h 5155810"/>
              <a:gd name="connsiteX15" fmla="*/ 783008 w 4818185"/>
              <a:gd name="connsiteY15" fmla="*/ 1664308 h 5155810"/>
              <a:gd name="connsiteX16" fmla="*/ 2173458 w 4818185"/>
              <a:gd name="connsiteY16" fmla="*/ 14068 h 5155810"/>
              <a:gd name="connsiteX17" fmla="*/ 2166425 w 4818185"/>
              <a:gd name="connsiteY17" fmla="*/ 21102 h 5155810"/>
              <a:gd name="connsiteX18" fmla="*/ 2163730 w 4818185"/>
              <a:gd name="connsiteY18" fmla="*/ 21017 h 5155810"/>
              <a:gd name="connsiteX19" fmla="*/ 872197 w 4818185"/>
              <a:gd name="connsiteY19" fmla="*/ 0 h 5155810"/>
              <a:gd name="connsiteX20" fmla="*/ 1026941 w 4818185"/>
              <a:gd name="connsiteY20" fmla="*/ 7034 h 5155810"/>
              <a:gd name="connsiteX21" fmla="*/ 1005840 w 4818185"/>
              <a:gd name="connsiteY21" fmla="*/ 42203 h 5155810"/>
              <a:gd name="connsiteX22" fmla="*/ 991772 w 4818185"/>
              <a:gd name="connsiteY22" fmla="*/ 140677 h 5155810"/>
              <a:gd name="connsiteX23" fmla="*/ 1005840 w 4818185"/>
              <a:gd name="connsiteY23" fmla="*/ 281354 h 5155810"/>
              <a:gd name="connsiteX24" fmla="*/ 1055077 w 4818185"/>
              <a:gd name="connsiteY24" fmla="*/ 464234 h 5155810"/>
              <a:gd name="connsiteX25" fmla="*/ 1111348 w 4818185"/>
              <a:gd name="connsiteY25" fmla="*/ 450166 h 5155810"/>
              <a:gd name="connsiteX26" fmla="*/ 1160585 w 4818185"/>
              <a:gd name="connsiteY26" fmla="*/ 414997 h 5155810"/>
              <a:gd name="connsiteX27" fmla="*/ 1160585 w 4818185"/>
              <a:gd name="connsiteY27" fmla="*/ 379828 h 5155810"/>
              <a:gd name="connsiteX28" fmla="*/ 1230923 w 4818185"/>
              <a:gd name="connsiteY28" fmla="*/ 379828 h 5155810"/>
              <a:gd name="connsiteX29" fmla="*/ 1266092 w 4818185"/>
              <a:gd name="connsiteY29" fmla="*/ 400930 h 5155810"/>
              <a:gd name="connsiteX30" fmla="*/ 1259058 w 4818185"/>
              <a:gd name="connsiteY30" fmla="*/ 457200 h 5155810"/>
              <a:gd name="connsiteX31" fmla="*/ 1294228 w 4818185"/>
              <a:gd name="connsiteY31" fmla="*/ 443133 h 5155810"/>
              <a:gd name="connsiteX32" fmla="*/ 1266092 w 4818185"/>
              <a:gd name="connsiteY32" fmla="*/ 527539 h 5155810"/>
              <a:gd name="connsiteX33" fmla="*/ 1188720 w 4818185"/>
              <a:gd name="connsiteY33" fmla="*/ 562708 h 5155810"/>
              <a:gd name="connsiteX34" fmla="*/ 1111348 w 4818185"/>
              <a:gd name="connsiteY34" fmla="*/ 611945 h 5155810"/>
              <a:gd name="connsiteX35" fmla="*/ 1167618 w 4818185"/>
              <a:gd name="connsiteY35" fmla="*/ 710419 h 5155810"/>
              <a:gd name="connsiteX36" fmla="*/ 1209821 w 4818185"/>
              <a:gd name="connsiteY36" fmla="*/ 766690 h 5155810"/>
              <a:gd name="connsiteX37" fmla="*/ 1252025 w 4818185"/>
              <a:gd name="connsiteY37" fmla="*/ 907366 h 5155810"/>
              <a:gd name="connsiteX38" fmla="*/ 1336431 w 4818185"/>
              <a:gd name="connsiteY38" fmla="*/ 1160585 h 5155810"/>
              <a:gd name="connsiteX39" fmla="*/ 1336431 w 4818185"/>
              <a:gd name="connsiteY39" fmla="*/ 1125416 h 5155810"/>
              <a:gd name="connsiteX40" fmla="*/ 1357532 w 4818185"/>
              <a:gd name="connsiteY40" fmla="*/ 1019908 h 5155810"/>
              <a:gd name="connsiteX41" fmla="*/ 1385668 w 4818185"/>
              <a:gd name="connsiteY41" fmla="*/ 977705 h 5155810"/>
              <a:gd name="connsiteX42" fmla="*/ 1399735 w 4818185"/>
              <a:gd name="connsiteY42" fmla="*/ 1026942 h 5155810"/>
              <a:gd name="connsiteX43" fmla="*/ 1399735 w 4818185"/>
              <a:gd name="connsiteY43" fmla="*/ 1139483 h 5155810"/>
              <a:gd name="connsiteX44" fmla="*/ 1413803 w 4818185"/>
              <a:gd name="connsiteY44" fmla="*/ 1223890 h 5155810"/>
              <a:gd name="connsiteX45" fmla="*/ 1463040 w 4818185"/>
              <a:gd name="connsiteY45" fmla="*/ 1146517 h 5155810"/>
              <a:gd name="connsiteX46" fmla="*/ 1498209 w 4818185"/>
              <a:gd name="connsiteY46" fmla="*/ 1033976 h 5155810"/>
              <a:gd name="connsiteX47" fmla="*/ 1554480 w 4818185"/>
              <a:gd name="connsiteY47" fmla="*/ 886265 h 5155810"/>
              <a:gd name="connsiteX48" fmla="*/ 1645920 w 4818185"/>
              <a:gd name="connsiteY48" fmla="*/ 829994 h 5155810"/>
              <a:gd name="connsiteX49" fmla="*/ 1681089 w 4818185"/>
              <a:gd name="connsiteY49" fmla="*/ 696351 h 5155810"/>
              <a:gd name="connsiteX50" fmla="*/ 1730326 w 4818185"/>
              <a:gd name="connsiteY50" fmla="*/ 569742 h 5155810"/>
              <a:gd name="connsiteX51" fmla="*/ 1751428 w 4818185"/>
              <a:gd name="connsiteY51" fmla="*/ 450166 h 5155810"/>
              <a:gd name="connsiteX52" fmla="*/ 1779563 w 4818185"/>
              <a:gd name="connsiteY52" fmla="*/ 323557 h 5155810"/>
              <a:gd name="connsiteX53" fmla="*/ 1758461 w 4818185"/>
              <a:gd name="connsiteY53" fmla="*/ 203982 h 5155810"/>
              <a:gd name="connsiteX54" fmla="*/ 1737360 w 4818185"/>
              <a:gd name="connsiteY54" fmla="*/ 84406 h 5155810"/>
              <a:gd name="connsiteX55" fmla="*/ 1723292 w 4818185"/>
              <a:gd name="connsiteY55" fmla="*/ 7034 h 5155810"/>
              <a:gd name="connsiteX56" fmla="*/ 2163730 w 4818185"/>
              <a:gd name="connsiteY56" fmla="*/ 21017 h 5155810"/>
              <a:gd name="connsiteX57" fmla="*/ 2124221 w 4818185"/>
              <a:gd name="connsiteY57" fmla="*/ 49237 h 5155810"/>
              <a:gd name="connsiteX58" fmla="*/ 2074985 w 4818185"/>
              <a:gd name="connsiteY58" fmla="*/ 84406 h 5155810"/>
              <a:gd name="connsiteX59" fmla="*/ 2025748 w 4818185"/>
              <a:gd name="connsiteY59" fmla="*/ 161779 h 5155810"/>
              <a:gd name="connsiteX60" fmla="*/ 1997612 w 4818185"/>
              <a:gd name="connsiteY60" fmla="*/ 225083 h 5155810"/>
              <a:gd name="connsiteX61" fmla="*/ 1969477 w 4818185"/>
              <a:gd name="connsiteY61" fmla="*/ 316523 h 5155810"/>
              <a:gd name="connsiteX62" fmla="*/ 1948375 w 4818185"/>
              <a:gd name="connsiteY62" fmla="*/ 407963 h 5155810"/>
              <a:gd name="connsiteX63" fmla="*/ 1920240 w 4818185"/>
              <a:gd name="connsiteY63" fmla="*/ 541606 h 5155810"/>
              <a:gd name="connsiteX64" fmla="*/ 1920240 w 4818185"/>
              <a:gd name="connsiteY64" fmla="*/ 654148 h 5155810"/>
              <a:gd name="connsiteX65" fmla="*/ 1920240 w 4818185"/>
              <a:gd name="connsiteY65" fmla="*/ 851096 h 5155810"/>
              <a:gd name="connsiteX66" fmla="*/ 1990578 w 4818185"/>
              <a:gd name="connsiteY66" fmla="*/ 851096 h 5155810"/>
              <a:gd name="connsiteX67" fmla="*/ 2074985 w 4818185"/>
              <a:gd name="connsiteY67" fmla="*/ 829994 h 5155810"/>
              <a:gd name="connsiteX68" fmla="*/ 2131255 w 4818185"/>
              <a:gd name="connsiteY68" fmla="*/ 766690 h 5155810"/>
              <a:gd name="connsiteX69" fmla="*/ 2208628 w 4818185"/>
              <a:gd name="connsiteY69" fmla="*/ 661182 h 5155810"/>
              <a:gd name="connsiteX70" fmla="*/ 2250831 w 4818185"/>
              <a:gd name="connsiteY70" fmla="*/ 499403 h 5155810"/>
              <a:gd name="connsiteX71" fmla="*/ 2222695 w 4818185"/>
              <a:gd name="connsiteY71" fmla="*/ 450166 h 5155810"/>
              <a:gd name="connsiteX72" fmla="*/ 2152357 w 4818185"/>
              <a:gd name="connsiteY72" fmla="*/ 316523 h 5155810"/>
              <a:gd name="connsiteX73" fmla="*/ 2131255 w 4818185"/>
              <a:gd name="connsiteY73" fmla="*/ 225083 h 5155810"/>
              <a:gd name="connsiteX74" fmla="*/ 2131255 w 4818185"/>
              <a:gd name="connsiteY74" fmla="*/ 182880 h 5155810"/>
              <a:gd name="connsiteX75" fmla="*/ 2187526 w 4818185"/>
              <a:gd name="connsiteY75" fmla="*/ 295422 h 5155810"/>
              <a:gd name="connsiteX76" fmla="*/ 2278966 w 4818185"/>
              <a:gd name="connsiteY76" fmla="*/ 436099 h 5155810"/>
              <a:gd name="connsiteX77" fmla="*/ 2335237 w 4818185"/>
              <a:gd name="connsiteY77" fmla="*/ 281354 h 5155810"/>
              <a:gd name="connsiteX78" fmla="*/ 2377440 w 4818185"/>
              <a:gd name="connsiteY78" fmla="*/ 147711 h 5155810"/>
              <a:gd name="connsiteX79" fmla="*/ 2426677 w 4818185"/>
              <a:gd name="connsiteY79" fmla="*/ 7034 h 5155810"/>
              <a:gd name="connsiteX80" fmla="*/ 2497015 w 4818185"/>
              <a:gd name="connsiteY80" fmla="*/ 7034 h 5155810"/>
              <a:gd name="connsiteX81" fmla="*/ 2461846 w 4818185"/>
              <a:gd name="connsiteY81" fmla="*/ 161779 h 5155810"/>
              <a:gd name="connsiteX82" fmla="*/ 2433711 w 4818185"/>
              <a:gd name="connsiteY82" fmla="*/ 225083 h 5155810"/>
              <a:gd name="connsiteX83" fmla="*/ 2384474 w 4818185"/>
              <a:gd name="connsiteY83" fmla="*/ 330591 h 5155810"/>
              <a:gd name="connsiteX84" fmla="*/ 2426677 w 4818185"/>
              <a:gd name="connsiteY84" fmla="*/ 309490 h 5155810"/>
              <a:gd name="connsiteX85" fmla="*/ 2539218 w 4818185"/>
              <a:gd name="connsiteY85" fmla="*/ 260253 h 5155810"/>
              <a:gd name="connsiteX86" fmla="*/ 2602523 w 4818185"/>
              <a:gd name="connsiteY86" fmla="*/ 218050 h 5155810"/>
              <a:gd name="connsiteX87" fmla="*/ 2700997 w 4818185"/>
              <a:gd name="connsiteY87" fmla="*/ 140677 h 5155810"/>
              <a:gd name="connsiteX88" fmla="*/ 2729132 w 4818185"/>
              <a:gd name="connsiteY88" fmla="*/ 133643 h 5155810"/>
              <a:gd name="connsiteX89" fmla="*/ 2750234 w 4818185"/>
              <a:gd name="connsiteY89" fmla="*/ 175846 h 5155810"/>
              <a:gd name="connsiteX90" fmla="*/ 2665828 w 4818185"/>
              <a:gd name="connsiteY90" fmla="*/ 232117 h 5155810"/>
              <a:gd name="connsiteX91" fmla="*/ 2609557 w 4818185"/>
              <a:gd name="connsiteY91" fmla="*/ 267286 h 5155810"/>
              <a:gd name="connsiteX92" fmla="*/ 2546252 w 4818185"/>
              <a:gd name="connsiteY92" fmla="*/ 323557 h 5155810"/>
              <a:gd name="connsiteX93" fmla="*/ 2475914 w 4818185"/>
              <a:gd name="connsiteY93" fmla="*/ 379828 h 5155810"/>
              <a:gd name="connsiteX94" fmla="*/ 2384474 w 4818185"/>
              <a:gd name="connsiteY94" fmla="*/ 386862 h 5155810"/>
              <a:gd name="connsiteX95" fmla="*/ 2363372 w 4818185"/>
              <a:gd name="connsiteY95" fmla="*/ 436099 h 5155810"/>
              <a:gd name="connsiteX96" fmla="*/ 2307101 w 4818185"/>
              <a:gd name="connsiteY96" fmla="*/ 569742 h 5155810"/>
              <a:gd name="connsiteX97" fmla="*/ 2271932 w 4818185"/>
              <a:gd name="connsiteY97" fmla="*/ 717453 h 5155810"/>
              <a:gd name="connsiteX98" fmla="*/ 2349305 w 4818185"/>
              <a:gd name="connsiteY98" fmla="*/ 703385 h 5155810"/>
              <a:gd name="connsiteX99" fmla="*/ 2398541 w 4818185"/>
              <a:gd name="connsiteY99" fmla="*/ 710419 h 5155810"/>
              <a:gd name="connsiteX100" fmla="*/ 2370406 w 4818185"/>
              <a:gd name="connsiteY100" fmla="*/ 780757 h 5155810"/>
              <a:gd name="connsiteX101" fmla="*/ 2250831 w 4818185"/>
              <a:gd name="connsiteY101" fmla="*/ 801859 h 5155810"/>
              <a:gd name="connsiteX102" fmla="*/ 2173458 w 4818185"/>
              <a:gd name="connsiteY102" fmla="*/ 907366 h 5155810"/>
              <a:gd name="connsiteX103" fmla="*/ 2117188 w 4818185"/>
              <a:gd name="connsiteY103" fmla="*/ 928468 h 5155810"/>
              <a:gd name="connsiteX104" fmla="*/ 2067951 w 4818185"/>
              <a:gd name="connsiteY104" fmla="*/ 963637 h 5155810"/>
              <a:gd name="connsiteX105" fmla="*/ 1976511 w 4818185"/>
              <a:gd name="connsiteY105" fmla="*/ 1062111 h 5155810"/>
              <a:gd name="connsiteX106" fmla="*/ 1941341 w 4818185"/>
              <a:gd name="connsiteY106" fmla="*/ 1104314 h 5155810"/>
              <a:gd name="connsiteX107" fmla="*/ 1863969 w 4818185"/>
              <a:gd name="connsiteY107" fmla="*/ 1202788 h 5155810"/>
              <a:gd name="connsiteX108" fmla="*/ 1821766 w 4818185"/>
              <a:gd name="connsiteY108" fmla="*/ 1329397 h 5155810"/>
              <a:gd name="connsiteX109" fmla="*/ 1835834 w 4818185"/>
              <a:gd name="connsiteY109" fmla="*/ 1378634 h 5155810"/>
              <a:gd name="connsiteX110" fmla="*/ 1899138 w 4818185"/>
              <a:gd name="connsiteY110" fmla="*/ 1350499 h 5155810"/>
              <a:gd name="connsiteX111" fmla="*/ 1962443 w 4818185"/>
              <a:gd name="connsiteY111" fmla="*/ 1280160 h 5155810"/>
              <a:gd name="connsiteX112" fmla="*/ 2025748 w 4818185"/>
              <a:gd name="connsiteY112" fmla="*/ 1223890 h 5155810"/>
              <a:gd name="connsiteX113" fmla="*/ 2145323 w 4818185"/>
              <a:gd name="connsiteY113" fmla="*/ 1132450 h 5155810"/>
              <a:gd name="connsiteX114" fmla="*/ 2236763 w 4818185"/>
              <a:gd name="connsiteY114" fmla="*/ 1012874 h 5155810"/>
              <a:gd name="connsiteX115" fmla="*/ 2286000 w 4818185"/>
              <a:gd name="connsiteY115" fmla="*/ 1012874 h 5155810"/>
              <a:gd name="connsiteX116" fmla="*/ 2250831 w 4818185"/>
              <a:gd name="connsiteY116" fmla="*/ 1125416 h 5155810"/>
              <a:gd name="connsiteX117" fmla="*/ 2215661 w 4818185"/>
              <a:gd name="connsiteY117" fmla="*/ 1160585 h 5155810"/>
              <a:gd name="connsiteX118" fmla="*/ 2138289 w 4818185"/>
              <a:gd name="connsiteY118" fmla="*/ 1237957 h 5155810"/>
              <a:gd name="connsiteX119" fmla="*/ 2074985 w 4818185"/>
              <a:gd name="connsiteY119" fmla="*/ 1315330 h 5155810"/>
              <a:gd name="connsiteX120" fmla="*/ 1962443 w 4818185"/>
              <a:gd name="connsiteY120" fmla="*/ 1448973 h 5155810"/>
              <a:gd name="connsiteX121" fmla="*/ 1856935 w 4818185"/>
              <a:gd name="connsiteY121" fmla="*/ 1554480 h 5155810"/>
              <a:gd name="connsiteX122" fmla="*/ 1828800 w 4818185"/>
              <a:gd name="connsiteY122" fmla="*/ 1674056 h 5155810"/>
              <a:gd name="connsiteX123" fmla="*/ 1828800 w 4818185"/>
              <a:gd name="connsiteY123" fmla="*/ 1751428 h 5155810"/>
              <a:gd name="connsiteX124" fmla="*/ 1871003 w 4818185"/>
              <a:gd name="connsiteY124" fmla="*/ 1828800 h 5155810"/>
              <a:gd name="connsiteX125" fmla="*/ 1955409 w 4818185"/>
              <a:gd name="connsiteY125" fmla="*/ 1863970 h 5155810"/>
              <a:gd name="connsiteX126" fmla="*/ 2046849 w 4818185"/>
              <a:gd name="connsiteY126" fmla="*/ 1835834 h 5155810"/>
              <a:gd name="connsiteX127" fmla="*/ 2138289 w 4818185"/>
              <a:gd name="connsiteY127" fmla="*/ 1765496 h 5155810"/>
              <a:gd name="connsiteX128" fmla="*/ 2257865 w 4818185"/>
              <a:gd name="connsiteY128" fmla="*/ 1659988 h 5155810"/>
              <a:gd name="connsiteX129" fmla="*/ 2489981 w 4818185"/>
              <a:gd name="connsiteY129" fmla="*/ 1427871 h 5155810"/>
              <a:gd name="connsiteX130" fmla="*/ 2560320 w 4818185"/>
              <a:gd name="connsiteY130" fmla="*/ 1441939 h 5155810"/>
              <a:gd name="connsiteX131" fmla="*/ 2609557 w 4818185"/>
              <a:gd name="connsiteY131" fmla="*/ 1378634 h 5155810"/>
              <a:gd name="connsiteX132" fmla="*/ 2792437 w 4818185"/>
              <a:gd name="connsiteY132" fmla="*/ 1209822 h 5155810"/>
              <a:gd name="connsiteX133" fmla="*/ 2904978 w 4818185"/>
              <a:gd name="connsiteY133" fmla="*/ 1104314 h 5155810"/>
              <a:gd name="connsiteX134" fmla="*/ 2989385 w 4818185"/>
              <a:gd name="connsiteY134" fmla="*/ 1019908 h 5155810"/>
              <a:gd name="connsiteX135" fmla="*/ 3158197 w 4818185"/>
              <a:gd name="connsiteY135" fmla="*/ 815926 h 5155810"/>
              <a:gd name="connsiteX136" fmla="*/ 3397348 w 4818185"/>
              <a:gd name="connsiteY136" fmla="*/ 618979 h 5155810"/>
              <a:gd name="connsiteX137" fmla="*/ 3587261 w 4818185"/>
              <a:gd name="connsiteY137" fmla="*/ 464234 h 5155810"/>
              <a:gd name="connsiteX138" fmla="*/ 3699803 w 4818185"/>
              <a:gd name="connsiteY138" fmla="*/ 316523 h 5155810"/>
              <a:gd name="connsiteX139" fmla="*/ 3805311 w 4818185"/>
              <a:gd name="connsiteY139" fmla="*/ 168813 h 5155810"/>
              <a:gd name="connsiteX140" fmla="*/ 3903785 w 4818185"/>
              <a:gd name="connsiteY140" fmla="*/ 7034 h 5155810"/>
              <a:gd name="connsiteX141" fmla="*/ 4030394 w 4818185"/>
              <a:gd name="connsiteY141" fmla="*/ 7034 h 5155810"/>
              <a:gd name="connsiteX142" fmla="*/ 4002258 w 4818185"/>
              <a:gd name="connsiteY142" fmla="*/ 63305 h 5155810"/>
              <a:gd name="connsiteX143" fmla="*/ 3931920 w 4818185"/>
              <a:gd name="connsiteY143" fmla="*/ 161779 h 5155810"/>
              <a:gd name="connsiteX144" fmla="*/ 3840480 w 4818185"/>
              <a:gd name="connsiteY144" fmla="*/ 267286 h 5155810"/>
              <a:gd name="connsiteX145" fmla="*/ 3742006 w 4818185"/>
              <a:gd name="connsiteY145" fmla="*/ 372794 h 5155810"/>
              <a:gd name="connsiteX146" fmla="*/ 3643532 w 4818185"/>
              <a:gd name="connsiteY146" fmla="*/ 506437 h 5155810"/>
              <a:gd name="connsiteX147" fmla="*/ 3742006 w 4818185"/>
              <a:gd name="connsiteY147" fmla="*/ 485336 h 5155810"/>
              <a:gd name="connsiteX148" fmla="*/ 3812345 w 4818185"/>
              <a:gd name="connsiteY148" fmla="*/ 457200 h 5155810"/>
              <a:gd name="connsiteX149" fmla="*/ 3903785 w 4818185"/>
              <a:gd name="connsiteY149" fmla="*/ 457200 h 5155810"/>
              <a:gd name="connsiteX150" fmla="*/ 3945988 w 4818185"/>
              <a:gd name="connsiteY150" fmla="*/ 443133 h 5155810"/>
              <a:gd name="connsiteX151" fmla="*/ 3953021 w 4818185"/>
              <a:gd name="connsiteY151" fmla="*/ 386862 h 5155810"/>
              <a:gd name="connsiteX152" fmla="*/ 3981157 w 4818185"/>
              <a:gd name="connsiteY152" fmla="*/ 295422 h 5155810"/>
              <a:gd name="connsiteX153" fmla="*/ 4051495 w 4818185"/>
              <a:gd name="connsiteY153" fmla="*/ 154745 h 5155810"/>
              <a:gd name="connsiteX154" fmla="*/ 4157003 w 4818185"/>
              <a:gd name="connsiteY154" fmla="*/ 0 h 5155810"/>
              <a:gd name="connsiteX155" fmla="*/ 4220308 w 4818185"/>
              <a:gd name="connsiteY155" fmla="*/ 0 h 5155810"/>
              <a:gd name="connsiteX156" fmla="*/ 4185138 w 4818185"/>
              <a:gd name="connsiteY156" fmla="*/ 70339 h 5155810"/>
              <a:gd name="connsiteX157" fmla="*/ 4135901 w 4818185"/>
              <a:gd name="connsiteY157" fmla="*/ 182880 h 5155810"/>
              <a:gd name="connsiteX158" fmla="*/ 4044461 w 4818185"/>
              <a:gd name="connsiteY158" fmla="*/ 309490 h 5155810"/>
              <a:gd name="connsiteX159" fmla="*/ 4016326 w 4818185"/>
              <a:gd name="connsiteY159" fmla="*/ 386862 h 5155810"/>
              <a:gd name="connsiteX160" fmla="*/ 4044461 w 4818185"/>
              <a:gd name="connsiteY160" fmla="*/ 443133 h 5155810"/>
              <a:gd name="connsiteX161" fmla="*/ 4079631 w 4818185"/>
              <a:gd name="connsiteY161" fmla="*/ 429065 h 5155810"/>
              <a:gd name="connsiteX162" fmla="*/ 4185138 w 4818185"/>
              <a:gd name="connsiteY162" fmla="*/ 386862 h 5155810"/>
              <a:gd name="connsiteX163" fmla="*/ 4297680 w 4818185"/>
              <a:gd name="connsiteY163" fmla="*/ 330591 h 5155810"/>
              <a:gd name="connsiteX164" fmla="*/ 4353951 w 4818185"/>
              <a:gd name="connsiteY164" fmla="*/ 309490 h 5155810"/>
              <a:gd name="connsiteX165" fmla="*/ 4473526 w 4818185"/>
              <a:gd name="connsiteY165" fmla="*/ 196948 h 5155810"/>
              <a:gd name="connsiteX166" fmla="*/ 4586068 w 4818185"/>
              <a:gd name="connsiteY166" fmla="*/ 91440 h 5155810"/>
              <a:gd name="connsiteX167" fmla="*/ 4684541 w 4818185"/>
              <a:gd name="connsiteY167" fmla="*/ 7034 h 5155810"/>
              <a:gd name="connsiteX168" fmla="*/ 4818185 w 4818185"/>
              <a:gd name="connsiteY168" fmla="*/ 7034 h 5155810"/>
              <a:gd name="connsiteX169" fmla="*/ 4733778 w 4818185"/>
              <a:gd name="connsiteY169" fmla="*/ 98474 h 5155810"/>
              <a:gd name="connsiteX170" fmla="*/ 4649372 w 4818185"/>
              <a:gd name="connsiteY170" fmla="*/ 161779 h 5155810"/>
              <a:gd name="connsiteX171" fmla="*/ 4431323 w 4818185"/>
              <a:gd name="connsiteY171" fmla="*/ 372794 h 5155810"/>
              <a:gd name="connsiteX172" fmla="*/ 4192172 w 4818185"/>
              <a:gd name="connsiteY172" fmla="*/ 520505 h 5155810"/>
              <a:gd name="connsiteX173" fmla="*/ 4107766 w 4818185"/>
              <a:gd name="connsiteY173" fmla="*/ 548640 h 5155810"/>
              <a:gd name="connsiteX174" fmla="*/ 3910818 w 4818185"/>
              <a:gd name="connsiteY174" fmla="*/ 618979 h 5155810"/>
              <a:gd name="connsiteX175" fmla="*/ 3671668 w 4818185"/>
              <a:gd name="connsiteY175" fmla="*/ 626013 h 5155810"/>
              <a:gd name="connsiteX176" fmla="*/ 3573194 w 4818185"/>
              <a:gd name="connsiteY176" fmla="*/ 668216 h 5155810"/>
              <a:gd name="connsiteX177" fmla="*/ 3608363 w 4818185"/>
              <a:gd name="connsiteY177" fmla="*/ 717453 h 5155810"/>
              <a:gd name="connsiteX178" fmla="*/ 3587261 w 4818185"/>
              <a:gd name="connsiteY178" fmla="*/ 724486 h 5155810"/>
              <a:gd name="connsiteX179" fmla="*/ 3439551 w 4818185"/>
              <a:gd name="connsiteY179" fmla="*/ 822960 h 5155810"/>
              <a:gd name="connsiteX180" fmla="*/ 3460652 w 4818185"/>
              <a:gd name="connsiteY180" fmla="*/ 858130 h 5155810"/>
              <a:gd name="connsiteX181" fmla="*/ 3439551 w 4818185"/>
              <a:gd name="connsiteY181" fmla="*/ 865163 h 5155810"/>
              <a:gd name="connsiteX182" fmla="*/ 3355145 w 4818185"/>
              <a:gd name="connsiteY182" fmla="*/ 907366 h 5155810"/>
              <a:gd name="connsiteX183" fmla="*/ 3277772 w 4818185"/>
              <a:gd name="connsiteY183" fmla="*/ 956603 h 5155810"/>
              <a:gd name="connsiteX184" fmla="*/ 3172265 w 4818185"/>
              <a:gd name="connsiteY184" fmla="*/ 1033976 h 5155810"/>
              <a:gd name="connsiteX185" fmla="*/ 3094892 w 4818185"/>
              <a:gd name="connsiteY185" fmla="*/ 1153551 h 5155810"/>
              <a:gd name="connsiteX186" fmla="*/ 3144129 w 4818185"/>
              <a:gd name="connsiteY186" fmla="*/ 1167619 h 5155810"/>
              <a:gd name="connsiteX187" fmla="*/ 3165231 w 4818185"/>
              <a:gd name="connsiteY187" fmla="*/ 1174653 h 5155810"/>
              <a:gd name="connsiteX188" fmla="*/ 3151163 w 4818185"/>
              <a:gd name="connsiteY188" fmla="*/ 1252025 h 5155810"/>
              <a:gd name="connsiteX189" fmla="*/ 3130061 w 4818185"/>
              <a:gd name="connsiteY189" fmla="*/ 1252025 h 5155810"/>
              <a:gd name="connsiteX190" fmla="*/ 2968283 w 4818185"/>
              <a:gd name="connsiteY190" fmla="*/ 1223890 h 5155810"/>
              <a:gd name="connsiteX191" fmla="*/ 2940148 w 4818185"/>
              <a:gd name="connsiteY191" fmla="*/ 1252025 h 5155810"/>
              <a:gd name="connsiteX192" fmla="*/ 2897945 w 4818185"/>
              <a:gd name="connsiteY192" fmla="*/ 1273126 h 5155810"/>
              <a:gd name="connsiteX193" fmla="*/ 2912012 w 4818185"/>
              <a:gd name="connsiteY193" fmla="*/ 1322363 h 5155810"/>
              <a:gd name="connsiteX194" fmla="*/ 2855741 w 4818185"/>
              <a:gd name="connsiteY194" fmla="*/ 1371600 h 5155810"/>
              <a:gd name="connsiteX195" fmla="*/ 2897945 w 4818185"/>
              <a:gd name="connsiteY195" fmla="*/ 1420837 h 5155810"/>
              <a:gd name="connsiteX196" fmla="*/ 2933114 w 4818185"/>
              <a:gd name="connsiteY196" fmla="*/ 1463040 h 5155810"/>
              <a:gd name="connsiteX197" fmla="*/ 2989385 w 4818185"/>
              <a:gd name="connsiteY197" fmla="*/ 1526345 h 5155810"/>
              <a:gd name="connsiteX198" fmla="*/ 3038621 w 4818185"/>
              <a:gd name="connsiteY198" fmla="*/ 1582616 h 5155810"/>
              <a:gd name="connsiteX199" fmla="*/ 3059723 w 4818185"/>
              <a:gd name="connsiteY199" fmla="*/ 1674056 h 5155810"/>
              <a:gd name="connsiteX200" fmla="*/ 2975317 w 4818185"/>
              <a:gd name="connsiteY200" fmla="*/ 1702191 h 5155810"/>
              <a:gd name="connsiteX201" fmla="*/ 2904978 w 4818185"/>
              <a:gd name="connsiteY201" fmla="*/ 1667022 h 5155810"/>
              <a:gd name="connsiteX202" fmla="*/ 2827606 w 4818185"/>
              <a:gd name="connsiteY202" fmla="*/ 1624819 h 5155810"/>
              <a:gd name="connsiteX203" fmla="*/ 2743200 w 4818185"/>
              <a:gd name="connsiteY203" fmla="*/ 1652954 h 5155810"/>
              <a:gd name="connsiteX204" fmla="*/ 2700997 w 4818185"/>
              <a:gd name="connsiteY204" fmla="*/ 1695157 h 5155810"/>
              <a:gd name="connsiteX205" fmla="*/ 2651760 w 4818185"/>
              <a:gd name="connsiteY205" fmla="*/ 1744394 h 5155810"/>
              <a:gd name="connsiteX206" fmla="*/ 2602523 w 4818185"/>
              <a:gd name="connsiteY206" fmla="*/ 1800665 h 5155810"/>
              <a:gd name="connsiteX207" fmla="*/ 2532185 w 4818185"/>
              <a:gd name="connsiteY207" fmla="*/ 1807699 h 5155810"/>
              <a:gd name="connsiteX208" fmla="*/ 2482948 w 4818185"/>
              <a:gd name="connsiteY208" fmla="*/ 1856936 h 5155810"/>
              <a:gd name="connsiteX209" fmla="*/ 2426677 w 4818185"/>
              <a:gd name="connsiteY209" fmla="*/ 1927274 h 5155810"/>
              <a:gd name="connsiteX210" fmla="*/ 2384474 w 4818185"/>
              <a:gd name="connsiteY210" fmla="*/ 2025748 h 5155810"/>
              <a:gd name="connsiteX211" fmla="*/ 2293034 w 4818185"/>
              <a:gd name="connsiteY211" fmla="*/ 2096086 h 5155810"/>
              <a:gd name="connsiteX212" fmla="*/ 2201594 w 4818185"/>
              <a:gd name="connsiteY212" fmla="*/ 2131256 h 5155810"/>
              <a:gd name="connsiteX213" fmla="*/ 2208628 w 4818185"/>
              <a:gd name="connsiteY213" fmla="*/ 2173459 h 5155810"/>
              <a:gd name="connsiteX214" fmla="*/ 2096086 w 4818185"/>
              <a:gd name="connsiteY214" fmla="*/ 2250831 h 5155810"/>
              <a:gd name="connsiteX215" fmla="*/ 2096086 w 4818185"/>
              <a:gd name="connsiteY215" fmla="*/ 2278966 h 5155810"/>
              <a:gd name="connsiteX216" fmla="*/ 1997612 w 4818185"/>
              <a:gd name="connsiteY216" fmla="*/ 2342271 h 5155810"/>
              <a:gd name="connsiteX217" fmla="*/ 1927274 w 4818185"/>
              <a:gd name="connsiteY217" fmla="*/ 2384474 h 5155810"/>
              <a:gd name="connsiteX218" fmla="*/ 1969477 w 4818185"/>
              <a:gd name="connsiteY218" fmla="*/ 2412610 h 5155810"/>
              <a:gd name="connsiteX219" fmla="*/ 1997612 w 4818185"/>
              <a:gd name="connsiteY219" fmla="*/ 2412610 h 5155810"/>
              <a:gd name="connsiteX220" fmla="*/ 2103120 w 4818185"/>
              <a:gd name="connsiteY220" fmla="*/ 2384474 h 5155810"/>
              <a:gd name="connsiteX221" fmla="*/ 2173458 w 4818185"/>
              <a:gd name="connsiteY221" fmla="*/ 2377440 h 5155810"/>
              <a:gd name="connsiteX222" fmla="*/ 2278966 w 4818185"/>
              <a:gd name="connsiteY222" fmla="*/ 2405576 h 5155810"/>
              <a:gd name="connsiteX223" fmla="*/ 2278966 w 4818185"/>
              <a:gd name="connsiteY223" fmla="*/ 2433711 h 5155810"/>
              <a:gd name="connsiteX224" fmla="*/ 2278966 w 4818185"/>
              <a:gd name="connsiteY224" fmla="*/ 2588456 h 5155810"/>
              <a:gd name="connsiteX225" fmla="*/ 2243797 w 4818185"/>
              <a:gd name="connsiteY225" fmla="*/ 2609557 h 5155810"/>
              <a:gd name="connsiteX226" fmla="*/ 2215661 w 4818185"/>
              <a:gd name="connsiteY226" fmla="*/ 2644726 h 5155810"/>
              <a:gd name="connsiteX227" fmla="*/ 2194560 w 4818185"/>
              <a:gd name="connsiteY227" fmla="*/ 2693963 h 5155810"/>
              <a:gd name="connsiteX228" fmla="*/ 2152357 w 4818185"/>
              <a:gd name="connsiteY228" fmla="*/ 2757268 h 5155810"/>
              <a:gd name="connsiteX229" fmla="*/ 2103120 w 4818185"/>
              <a:gd name="connsiteY229" fmla="*/ 2799471 h 5155810"/>
              <a:gd name="connsiteX230" fmla="*/ 1997612 w 4818185"/>
              <a:gd name="connsiteY230" fmla="*/ 2771336 h 5155810"/>
              <a:gd name="connsiteX231" fmla="*/ 1962443 w 4818185"/>
              <a:gd name="connsiteY231" fmla="*/ 2771336 h 5155810"/>
              <a:gd name="connsiteX232" fmla="*/ 1842868 w 4818185"/>
              <a:gd name="connsiteY232" fmla="*/ 2834640 h 5155810"/>
              <a:gd name="connsiteX233" fmla="*/ 1751428 w 4818185"/>
              <a:gd name="connsiteY233" fmla="*/ 2862776 h 5155810"/>
              <a:gd name="connsiteX234" fmla="*/ 1730326 w 4818185"/>
              <a:gd name="connsiteY234" fmla="*/ 2904979 h 5155810"/>
              <a:gd name="connsiteX235" fmla="*/ 1758461 w 4818185"/>
              <a:gd name="connsiteY235" fmla="*/ 2897945 h 5155810"/>
              <a:gd name="connsiteX236" fmla="*/ 1786597 w 4818185"/>
              <a:gd name="connsiteY236" fmla="*/ 2947182 h 5155810"/>
              <a:gd name="connsiteX237" fmla="*/ 1695157 w 4818185"/>
              <a:gd name="connsiteY237" fmla="*/ 2996419 h 5155810"/>
              <a:gd name="connsiteX238" fmla="*/ 1645920 w 4818185"/>
              <a:gd name="connsiteY238" fmla="*/ 3024554 h 5155810"/>
              <a:gd name="connsiteX239" fmla="*/ 1667021 w 4818185"/>
              <a:gd name="connsiteY239" fmla="*/ 3073791 h 5155810"/>
              <a:gd name="connsiteX240" fmla="*/ 1631852 w 4818185"/>
              <a:gd name="connsiteY240" fmla="*/ 3101926 h 5155810"/>
              <a:gd name="connsiteX241" fmla="*/ 1561514 w 4818185"/>
              <a:gd name="connsiteY241" fmla="*/ 3144130 h 5155810"/>
              <a:gd name="connsiteX242" fmla="*/ 1470074 w 4818185"/>
              <a:gd name="connsiteY242" fmla="*/ 3207434 h 5155810"/>
              <a:gd name="connsiteX243" fmla="*/ 1399735 w 4818185"/>
              <a:gd name="connsiteY243" fmla="*/ 3369213 h 5155810"/>
              <a:gd name="connsiteX244" fmla="*/ 1357532 w 4818185"/>
              <a:gd name="connsiteY244" fmla="*/ 3460653 h 5155810"/>
              <a:gd name="connsiteX245" fmla="*/ 1329397 w 4818185"/>
              <a:gd name="connsiteY245" fmla="*/ 3509890 h 5155810"/>
              <a:gd name="connsiteX246" fmla="*/ 1273126 w 4818185"/>
              <a:gd name="connsiteY246" fmla="*/ 3566160 h 5155810"/>
              <a:gd name="connsiteX247" fmla="*/ 1237957 w 4818185"/>
              <a:gd name="connsiteY247" fmla="*/ 3657600 h 5155810"/>
              <a:gd name="connsiteX248" fmla="*/ 1230923 w 4818185"/>
              <a:gd name="connsiteY248" fmla="*/ 3664634 h 5155810"/>
              <a:gd name="connsiteX249" fmla="*/ 1202788 w 4818185"/>
              <a:gd name="connsiteY249" fmla="*/ 3756074 h 5155810"/>
              <a:gd name="connsiteX250" fmla="*/ 1167618 w 4818185"/>
              <a:gd name="connsiteY250" fmla="*/ 3854548 h 5155810"/>
              <a:gd name="connsiteX251" fmla="*/ 1146517 w 4818185"/>
              <a:gd name="connsiteY251" fmla="*/ 3931920 h 5155810"/>
              <a:gd name="connsiteX252" fmla="*/ 1090246 w 4818185"/>
              <a:gd name="connsiteY252" fmla="*/ 4009293 h 5155810"/>
              <a:gd name="connsiteX253" fmla="*/ 1055077 w 4818185"/>
              <a:gd name="connsiteY253" fmla="*/ 4178105 h 5155810"/>
              <a:gd name="connsiteX254" fmla="*/ 1069145 w 4818185"/>
              <a:gd name="connsiteY254" fmla="*/ 4234376 h 5155810"/>
              <a:gd name="connsiteX255" fmla="*/ 1005840 w 4818185"/>
              <a:gd name="connsiteY255" fmla="*/ 4248443 h 5155810"/>
              <a:gd name="connsiteX256" fmla="*/ 1026941 w 4818185"/>
              <a:gd name="connsiteY256" fmla="*/ 4368019 h 5155810"/>
              <a:gd name="connsiteX257" fmla="*/ 1033975 w 4818185"/>
              <a:gd name="connsiteY257" fmla="*/ 4438357 h 5155810"/>
              <a:gd name="connsiteX258" fmla="*/ 1033975 w 4818185"/>
              <a:gd name="connsiteY258" fmla="*/ 4515730 h 5155810"/>
              <a:gd name="connsiteX259" fmla="*/ 1055077 w 4818185"/>
              <a:gd name="connsiteY259" fmla="*/ 4564966 h 5155810"/>
              <a:gd name="connsiteX260" fmla="*/ 1083212 w 4818185"/>
              <a:gd name="connsiteY260" fmla="*/ 4656406 h 5155810"/>
              <a:gd name="connsiteX261" fmla="*/ 1026941 w 4818185"/>
              <a:gd name="connsiteY261" fmla="*/ 4768948 h 5155810"/>
              <a:gd name="connsiteX262" fmla="*/ 970671 w 4818185"/>
              <a:gd name="connsiteY262" fmla="*/ 4832253 h 5155810"/>
              <a:gd name="connsiteX263" fmla="*/ 970671 w 4818185"/>
              <a:gd name="connsiteY263" fmla="*/ 4881490 h 5155810"/>
              <a:gd name="connsiteX264" fmla="*/ 991772 w 4818185"/>
              <a:gd name="connsiteY264" fmla="*/ 4958862 h 5155810"/>
              <a:gd name="connsiteX265" fmla="*/ 1005840 w 4818185"/>
              <a:gd name="connsiteY265" fmla="*/ 5001065 h 5155810"/>
              <a:gd name="connsiteX266" fmla="*/ 991772 w 4818185"/>
              <a:gd name="connsiteY266" fmla="*/ 5148776 h 5155810"/>
              <a:gd name="connsiteX267" fmla="*/ 42203 w 4818185"/>
              <a:gd name="connsiteY267" fmla="*/ 5155810 h 5155810"/>
              <a:gd name="connsiteX268" fmla="*/ 35169 w 4818185"/>
              <a:gd name="connsiteY268" fmla="*/ 4818185 h 5155810"/>
              <a:gd name="connsiteX269" fmla="*/ 42203 w 4818185"/>
              <a:gd name="connsiteY269" fmla="*/ 4649373 h 5155810"/>
              <a:gd name="connsiteX270" fmla="*/ 105508 w 4818185"/>
              <a:gd name="connsiteY270" fmla="*/ 4529797 h 5155810"/>
              <a:gd name="connsiteX271" fmla="*/ 140677 w 4818185"/>
              <a:gd name="connsiteY271" fmla="*/ 4403188 h 5155810"/>
              <a:gd name="connsiteX272" fmla="*/ 175846 w 4818185"/>
              <a:gd name="connsiteY272" fmla="*/ 4241410 h 5155810"/>
              <a:gd name="connsiteX273" fmla="*/ 225083 w 4818185"/>
              <a:gd name="connsiteY273" fmla="*/ 4079631 h 5155810"/>
              <a:gd name="connsiteX274" fmla="*/ 295421 w 4818185"/>
              <a:gd name="connsiteY274" fmla="*/ 3812345 h 5155810"/>
              <a:gd name="connsiteX275" fmla="*/ 379828 w 4818185"/>
              <a:gd name="connsiteY275" fmla="*/ 3580228 h 5155810"/>
              <a:gd name="connsiteX276" fmla="*/ 372794 w 4818185"/>
              <a:gd name="connsiteY276" fmla="*/ 3467686 h 5155810"/>
              <a:gd name="connsiteX277" fmla="*/ 288388 w 4818185"/>
              <a:gd name="connsiteY277" fmla="*/ 3383280 h 5155810"/>
              <a:gd name="connsiteX278" fmla="*/ 211015 w 4818185"/>
              <a:gd name="connsiteY278" fmla="*/ 3291840 h 5155810"/>
              <a:gd name="connsiteX279" fmla="*/ 211015 w 4818185"/>
              <a:gd name="connsiteY279" fmla="*/ 3235570 h 5155810"/>
              <a:gd name="connsiteX280" fmla="*/ 175846 w 4818185"/>
              <a:gd name="connsiteY280" fmla="*/ 3101926 h 5155810"/>
              <a:gd name="connsiteX281" fmla="*/ 42203 w 4818185"/>
              <a:gd name="connsiteY281" fmla="*/ 2954216 h 5155810"/>
              <a:gd name="connsiteX282" fmla="*/ 28135 w 4818185"/>
              <a:gd name="connsiteY282" fmla="*/ 2447779 h 5155810"/>
              <a:gd name="connsiteX283" fmla="*/ 119575 w 4818185"/>
              <a:gd name="connsiteY283" fmla="*/ 2405576 h 5155810"/>
              <a:gd name="connsiteX284" fmla="*/ 175846 w 4818185"/>
              <a:gd name="connsiteY284" fmla="*/ 2370406 h 5155810"/>
              <a:gd name="connsiteX285" fmla="*/ 175846 w 4818185"/>
              <a:gd name="connsiteY285" fmla="*/ 2293034 h 5155810"/>
              <a:gd name="connsiteX286" fmla="*/ 182880 w 4818185"/>
              <a:gd name="connsiteY286" fmla="*/ 2208628 h 5155810"/>
              <a:gd name="connsiteX287" fmla="*/ 218049 w 4818185"/>
              <a:gd name="connsiteY287" fmla="*/ 2166425 h 5155810"/>
              <a:gd name="connsiteX288" fmla="*/ 218049 w 4818185"/>
              <a:gd name="connsiteY288" fmla="*/ 2117188 h 5155810"/>
              <a:gd name="connsiteX289" fmla="*/ 161778 w 4818185"/>
              <a:gd name="connsiteY289" fmla="*/ 2046850 h 5155810"/>
              <a:gd name="connsiteX290" fmla="*/ 105508 w 4818185"/>
              <a:gd name="connsiteY290" fmla="*/ 1934308 h 5155810"/>
              <a:gd name="connsiteX291" fmla="*/ 56271 w 4818185"/>
              <a:gd name="connsiteY291" fmla="*/ 1821766 h 5155810"/>
              <a:gd name="connsiteX292" fmla="*/ 63305 w 4818185"/>
              <a:gd name="connsiteY292" fmla="*/ 1702191 h 5155810"/>
              <a:gd name="connsiteX293" fmla="*/ 98474 w 4818185"/>
              <a:gd name="connsiteY293" fmla="*/ 1786597 h 5155810"/>
              <a:gd name="connsiteX294" fmla="*/ 161778 w 4818185"/>
              <a:gd name="connsiteY294" fmla="*/ 1941342 h 5155810"/>
              <a:gd name="connsiteX295" fmla="*/ 253218 w 4818185"/>
              <a:gd name="connsiteY295" fmla="*/ 2082019 h 5155810"/>
              <a:gd name="connsiteX296" fmla="*/ 274320 w 4818185"/>
              <a:gd name="connsiteY296" fmla="*/ 2032782 h 5155810"/>
              <a:gd name="connsiteX297" fmla="*/ 274320 w 4818185"/>
              <a:gd name="connsiteY297" fmla="*/ 1976511 h 5155810"/>
              <a:gd name="connsiteX298" fmla="*/ 274320 w 4818185"/>
              <a:gd name="connsiteY298" fmla="*/ 1913206 h 5155810"/>
              <a:gd name="connsiteX299" fmla="*/ 302455 w 4818185"/>
              <a:gd name="connsiteY299" fmla="*/ 1856936 h 5155810"/>
              <a:gd name="connsiteX300" fmla="*/ 288388 w 4818185"/>
              <a:gd name="connsiteY300" fmla="*/ 1744394 h 5155810"/>
              <a:gd name="connsiteX301" fmla="*/ 323557 w 4818185"/>
              <a:gd name="connsiteY301" fmla="*/ 1681090 h 5155810"/>
              <a:gd name="connsiteX302" fmla="*/ 411203 w 4818185"/>
              <a:gd name="connsiteY302" fmla="*/ 1637267 h 5155810"/>
              <a:gd name="connsiteX303" fmla="*/ 543103 w 4818185"/>
              <a:gd name="connsiteY303" fmla="*/ 1646860 h 5155810"/>
              <a:gd name="connsiteX304" fmla="*/ 564747 w 4818185"/>
              <a:gd name="connsiteY304" fmla="*/ 1664175 h 5155810"/>
              <a:gd name="connsiteX305" fmla="*/ 698645 w 4818185"/>
              <a:gd name="connsiteY305" fmla="*/ 1746574 h 5155810"/>
              <a:gd name="connsiteX306" fmla="*/ 798211 w 4818185"/>
              <a:gd name="connsiteY306" fmla="*/ 1829546 h 5155810"/>
              <a:gd name="connsiteX307" fmla="*/ 798211 w 4818185"/>
              <a:gd name="connsiteY307" fmla="*/ 1807846 h 5155810"/>
              <a:gd name="connsiteX308" fmla="*/ 817666 w 4818185"/>
              <a:gd name="connsiteY308" fmla="*/ 1819818 h 5155810"/>
              <a:gd name="connsiteX309" fmla="*/ 900095 w 4818185"/>
              <a:gd name="connsiteY309" fmla="*/ 1861033 h 5155810"/>
              <a:gd name="connsiteX310" fmla="*/ 983036 w 4818185"/>
              <a:gd name="connsiteY310" fmla="*/ 2033827 h 5155810"/>
              <a:gd name="connsiteX311" fmla="*/ 983036 w 4818185"/>
              <a:gd name="connsiteY311" fmla="*/ 2267290 h 5155810"/>
              <a:gd name="connsiteX312" fmla="*/ 827394 w 4818185"/>
              <a:gd name="connsiteY312" fmla="*/ 2033827 h 5155810"/>
              <a:gd name="connsiteX313" fmla="*/ 681479 w 4818185"/>
              <a:gd name="connsiteY313" fmla="*/ 1926822 h 5155810"/>
              <a:gd name="connsiteX314" fmla="*/ 681479 w 4818185"/>
              <a:gd name="connsiteY314" fmla="*/ 2111648 h 5155810"/>
              <a:gd name="connsiteX315" fmla="*/ 769028 w 4818185"/>
              <a:gd name="connsiteY315" fmla="*/ 2160286 h 5155810"/>
              <a:gd name="connsiteX316" fmla="*/ 904029 w 4818185"/>
              <a:gd name="connsiteY316" fmla="*/ 2202474 h 5155810"/>
              <a:gd name="connsiteX317" fmla="*/ 944126 w 4818185"/>
              <a:gd name="connsiteY317" fmla="*/ 2354839 h 5155810"/>
              <a:gd name="connsiteX318" fmla="*/ 798211 w 4818185"/>
              <a:gd name="connsiteY318" fmla="*/ 2277018 h 5155810"/>
              <a:gd name="connsiteX319" fmla="*/ 603658 w 4818185"/>
              <a:gd name="connsiteY319" fmla="*/ 2199197 h 5155810"/>
              <a:gd name="connsiteX320" fmla="*/ 545292 w 4818185"/>
              <a:gd name="connsiteY320" fmla="*/ 2131103 h 5155810"/>
              <a:gd name="connsiteX321" fmla="*/ 525836 w 4818185"/>
              <a:gd name="connsiteY321" fmla="*/ 1946278 h 5155810"/>
              <a:gd name="connsiteX322" fmla="*/ 477198 w 4818185"/>
              <a:gd name="connsiteY322" fmla="*/ 1741997 h 5155810"/>
              <a:gd name="connsiteX323" fmla="*/ 418832 w 4818185"/>
              <a:gd name="connsiteY323" fmla="*/ 1839273 h 5155810"/>
              <a:gd name="connsiteX324" fmla="*/ 448015 w 4818185"/>
              <a:gd name="connsiteY324" fmla="*/ 1994916 h 5155810"/>
              <a:gd name="connsiteX325" fmla="*/ 438287 w 4818185"/>
              <a:gd name="connsiteY325" fmla="*/ 2170014 h 5155810"/>
              <a:gd name="connsiteX326" fmla="*/ 428560 w 4818185"/>
              <a:gd name="connsiteY326" fmla="*/ 2296473 h 5155810"/>
              <a:gd name="connsiteX327" fmla="*/ 399377 w 4818185"/>
              <a:gd name="connsiteY327" fmla="*/ 2461844 h 5155810"/>
              <a:gd name="connsiteX328" fmla="*/ 496653 w 4818185"/>
              <a:gd name="connsiteY328" fmla="*/ 2442388 h 5155810"/>
              <a:gd name="connsiteX329" fmla="*/ 613385 w 4818185"/>
              <a:gd name="connsiteY329" fmla="*/ 2364567 h 5155810"/>
              <a:gd name="connsiteX330" fmla="*/ 671751 w 4818185"/>
              <a:gd name="connsiteY330" fmla="*/ 2345112 h 5155810"/>
              <a:gd name="connsiteX331" fmla="*/ 730117 w 4818185"/>
              <a:gd name="connsiteY331" fmla="*/ 2384022 h 5155810"/>
              <a:gd name="connsiteX332" fmla="*/ 759300 w 4818185"/>
              <a:gd name="connsiteY332" fmla="*/ 2403478 h 5155810"/>
              <a:gd name="connsiteX333" fmla="*/ 788483 w 4818185"/>
              <a:gd name="connsiteY333" fmla="*/ 2335384 h 5155810"/>
              <a:gd name="connsiteX334" fmla="*/ 827394 w 4818185"/>
              <a:gd name="connsiteY334" fmla="*/ 2354839 h 5155810"/>
              <a:gd name="connsiteX335" fmla="*/ 788483 w 4818185"/>
              <a:gd name="connsiteY335" fmla="*/ 2452116 h 5155810"/>
              <a:gd name="connsiteX336" fmla="*/ 749572 w 4818185"/>
              <a:gd name="connsiteY336" fmla="*/ 2452116 h 5155810"/>
              <a:gd name="connsiteX337" fmla="*/ 700934 w 4818185"/>
              <a:gd name="connsiteY337" fmla="*/ 2413205 h 5155810"/>
              <a:gd name="connsiteX338" fmla="*/ 671751 w 4818185"/>
              <a:gd name="connsiteY338" fmla="*/ 2403478 h 5155810"/>
              <a:gd name="connsiteX339" fmla="*/ 603658 w 4818185"/>
              <a:gd name="connsiteY339" fmla="*/ 2481299 h 5155810"/>
              <a:gd name="connsiteX340" fmla="*/ 525836 w 4818185"/>
              <a:gd name="connsiteY340" fmla="*/ 2500754 h 5155810"/>
              <a:gd name="connsiteX341" fmla="*/ 409104 w 4818185"/>
              <a:gd name="connsiteY341" fmla="*/ 2529937 h 5155810"/>
              <a:gd name="connsiteX342" fmla="*/ 302100 w 4818185"/>
              <a:gd name="connsiteY342" fmla="*/ 2578575 h 5155810"/>
              <a:gd name="connsiteX343" fmla="*/ 331283 w 4818185"/>
              <a:gd name="connsiteY343" fmla="*/ 2821767 h 5155810"/>
              <a:gd name="connsiteX344" fmla="*/ 535564 w 4818185"/>
              <a:gd name="connsiteY344" fmla="*/ 2938499 h 5155810"/>
              <a:gd name="connsiteX345" fmla="*/ 642568 w 4818185"/>
              <a:gd name="connsiteY345" fmla="*/ 3035775 h 5155810"/>
              <a:gd name="connsiteX346" fmla="*/ 720389 w 4818185"/>
              <a:gd name="connsiteY346" fmla="*/ 3026048 h 5155810"/>
              <a:gd name="connsiteX347" fmla="*/ 739845 w 4818185"/>
              <a:gd name="connsiteY347" fmla="*/ 2889861 h 5155810"/>
              <a:gd name="connsiteX348" fmla="*/ 807938 w 4818185"/>
              <a:gd name="connsiteY348" fmla="*/ 2782856 h 5155810"/>
              <a:gd name="connsiteX349" fmla="*/ 866304 w 4818185"/>
              <a:gd name="connsiteY349" fmla="*/ 2695307 h 5155810"/>
              <a:gd name="connsiteX350" fmla="*/ 856577 w 4818185"/>
              <a:gd name="connsiteY350" fmla="*/ 2588303 h 5155810"/>
              <a:gd name="connsiteX351" fmla="*/ 856577 w 4818185"/>
              <a:gd name="connsiteY351" fmla="*/ 2510482 h 5155810"/>
              <a:gd name="connsiteX352" fmla="*/ 885760 w 4818185"/>
              <a:gd name="connsiteY352" fmla="*/ 2374295 h 5155810"/>
              <a:gd name="connsiteX353" fmla="*/ 1031675 w 4818185"/>
              <a:gd name="connsiteY353" fmla="*/ 2393750 h 5155810"/>
              <a:gd name="connsiteX354" fmla="*/ 1080313 w 4818185"/>
              <a:gd name="connsiteY354" fmla="*/ 2247835 h 5155810"/>
              <a:gd name="connsiteX355" fmla="*/ 1012219 w 4818185"/>
              <a:gd name="connsiteY355" fmla="*/ 2024099 h 5155810"/>
              <a:gd name="connsiteX356" fmla="*/ 953853 w 4818185"/>
              <a:gd name="connsiteY356" fmla="*/ 1887912 h 5155810"/>
              <a:gd name="connsiteX357" fmla="*/ 900095 w 4818185"/>
              <a:gd name="connsiteY357" fmla="*/ 1861033 h 5155810"/>
              <a:gd name="connsiteX358" fmla="*/ 866304 w 4818185"/>
              <a:gd name="connsiteY358" fmla="*/ 1790635 h 5155810"/>
              <a:gd name="connsiteX359" fmla="*/ 832207 w 4818185"/>
              <a:gd name="connsiteY359" fmla="*/ 1667886 h 5155810"/>
              <a:gd name="connsiteX360" fmla="*/ 914943 w 4818185"/>
              <a:gd name="connsiteY360" fmla="*/ 1673903 h 5155810"/>
              <a:gd name="connsiteX361" fmla="*/ 885760 w 4818185"/>
              <a:gd name="connsiteY361" fmla="*/ 1557171 h 5155810"/>
              <a:gd name="connsiteX362" fmla="*/ 866304 w 4818185"/>
              <a:gd name="connsiteY362" fmla="*/ 1537716 h 5155810"/>
              <a:gd name="connsiteX363" fmla="*/ 846849 w 4818185"/>
              <a:gd name="connsiteY363" fmla="*/ 1508533 h 5155810"/>
              <a:gd name="connsiteX364" fmla="*/ 788483 w 4818185"/>
              <a:gd name="connsiteY364" fmla="*/ 1459895 h 5155810"/>
              <a:gd name="connsiteX365" fmla="*/ 652296 w 4818185"/>
              <a:gd name="connsiteY365" fmla="*/ 1459895 h 5155810"/>
              <a:gd name="connsiteX366" fmla="*/ 593930 w 4818185"/>
              <a:gd name="connsiteY366" fmla="*/ 1382073 h 5155810"/>
              <a:gd name="connsiteX367" fmla="*/ 496653 w 4818185"/>
              <a:gd name="connsiteY367" fmla="*/ 1352890 h 5155810"/>
              <a:gd name="connsiteX368" fmla="*/ 370194 w 4818185"/>
              <a:gd name="connsiteY368" fmla="*/ 1352890 h 5155810"/>
              <a:gd name="connsiteX369" fmla="*/ 516109 w 4818185"/>
              <a:gd name="connsiteY369" fmla="*/ 1498805 h 5155810"/>
              <a:gd name="connsiteX370" fmla="*/ 574475 w 4818185"/>
              <a:gd name="connsiteY370" fmla="*/ 1625265 h 5155810"/>
              <a:gd name="connsiteX371" fmla="*/ 600224 w 4818185"/>
              <a:gd name="connsiteY371" fmla="*/ 1651014 h 5155810"/>
              <a:gd name="connsiteX372" fmla="*/ 543103 w 4818185"/>
              <a:gd name="connsiteY372" fmla="*/ 1646860 h 5155810"/>
              <a:gd name="connsiteX373" fmla="*/ 516109 w 4818185"/>
              <a:gd name="connsiteY373" fmla="*/ 1625265 h 5155810"/>
              <a:gd name="connsiteX374" fmla="*/ 421725 w 4818185"/>
              <a:gd name="connsiteY374" fmla="*/ 1632006 h 5155810"/>
              <a:gd name="connsiteX375" fmla="*/ 422031 w 4818185"/>
              <a:gd name="connsiteY375" fmla="*/ 1631853 h 5155810"/>
              <a:gd name="connsiteX376" fmla="*/ 358726 w 4818185"/>
              <a:gd name="connsiteY376" fmla="*/ 1561514 h 5155810"/>
              <a:gd name="connsiteX377" fmla="*/ 281354 w 4818185"/>
              <a:gd name="connsiteY377" fmla="*/ 1603717 h 5155810"/>
              <a:gd name="connsiteX378" fmla="*/ 225083 w 4818185"/>
              <a:gd name="connsiteY378" fmla="*/ 1617785 h 5155810"/>
              <a:gd name="connsiteX379" fmla="*/ 161778 w 4818185"/>
              <a:gd name="connsiteY379" fmla="*/ 1624819 h 5155810"/>
              <a:gd name="connsiteX380" fmla="*/ 42203 w 4818185"/>
              <a:gd name="connsiteY380" fmla="*/ 1702191 h 5155810"/>
              <a:gd name="connsiteX381" fmla="*/ 21101 w 4818185"/>
              <a:gd name="connsiteY381" fmla="*/ 1659988 h 5155810"/>
              <a:gd name="connsiteX382" fmla="*/ 98474 w 4818185"/>
              <a:gd name="connsiteY382" fmla="*/ 1610751 h 5155810"/>
              <a:gd name="connsiteX383" fmla="*/ 35169 w 4818185"/>
              <a:gd name="connsiteY383" fmla="*/ 1582616 h 5155810"/>
              <a:gd name="connsiteX384" fmla="*/ 49237 w 4818185"/>
              <a:gd name="connsiteY384" fmla="*/ 1547446 h 5155810"/>
              <a:gd name="connsiteX385" fmla="*/ 161778 w 4818185"/>
              <a:gd name="connsiteY385" fmla="*/ 1554480 h 5155810"/>
              <a:gd name="connsiteX386" fmla="*/ 239151 w 4818185"/>
              <a:gd name="connsiteY386" fmla="*/ 1568548 h 5155810"/>
              <a:gd name="connsiteX387" fmla="*/ 309489 w 4818185"/>
              <a:gd name="connsiteY387" fmla="*/ 1519311 h 5155810"/>
              <a:gd name="connsiteX388" fmla="*/ 260252 w 4818185"/>
              <a:gd name="connsiteY388" fmla="*/ 1470074 h 5155810"/>
              <a:gd name="connsiteX389" fmla="*/ 175846 w 4818185"/>
              <a:gd name="connsiteY389" fmla="*/ 1399736 h 5155810"/>
              <a:gd name="connsiteX390" fmla="*/ 28135 w 4818185"/>
              <a:gd name="connsiteY390" fmla="*/ 1336431 h 5155810"/>
              <a:gd name="connsiteX391" fmla="*/ 0 w 4818185"/>
              <a:gd name="connsiteY391" fmla="*/ 1237957 h 5155810"/>
              <a:gd name="connsiteX392" fmla="*/ 140677 w 4818185"/>
              <a:gd name="connsiteY392" fmla="*/ 1273126 h 5155810"/>
              <a:gd name="connsiteX393" fmla="*/ 232117 w 4818185"/>
              <a:gd name="connsiteY393" fmla="*/ 1322363 h 5155810"/>
              <a:gd name="connsiteX394" fmla="*/ 218049 w 4818185"/>
              <a:gd name="connsiteY394" fmla="*/ 1294228 h 5155810"/>
              <a:gd name="connsiteX395" fmla="*/ 147711 w 4818185"/>
              <a:gd name="connsiteY395" fmla="*/ 1230923 h 5155810"/>
              <a:gd name="connsiteX396" fmla="*/ 35169 w 4818185"/>
              <a:gd name="connsiteY396" fmla="*/ 1167619 h 5155810"/>
              <a:gd name="connsiteX397" fmla="*/ 42203 w 4818185"/>
              <a:gd name="connsiteY397" fmla="*/ 907366 h 5155810"/>
              <a:gd name="connsiteX398" fmla="*/ 147711 w 4818185"/>
              <a:gd name="connsiteY398" fmla="*/ 949570 h 5155810"/>
              <a:gd name="connsiteX399" fmla="*/ 211015 w 4818185"/>
              <a:gd name="connsiteY399" fmla="*/ 1005840 h 5155810"/>
              <a:gd name="connsiteX400" fmla="*/ 281354 w 4818185"/>
              <a:gd name="connsiteY400" fmla="*/ 1069145 h 5155810"/>
              <a:gd name="connsiteX401" fmla="*/ 358726 w 4818185"/>
              <a:gd name="connsiteY401" fmla="*/ 1223890 h 5155810"/>
              <a:gd name="connsiteX402" fmla="*/ 414997 w 4818185"/>
              <a:gd name="connsiteY402" fmla="*/ 1287194 h 5155810"/>
              <a:gd name="connsiteX403" fmla="*/ 506437 w 4818185"/>
              <a:gd name="connsiteY403" fmla="*/ 1308296 h 5155810"/>
              <a:gd name="connsiteX404" fmla="*/ 464234 w 4818185"/>
              <a:gd name="connsiteY404" fmla="*/ 1223890 h 5155810"/>
              <a:gd name="connsiteX405" fmla="*/ 407963 w 4818185"/>
              <a:gd name="connsiteY405" fmla="*/ 1181686 h 5155810"/>
              <a:gd name="connsiteX406" fmla="*/ 295421 w 4818185"/>
              <a:gd name="connsiteY406" fmla="*/ 1062111 h 5155810"/>
              <a:gd name="connsiteX407" fmla="*/ 414997 w 4818185"/>
              <a:gd name="connsiteY407" fmla="*/ 1111348 h 5155810"/>
              <a:gd name="connsiteX408" fmla="*/ 527538 w 4818185"/>
              <a:gd name="connsiteY408" fmla="*/ 1216856 h 5155810"/>
              <a:gd name="connsiteX409" fmla="*/ 597877 w 4818185"/>
              <a:gd name="connsiteY409" fmla="*/ 1329397 h 5155810"/>
              <a:gd name="connsiteX410" fmla="*/ 689317 w 4818185"/>
              <a:gd name="connsiteY410" fmla="*/ 1378634 h 5155810"/>
              <a:gd name="connsiteX411" fmla="*/ 640080 w 4818185"/>
              <a:gd name="connsiteY411" fmla="*/ 1301262 h 5155810"/>
              <a:gd name="connsiteX412" fmla="*/ 583809 w 4818185"/>
              <a:gd name="connsiteY412" fmla="*/ 1252025 h 5155810"/>
              <a:gd name="connsiteX413" fmla="*/ 506437 w 4818185"/>
              <a:gd name="connsiteY413" fmla="*/ 1167619 h 5155810"/>
              <a:gd name="connsiteX414" fmla="*/ 443132 w 4818185"/>
              <a:gd name="connsiteY414" fmla="*/ 1062111 h 5155810"/>
              <a:gd name="connsiteX415" fmla="*/ 337625 w 4818185"/>
              <a:gd name="connsiteY415" fmla="*/ 991773 h 5155810"/>
              <a:gd name="connsiteX416" fmla="*/ 211015 w 4818185"/>
              <a:gd name="connsiteY416" fmla="*/ 928468 h 5155810"/>
              <a:gd name="connsiteX417" fmla="*/ 98474 w 4818185"/>
              <a:gd name="connsiteY417" fmla="*/ 822960 h 5155810"/>
              <a:gd name="connsiteX418" fmla="*/ 14068 w 4818185"/>
              <a:gd name="connsiteY418" fmla="*/ 766690 h 5155810"/>
              <a:gd name="connsiteX419" fmla="*/ 14068 w 4818185"/>
              <a:gd name="connsiteY419" fmla="*/ 654148 h 5155810"/>
              <a:gd name="connsiteX420" fmla="*/ 119575 w 4818185"/>
              <a:gd name="connsiteY420" fmla="*/ 710419 h 5155810"/>
              <a:gd name="connsiteX421" fmla="*/ 168812 w 4818185"/>
              <a:gd name="connsiteY421" fmla="*/ 752622 h 5155810"/>
              <a:gd name="connsiteX422" fmla="*/ 281354 w 4818185"/>
              <a:gd name="connsiteY422" fmla="*/ 872197 h 5155810"/>
              <a:gd name="connsiteX423" fmla="*/ 274320 w 4818185"/>
              <a:gd name="connsiteY423" fmla="*/ 815926 h 5155810"/>
              <a:gd name="connsiteX424" fmla="*/ 232117 w 4818185"/>
              <a:gd name="connsiteY424" fmla="*/ 675250 h 5155810"/>
              <a:gd name="connsiteX425" fmla="*/ 267286 w 4818185"/>
              <a:gd name="connsiteY425" fmla="*/ 682283 h 5155810"/>
              <a:gd name="connsiteX426" fmla="*/ 330591 w 4818185"/>
              <a:gd name="connsiteY426" fmla="*/ 829994 h 5155810"/>
              <a:gd name="connsiteX427" fmla="*/ 365760 w 4818185"/>
              <a:gd name="connsiteY427" fmla="*/ 879231 h 5155810"/>
              <a:gd name="connsiteX428" fmla="*/ 436098 w 4818185"/>
              <a:gd name="connsiteY428" fmla="*/ 928468 h 5155810"/>
              <a:gd name="connsiteX429" fmla="*/ 513471 w 4818185"/>
              <a:gd name="connsiteY429" fmla="*/ 1005840 h 5155810"/>
              <a:gd name="connsiteX430" fmla="*/ 464234 w 4818185"/>
              <a:gd name="connsiteY430" fmla="*/ 900333 h 5155810"/>
              <a:gd name="connsiteX431" fmla="*/ 414997 w 4818185"/>
              <a:gd name="connsiteY431" fmla="*/ 815926 h 5155810"/>
              <a:gd name="connsiteX432" fmla="*/ 506437 w 4818185"/>
              <a:gd name="connsiteY432" fmla="*/ 801859 h 5155810"/>
              <a:gd name="connsiteX433" fmla="*/ 583809 w 4818185"/>
              <a:gd name="connsiteY433" fmla="*/ 858130 h 5155810"/>
              <a:gd name="connsiteX434" fmla="*/ 689317 w 4818185"/>
              <a:gd name="connsiteY434" fmla="*/ 977705 h 5155810"/>
              <a:gd name="connsiteX435" fmla="*/ 780757 w 4818185"/>
              <a:gd name="connsiteY435" fmla="*/ 1104314 h 5155810"/>
              <a:gd name="connsiteX436" fmla="*/ 837028 w 4818185"/>
              <a:gd name="connsiteY436" fmla="*/ 1195754 h 5155810"/>
              <a:gd name="connsiteX437" fmla="*/ 1005840 w 4818185"/>
              <a:gd name="connsiteY437" fmla="*/ 1315330 h 5155810"/>
              <a:gd name="connsiteX438" fmla="*/ 1069145 w 4818185"/>
              <a:gd name="connsiteY438" fmla="*/ 1357533 h 5155810"/>
              <a:gd name="connsiteX439" fmla="*/ 1069145 w 4818185"/>
              <a:gd name="connsiteY439" fmla="*/ 1329397 h 5155810"/>
              <a:gd name="connsiteX440" fmla="*/ 1055077 w 4818185"/>
              <a:gd name="connsiteY440" fmla="*/ 1308296 h 5155810"/>
              <a:gd name="connsiteX441" fmla="*/ 998806 w 4818185"/>
              <a:gd name="connsiteY441" fmla="*/ 1202788 h 5155810"/>
              <a:gd name="connsiteX442" fmla="*/ 956603 w 4818185"/>
              <a:gd name="connsiteY442" fmla="*/ 1062111 h 5155810"/>
              <a:gd name="connsiteX443" fmla="*/ 928468 w 4818185"/>
              <a:gd name="connsiteY443" fmla="*/ 956603 h 5155810"/>
              <a:gd name="connsiteX444" fmla="*/ 956603 w 4818185"/>
              <a:gd name="connsiteY444" fmla="*/ 963637 h 5155810"/>
              <a:gd name="connsiteX445" fmla="*/ 935501 w 4818185"/>
              <a:gd name="connsiteY445" fmla="*/ 921434 h 5155810"/>
              <a:gd name="connsiteX446" fmla="*/ 935501 w 4818185"/>
              <a:gd name="connsiteY446" fmla="*/ 801859 h 5155810"/>
              <a:gd name="connsiteX447" fmla="*/ 851095 w 4818185"/>
              <a:gd name="connsiteY447" fmla="*/ 773723 h 5155810"/>
              <a:gd name="connsiteX448" fmla="*/ 780757 w 4818185"/>
              <a:gd name="connsiteY448" fmla="*/ 703385 h 5155810"/>
              <a:gd name="connsiteX449" fmla="*/ 724486 w 4818185"/>
              <a:gd name="connsiteY449" fmla="*/ 689317 h 5155810"/>
              <a:gd name="connsiteX450" fmla="*/ 633046 w 4818185"/>
              <a:gd name="connsiteY450" fmla="*/ 654148 h 5155810"/>
              <a:gd name="connsiteX451" fmla="*/ 576775 w 4818185"/>
              <a:gd name="connsiteY451" fmla="*/ 675250 h 5155810"/>
              <a:gd name="connsiteX452" fmla="*/ 527538 w 4818185"/>
              <a:gd name="connsiteY452" fmla="*/ 661182 h 5155810"/>
              <a:gd name="connsiteX453" fmla="*/ 436098 w 4818185"/>
              <a:gd name="connsiteY453" fmla="*/ 689317 h 5155810"/>
              <a:gd name="connsiteX454" fmla="*/ 436098 w 4818185"/>
              <a:gd name="connsiteY454" fmla="*/ 647114 h 5155810"/>
              <a:gd name="connsiteX455" fmla="*/ 492369 w 4818185"/>
              <a:gd name="connsiteY455" fmla="*/ 618979 h 5155810"/>
              <a:gd name="connsiteX456" fmla="*/ 555674 w 4818185"/>
              <a:gd name="connsiteY456" fmla="*/ 618979 h 5155810"/>
              <a:gd name="connsiteX457" fmla="*/ 583809 w 4818185"/>
              <a:gd name="connsiteY457" fmla="*/ 604911 h 5155810"/>
              <a:gd name="connsiteX458" fmla="*/ 534572 w 4818185"/>
              <a:gd name="connsiteY458" fmla="*/ 590843 h 5155810"/>
              <a:gd name="connsiteX459" fmla="*/ 513471 w 4818185"/>
              <a:gd name="connsiteY459" fmla="*/ 555674 h 5155810"/>
              <a:gd name="connsiteX460" fmla="*/ 548640 w 4818185"/>
              <a:gd name="connsiteY460" fmla="*/ 520505 h 5155810"/>
              <a:gd name="connsiteX461" fmla="*/ 604911 w 4818185"/>
              <a:gd name="connsiteY461" fmla="*/ 562708 h 5155810"/>
              <a:gd name="connsiteX462" fmla="*/ 647114 w 4818185"/>
              <a:gd name="connsiteY462" fmla="*/ 611945 h 5155810"/>
              <a:gd name="connsiteX463" fmla="*/ 717452 w 4818185"/>
              <a:gd name="connsiteY463" fmla="*/ 647114 h 5155810"/>
              <a:gd name="connsiteX464" fmla="*/ 717452 w 4818185"/>
              <a:gd name="connsiteY464" fmla="*/ 611945 h 5155810"/>
              <a:gd name="connsiteX465" fmla="*/ 689317 w 4818185"/>
              <a:gd name="connsiteY465" fmla="*/ 555674 h 5155810"/>
              <a:gd name="connsiteX466" fmla="*/ 668215 w 4818185"/>
              <a:gd name="connsiteY466" fmla="*/ 478302 h 5155810"/>
              <a:gd name="connsiteX467" fmla="*/ 738554 w 4818185"/>
              <a:gd name="connsiteY467" fmla="*/ 464234 h 5155810"/>
              <a:gd name="connsiteX468" fmla="*/ 780757 w 4818185"/>
              <a:gd name="connsiteY468" fmla="*/ 520505 h 5155810"/>
              <a:gd name="connsiteX469" fmla="*/ 851095 w 4818185"/>
              <a:gd name="connsiteY469" fmla="*/ 611945 h 5155810"/>
              <a:gd name="connsiteX470" fmla="*/ 942535 w 4818185"/>
              <a:gd name="connsiteY470" fmla="*/ 689317 h 5155810"/>
              <a:gd name="connsiteX471" fmla="*/ 942535 w 4818185"/>
              <a:gd name="connsiteY471" fmla="*/ 661182 h 5155810"/>
              <a:gd name="connsiteX472" fmla="*/ 977705 w 4818185"/>
              <a:gd name="connsiteY472" fmla="*/ 597877 h 5155810"/>
              <a:gd name="connsiteX473" fmla="*/ 970671 w 4818185"/>
              <a:gd name="connsiteY473" fmla="*/ 527539 h 5155810"/>
              <a:gd name="connsiteX474" fmla="*/ 970671 w 4818185"/>
              <a:gd name="connsiteY474" fmla="*/ 457200 h 5155810"/>
              <a:gd name="connsiteX475" fmla="*/ 928468 w 4818185"/>
              <a:gd name="connsiteY475" fmla="*/ 330591 h 5155810"/>
              <a:gd name="connsiteX476" fmla="*/ 837028 w 4818185"/>
              <a:gd name="connsiteY476" fmla="*/ 196948 h 5155810"/>
              <a:gd name="connsiteX477" fmla="*/ 759655 w 4818185"/>
              <a:gd name="connsiteY477" fmla="*/ 140677 h 5155810"/>
              <a:gd name="connsiteX478" fmla="*/ 583809 w 4818185"/>
              <a:gd name="connsiteY478" fmla="*/ 14068 h 5155810"/>
              <a:gd name="connsiteX479" fmla="*/ 815926 w 4818185"/>
              <a:gd name="connsiteY479" fmla="*/ 21102 h 5155810"/>
              <a:gd name="connsiteX480" fmla="*/ 858129 w 4818185"/>
              <a:gd name="connsiteY480" fmla="*/ 63305 h 515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</a:cxnLst>
            <a:rect l="l" t="t" r="r" b="b"/>
            <a:pathLst>
              <a:path w="4818185" h="5155810">
                <a:moveTo>
                  <a:pt x="902634" y="2197172"/>
                </a:moveTo>
                <a:lnTo>
                  <a:pt x="924670" y="2208924"/>
                </a:lnTo>
                <a:lnTo>
                  <a:pt x="904029" y="2202474"/>
                </a:lnTo>
                <a:close/>
                <a:moveTo>
                  <a:pt x="778755" y="2131103"/>
                </a:moveTo>
                <a:lnTo>
                  <a:pt x="895487" y="2170014"/>
                </a:lnTo>
                <a:lnTo>
                  <a:pt x="902634" y="2197172"/>
                </a:lnTo>
                <a:close/>
                <a:moveTo>
                  <a:pt x="600224" y="1651014"/>
                </a:moveTo>
                <a:lnTo>
                  <a:pt x="783008" y="1664308"/>
                </a:lnTo>
                <a:lnTo>
                  <a:pt x="798211" y="1751724"/>
                </a:lnTo>
                <a:lnTo>
                  <a:pt x="798211" y="1807846"/>
                </a:lnTo>
                <a:lnTo>
                  <a:pt x="698645" y="1746574"/>
                </a:lnTo>
                <a:lnTo>
                  <a:pt x="681479" y="1732269"/>
                </a:lnTo>
                <a:close/>
                <a:moveTo>
                  <a:pt x="759300" y="1527988"/>
                </a:moveTo>
                <a:lnTo>
                  <a:pt x="817666" y="1615537"/>
                </a:lnTo>
                <a:lnTo>
                  <a:pt x="832207" y="1667886"/>
                </a:lnTo>
                <a:lnTo>
                  <a:pt x="783008" y="1664308"/>
                </a:lnTo>
                <a:close/>
                <a:moveTo>
                  <a:pt x="2173458" y="14068"/>
                </a:moveTo>
                <a:lnTo>
                  <a:pt x="2166425" y="21102"/>
                </a:lnTo>
                <a:lnTo>
                  <a:pt x="2163730" y="21017"/>
                </a:lnTo>
                <a:close/>
                <a:moveTo>
                  <a:pt x="872197" y="0"/>
                </a:moveTo>
                <a:lnTo>
                  <a:pt x="1026941" y="7034"/>
                </a:lnTo>
                <a:lnTo>
                  <a:pt x="1005840" y="42203"/>
                </a:lnTo>
                <a:lnTo>
                  <a:pt x="991772" y="140677"/>
                </a:lnTo>
                <a:lnTo>
                  <a:pt x="1005840" y="281354"/>
                </a:lnTo>
                <a:lnTo>
                  <a:pt x="1055077" y="464234"/>
                </a:lnTo>
                <a:lnTo>
                  <a:pt x="1111348" y="450166"/>
                </a:lnTo>
                <a:lnTo>
                  <a:pt x="1160585" y="414997"/>
                </a:lnTo>
                <a:lnTo>
                  <a:pt x="1160585" y="379828"/>
                </a:lnTo>
                <a:lnTo>
                  <a:pt x="1230923" y="379828"/>
                </a:lnTo>
                <a:lnTo>
                  <a:pt x="1266092" y="400930"/>
                </a:lnTo>
                <a:lnTo>
                  <a:pt x="1259058" y="457200"/>
                </a:lnTo>
                <a:lnTo>
                  <a:pt x="1294228" y="443133"/>
                </a:lnTo>
                <a:lnTo>
                  <a:pt x="1266092" y="527539"/>
                </a:lnTo>
                <a:lnTo>
                  <a:pt x="1188720" y="562708"/>
                </a:lnTo>
                <a:lnTo>
                  <a:pt x="1111348" y="611945"/>
                </a:lnTo>
                <a:lnTo>
                  <a:pt x="1167618" y="710419"/>
                </a:lnTo>
                <a:lnTo>
                  <a:pt x="1209821" y="766690"/>
                </a:lnTo>
                <a:lnTo>
                  <a:pt x="1252025" y="907366"/>
                </a:lnTo>
                <a:lnTo>
                  <a:pt x="1336431" y="1160585"/>
                </a:lnTo>
                <a:lnTo>
                  <a:pt x="1336431" y="1125416"/>
                </a:lnTo>
                <a:lnTo>
                  <a:pt x="1357532" y="1019908"/>
                </a:lnTo>
                <a:lnTo>
                  <a:pt x="1385668" y="977705"/>
                </a:lnTo>
                <a:lnTo>
                  <a:pt x="1399735" y="1026942"/>
                </a:lnTo>
                <a:lnTo>
                  <a:pt x="1399735" y="1139483"/>
                </a:lnTo>
                <a:lnTo>
                  <a:pt x="1413803" y="1223890"/>
                </a:lnTo>
                <a:lnTo>
                  <a:pt x="1463040" y="1146517"/>
                </a:lnTo>
                <a:lnTo>
                  <a:pt x="1498209" y="1033976"/>
                </a:lnTo>
                <a:lnTo>
                  <a:pt x="1554480" y="886265"/>
                </a:lnTo>
                <a:lnTo>
                  <a:pt x="1645920" y="829994"/>
                </a:lnTo>
                <a:lnTo>
                  <a:pt x="1681089" y="696351"/>
                </a:lnTo>
                <a:lnTo>
                  <a:pt x="1730326" y="569742"/>
                </a:lnTo>
                <a:lnTo>
                  <a:pt x="1751428" y="450166"/>
                </a:lnTo>
                <a:lnTo>
                  <a:pt x="1779563" y="323557"/>
                </a:lnTo>
                <a:lnTo>
                  <a:pt x="1758461" y="203982"/>
                </a:lnTo>
                <a:lnTo>
                  <a:pt x="1737360" y="84406"/>
                </a:lnTo>
                <a:lnTo>
                  <a:pt x="1723292" y="7034"/>
                </a:lnTo>
                <a:lnTo>
                  <a:pt x="2163730" y="21017"/>
                </a:lnTo>
                <a:lnTo>
                  <a:pt x="2124221" y="49237"/>
                </a:lnTo>
                <a:lnTo>
                  <a:pt x="2074985" y="84406"/>
                </a:lnTo>
                <a:lnTo>
                  <a:pt x="2025748" y="161779"/>
                </a:lnTo>
                <a:lnTo>
                  <a:pt x="1997612" y="225083"/>
                </a:lnTo>
                <a:lnTo>
                  <a:pt x="1969477" y="316523"/>
                </a:lnTo>
                <a:lnTo>
                  <a:pt x="1948375" y="407963"/>
                </a:lnTo>
                <a:lnTo>
                  <a:pt x="1920240" y="541606"/>
                </a:lnTo>
                <a:lnTo>
                  <a:pt x="1920240" y="654148"/>
                </a:lnTo>
                <a:lnTo>
                  <a:pt x="1920240" y="851096"/>
                </a:lnTo>
                <a:lnTo>
                  <a:pt x="1990578" y="851096"/>
                </a:lnTo>
                <a:lnTo>
                  <a:pt x="2074985" y="829994"/>
                </a:lnTo>
                <a:lnTo>
                  <a:pt x="2131255" y="766690"/>
                </a:lnTo>
                <a:lnTo>
                  <a:pt x="2208628" y="661182"/>
                </a:lnTo>
                <a:lnTo>
                  <a:pt x="2250831" y="499403"/>
                </a:lnTo>
                <a:lnTo>
                  <a:pt x="2222695" y="450166"/>
                </a:lnTo>
                <a:lnTo>
                  <a:pt x="2152357" y="316523"/>
                </a:lnTo>
                <a:lnTo>
                  <a:pt x="2131255" y="225083"/>
                </a:lnTo>
                <a:lnTo>
                  <a:pt x="2131255" y="182880"/>
                </a:lnTo>
                <a:lnTo>
                  <a:pt x="2187526" y="295422"/>
                </a:lnTo>
                <a:lnTo>
                  <a:pt x="2278966" y="436099"/>
                </a:lnTo>
                <a:lnTo>
                  <a:pt x="2335237" y="281354"/>
                </a:lnTo>
                <a:lnTo>
                  <a:pt x="2377440" y="147711"/>
                </a:lnTo>
                <a:lnTo>
                  <a:pt x="2426677" y="7034"/>
                </a:lnTo>
                <a:lnTo>
                  <a:pt x="2497015" y="7034"/>
                </a:lnTo>
                <a:lnTo>
                  <a:pt x="2461846" y="161779"/>
                </a:lnTo>
                <a:lnTo>
                  <a:pt x="2433711" y="225083"/>
                </a:lnTo>
                <a:lnTo>
                  <a:pt x="2384474" y="330591"/>
                </a:lnTo>
                <a:lnTo>
                  <a:pt x="2426677" y="309490"/>
                </a:lnTo>
                <a:lnTo>
                  <a:pt x="2539218" y="260253"/>
                </a:lnTo>
                <a:lnTo>
                  <a:pt x="2602523" y="218050"/>
                </a:lnTo>
                <a:lnTo>
                  <a:pt x="2700997" y="140677"/>
                </a:lnTo>
                <a:lnTo>
                  <a:pt x="2729132" y="133643"/>
                </a:lnTo>
                <a:lnTo>
                  <a:pt x="2750234" y="175846"/>
                </a:lnTo>
                <a:lnTo>
                  <a:pt x="2665828" y="232117"/>
                </a:lnTo>
                <a:lnTo>
                  <a:pt x="2609557" y="267286"/>
                </a:lnTo>
                <a:lnTo>
                  <a:pt x="2546252" y="323557"/>
                </a:lnTo>
                <a:lnTo>
                  <a:pt x="2475914" y="379828"/>
                </a:lnTo>
                <a:lnTo>
                  <a:pt x="2384474" y="386862"/>
                </a:lnTo>
                <a:lnTo>
                  <a:pt x="2363372" y="436099"/>
                </a:lnTo>
                <a:lnTo>
                  <a:pt x="2307101" y="569742"/>
                </a:lnTo>
                <a:lnTo>
                  <a:pt x="2271932" y="717453"/>
                </a:lnTo>
                <a:lnTo>
                  <a:pt x="2349305" y="703385"/>
                </a:lnTo>
                <a:lnTo>
                  <a:pt x="2398541" y="710419"/>
                </a:lnTo>
                <a:lnTo>
                  <a:pt x="2370406" y="780757"/>
                </a:lnTo>
                <a:lnTo>
                  <a:pt x="2250831" y="801859"/>
                </a:lnTo>
                <a:lnTo>
                  <a:pt x="2173458" y="907366"/>
                </a:lnTo>
                <a:lnTo>
                  <a:pt x="2117188" y="928468"/>
                </a:lnTo>
                <a:lnTo>
                  <a:pt x="2067951" y="963637"/>
                </a:lnTo>
                <a:lnTo>
                  <a:pt x="1976511" y="1062111"/>
                </a:lnTo>
                <a:lnTo>
                  <a:pt x="1941341" y="1104314"/>
                </a:lnTo>
                <a:lnTo>
                  <a:pt x="1863969" y="1202788"/>
                </a:lnTo>
                <a:lnTo>
                  <a:pt x="1821766" y="1329397"/>
                </a:lnTo>
                <a:lnTo>
                  <a:pt x="1835834" y="1378634"/>
                </a:lnTo>
                <a:lnTo>
                  <a:pt x="1899138" y="1350499"/>
                </a:lnTo>
                <a:lnTo>
                  <a:pt x="1962443" y="1280160"/>
                </a:lnTo>
                <a:lnTo>
                  <a:pt x="2025748" y="1223890"/>
                </a:lnTo>
                <a:lnTo>
                  <a:pt x="2145323" y="1132450"/>
                </a:lnTo>
                <a:lnTo>
                  <a:pt x="2236763" y="1012874"/>
                </a:lnTo>
                <a:lnTo>
                  <a:pt x="2286000" y="1012874"/>
                </a:lnTo>
                <a:lnTo>
                  <a:pt x="2250831" y="1125416"/>
                </a:lnTo>
                <a:lnTo>
                  <a:pt x="2215661" y="1160585"/>
                </a:lnTo>
                <a:lnTo>
                  <a:pt x="2138289" y="1237957"/>
                </a:lnTo>
                <a:lnTo>
                  <a:pt x="2074985" y="1315330"/>
                </a:lnTo>
                <a:lnTo>
                  <a:pt x="1962443" y="1448973"/>
                </a:lnTo>
                <a:lnTo>
                  <a:pt x="1856935" y="1554480"/>
                </a:lnTo>
                <a:lnTo>
                  <a:pt x="1828800" y="1674056"/>
                </a:lnTo>
                <a:lnTo>
                  <a:pt x="1828800" y="1751428"/>
                </a:lnTo>
                <a:lnTo>
                  <a:pt x="1871003" y="1828800"/>
                </a:lnTo>
                <a:lnTo>
                  <a:pt x="1955409" y="1863970"/>
                </a:lnTo>
                <a:lnTo>
                  <a:pt x="2046849" y="1835834"/>
                </a:lnTo>
                <a:lnTo>
                  <a:pt x="2138289" y="1765496"/>
                </a:lnTo>
                <a:lnTo>
                  <a:pt x="2257865" y="1659988"/>
                </a:lnTo>
                <a:lnTo>
                  <a:pt x="2489981" y="1427871"/>
                </a:lnTo>
                <a:lnTo>
                  <a:pt x="2560320" y="1441939"/>
                </a:lnTo>
                <a:lnTo>
                  <a:pt x="2609557" y="1378634"/>
                </a:lnTo>
                <a:lnTo>
                  <a:pt x="2792437" y="1209822"/>
                </a:lnTo>
                <a:lnTo>
                  <a:pt x="2904978" y="1104314"/>
                </a:lnTo>
                <a:lnTo>
                  <a:pt x="2989385" y="1019908"/>
                </a:lnTo>
                <a:lnTo>
                  <a:pt x="3158197" y="815926"/>
                </a:lnTo>
                <a:lnTo>
                  <a:pt x="3397348" y="618979"/>
                </a:lnTo>
                <a:lnTo>
                  <a:pt x="3587261" y="464234"/>
                </a:lnTo>
                <a:lnTo>
                  <a:pt x="3699803" y="316523"/>
                </a:lnTo>
                <a:lnTo>
                  <a:pt x="3805311" y="168813"/>
                </a:lnTo>
                <a:lnTo>
                  <a:pt x="3903785" y="7034"/>
                </a:lnTo>
                <a:lnTo>
                  <a:pt x="4030394" y="7034"/>
                </a:lnTo>
                <a:lnTo>
                  <a:pt x="4002258" y="63305"/>
                </a:lnTo>
                <a:lnTo>
                  <a:pt x="3931920" y="161779"/>
                </a:lnTo>
                <a:lnTo>
                  <a:pt x="3840480" y="267286"/>
                </a:lnTo>
                <a:lnTo>
                  <a:pt x="3742006" y="372794"/>
                </a:lnTo>
                <a:lnTo>
                  <a:pt x="3643532" y="506437"/>
                </a:lnTo>
                <a:lnTo>
                  <a:pt x="3742006" y="485336"/>
                </a:lnTo>
                <a:lnTo>
                  <a:pt x="3812345" y="457200"/>
                </a:lnTo>
                <a:lnTo>
                  <a:pt x="3903785" y="457200"/>
                </a:lnTo>
                <a:lnTo>
                  <a:pt x="3945988" y="443133"/>
                </a:lnTo>
                <a:lnTo>
                  <a:pt x="3953021" y="386862"/>
                </a:lnTo>
                <a:lnTo>
                  <a:pt x="3981157" y="295422"/>
                </a:lnTo>
                <a:lnTo>
                  <a:pt x="4051495" y="154745"/>
                </a:lnTo>
                <a:lnTo>
                  <a:pt x="4157003" y="0"/>
                </a:lnTo>
                <a:lnTo>
                  <a:pt x="4220308" y="0"/>
                </a:lnTo>
                <a:lnTo>
                  <a:pt x="4185138" y="70339"/>
                </a:lnTo>
                <a:lnTo>
                  <a:pt x="4135901" y="182880"/>
                </a:lnTo>
                <a:lnTo>
                  <a:pt x="4044461" y="309490"/>
                </a:lnTo>
                <a:lnTo>
                  <a:pt x="4016326" y="386862"/>
                </a:lnTo>
                <a:lnTo>
                  <a:pt x="4044461" y="443133"/>
                </a:lnTo>
                <a:lnTo>
                  <a:pt x="4079631" y="429065"/>
                </a:lnTo>
                <a:lnTo>
                  <a:pt x="4185138" y="386862"/>
                </a:lnTo>
                <a:lnTo>
                  <a:pt x="4297680" y="330591"/>
                </a:lnTo>
                <a:lnTo>
                  <a:pt x="4353951" y="309490"/>
                </a:lnTo>
                <a:lnTo>
                  <a:pt x="4473526" y="196948"/>
                </a:lnTo>
                <a:lnTo>
                  <a:pt x="4586068" y="91440"/>
                </a:lnTo>
                <a:lnTo>
                  <a:pt x="4684541" y="7034"/>
                </a:lnTo>
                <a:lnTo>
                  <a:pt x="4818185" y="7034"/>
                </a:lnTo>
                <a:lnTo>
                  <a:pt x="4733778" y="98474"/>
                </a:lnTo>
                <a:lnTo>
                  <a:pt x="4649372" y="161779"/>
                </a:lnTo>
                <a:lnTo>
                  <a:pt x="4431323" y="372794"/>
                </a:lnTo>
                <a:lnTo>
                  <a:pt x="4192172" y="520505"/>
                </a:lnTo>
                <a:lnTo>
                  <a:pt x="4107766" y="548640"/>
                </a:lnTo>
                <a:lnTo>
                  <a:pt x="3910818" y="618979"/>
                </a:lnTo>
                <a:lnTo>
                  <a:pt x="3671668" y="626013"/>
                </a:lnTo>
                <a:lnTo>
                  <a:pt x="3573194" y="668216"/>
                </a:lnTo>
                <a:lnTo>
                  <a:pt x="3608363" y="717453"/>
                </a:lnTo>
                <a:lnTo>
                  <a:pt x="3587261" y="724486"/>
                </a:lnTo>
                <a:lnTo>
                  <a:pt x="3439551" y="822960"/>
                </a:lnTo>
                <a:lnTo>
                  <a:pt x="3460652" y="858130"/>
                </a:lnTo>
                <a:lnTo>
                  <a:pt x="3439551" y="865163"/>
                </a:lnTo>
                <a:lnTo>
                  <a:pt x="3355145" y="907366"/>
                </a:lnTo>
                <a:lnTo>
                  <a:pt x="3277772" y="956603"/>
                </a:lnTo>
                <a:lnTo>
                  <a:pt x="3172265" y="1033976"/>
                </a:lnTo>
                <a:lnTo>
                  <a:pt x="3094892" y="1153551"/>
                </a:lnTo>
                <a:lnTo>
                  <a:pt x="3144129" y="1167619"/>
                </a:lnTo>
                <a:lnTo>
                  <a:pt x="3165231" y="1174653"/>
                </a:lnTo>
                <a:lnTo>
                  <a:pt x="3151163" y="1252025"/>
                </a:lnTo>
                <a:lnTo>
                  <a:pt x="3130061" y="1252025"/>
                </a:lnTo>
                <a:lnTo>
                  <a:pt x="2968283" y="1223890"/>
                </a:lnTo>
                <a:lnTo>
                  <a:pt x="2940148" y="1252025"/>
                </a:lnTo>
                <a:lnTo>
                  <a:pt x="2897945" y="1273126"/>
                </a:lnTo>
                <a:lnTo>
                  <a:pt x="2912012" y="1322363"/>
                </a:lnTo>
                <a:lnTo>
                  <a:pt x="2855741" y="1371600"/>
                </a:lnTo>
                <a:lnTo>
                  <a:pt x="2897945" y="1420837"/>
                </a:lnTo>
                <a:lnTo>
                  <a:pt x="2933114" y="1463040"/>
                </a:lnTo>
                <a:lnTo>
                  <a:pt x="2989385" y="1526345"/>
                </a:lnTo>
                <a:lnTo>
                  <a:pt x="3038621" y="1582616"/>
                </a:lnTo>
                <a:lnTo>
                  <a:pt x="3059723" y="1674056"/>
                </a:lnTo>
                <a:lnTo>
                  <a:pt x="2975317" y="1702191"/>
                </a:lnTo>
                <a:lnTo>
                  <a:pt x="2904978" y="1667022"/>
                </a:lnTo>
                <a:lnTo>
                  <a:pt x="2827606" y="1624819"/>
                </a:lnTo>
                <a:lnTo>
                  <a:pt x="2743200" y="1652954"/>
                </a:lnTo>
                <a:lnTo>
                  <a:pt x="2700997" y="1695157"/>
                </a:lnTo>
                <a:lnTo>
                  <a:pt x="2651760" y="1744394"/>
                </a:lnTo>
                <a:lnTo>
                  <a:pt x="2602523" y="1800665"/>
                </a:lnTo>
                <a:lnTo>
                  <a:pt x="2532185" y="1807699"/>
                </a:lnTo>
                <a:lnTo>
                  <a:pt x="2482948" y="1856936"/>
                </a:lnTo>
                <a:lnTo>
                  <a:pt x="2426677" y="1927274"/>
                </a:lnTo>
                <a:lnTo>
                  <a:pt x="2384474" y="2025748"/>
                </a:lnTo>
                <a:lnTo>
                  <a:pt x="2293034" y="2096086"/>
                </a:lnTo>
                <a:lnTo>
                  <a:pt x="2201594" y="2131256"/>
                </a:lnTo>
                <a:lnTo>
                  <a:pt x="2208628" y="2173459"/>
                </a:lnTo>
                <a:lnTo>
                  <a:pt x="2096086" y="2250831"/>
                </a:lnTo>
                <a:lnTo>
                  <a:pt x="2096086" y="2278966"/>
                </a:lnTo>
                <a:lnTo>
                  <a:pt x="1997612" y="2342271"/>
                </a:lnTo>
                <a:lnTo>
                  <a:pt x="1927274" y="2384474"/>
                </a:lnTo>
                <a:lnTo>
                  <a:pt x="1969477" y="2412610"/>
                </a:lnTo>
                <a:lnTo>
                  <a:pt x="1997612" y="2412610"/>
                </a:lnTo>
                <a:lnTo>
                  <a:pt x="2103120" y="2384474"/>
                </a:lnTo>
                <a:lnTo>
                  <a:pt x="2173458" y="2377440"/>
                </a:lnTo>
                <a:lnTo>
                  <a:pt x="2278966" y="2405576"/>
                </a:lnTo>
                <a:lnTo>
                  <a:pt x="2278966" y="2433711"/>
                </a:lnTo>
                <a:lnTo>
                  <a:pt x="2278966" y="2588456"/>
                </a:lnTo>
                <a:lnTo>
                  <a:pt x="2243797" y="2609557"/>
                </a:lnTo>
                <a:lnTo>
                  <a:pt x="2215661" y="2644726"/>
                </a:lnTo>
                <a:lnTo>
                  <a:pt x="2194560" y="2693963"/>
                </a:lnTo>
                <a:lnTo>
                  <a:pt x="2152357" y="2757268"/>
                </a:lnTo>
                <a:lnTo>
                  <a:pt x="2103120" y="2799471"/>
                </a:lnTo>
                <a:lnTo>
                  <a:pt x="1997612" y="2771336"/>
                </a:lnTo>
                <a:lnTo>
                  <a:pt x="1962443" y="2771336"/>
                </a:lnTo>
                <a:lnTo>
                  <a:pt x="1842868" y="2834640"/>
                </a:lnTo>
                <a:lnTo>
                  <a:pt x="1751428" y="2862776"/>
                </a:lnTo>
                <a:lnTo>
                  <a:pt x="1730326" y="2904979"/>
                </a:lnTo>
                <a:lnTo>
                  <a:pt x="1758461" y="2897945"/>
                </a:lnTo>
                <a:lnTo>
                  <a:pt x="1786597" y="2947182"/>
                </a:lnTo>
                <a:lnTo>
                  <a:pt x="1695157" y="2996419"/>
                </a:lnTo>
                <a:lnTo>
                  <a:pt x="1645920" y="3024554"/>
                </a:lnTo>
                <a:lnTo>
                  <a:pt x="1667021" y="3073791"/>
                </a:lnTo>
                <a:lnTo>
                  <a:pt x="1631852" y="3101926"/>
                </a:lnTo>
                <a:lnTo>
                  <a:pt x="1561514" y="3144130"/>
                </a:lnTo>
                <a:lnTo>
                  <a:pt x="1470074" y="3207434"/>
                </a:lnTo>
                <a:lnTo>
                  <a:pt x="1399735" y="3369213"/>
                </a:lnTo>
                <a:lnTo>
                  <a:pt x="1357532" y="3460653"/>
                </a:lnTo>
                <a:lnTo>
                  <a:pt x="1329397" y="3509890"/>
                </a:lnTo>
                <a:lnTo>
                  <a:pt x="1273126" y="3566160"/>
                </a:lnTo>
                <a:lnTo>
                  <a:pt x="1237957" y="3657600"/>
                </a:lnTo>
                <a:lnTo>
                  <a:pt x="1230923" y="3664634"/>
                </a:lnTo>
                <a:cubicBezTo>
                  <a:pt x="1230923" y="3701325"/>
                  <a:pt x="1231664" y="3669444"/>
                  <a:pt x="1202788" y="3756074"/>
                </a:cubicBezTo>
                <a:lnTo>
                  <a:pt x="1167618" y="3854548"/>
                </a:lnTo>
                <a:lnTo>
                  <a:pt x="1146517" y="3931920"/>
                </a:lnTo>
                <a:lnTo>
                  <a:pt x="1090246" y="4009293"/>
                </a:lnTo>
                <a:lnTo>
                  <a:pt x="1055077" y="4178105"/>
                </a:lnTo>
                <a:lnTo>
                  <a:pt x="1069145" y="4234376"/>
                </a:lnTo>
                <a:lnTo>
                  <a:pt x="1005840" y="4248443"/>
                </a:lnTo>
                <a:lnTo>
                  <a:pt x="1026941" y="4368019"/>
                </a:lnTo>
                <a:lnTo>
                  <a:pt x="1033975" y="4438357"/>
                </a:lnTo>
                <a:lnTo>
                  <a:pt x="1033975" y="4515730"/>
                </a:lnTo>
                <a:lnTo>
                  <a:pt x="1055077" y="4564966"/>
                </a:lnTo>
                <a:lnTo>
                  <a:pt x="1083212" y="4656406"/>
                </a:lnTo>
                <a:lnTo>
                  <a:pt x="1026941" y="4768948"/>
                </a:lnTo>
                <a:lnTo>
                  <a:pt x="970671" y="4832253"/>
                </a:lnTo>
                <a:lnTo>
                  <a:pt x="970671" y="4881490"/>
                </a:lnTo>
                <a:lnTo>
                  <a:pt x="991772" y="4958862"/>
                </a:lnTo>
                <a:lnTo>
                  <a:pt x="1005840" y="5001065"/>
                </a:lnTo>
                <a:lnTo>
                  <a:pt x="991772" y="5148776"/>
                </a:lnTo>
                <a:lnTo>
                  <a:pt x="42203" y="5155810"/>
                </a:lnTo>
                <a:lnTo>
                  <a:pt x="35169" y="4818185"/>
                </a:lnTo>
                <a:lnTo>
                  <a:pt x="42203" y="4649373"/>
                </a:lnTo>
                <a:lnTo>
                  <a:pt x="105508" y="4529797"/>
                </a:lnTo>
                <a:lnTo>
                  <a:pt x="140677" y="4403188"/>
                </a:lnTo>
                <a:lnTo>
                  <a:pt x="175846" y="4241410"/>
                </a:lnTo>
                <a:lnTo>
                  <a:pt x="225083" y="4079631"/>
                </a:lnTo>
                <a:lnTo>
                  <a:pt x="295421" y="3812345"/>
                </a:lnTo>
                <a:lnTo>
                  <a:pt x="379828" y="3580228"/>
                </a:lnTo>
                <a:lnTo>
                  <a:pt x="372794" y="3467686"/>
                </a:lnTo>
                <a:lnTo>
                  <a:pt x="288388" y="3383280"/>
                </a:lnTo>
                <a:lnTo>
                  <a:pt x="211015" y="3291840"/>
                </a:lnTo>
                <a:lnTo>
                  <a:pt x="211015" y="3235570"/>
                </a:lnTo>
                <a:lnTo>
                  <a:pt x="175846" y="3101926"/>
                </a:lnTo>
                <a:lnTo>
                  <a:pt x="42203" y="2954216"/>
                </a:lnTo>
                <a:lnTo>
                  <a:pt x="28135" y="2447779"/>
                </a:lnTo>
                <a:lnTo>
                  <a:pt x="119575" y="2405576"/>
                </a:lnTo>
                <a:lnTo>
                  <a:pt x="175846" y="2370406"/>
                </a:lnTo>
                <a:lnTo>
                  <a:pt x="175846" y="2293034"/>
                </a:lnTo>
                <a:lnTo>
                  <a:pt x="182880" y="2208628"/>
                </a:lnTo>
                <a:lnTo>
                  <a:pt x="218049" y="2166425"/>
                </a:lnTo>
                <a:lnTo>
                  <a:pt x="218049" y="2117188"/>
                </a:lnTo>
                <a:lnTo>
                  <a:pt x="161778" y="2046850"/>
                </a:lnTo>
                <a:lnTo>
                  <a:pt x="105508" y="1934308"/>
                </a:lnTo>
                <a:lnTo>
                  <a:pt x="56271" y="1821766"/>
                </a:lnTo>
                <a:lnTo>
                  <a:pt x="63305" y="1702191"/>
                </a:lnTo>
                <a:lnTo>
                  <a:pt x="98474" y="1786597"/>
                </a:lnTo>
                <a:lnTo>
                  <a:pt x="161778" y="1941342"/>
                </a:lnTo>
                <a:lnTo>
                  <a:pt x="253218" y="2082019"/>
                </a:lnTo>
                <a:lnTo>
                  <a:pt x="274320" y="2032782"/>
                </a:lnTo>
                <a:lnTo>
                  <a:pt x="274320" y="1976511"/>
                </a:lnTo>
                <a:lnTo>
                  <a:pt x="274320" y="1913206"/>
                </a:lnTo>
                <a:lnTo>
                  <a:pt x="302455" y="1856936"/>
                </a:lnTo>
                <a:lnTo>
                  <a:pt x="288388" y="1744394"/>
                </a:lnTo>
                <a:lnTo>
                  <a:pt x="323557" y="1681090"/>
                </a:lnTo>
                <a:lnTo>
                  <a:pt x="411203" y="1637267"/>
                </a:lnTo>
                <a:lnTo>
                  <a:pt x="543103" y="1646860"/>
                </a:lnTo>
                <a:lnTo>
                  <a:pt x="564747" y="1664175"/>
                </a:lnTo>
                <a:lnTo>
                  <a:pt x="698645" y="1746574"/>
                </a:lnTo>
                <a:lnTo>
                  <a:pt x="798211" y="1829546"/>
                </a:lnTo>
                <a:lnTo>
                  <a:pt x="798211" y="1807846"/>
                </a:lnTo>
                <a:lnTo>
                  <a:pt x="817666" y="1819818"/>
                </a:lnTo>
                <a:lnTo>
                  <a:pt x="900095" y="1861033"/>
                </a:lnTo>
                <a:lnTo>
                  <a:pt x="983036" y="2033827"/>
                </a:lnTo>
                <a:lnTo>
                  <a:pt x="983036" y="2267290"/>
                </a:lnTo>
                <a:lnTo>
                  <a:pt x="827394" y="2033827"/>
                </a:lnTo>
                <a:lnTo>
                  <a:pt x="681479" y="1926822"/>
                </a:lnTo>
                <a:lnTo>
                  <a:pt x="681479" y="2111648"/>
                </a:lnTo>
                <a:lnTo>
                  <a:pt x="769028" y="2160286"/>
                </a:lnTo>
                <a:lnTo>
                  <a:pt x="904029" y="2202474"/>
                </a:lnTo>
                <a:lnTo>
                  <a:pt x="944126" y="2354839"/>
                </a:lnTo>
                <a:lnTo>
                  <a:pt x="798211" y="2277018"/>
                </a:lnTo>
                <a:lnTo>
                  <a:pt x="603658" y="2199197"/>
                </a:lnTo>
                <a:lnTo>
                  <a:pt x="545292" y="2131103"/>
                </a:lnTo>
                <a:lnTo>
                  <a:pt x="525836" y="1946278"/>
                </a:lnTo>
                <a:lnTo>
                  <a:pt x="477198" y="1741997"/>
                </a:lnTo>
                <a:lnTo>
                  <a:pt x="418832" y="1839273"/>
                </a:lnTo>
                <a:lnTo>
                  <a:pt x="448015" y="1994916"/>
                </a:lnTo>
                <a:lnTo>
                  <a:pt x="438287" y="2170014"/>
                </a:lnTo>
                <a:lnTo>
                  <a:pt x="428560" y="2296473"/>
                </a:lnTo>
                <a:lnTo>
                  <a:pt x="399377" y="2461844"/>
                </a:lnTo>
                <a:lnTo>
                  <a:pt x="496653" y="2442388"/>
                </a:lnTo>
                <a:lnTo>
                  <a:pt x="613385" y="2364567"/>
                </a:lnTo>
                <a:lnTo>
                  <a:pt x="671751" y="2345112"/>
                </a:lnTo>
                <a:lnTo>
                  <a:pt x="730117" y="2384022"/>
                </a:lnTo>
                <a:lnTo>
                  <a:pt x="759300" y="2403478"/>
                </a:lnTo>
                <a:lnTo>
                  <a:pt x="788483" y="2335384"/>
                </a:lnTo>
                <a:lnTo>
                  <a:pt x="827394" y="2354839"/>
                </a:lnTo>
                <a:lnTo>
                  <a:pt x="788483" y="2452116"/>
                </a:lnTo>
                <a:lnTo>
                  <a:pt x="749572" y="2452116"/>
                </a:lnTo>
                <a:lnTo>
                  <a:pt x="700934" y="2413205"/>
                </a:lnTo>
                <a:lnTo>
                  <a:pt x="671751" y="2403478"/>
                </a:lnTo>
                <a:lnTo>
                  <a:pt x="603658" y="2481299"/>
                </a:lnTo>
                <a:lnTo>
                  <a:pt x="525836" y="2500754"/>
                </a:lnTo>
                <a:lnTo>
                  <a:pt x="409104" y="2529937"/>
                </a:lnTo>
                <a:lnTo>
                  <a:pt x="302100" y="2578575"/>
                </a:lnTo>
                <a:lnTo>
                  <a:pt x="331283" y="2821767"/>
                </a:lnTo>
                <a:lnTo>
                  <a:pt x="535564" y="2938499"/>
                </a:lnTo>
                <a:lnTo>
                  <a:pt x="642568" y="3035775"/>
                </a:lnTo>
                <a:lnTo>
                  <a:pt x="720389" y="3026048"/>
                </a:lnTo>
                <a:lnTo>
                  <a:pt x="739845" y="2889861"/>
                </a:lnTo>
                <a:lnTo>
                  <a:pt x="807938" y="2782856"/>
                </a:lnTo>
                <a:lnTo>
                  <a:pt x="866304" y="2695307"/>
                </a:lnTo>
                <a:lnTo>
                  <a:pt x="856577" y="2588303"/>
                </a:lnTo>
                <a:lnTo>
                  <a:pt x="856577" y="2510482"/>
                </a:lnTo>
                <a:lnTo>
                  <a:pt x="885760" y="2374295"/>
                </a:lnTo>
                <a:lnTo>
                  <a:pt x="1031675" y="2393750"/>
                </a:lnTo>
                <a:lnTo>
                  <a:pt x="1080313" y="2247835"/>
                </a:lnTo>
                <a:lnTo>
                  <a:pt x="1012219" y="2024099"/>
                </a:lnTo>
                <a:lnTo>
                  <a:pt x="953853" y="1887912"/>
                </a:lnTo>
                <a:lnTo>
                  <a:pt x="900095" y="1861033"/>
                </a:lnTo>
                <a:lnTo>
                  <a:pt x="866304" y="1790635"/>
                </a:lnTo>
                <a:lnTo>
                  <a:pt x="832207" y="1667886"/>
                </a:lnTo>
                <a:lnTo>
                  <a:pt x="914943" y="1673903"/>
                </a:lnTo>
                <a:cubicBezTo>
                  <a:pt x="906820" y="1600801"/>
                  <a:pt x="920349" y="1600407"/>
                  <a:pt x="885760" y="1557171"/>
                </a:cubicBezTo>
                <a:cubicBezTo>
                  <a:pt x="880031" y="1550009"/>
                  <a:pt x="872033" y="1544878"/>
                  <a:pt x="866304" y="1537716"/>
                </a:cubicBezTo>
                <a:cubicBezTo>
                  <a:pt x="859001" y="1528587"/>
                  <a:pt x="846849" y="1508533"/>
                  <a:pt x="846849" y="1508533"/>
                </a:cubicBezTo>
                <a:lnTo>
                  <a:pt x="788483" y="1459895"/>
                </a:lnTo>
                <a:lnTo>
                  <a:pt x="652296" y="1459895"/>
                </a:lnTo>
                <a:lnTo>
                  <a:pt x="593930" y="1382073"/>
                </a:lnTo>
                <a:lnTo>
                  <a:pt x="496653" y="1352890"/>
                </a:lnTo>
                <a:lnTo>
                  <a:pt x="370194" y="1352890"/>
                </a:lnTo>
                <a:lnTo>
                  <a:pt x="516109" y="1498805"/>
                </a:lnTo>
                <a:lnTo>
                  <a:pt x="574475" y="1625265"/>
                </a:lnTo>
                <a:lnTo>
                  <a:pt x="600224" y="1651014"/>
                </a:lnTo>
                <a:lnTo>
                  <a:pt x="543103" y="1646860"/>
                </a:lnTo>
                <a:lnTo>
                  <a:pt x="516109" y="1625265"/>
                </a:lnTo>
                <a:lnTo>
                  <a:pt x="421725" y="1632006"/>
                </a:lnTo>
                <a:lnTo>
                  <a:pt x="422031" y="1631853"/>
                </a:lnTo>
                <a:lnTo>
                  <a:pt x="358726" y="1561514"/>
                </a:lnTo>
                <a:lnTo>
                  <a:pt x="281354" y="1603717"/>
                </a:lnTo>
                <a:lnTo>
                  <a:pt x="225083" y="1617785"/>
                </a:lnTo>
                <a:lnTo>
                  <a:pt x="161778" y="1624819"/>
                </a:lnTo>
                <a:lnTo>
                  <a:pt x="42203" y="1702191"/>
                </a:lnTo>
                <a:lnTo>
                  <a:pt x="21101" y="1659988"/>
                </a:lnTo>
                <a:lnTo>
                  <a:pt x="98474" y="1610751"/>
                </a:lnTo>
                <a:lnTo>
                  <a:pt x="35169" y="1582616"/>
                </a:lnTo>
                <a:lnTo>
                  <a:pt x="49237" y="1547446"/>
                </a:lnTo>
                <a:lnTo>
                  <a:pt x="161778" y="1554480"/>
                </a:lnTo>
                <a:lnTo>
                  <a:pt x="239151" y="1568548"/>
                </a:lnTo>
                <a:lnTo>
                  <a:pt x="309489" y="1519311"/>
                </a:lnTo>
                <a:lnTo>
                  <a:pt x="260252" y="1470074"/>
                </a:lnTo>
                <a:lnTo>
                  <a:pt x="175846" y="1399736"/>
                </a:lnTo>
                <a:lnTo>
                  <a:pt x="28135" y="1336431"/>
                </a:lnTo>
                <a:lnTo>
                  <a:pt x="0" y="1237957"/>
                </a:lnTo>
                <a:lnTo>
                  <a:pt x="140677" y="1273126"/>
                </a:lnTo>
                <a:lnTo>
                  <a:pt x="232117" y="1322363"/>
                </a:lnTo>
                <a:lnTo>
                  <a:pt x="218049" y="1294228"/>
                </a:lnTo>
                <a:lnTo>
                  <a:pt x="147711" y="1230923"/>
                </a:lnTo>
                <a:lnTo>
                  <a:pt x="35169" y="1167619"/>
                </a:lnTo>
                <a:lnTo>
                  <a:pt x="42203" y="907366"/>
                </a:lnTo>
                <a:lnTo>
                  <a:pt x="147711" y="949570"/>
                </a:lnTo>
                <a:lnTo>
                  <a:pt x="211015" y="1005840"/>
                </a:lnTo>
                <a:lnTo>
                  <a:pt x="281354" y="1069145"/>
                </a:lnTo>
                <a:lnTo>
                  <a:pt x="358726" y="1223890"/>
                </a:lnTo>
                <a:lnTo>
                  <a:pt x="414997" y="1287194"/>
                </a:lnTo>
                <a:lnTo>
                  <a:pt x="506437" y="1308296"/>
                </a:lnTo>
                <a:lnTo>
                  <a:pt x="464234" y="1223890"/>
                </a:lnTo>
                <a:lnTo>
                  <a:pt x="407963" y="1181686"/>
                </a:lnTo>
                <a:lnTo>
                  <a:pt x="295421" y="1062111"/>
                </a:lnTo>
                <a:lnTo>
                  <a:pt x="414997" y="1111348"/>
                </a:lnTo>
                <a:lnTo>
                  <a:pt x="527538" y="1216856"/>
                </a:lnTo>
                <a:lnTo>
                  <a:pt x="597877" y="1329397"/>
                </a:lnTo>
                <a:lnTo>
                  <a:pt x="689317" y="1378634"/>
                </a:lnTo>
                <a:lnTo>
                  <a:pt x="640080" y="1301262"/>
                </a:lnTo>
                <a:lnTo>
                  <a:pt x="583809" y="1252025"/>
                </a:lnTo>
                <a:lnTo>
                  <a:pt x="506437" y="1167619"/>
                </a:lnTo>
                <a:lnTo>
                  <a:pt x="443132" y="1062111"/>
                </a:lnTo>
                <a:lnTo>
                  <a:pt x="337625" y="991773"/>
                </a:lnTo>
                <a:lnTo>
                  <a:pt x="211015" y="928468"/>
                </a:lnTo>
                <a:lnTo>
                  <a:pt x="98474" y="822960"/>
                </a:lnTo>
                <a:lnTo>
                  <a:pt x="14068" y="766690"/>
                </a:lnTo>
                <a:lnTo>
                  <a:pt x="14068" y="654148"/>
                </a:lnTo>
                <a:lnTo>
                  <a:pt x="119575" y="710419"/>
                </a:lnTo>
                <a:lnTo>
                  <a:pt x="168812" y="752622"/>
                </a:lnTo>
                <a:lnTo>
                  <a:pt x="281354" y="872197"/>
                </a:lnTo>
                <a:lnTo>
                  <a:pt x="274320" y="815926"/>
                </a:lnTo>
                <a:lnTo>
                  <a:pt x="232117" y="675250"/>
                </a:lnTo>
                <a:lnTo>
                  <a:pt x="267286" y="682283"/>
                </a:lnTo>
                <a:lnTo>
                  <a:pt x="330591" y="829994"/>
                </a:lnTo>
                <a:lnTo>
                  <a:pt x="365760" y="879231"/>
                </a:lnTo>
                <a:lnTo>
                  <a:pt x="436098" y="928468"/>
                </a:lnTo>
                <a:lnTo>
                  <a:pt x="513471" y="1005840"/>
                </a:lnTo>
                <a:lnTo>
                  <a:pt x="464234" y="900333"/>
                </a:lnTo>
                <a:lnTo>
                  <a:pt x="414997" y="815926"/>
                </a:lnTo>
                <a:lnTo>
                  <a:pt x="506437" y="801859"/>
                </a:lnTo>
                <a:lnTo>
                  <a:pt x="583809" y="858130"/>
                </a:lnTo>
                <a:lnTo>
                  <a:pt x="689317" y="977705"/>
                </a:lnTo>
                <a:lnTo>
                  <a:pt x="780757" y="1104314"/>
                </a:lnTo>
                <a:lnTo>
                  <a:pt x="837028" y="1195754"/>
                </a:lnTo>
                <a:lnTo>
                  <a:pt x="1005840" y="1315330"/>
                </a:lnTo>
                <a:lnTo>
                  <a:pt x="1069145" y="1357533"/>
                </a:lnTo>
                <a:lnTo>
                  <a:pt x="1069145" y="1329397"/>
                </a:lnTo>
                <a:lnTo>
                  <a:pt x="1055077" y="1308296"/>
                </a:lnTo>
                <a:lnTo>
                  <a:pt x="998806" y="1202788"/>
                </a:lnTo>
                <a:lnTo>
                  <a:pt x="956603" y="1062111"/>
                </a:lnTo>
                <a:lnTo>
                  <a:pt x="928468" y="956603"/>
                </a:lnTo>
                <a:lnTo>
                  <a:pt x="956603" y="963637"/>
                </a:lnTo>
                <a:lnTo>
                  <a:pt x="935501" y="921434"/>
                </a:lnTo>
                <a:lnTo>
                  <a:pt x="935501" y="801859"/>
                </a:lnTo>
                <a:lnTo>
                  <a:pt x="851095" y="773723"/>
                </a:lnTo>
                <a:lnTo>
                  <a:pt x="780757" y="703385"/>
                </a:lnTo>
                <a:lnTo>
                  <a:pt x="724486" y="689317"/>
                </a:lnTo>
                <a:lnTo>
                  <a:pt x="633046" y="654148"/>
                </a:lnTo>
                <a:lnTo>
                  <a:pt x="576775" y="675250"/>
                </a:lnTo>
                <a:lnTo>
                  <a:pt x="527538" y="661182"/>
                </a:lnTo>
                <a:lnTo>
                  <a:pt x="436098" y="689317"/>
                </a:lnTo>
                <a:lnTo>
                  <a:pt x="436098" y="647114"/>
                </a:lnTo>
                <a:lnTo>
                  <a:pt x="492369" y="618979"/>
                </a:lnTo>
                <a:lnTo>
                  <a:pt x="555674" y="618979"/>
                </a:lnTo>
                <a:lnTo>
                  <a:pt x="583809" y="604911"/>
                </a:lnTo>
                <a:lnTo>
                  <a:pt x="534572" y="590843"/>
                </a:lnTo>
                <a:lnTo>
                  <a:pt x="513471" y="555674"/>
                </a:lnTo>
                <a:lnTo>
                  <a:pt x="548640" y="520505"/>
                </a:lnTo>
                <a:lnTo>
                  <a:pt x="604911" y="562708"/>
                </a:lnTo>
                <a:lnTo>
                  <a:pt x="647114" y="611945"/>
                </a:lnTo>
                <a:lnTo>
                  <a:pt x="717452" y="647114"/>
                </a:lnTo>
                <a:lnTo>
                  <a:pt x="717452" y="611945"/>
                </a:lnTo>
                <a:lnTo>
                  <a:pt x="689317" y="555674"/>
                </a:lnTo>
                <a:lnTo>
                  <a:pt x="668215" y="478302"/>
                </a:lnTo>
                <a:lnTo>
                  <a:pt x="738554" y="464234"/>
                </a:lnTo>
                <a:lnTo>
                  <a:pt x="780757" y="520505"/>
                </a:lnTo>
                <a:lnTo>
                  <a:pt x="851095" y="611945"/>
                </a:lnTo>
                <a:lnTo>
                  <a:pt x="942535" y="689317"/>
                </a:lnTo>
                <a:lnTo>
                  <a:pt x="942535" y="661182"/>
                </a:lnTo>
                <a:lnTo>
                  <a:pt x="977705" y="597877"/>
                </a:lnTo>
                <a:lnTo>
                  <a:pt x="970671" y="527539"/>
                </a:lnTo>
                <a:lnTo>
                  <a:pt x="970671" y="457200"/>
                </a:lnTo>
                <a:lnTo>
                  <a:pt x="928468" y="330591"/>
                </a:lnTo>
                <a:lnTo>
                  <a:pt x="837028" y="196948"/>
                </a:lnTo>
                <a:lnTo>
                  <a:pt x="759655" y="140677"/>
                </a:lnTo>
                <a:lnTo>
                  <a:pt x="583809" y="14068"/>
                </a:lnTo>
                <a:lnTo>
                  <a:pt x="815926" y="21102"/>
                </a:lnTo>
                <a:lnTo>
                  <a:pt x="858129" y="633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511EE3BE-925F-4DEF-BF24-5AE96B19C93E}"/>
              </a:ext>
            </a:extLst>
          </p:cNvPr>
          <p:cNvSpPr/>
          <p:nvPr/>
        </p:nvSpPr>
        <p:spPr>
          <a:xfrm>
            <a:off x="613624" y="2842111"/>
            <a:ext cx="161778" cy="175846"/>
          </a:xfrm>
          <a:custGeom>
            <a:avLst/>
            <a:gdLst>
              <a:gd name="connsiteX0" fmla="*/ 0 w 161778"/>
              <a:gd name="connsiteY0" fmla="*/ 0 h 175846"/>
              <a:gd name="connsiteX1" fmla="*/ 0 w 161778"/>
              <a:gd name="connsiteY1" fmla="*/ 105508 h 175846"/>
              <a:gd name="connsiteX2" fmla="*/ 21101 w 161778"/>
              <a:gd name="connsiteY2" fmla="*/ 140677 h 175846"/>
              <a:gd name="connsiteX3" fmla="*/ 126609 w 161778"/>
              <a:gd name="connsiteY3" fmla="*/ 140677 h 175846"/>
              <a:gd name="connsiteX4" fmla="*/ 161778 w 161778"/>
              <a:gd name="connsiteY4" fmla="*/ 175846 h 175846"/>
              <a:gd name="connsiteX5" fmla="*/ 133643 w 161778"/>
              <a:gd name="connsiteY5" fmla="*/ 91440 h 175846"/>
              <a:gd name="connsiteX6" fmla="*/ 91440 w 161778"/>
              <a:gd name="connsiteY6" fmla="*/ 70339 h 175846"/>
              <a:gd name="connsiteX7" fmla="*/ 0 w 161778"/>
              <a:gd name="connsiteY7" fmla="*/ 0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778" h="175846">
                <a:moveTo>
                  <a:pt x="0" y="0"/>
                </a:moveTo>
                <a:lnTo>
                  <a:pt x="0" y="105508"/>
                </a:lnTo>
                <a:lnTo>
                  <a:pt x="21101" y="140677"/>
                </a:lnTo>
                <a:lnTo>
                  <a:pt x="126609" y="140677"/>
                </a:lnTo>
                <a:lnTo>
                  <a:pt x="161778" y="175846"/>
                </a:lnTo>
                <a:lnTo>
                  <a:pt x="133643" y="91440"/>
                </a:lnTo>
                <a:lnTo>
                  <a:pt x="91440" y="70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CF38E735-0FCE-471B-8958-ED119896E4B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1753631" y="1635646"/>
            <a:ext cx="452162" cy="409557"/>
          </a:xfrm>
          <a:prstGeom prst="rect">
            <a:avLst/>
          </a:prstGeom>
        </p:spPr>
      </p:pic>
      <p:sp>
        <p:nvSpPr>
          <p:cNvPr id="50" name="Cloud 49">
            <a:extLst>
              <a:ext uri="{FF2B5EF4-FFF2-40B4-BE49-F238E27FC236}">
                <a16:creationId xmlns:a16="http://schemas.microsoft.com/office/drawing/2014/main" id="{C415EDFC-56C3-4CF6-93DC-69434818A02B}"/>
              </a:ext>
            </a:extLst>
          </p:cNvPr>
          <p:cNvSpPr/>
          <p:nvPr/>
        </p:nvSpPr>
        <p:spPr>
          <a:xfrm>
            <a:off x="1619224" y="1528812"/>
            <a:ext cx="648072" cy="64807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6A0E83B6-6146-4405-85F0-DF8A53A3D9C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534497" y="2735050"/>
            <a:ext cx="452162" cy="409557"/>
          </a:xfrm>
          <a:prstGeom prst="rect">
            <a:avLst/>
          </a:prstGeom>
        </p:spPr>
      </p:pic>
      <p:sp>
        <p:nvSpPr>
          <p:cNvPr id="58" name="Cloud 57">
            <a:extLst>
              <a:ext uri="{FF2B5EF4-FFF2-40B4-BE49-F238E27FC236}">
                <a16:creationId xmlns:a16="http://schemas.microsoft.com/office/drawing/2014/main" id="{F71F34DA-656D-42CD-A33B-774AA75CFFD9}"/>
              </a:ext>
            </a:extLst>
          </p:cNvPr>
          <p:cNvSpPr/>
          <p:nvPr/>
        </p:nvSpPr>
        <p:spPr>
          <a:xfrm>
            <a:off x="400090" y="2628216"/>
            <a:ext cx="648072" cy="64807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7" name="Picture 96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8A53F117-8C53-4B77-A2BD-68CB1788398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3275928" y="4672412"/>
            <a:ext cx="385360" cy="349049"/>
          </a:xfrm>
          <a:prstGeom prst="rect">
            <a:avLst/>
          </a:prstGeom>
        </p:spPr>
      </p:pic>
      <p:sp>
        <p:nvSpPr>
          <p:cNvPr id="98" name="Cloud 97">
            <a:extLst>
              <a:ext uri="{FF2B5EF4-FFF2-40B4-BE49-F238E27FC236}">
                <a16:creationId xmlns:a16="http://schemas.microsoft.com/office/drawing/2014/main" id="{3B617A6C-B861-4F30-AE55-1D8E4AF32D77}"/>
              </a:ext>
            </a:extLst>
          </p:cNvPr>
          <p:cNvSpPr/>
          <p:nvPr/>
        </p:nvSpPr>
        <p:spPr>
          <a:xfrm>
            <a:off x="3197077" y="4556177"/>
            <a:ext cx="552326" cy="552326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Picture 99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FD50FCBF-EEAF-4D8D-95A7-CF9A844FE9C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1923158" y="4701615"/>
            <a:ext cx="223164" cy="202136"/>
          </a:xfrm>
          <a:prstGeom prst="rect">
            <a:avLst/>
          </a:prstGeom>
        </p:spPr>
      </p:pic>
      <p:sp>
        <p:nvSpPr>
          <p:cNvPr id="101" name="Cloud 100">
            <a:extLst>
              <a:ext uri="{FF2B5EF4-FFF2-40B4-BE49-F238E27FC236}">
                <a16:creationId xmlns:a16="http://schemas.microsoft.com/office/drawing/2014/main" id="{B2556816-C503-4E52-A244-2674F5AA0143}"/>
              </a:ext>
            </a:extLst>
          </p:cNvPr>
          <p:cNvSpPr/>
          <p:nvPr/>
        </p:nvSpPr>
        <p:spPr>
          <a:xfrm>
            <a:off x="1919678" y="4628158"/>
            <a:ext cx="239388" cy="319856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" name="Picture 10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C771A72-8075-430F-A878-6E8D9A235B14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00" y="4245777"/>
            <a:ext cx="582151" cy="735747"/>
          </a:xfrm>
          <a:prstGeom prst="rect">
            <a:avLst/>
          </a:prstGeom>
        </p:spPr>
      </p:pic>
      <p:pic>
        <p:nvPicPr>
          <p:cNvPr id="104" name="Picture 10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2D00204-4D29-4A8C-9474-D15F0D70A3B4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34" y="4303313"/>
            <a:ext cx="690260" cy="69026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2A2E535-600D-4F97-943B-67FB18511911}"/>
              </a:ext>
            </a:extLst>
          </p:cNvPr>
          <p:cNvSpPr/>
          <p:nvPr/>
        </p:nvSpPr>
        <p:spPr>
          <a:xfrm rot="21369761">
            <a:off x="4824897" y="3885925"/>
            <a:ext cx="576385" cy="1121234"/>
          </a:xfrm>
          <a:custGeom>
            <a:avLst/>
            <a:gdLst>
              <a:gd name="connsiteX0" fmla="*/ 503959 w 1007918"/>
              <a:gd name="connsiteY0" fmla="*/ 0 h 1652154"/>
              <a:gd name="connsiteX1" fmla="*/ 400050 w 1007918"/>
              <a:gd name="connsiteY1" fmla="*/ 322118 h 1652154"/>
              <a:gd name="connsiteX2" fmla="*/ 316922 w 1007918"/>
              <a:gd name="connsiteY2" fmla="*/ 368877 h 1652154"/>
              <a:gd name="connsiteX3" fmla="*/ 332509 w 1007918"/>
              <a:gd name="connsiteY3" fmla="*/ 405245 h 1652154"/>
              <a:gd name="connsiteX4" fmla="*/ 389659 w 1007918"/>
              <a:gd name="connsiteY4" fmla="*/ 394854 h 1652154"/>
              <a:gd name="connsiteX5" fmla="*/ 337704 w 1007918"/>
              <a:gd name="connsiteY5" fmla="*/ 670213 h 1652154"/>
              <a:gd name="connsiteX6" fmla="*/ 337704 w 1007918"/>
              <a:gd name="connsiteY6" fmla="*/ 867641 h 1652154"/>
              <a:gd name="connsiteX7" fmla="*/ 135081 w 1007918"/>
              <a:gd name="connsiteY7" fmla="*/ 878031 h 1652154"/>
              <a:gd name="connsiteX8" fmla="*/ 98713 w 1007918"/>
              <a:gd name="connsiteY8" fmla="*/ 940377 h 1652154"/>
              <a:gd name="connsiteX9" fmla="*/ 135081 w 1007918"/>
              <a:gd name="connsiteY9" fmla="*/ 992331 h 1652154"/>
              <a:gd name="connsiteX10" fmla="*/ 83127 w 1007918"/>
              <a:gd name="connsiteY10" fmla="*/ 1361209 h 1652154"/>
              <a:gd name="connsiteX11" fmla="*/ 20781 w 1007918"/>
              <a:gd name="connsiteY11" fmla="*/ 1381991 h 1652154"/>
              <a:gd name="connsiteX12" fmla="*/ 0 w 1007918"/>
              <a:gd name="connsiteY12" fmla="*/ 1407968 h 1652154"/>
              <a:gd name="connsiteX13" fmla="*/ 72736 w 1007918"/>
              <a:gd name="connsiteY13" fmla="*/ 1485900 h 1652154"/>
              <a:gd name="connsiteX14" fmla="*/ 259772 w 1007918"/>
              <a:gd name="connsiteY14" fmla="*/ 1631372 h 1652154"/>
              <a:gd name="connsiteX15" fmla="*/ 446809 w 1007918"/>
              <a:gd name="connsiteY15" fmla="*/ 1652154 h 1652154"/>
              <a:gd name="connsiteX16" fmla="*/ 628650 w 1007918"/>
              <a:gd name="connsiteY16" fmla="*/ 1605395 h 1652154"/>
              <a:gd name="connsiteX17" fmla="*/ 794904 w 1007918"/>
              <a:gd name="connsiteY17" fmla="*/ 1470313 h 1652154"/>
              <a:gd name="connsiteX18" fmla="*/ 883227 w 1007918"/>
              <a:gd name="connsiteY18" fmla="*/ 1345622 h 1652154"/>
              <a:gd name="connsiteX19" fmla="*/ 841663 w 1007918"/>
              <a:gd name="connsiteY19" fmla="*/ 1324841 h 1652154"/>
              <a:gd name="connsiteX20" fmla="*/ 768927 w 1007918"/>
              <a:gd name="connsiteY20" fmla="*/ 1345622 h 1652154"/>
              <a:gd name="connsiteX21" fmla="*/ 820881 w 1007918"/>
              <a:gd name="connsiteY21" fmla="*/ 1018309 h 1652154"/>
              <a:gd name="connsiteX22" fmla="*/ 898813 w 1007918"/>
              <a:gd name="connsiteY22" fmla="*/ 805295 h 1652154"/>
              <a:gd name="connsiteX23" fmla="*/ 950768 w 1007918"/>
              <a:gd name="connsiteY23" fmla="*/ 659822 h 1652154"/>
              <a:gd name="connsiteX24" fmla="*/ 976745 w 1007918"/>
              <a:gd name="connsiteY24" fmla="*/ 592281 h 1652154"/>
              <a:gd name="connsiteX25" fmla="*/ 1007918 w 1007918"/>
              <a:gd name="connsiteY25" fmla="*/ 561109 h 1652154"/>
              <a:gd name="connsiteX26" fmla="*/ 1007918 w 1007918"/>
              <a:gd name="connsiteY26" fmla="*/ 503959 h 1652154"/>
              <a:gd name="connsiteX27" fmla="*/ 992331 w 1007918"/>
              <a:gd name="connsiteY27" fmla="*/ 462395 h 1652154"/>
              <a:gd name="connsiteX28" fmla="*/ 929986 w 1007918"/>
              <a:gd name="connsiteY28" fmla="*/ 452004 h 1652154"/>
              <a:gd name="connsiteX29" fmla="*/ 888422 w 1007918"/>
              <a:gd name="connsiteY29" fmla="*/ 452004 h 1652154"/>
              <a:gd name="connsiteX30" fmla="*/ 831272 w 1007918"/>
              <a:gd name="connsiteY30" fmla="*/ 410441 h 1652154"/>
              <a:gd name="connsiteX31" fmla="*/ 789709 w 1007918"/>
              <a:gd name="connsiteY31" fmla="*/ 400050 h 1652154"/>
              <a:gd name="connsiteX32" fmla="*/ 742950 w 1007918"/>
              <a:gd name="connsiteY32" fmla="*/ 389659 h 1652154"/>
              <a:gd name="connsiteX33" fmla="*/ 732559 w 1007918"/>
              <a:gd name="connsiteY33" fmla="*/ 389659 h 1652154"/>
              <a:gd name="connsiteX34" fmla="*/ 706581 w 1007918"/>
              <a:gd name="connsiteY34" fmla="*/ 348095 h 1652154"/>
              <a:gd name="connsiteX35" fmla="*/ 685800 w 1007918"/>
              <a:gd name="connsiteY35" fmla="*/ 342900 h 1652154"/>
              <a:gd name="connsiteX36" fmla="*/ 628650 w 1007918"/>
              <a:gd name="connsiteY36" fmla="*/ 332509 h 1652154"/>
              <a:gd name="connsiteX37" fmla="*/ 561109 w 1007918"/>
              <a:gd name="connsiteY37" fmla="*/ 31172 h 1652154"/>
              <a:gd name="connsiteX38" fmla="*/ 503959 w 1007918"/>
              <a:gd name="connsiteY38" fmla="*/ 0 h 165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07918" h="1652154">
                <a:moveTo>
                  <a:pt x="503959" y="0"/>
                </a:moveTo>
                <a:lnTo>
                  <a:pt x="400050" y="322118"/>
                </a:lnTo>
                <a:lnTo>
                  <a:pt x="316922" y="368877"/>
                </a:lnTo>
                <a:lnTo>
                  <a:pt x="332509" y="405245"/>
                </a:lnTo>
                <a:lnTo>
                  <a:pt x="389659" y="394854"/>
                </a:lnTo>
                <a:lnTo>
                  <a:pt x="337704" y="670213"/>
                </a:lnTo>
                <a:lnTo>
                  <a:pt x="337704" y="867641"/>
                </a:lnTo>
                <a:lnTo>
                  <a:pt x="135081" y="878031"/>
                </a:lnTo>
                <a:lnTo>
                  <a:pt x="98713" y="940377"/>
                </a:lnTo>
                <a:lnTo>
                  <a:pt x="135081" y="992331"/>
                </a:lnTo>
                <a:lnTo>
                  <a:pt x="83127" y="1361209"/>
                </a:lnTo>
                <a:lnTo>
                  <a:pt x="20781" y="1381991"/>
                </a:lnTo>
                <a:lnTo>
                  <a:pt x="0" y="1407968"/>
                </a:lnTo>
                <a:lnTo>
                  <a:pt x="72736" y="1485900"/>
                </a:lnTo>
                <a:lnTo>
                  <a:pt x="259772" y="1631372"/>
                </a:lnTo>
                <a:lnTo>
                  <a:pt x="446809" y="1652154"/>
                </a:lnTo>
                <a:lnTo>
                  <a:pt x="628650" y="1605395"/>
                </a:lnTo>
                <a:lnTo>
                  <a:pt x="794904" y="1470313"/>
                </a:lnTo>
                <a:lnTo>
                  <a:pt x="883227" y="1345622"/>
                </a:lnTo>
                <a:lnTo>
                  <a:pt x="841663" y="1324841"/>
                </a:lnTo>
                <a:lnTo>
                  <a:pt x="768927" y="1345622"/>
                </a:lnTo>
                <a:lnTo>
                  <a:pt x="820881" y="1018309"/>
                </a:lnTo>
                <a:lnTo>
                  <a:pt x="898813" y="805295"/>
                </a:lnTo>
                <a:lnTo>
                  <a:pt x="950768" y="659822"/>
                </a:lnTo>
                <a:lnTo>
                  <a:pt x="976745" y="592281"/>
                </a:lnTo>
                <a:lnTo>
                  <a:pt x="1007918" y="561109"/>
                </a:lnTo>
                <a:lnTo>
                  <a:pt x="1007918" y="503959"/>
                </a:lnTo>
                <a:lnTo>
                  <a:pt x="992331" y="462395"/>
                </a:lnTo>
                <a:lnTo>
                  <a:pt x="929986" y="452004"/>
                </a:lnTo>
                <a:lnTo>
                  <a:pt x="888422" y="452004"/>
                </a:lnTo>
                <a:lnTo>
                  <a:pt x="831272" y="410441"/>
                </a:lnTo>
                <a:lnTo>
                  <a:pt x="789709" y="400050"/>
                </a:lnTo>
                <a:lnTo>
                  <a:pt x="742950" y="389659"/>
                </a:lnTo>
                <a:lnTo>
                  <a:pt x="732559" y="389659"/>
                </a:lnTo>
                <a:lnTo>
                  <a:pt x="706581" y="348095"/>
                </a:lnTo>
                <a:lnTo>
                  <a:pt x="685800" y="342900"/>
                </a:lnTo>
                <a:lnTo>
                  <a:pt x="628650" y="332509"/>
                </a:lnTo>
                <a:lnTo>
                  <a:pt x="561109" y="31172"/>
                </a:lnTo>
                <a:lnTo>
                  <a:pt x="503959" y="0"/>
                </a:lnTo>
                <a:close/>
              </a:path>
            </a:pathLst>
          </a:cu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FC6BEB-A179-45D2-AA51-FB31CA98872F}"/>
              </a:ext>
            </a:extLst>
          </p:cNvPr>
          <p:cNvGrpSpPr/>
          <p:nvPr/>
        </p:nvGrpSpPr>
        <p:grpSpPr>
          <a:xfrm rot="21328461">
            <a:off x="4817919" y="3906164"/>
            <a:ext cx="756191" cy="2095402"/>
            <a:chOff x="3860095" y="4921666"/>
            <a:chExt cx="756191" cy="209540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B5AF31D-301C-49A4-9A33-BA05045842A4}"/>
                </a:ext>
              </a:extLst>
            </p:cNvPr>
            <p:cNvGrpSpPr/>
            <p:nvPr/>
          </p:nvGrpSpPr>
          <p:grpSpPr>
            <a:xfrm rot="266920">
              <a:off x="3860095" y="4921666"/>
              <a:ext cx="756191" cy="2095402"/>
              <a:chOff x="2954996" y="1098884"/>
              <a:chExt cx="1347654" cy="310518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8D46EA-BC6D-4155-9F4B-2815BE4C6FA0}"/>
                  </a:ext>
                </a:extLst>
              </p:cNvPr>
              <p:cNvSpPr/>
              <p:nvPr/>
            </p:nvSpPr>
            <p:spPr>
              <a:xfrm rot="20740704">
                <a:off x="3358763" y="2688972"/>
                <a:ext cx="943887" cy="1515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: Shape 46">
                <a:hlinkHover r:id="" action="ppaction://hlinkshowjump?jump=nextslide"/>
                <a:extLst>
                  <a:ext uri="{FF2B5EF4-FFF2-40B4-BE49-F238E27FC236}">
                    <a16:creationId xmlns:a16="http://schemas.microsoft.com/office/drawing/2014/main" id="{DF6838C5-F4CC-4E2A-BB07-ED8AF02A3709}"/>
                  </a:ext>
                </a:extLst>
              </p:cNvPr>
              <p:cNvSpPr/>
              <p:nvPr/>
            </p:nvSpPr>
            <p:spPr>
              <a:xfrm rot="20518730">
                <a:off x="2954996" y="1098884"/>
                <a:ext cx="1007918" cy="1652154"/>
              </a:xfrm>
              <a:custGeom>
                <a:avLst/>
                <a:gdLst>
                  <a:gd name="connsiteX0" fmla="*/ 503959 w 1007918"/>
                  <a:gd name="connsiteY0" fmla="*/ 0 h 1652154"/>
                  <a:gd name="connsiteX1" fmla="*/ 400050 w 1007918"/>
                  <a:gd name="connsiteY1" fmla="*/ 322118 h 1652154"/>
                  <a:gd name="connsiteX2" fmla="*/ 316922 w 1007918"/>
                  <a:gd name="connsiteY2" fmla="*/ 368877 h 1652154"/>
                  <a:gd name="connsiteX3" fmla="*/ 332509 w 1007918"/>
                  <a:gd name="connsiteY3" fmla="*/ 405245 h 1652154"/>
                  <a:gd name="connsiteX4" fmla="*/ 389659 w 1007918"/>
                  <a:gd name="connsiteY4" fmla="*/ 394854 h 1652154"/>
                  <a:gd name="connsiteX5" fmla="*/ 337704 w 1007918"/>
                  <a:gd name="connsiteY5" fmla="*/ 670213 h 1652154"/>
                  <a:gd name="connsiteX6" fmla="*/ 337704 w 1007918"/>
                  <a:gd name="connsiteY6" fmla="*/ 867641 h 1652154"/>
                  <a:gd name="connsiteX7" fmla="*/ 135081 w 1007918"/>
                  <a:gd name="connsiteY7" fmla="*/ 878031 h 1652154"/>
                  <a:gd name="connsiteX8" fmla="*/ 98713 w 1007918"/>
                  <a:gd name="connsiteY8" fmla="*/ 940377 h 1652154"/>
                  <a:gd name="connsiteX9" fmla="*/ 135081 w 1007918"/>
                  <a:gd name="connsiteY9" fmla="*/ 992331 h 1652154"/>
                  <a:gd name="connsiteX10" fmla="*/ 83127 w 1007918"/>
                  <a:gd name="connsiteY10" fmla="*/ 1361209 h 1652154"/>
                  <a:gd name="connsiteX11" fmla="*/ 20781 w 1007918"/>
                  <a:gd name="connsiteY11" fmla="*/ 1381991 h 1652154"/>
                  <a:gd name="connsiteX12" fmla="*/ 0 w 1007918"/>
                  <a:gd name="connsiteY12" fmla="*/ 1407968 h 1652154"/>
                  <a:gd name="connsiteX13" fmla="*/ 72736 w 1007918"/>
                  <a:gd name="connsiteY13" fmla="*/ 1485900 h 1652154"/>
                  <a:gd name="connsiteX14" fmla="*/ 259772 w 1007918"/>
                  <a:gd name="connsiteY14" fmla="*/ 1631372 h 1652154"/>
                  <a:gd name="connsiteX15" fmla="*/ 446809 w 1007918"/>
                  <a:gd name="connsiteY15" fmla="*/ 1652154 h 1652154"/>
                  <a:gd name="connsiteX16" fmla="*/ 628650 w 1007918"/>
                  <a:gd name="connsiteY16" fmla="*/ 1605395 h 1652154"/>
                  <a:gd name="connsiteX17" fmla="*/ 794904 w 1007918"/>
                  <a:gd name="connsiteY17" fmla="*/ 1470313 h 1652154"/>
                  <a:gd name="connsiteX18" fmla="*/ 883227 w 1007918"/>
                  <a:gd name="connsiteY18" fmla="*/ 1345622 h 1652154"/>
                  <a:gd name="connsiteX19" fmla="*/ 841663 w 1007918"/>
                  <a:gd name="connsiteY19" fmla="*/ 1324841 h 1652154"/>
                  <a:gd name="connsiteX20" fmla="*/ 768927 w 1007918"/>
                  <a:gd name="connsiteY20" fmla="*/ 1345622 h 1652154"/>
                  <a:gd name="connsiteX21" fmla="*/ 820881 w 1007918"/>
                  <a:gd name="connsiteY21" fmla="*/ 1018309 h 1652154"/>
                  <a:gd name="connsiteX22" fmla="*/ 898813 w 1007918"/>
                  <a:gd name="connsiteY22" fmla="*/ 805295 h 1652154"/>
                  <a:gd name="connsiteX23" fmla="*/ 950768 w 1007918"/>
                  <a:gd name="connsiteY23" fmla="*/ 659822 h 1652154"/>
                  <a:gd name="connsiteX24" fmla="*/ 976745 w 1007918"/>
                  <a:gd name="connsiteY24" fmla="*/ 592281 h 1652154"/>
                  <a:gd name="connsiteX25" fmla="*/ 1007918 w 1007918"/>
                  <a:gd name="connsiteY25" fmla="*/ 561109 h 1652154"/>
                  <a:gd name="connsiteX26" fmla="*/ 1007918 w 1007918"/>
                  <a:gd name="connsiteY26" fmla="*/ 503959 h 1652154"/>
                  <a:gd name="connsiteX27" fmla="*/ 992331 w 1007918"/>
                  <a:gd name="connsiteY27" fmla="*/ 462395 h 1652154"/>
                  <a:gd name="connsiteX28" fmla="*/ 929986 w 1007918"/>
                  <a:gd name="connsiteY28" fmla="*/ 452004 h 1652154"/>
                  <a:gd name="connsiteX29" fmla="*/ 888422 w 1007918"/>
                  <a:gd name="connsiteY29" fmla="*/ 452004 h 1652154"/>
                  <a:gd name="connsiteX30" fmla="*/ 831272 w 1007918"/>
                  <a:gd name="connsiteY30" fmla="*/ 410441 h 1652154"/>
                  <a:gd name="connsiteX31" fmla="*/ 789709 w 1007918"/>
                  <a:gd name="connsiteY31" fmla="*/ 400050 h 1652154"/>
                  <a:gd name="connsiteX32" fmla="*/ 742950 w 1007918"/>
                  <a:gd name="connsiteY32" fmla="*/ 389659 h 1652154"/>
                  <a:gd name="connsiteX33" fmla="*/ 732559 w 1007918"/>
                  <a:gd name="connsiteY33" fmla="*/ 389659 h 1652154"/>
                  <a:gd name="connsiteX34" fmla="*/ 706581 w 1007918"/>
                  <a:gd name="connsiteY34" fmla="*/ 348095 h 1652154"/>
                  <a:gd name="connsiteX35" fmla="*/ 685800 w 1007918"/>
                  <a:gd name="connsiteY35" fmla="*/ 342900 h 1652154"/>
                  <a:gd name="connsiteX36" fmla="*/ 628650 w 1007918"/>
                  <a:gd name="connsiteY36" fmla="*/ 332509 h 1652154"/>
                  <a:gd name="connsiteX37" fmla="*/ 561109 w 1007918"/>
                  <a:gd name="connsiteY37" fmla="*/ 31172 h 1652154"/>
                  <a:gd name="connsiteX38" fmla="*/ 503959 w 1007918"/>
                  <a:gd name="connsiteY38" fmla="*/ 0 h 165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7918" h="1652154">
                    <a:moveTo>
                      <a:pt x="503959" y="0"/>
                    </a:moveTo>
                    <a:lnTo>
                      <a:pt x="400050" y="322118"/>
                    </a:lnTo>
                    <a:lnTo>
                      <a:pt x="316922" y="368877"/>
                    </a:lnTo>
                    <a:lnTo>
                      <a:pt x="332509" y="405245"/>
                    </a:lnTo>
                    <a:lnTo>
                      <a:pt x="389659" y="394854"/>
                    </a:lnTo>
                    <a:lnTo>
                      <a:pt x="337704" y="670213"/>
                    </a:lnTo>
                    <a:lnTo>
                      <a:pt x="337704" y="867641"/>
                    </a:lnTo>
                    <a:lnTo>
                      <a:pt x="135081" y="878031"/>
                    </a:lnTo>
                    <a:lnTo>
                      <a:pt x="98713" y="940377"/>
                    </a:lnTo>
                    <a:lnTo>
                      <a:pt x="135081" y="992331"/>
                    </a:lnTo>
                    <a:lnTo>
                      <a:pt x="83127" y="1361209"/>
                    </a:lnTo>
                    <a:lnTo>
                      <a:pt x="20781" y="1381991"/>
                    </a:lnTo>
                    <a:lnTo>
                      <a:pt x="0" y="1407968"/>
                    </a:lnTo>
                    <a:lnTo>
                      <a:pt x="72736" y="1485900"/>
                    </a:lnTo>
                    <a:lnTo>
                      <a:pt x="259772" y="1631372"/>
                    </a:lnTo>
                    <a:lnTo>
                      <a:pt x="446809" y="1652154"/>
                    </a:lnTo>
                    <a:lnTo>
                      <a:pt x="628650" y="1605395"/>
                    </a:lnTo>
                    <a:lnTo>
                      <a:pt x="794904" y="1470313"/>
                    </a:lnTo>
                    <a:lnTo>
                      <a:pt x="883227" y="1345622"/>
                    </a:lnTo>
                    <a:lnTo>
                      <a:pt x="841663" y="1324841"/>
                    </a:lnTo>
                    <a:lnTo>
                      <a:pt x="768927" y="1345622"/>
                    </a:lnTo>
                    <a:lnTo>
                      <a:pt x="820881" y="1018309"/>
                    </a:lnTo>
                    <a:lnTo>
                      <a:pt x="898813" y="805295"/>
                    </a:lnTo>
                    <a:lnTo>
                      <a:pt x="950768" y="659822"/>
                    </a:lnTo>
                    <a:lnTo>
                      <a:pt x="976745" y="592281"/>
                    </a:lnTo>
                    <a:lnTo>
                      <a:pt x="1007918" y="561109"/>
                    </a:lnTo>
                    <a:lnTo>
                      <a:pt x="1007918" y="503959"/>
                    </a:lnTo>
                    <a:lnTo>
                      <a:pt x="992331" y="462395"/>
                    </a:lnTo>
                    <a:lnTo>
                      <a:pt x="929986" y="452004"/>
                    </a:lnTo>
                    <a:lnTo>
                      <a:pt x="888422" y="452004"/>
                    </a:lnTo>
                    <a:lnTo>
                      <a:pt x="831272" y="410441"/>
                    </a:lnTo>
                    <a:lnTo>
                      <a:pt x="789709" y="400050"/>
                    </a:lnTo>
                    <a:lnTo>
                      <a:pt x="742950" y="389659"/>
                    </a:lnTo>
                    <a:lnTo>
                      <a:pt x="732559" y="389659"/>
                    </a:lnTo>
                    <a:lnTo>
                      <a:pt x="706581" y="348095"/>
                    </a:lnTo>
                    <a:lnTo>
                      <a:pt x="685800" y="342900"/>
                    </a:lnTo>
                    <a:lnTo>
                      <a:pt x="628650" y="332509"/>
                    </a:lnTo>
                    <a:lnTo>
                      <a:pt x="561109" y="31172"/>
                    </a:lnTo>
                    <a:lnTo>
                      <a:pt x="503959" y="0"/>
                    </a:lnTo>
                    <a:close/>
                  </a:path>
                </a:pathLst>
              </a:custGeom>
              <a:blipFill dpi="0"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9" name="Picture 48" descr="A picture containing lamp, object, lit&#10;&#10;Description generated with very high confidence">
              <a:extLst>
                <a:ext uri="{FF2B5EF4-FFF2-40B4-BE49-F238E27FC236}">
                  <a16:creationId xmlns:a16="http://schemas.microsoft.com/office/drawing/2014/main" id="{E17F9859-DE8C-4029-B4DB-B71B93013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90000" l="10000" r="90000">
                          <a14:foregroundMark x1="53295" y1="21773" x2="40396" y2="23680"/>
                          <a14:backgroundMark x1="30000" y1="73962" x2="40341" y2="77778"/>
                          <a14:backgroundMark x1="40341" y1="77778" x2="60114" y2="78563"/>
                          <a14:backgroundMark x1="60114" y1="78563" x2="69432" y2="76207"/>
                          <a14:backgroundMark x1="69432" y1="76207" x2="73182" y2="73288"/>
                          <a14:backgroundMark x1="59091" y1="76431" x2="38295" y2="76094"/>
                          <a14:backgroundMark x1="33182" y1="24467" x2="41023" y2="225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17709" t="17048" r="14999" b="22753"/>
            <a:stretch/>
          </p:blipFill>
          <p:spPr>
            <a:xfrm rot="20142527" flipH="1">
              <a:off x="4058971" y="5462762"/>
              <a:ext cx="211967" cy="194561"/>
            </a:xfrm>
            <a:prstGeom prst="rect">
              <a:avLst/>
            </a:prstGeom>
          </p:spPr>
        </p:pic>
      </p:grpSp>
      <p:pic>
        <p:nvPicPr>
          <p:cNvPr id="73" name="Picture 72" descr="A picture containing lamp, object, lit&#10;&#10;Description generated with very high confidence">
            <a:extLst>
              <a:ext uri="{FF2B5EF4-FFF2-40B4-BE49-F238E27FC236}">
                <a16:creationId xmlns:a16="http://schemas.microsoft.com/office/drawing/2014/main" id="{644126DF-5F6B-4FD0-A9F8-51B2137E90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295" y1="21773" x2="40396" y2="23680"/>
                        <a14:backgroundMark x1="30000" y1="73962" x2="40341" y2="77778"/>
                        <a14:backgroundMark x1="40341" y1="77778" x2="60114" y2="78563"/>
                        <a14:backgroundMark x1="60114" y1="78563" x2="69432" y2="76207"/>
                        <a14:backgroundMark x1="69432" y1="76207" x2="73182" y2="73288"/>
                        <a14:backgroundMark x1="59091" y1="76431" x2="38295" y2="76094"/>
                        <a14:backgroundMark x1="33182" y1="24467" x2="41023" y2="2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709" t="17048" r="14999" b="22753"/>
          <a:stretch/>
        </p:blipFill>
        <p:spPr>
          <a:xfrm>
            <a:off x="4967501" y="4395725"/>
            <a:ext cx="245356" cy="222237"/>
          </a:xfrm>
          <a:prstGeom prst="rect">
            <a:avLst/>
          </a:prstGeom>
        </p:spPr>
      </p:pic>
      <p:sp>
        <p:nvSpPr>
          <p:cNvPr id="64" name="Cloud 63">
            <a:extLst>
              <a:ext uri="{FF2B5EF4-FFF2-40B4-BE49-F238E27FC236}">
                <a16:creationId xmlns:a16="http://schemas.microsoft.com/office/drawing/2014/main" id="{34D74EF3-5017-487C-876B-0422301B66A1}"/>
              </a:ext>
            </a:extLst>
          </p:cNvPr>
          <p:cNvSpPr/>
          <p:nvPr/>
        </p:nvSpPr>
        <p:spPr>
          <a:xfrm>
            <a:off x="5835607" y="4630876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9919C3D6-01FD-4483-AC7E-2B51F6ED20FD}"/>
              </a:ext>
            </a:extLst>
          </p:cNvPr>
          <p:cNvSpPr/>
          <p:nvPr/>
        </p:nvSpPr>
        <p:spPr>
          <a:xfrm>
            <a:off x="4893759" y="4364248"/>
            <a:ext cx="351662" cy="351662"/>
          </a:xfrm>
          <a:prstGeom prst="cloud">
            <a:avLst/>
          </a:prstGeom>
          <a:solidFill>
            <a:srgbClr val="FFFF00">
              <a:alpha val="16863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55447C0-60E6-43D2-BE01-B6730C18E722}"/>
              </a:ext>
            </a:extLst>
          </p:cNvPr>
          <p:cNvSpPr/>
          <p:nvPr/>
        </p:nvSpPr>
        <p:spPr>
          <a:xfrm>
            <a:off x="92653" y="1343465"/>
            <a:ext cx="2279269" cy="3020783"/>
          </a:xfrm>
          <a:custGeom>
            <a:avLst/>
            <a:gdLst>
              <a:gd name="connsiteX0" fmla="*/ 835862 w 2255146"/>
              <a:gd name="connsiteY0" fmla="*/ 0 h 3960530"/>
              <a:gd name="connsiteX1" fmla="*/ 768545 w 2255146"/>
              <a:gd name="connsiteY1" fmla="*/ 61708 h 3960530"/>
              <a:gd name="connsiteX2" fmla="*/ 678787 w 2255146"/>
              <a:gd name="connsiteY2" fmla="*/ 263661 h 3960530"/>
              <a:gd name="connsiteX3" fmla="*/ 667568 w 2255146"/>
              <a:gd name="connsiteY3" fmla="*/ 319759 h 3960530"/>
              <a:gd name="connsiteX4" fmla="*/ 639519 w 2255146"/>
              <a:gd name="connsiteY4" fmla="*/ 409516 h 3960530"/>
              <a:gd name="connsiteX5" fmla="*/ 667568 w 2255146"/>
              <a:gd name="connsiteY5" fmla="*/ 482444 h 3960530"/>
              <a:gd name="connsiteX6" fmla="*/ 645129 w 2255146"/>
              <a:gd name="connsiteY6" fmla="*/ 499273 h 3960530"/>
              <a:gd name="connsiteX7" fmla="*/ 493664 w 2255146"/>
              <a:gd name="connsiteY7" fmla="*/ 549762 h 3960530"/>
              <a:gd name="connsiteX8" fmla="*/ 403907 w 2255146"/>
              <a:gd name="connsiteY8" fmla="*/ 678788 h 3960530"/>
              <a:gd name="connsiteX9" fmla="*/ 375857 w 2255146"/>
              <a:gd name="connsiteY9" fmla="*/ 774154 h 3960530"/>
              <a:gd name="connsiteX10" fmla="*/ 230002 w 2255146"/>
              <a:gd name="connsiteY10" fmla="*/ 734886 h 3960530"/>
              <a:gd name="connsiteX11" fmla="*/ 185124 w 2255146"/>
              <a:gd name="connsiteY11" fmla="*/ 757325 h 3960530"/>
              <a:gd name="connsiteX12" fmla="*/ 61708 w 2255146"/>
              <a:gd name="connsiteY12" fmla="*/ 774154 h 3960530"/>
              <a:gd name="connsiteX13" fmla="*/ 11219 w 2255146"/>
              <a:gd name="connsiteY13" fmla="*/ 802204 h 3960530"/>
              <a:gd name="connsiteX14" fmla="*/ 0 w 2255146"/>
              <a:gd name="connsiteY14" fmla="*/ 847082 h 3960530"/>
              <a:gd name="connsiteX15" fmla="*/ 11219 w 2255146"/>
              <a:gd name="connsiteY15" fmla="*/ 869521 h 3960530"/>
              <a:gd name="connsiteX16" fmla="*/ 0 w 2255146"/>
              <a:gd name="connsiteY16" fmla="*/ 931229 h 3960530"/>
              <a:gd name="connsiteX17" fmla="*/ 44878 w 2255146"/>
              <a:gd name="connsiteY17" fmla="*/ 948059 h 3960530"/>
              <a:gd name="connsiteX18" fmla="*/ 84147 w 2255146"/>
              <a:gd name="connsiteY18" fmla="*/ 869521 h 3960530"/>
              <a:gd name="connsiteX19" fmla="*/ 129026 w 2255146"/>
              <a:gd name="connsiteY19" fmla="*/ 852692 h 3960530"/>
              <a:gd name="connsiteX20" fmla="*/ 140245 w 2255146"/>
              <a:gd name="connsiteY20" fmla="*/ 891961 h 3960530"/>
              <a:gd name="connsiteX21" fmla="*/ 89757 w 2255146"/>
              <a:gd name="connsiteY21" fmla="*/ 992937 h 3960530"/>
              <a:gd name="connsiteX22" fmla="*/ 140245 w 2255146"/>
              <a:gd name="connsiteY22" fmla="*/ 1065865 h 3960530"/>
              <a:gd name="connsiteX23" fmla="*/ 140245 w 2255146"/>
              <a:gd name="connsiteY23" fmla="*/ 1110743 h 3960530"/>
              <a:gd name="connsiteX24" fmla="*/ 140245 w 2255146"/>
              <a:gd name="connsiteY24" fmla="*/ 1307087 h 3960530"/>
              <a:gd name="connsiteX25" fmla="*/ 162684 w 2255146"/>
              <a:gd name="connsiteY25" fmla="*/ 1340746 h 3960530"/>
              <a:gd name="connsiteX26" fmla="*/ 190733 w 2255146"/>
              <a:gd name="connsiteY26" fmla="*/ 1301477 h 3960530"/>
              <a:gd name="connsiteX27" fmla="*/ 252441 w 2255146"/>
              <a:gd name="connsiteY27" fmla="*/ 1312697 h 3960530"/>
              <a:gd name="connsiteX28" fmla="*/ 263661 w 2255146"/>
              <a:gd name="connsiteY28" fmla="*/ 1290258 h 3960530"/>
              <a:gd name="connsiteX29" fmla="*/ 302930 w 2255146"/>
              <a:gd name="connsiteY29" fmla="*/ 1290258 h 3960530"/>
              <a:gd name="connsiteX30" fmla="*/ 319759 w 2255146"/>
              <a:gd name="connsiteY30" fmla="*/ 1323916 h 3960530"/>
              <a:gd name="connsiteX31" fmla="*/ 359028 w 2255146"/>
              <a:gd name="connsiteY31" fmla="*/ 1335136 h 3960530"/>
              <a:gd name="connsiteX32" fmla="*/ 325369 w 2255146"/>
              <a:gd name="connsiteY32" fmla="*/ 1537089 h 3960530"/>
              <a:gd name="connsiteX33" fmla="*/ 381467 w 2255146"/>
              <a:gd name="connsiteY33" fmla="*/ 1531480 h 3960530"/>
              <a:gd name="connsiteX34" fmla="*/ 398297 w 2255146"/>
              <a:gd name="connsiteY34" fmla="*/ 1419283 h 3960530"/>
              <a:gd name="connsiteX35" fmla="*/ 431956 w 2255146"/>
              <a:gd name="connsiteY35" fmla="*/ 1323916 h 3960530"/>
              <a:gd name="connsiteX36" fmla="*/ 476834 w 2255146"/>
              <a:gd name="connsiteY36" fmla="*/ 1267818 h 3960530"/>
              <a:gd name="connsiteX37" fmla="*/ 488054 w 2255146"/>
              <a:gd name="connsiteY37" fmla="*/ 1424893 h 3960530"/>
              <a:gd name="connsiteX38" fmla="*/ 493664 w 2255146"/>
              <a:gd name="connsiteY38" fmla="*/ 1823190 h 3960530"/>
              <a:gd name="connsiteX39" fmla="*/ 493664 w 2255146"/>
              <a:gd name="connsiteY39" fmla="*/ 1901727 h 3960530"/>
              <a:gd name="connsiteX40" fmla="*/ 471224 w 2255146"/>
              <a:gd name="connsiteY40" fmla="*/ 2137340 h 3960530"/>
              <a:gd name="connsiteX41" fmla="*/ 465614 w 2255146"/>
              <a:gd name="connsiteY41" fmla="*/ 2356123 h 3960530"/>
              <a:gd name="connsiteX42" fmla="*/ 488054 w 2255146"/>
              <a:gd name="connsiteY42" fmla="*/ 2462709 h 3960530"/>
              <a:gd name="connsiteX43" fmla="*/ 493664 w 2255146"/>
              <a:gd name="connsiteY43" fmla="*/ 2726370 h 3960530"/>
              <a:gd name="connsiteX44" fmla="*/ 482444 w 2255146"/>
              <a:gd name="connsiteY44" fmla="*/ 2889055 h 3960530"/>
              <a:gd name="connsiteX45" fmla="*/ 476834 w 2255146"/>
              <a:gd name="connsiteY45" fmla="*/ 3051740 h 3960530"/>
              <a:gd name="connsiteX46" fmla="*/ 465614 w 2255146"/>
              <a:gd name="connsiteY46" fmla="*/ 3214424 h 3960530"/>
              <a:gd name="connsiteX47" fmla="*/ 431956 w 2255146"/>
              <a:gd name="connsiteY47" fmla="*/ 3337840 h 3960530"/>
              <a:gd name="connsiteX48" fmla="*/ 499273 w 2255146"/>
              <a:gd name="connsiteY48" fmla="*/ 3292962 h 3960530"/>
              <a:gd name="connsiteX49" fmla="*/ 510493 w 2255146"/>
              <a:gd name="connsiteY49" fmla="*/ 3545404 h 3960530"/>
              <a:gd name="connsiteX50" fmla="*/ 510493 w 2255146"/>
              <a:gd name="connsiteY50" fmla="*/ 3736137 h 3960530"/>
              <a:gd name="connsiteX51" fmla="*/ 532932 w 2255146"/>
              <a:gd name="connsiteY51" fmla="*/ 3870773 h 3960530"/>
              <a:gd name="connsiteX52" fmla="*/ 544152 w 2255146"/>
              <a:gd name="connsiteY52" fmla="*/ 3814675 h 3960530"/>
              <a:gd name="connsiteX53" fmla="*/ 560981 w 2255146"/>
              <a:gd name="connsiteY53" fmla="*/ 3713698 h 3960530"/>
              <a:gd name="connsiteX54" fmla="*/ 549762 w 2255146"/>
              <a:gd name="connsiteY54" fmla="*/ 3567843 h 3960530"/>
              <a:gd name="connsiteX55" fmla="*/ 566591 w 2255146"/>
              <a:gd name="connsiteY55" fmla="*/ 3332231 h 3960530"/>
              <a:gd name="connsiteX56" fmla="*/ 555372 w 2255146"/>
              <a:gd name="connsiteY56" fmla="*/ 3175156 h 3960530"/>
              <a:gd name="connsiteX57" fmla="*/ 555372 w 2255146"/>
              <a:gd name="connsiteY57" fmla="*/ 3175156 h 3960530"/>
              <a:gd name="connsiteX58" fmla="*/ 594640 w 2255146"/>
              <a:gd name="connsiteY58" fmla="*/ 3321011 h 3960530"/>
              <a:gd name="connsiteX59" fmla="*/ 656348 w 2255146"/>
              <a:gd name="connsiteY59" fmla="*/ 3416378 h 3960530"/>
              <a:gd name="connsiteX60" fmla="*/ 684397 w 2255146"/>
              <a:gd name="connsiteY60" fmla="*/ 3539794 h 3960530"/>
              <a:gd name="connsiteX61" fmla="*/ 695617 w 2255146"/>
              <a:gd name="connsiteY61" fmla="*/ 3752967 h 3960530"/>
              <a:gd name="connsiteX62" fmla="*/ 706837 w 2255146"/>
              <a:gd name="connsiteY62" fmla="*/ 3960530 h 3960530"/>
              <a:gd name="connsiteX63" fmla="*/ 706837 w 2255146"/>
              <a:gd name="connsiteY63" fmla="*/ 3960530 h 3960530"/>
              <a:gd name="connsiteX64" fmla="*/ 746105 w 2255146"/>
              <a:gd name="connsiteY64" fmla="*/ 3741747 h 3960530"/>
              <a:gd name="connsiteX65" fmla="*/ 768545 w 2255146"/>
              <a:gd name="connsiteY65" fmla="*/ 3629551 h 3960530"/>
              <a:gd name="connsiteX66" fmla="*/ 768545 w 2255146"/>
              <a:gd name="connsiteY66" fmla="*/ 3506135 h 3960530"/>
              <a:gd name="connsiteX67" fmla="*/ 757325 w 2255146"/>
              <a:gd name="connsiteY67" fmla="*/ 3377109 h 3960530"/>
              <a:gd name="connsiteX68" fmla="*/ 757325 w 2255146"/>
              <a:gd name="connsiteY68" fmla="*/ 3377109 h 3960530"/>
              <a:gd name="connsiteX69" fmla="*/ 785374 w 2255146"/>
              <a:gd name="connsiteY69" fmla="*/ 3450037 h 3960530"/>
              <a:gd name="connsiteX70" fmla="*/ 830253 w 2255146"/>
              <a:gd name="connsiteY70" fmla="*/ 3579062 h 3960530"/>
              <a:gd name="connsiteX71" fmla="*/ 869521 w 2255146"/>
              <a:gd name="connsiteY71" fmla="*/ 3455646 h 3960530"/>
              <a:gd name="connsiteX72" fmla="*/ 880741 w 2255146"/>
              <a:gd name="connsiteY72" fmla="*/ 3304181 h 3960530"/>
              <a:gd name="connsiteX73" fmla="*/ 875131 w 2255146"/>
              <a:gd name="connsiteY73" fmla="*/ 3169546 h 3960530"/>
              <a:gd name="connsiteX74" fmla="*/ 875131 w 2255146"/>
              <a:gd name="connsiteY74" fmla="*/ 3029300 h 3960530"/>
              <a:gd name="connsiteX75" fmla="*/ 908790 w 2255146"/>
              <a:gd name="connsiteY75" fmla="*/ 2905885 h 3960530"/>
              <a:gd name="connsiteX76" fmla="*/ 920010 w 2255146"/>
              <a:gd name="connsiteY76" fmla="*/ 2731980 h 3960530"/>
              <a:gd name="connsiteX77" fmla="*/ 936839 w 2255146"/>
              <a:gd name="connsiteY77" fmla="*/ 2990032 h 3960530"/>
              <a:gd name="connsiteX78" fmla="*/ 914400 w 2255146"/>
              <a:gd name="connsiteY78" fmla="*/ 3220034 h 3960530"/>
              <a:gd name="connsiteX79" fmla="*/ 942449 w 2255146"/>
              <a:gd name="connsiteY79" fmla="*/ 3326621 h 3960530"/>
              <a:gd name="connsiteX80" fmla="*/ 953668 w 2255146"/>
              <a:gd name="connsiteY80" fmla="*/ 3377109 h 3960530"/>
              <a:gd name="connsiteX81" fmla="*/ 987327 w 2255146"/>
              <a:gd name="connsiteY81" fmla="*/ 3337840 h 3960530"/>
              <a:gd name="connsiteX82" fmla="*/ 1026596 w 2255146"/>
              <a:gd name="connsiteY82" fmla="*/ 3416378 h 3960530"/>
              <a:gd name="connsiteX83" fmla="*/ 1077084 w 2255146"/>
              <a:gd name="connsiteY83" fmla="*/ 3270523 h 3960530"/>
              <a:gd name="connsiteX84" fmla="*/ 1088304 w 2255146"/>
              <a:gd name="connsiteY84" fmla="*/ 3450037 h 3960530"/>
              <a:gd name="connsiteX85" fmla="*/ 1082694 w 2255146"/>
              <a:gd name="connsiteY85" fmla="*/ 3545404 h 3960530"/>
              <a:gd name="connsiteX86" fmla="*/ 1065865 w 2255146"/>
              <a:gd name="connsiteY86" fmla="*/ 3635161 h 3960530"/>
              <a:gd name="connsiteX87" fmla="*/ 1060255 w 2255146"/>
              <a:gd name="connsiteY87" fmla="*/ 3853943 h 3960530"/>
              <a:gd name="connsiteX88" fmla="*/ 1133183 w 2255146"/>
              <a:gd name="connsiteY88" fmla="*/ 3876383 h 3960530"/>
              <a:gd name="connsiteX89" fmla="*/ 1150012 w 2255146"/>
              <a:gd name="connsiteY89" fmla="*/ 3797845 h 3960530"/>
              <a:gd name="connsiteX90" fmla="*/ 1166841 w 2255146"/>
              <a:gd name="connsiteY90" fmla="*/ 3629551 h 3960530"/>
              <a:gd name="connsiteX91" fmla="*/ 1150012 w 2255146"/>
              <a:gd name="connsiteY91" fmla="*/ 3506135 h 3960530"/>
              <a:gd name="connsiteX92" fmla="*/ 1155622 w 2255146"/>
              <a:gd name="connsiteY92" fmla="*/ 2866616 h 3960530"/>
              <a:gd name="connsiteX93" fmla="*/ 1166841 w 2255146"/>
              <a:gd name="connsiteY93" fmla="*/ 2771249 h 3960530"/>
              <a:gd name="connsiteX94" fmla="*/ 1121963 w 2255146"/>
              <a:gd name="connsiteY94" fmla="*/ 2698321 h 3960530"/>
              <a:gd name="connsiteX95" fmla="*/ 1127573 w 2255146"/>
              <a:gd name="connsiteY95" fmla="*/ 2636613 h 3960530"/>
              <a:gd name="connsiteX96" fmla="*/ 1155622 w 2255146"/>
              <a:gd name="connsiteY96" fmla="*/ 2552466 h 3960530"/>
              <a:gd name="connsiteX97" fmla="*/ 1150012 w 2255146"/>
              <a:gd name="connsiteY97" fmla="*/ 2333683 h 3960530"/>
              <a:gd name="connsiteX98" fmla="*/ 1172451 w 2255146"/>
              <a:gd name="connsiteY98" fmla="*/ 2159779 h 3960530"/>
              <a:gd name="connsiteX99" fmla="*/ 1150012 w 2255146"/>
              <a:gd name="connsiteY99" fmla="*/ 2025143 h 3960530"/>
              <a:gd name="connsiteX100" fmla="*/ 1127573 w 2255146"/>
              <a:gd name="connsiteY100" fmla="*/ 1823190 h 3960530"/>
              <a:gd name="connsiteX101" fmla="*/ 1133183 w 2255146"/>
              <a:gd name="connsiteY101" fmla="*/ 1716604 h 3960530"/>
              <a:gd name="connsiteX102" fmla="*/ 1155622 w 2255146"/>
              <a:gd name="connsiteY102" fmla="*/ 1548309 h 3960530"/>
              <a:gd name="connsiteX103" fmla="*/ 1161232 w 2255146"/>
              <a:gd name="connsiteY103" fmla="*/ 1464162 h 3960530"/>
              <a:gd name="connsiteX104" fmla="*/ 1178061 w 2255146"/>
              <a:gd name="connsiteY104" fmla="*/ 1329526 h 3960530"/>
              <a:gd name="connsiteX105" fmla="*/ 1194891 w 2255146"/>
              <a:gd name="connsiteY105" fmla="*/ 1284648 h 3960530"/>
              <a:gd name="connsiteX106" fmla="*/ 1206110 w 2255146"/>
              <a:gd name="connsiteY106" fmla="*/ 1250989 h 3960530"/>
              <a:gd name="connsiteX107" fmla="*/ 1217330 w 2255146"/>
              <a:gd name="connsiteY107" fmla="*/ 1228550 h 3960530"/>
              <a:gd name="connsiteX108" fmla="*/ 1250989 w 2255146"/>
              <a:gd name="connsiteY108" fmla="*/ 1138792 h 3960530"/>
              <a:gd name="connsiteX109" fmla="*/ 1273428 w 2255146"/>
              <a:gd name="connsiteY109" fmla="*/ 1234159 h 3960530"/>
              <a:gd name="connsiteX110" fmla="*/ 1380014 w 2255146"/>
              <a:gd name="connsiteY110" fmla="*/ 1172451 h 3960530"/>
              <a:gd name="connsiteX111" fmla="*/ 1396844 w 2255146"/>
              <a:gd name="connsiteY111" fmla="*/ 1318307 h 3960530"/>
              <a:gd name="connsiteX112" fmla="*/ 1492211 w 2255146"/>
              <a:gd name="connsiteY112" fmla="*/ 1245379 h 3960530"/>
              <a:gd name="connsiteX113" fmla="*/ 1441722 w 2255146"/>
              <a:gd name="connsiteY113" fmla="*/ 1447332 h 3960530"/>
              <a:gd name="connsiteX114" fmla="*/ 1475381 w 2255146"/>
              <a:gd name="connsiteY114" fmla="*/ 1447332 h 3960530"/>
              <a:gd name="connsiteX115" fmla="*/ 1570748 w 2255146"/>
              <a:gd name="connsiteY115" fmla="*/ 1329526 h 3960530"/>
              <a:gd name="connsiteX116" fmla="*/ 1537089 w 2255146"/>
              <a:gd name="connsiteY116" fmla="*/ 1542699 h 3960530"/>
              <a:gd name="connsiteX117" fmla="*/ 1576358 w 2255146"/>
              <a:gd name="connsiteY117" fmla="*/ 1565139 h 3960530"/>
              <a:gd name="connsiteX118" fmla="*/ 1654895 w 2255146"/>
              <a:gd name="connsiteY118" fmla="*/ 1480991 h 3960530"/>
              <a:gd name="connsiteX119" fmla="*/ 1699774 w 2255146"/>
              <a:gd name="connsiteY119" fmla="*/ 1351965 h 3960530"/>
              <a:gd name="connsiteX120" fmla="*/ 1722213 w 2255146"/>
              <a:gd name="connsiteY120" fmla="*/ 1368795 h 3960530"/>
              <a:gd name="connsiteX121" fmla="*/ 1710994 w 2255146"/>
              <a:gd name="connsiteY121" fmla="*/ 1531480 h 3960530"/>
              <a:gd name="connsiteX122" fmla="*/ 1710994 w 2255146"/>
              <a:gd name="connsiteY122" fmla="*/ 1626846 h 3960530"/>
              <a:gd name="connsiteX123" fmla="*/ 1722213 w 2255146"/>
              <a:gd name="connsiteY123" fmla="*/ 1671725 h 3960530"/>
              <a:gd name="connsiteX124" fmla="*/ 1778311 w 2255146"/>
              <a:gd name="connsiteY124" fmla="*/ 1581968 h 3960530"/>
              <a:gd name="connsiteX125" fmla="*/ 1817580 w 2255146"/>
              <a:gd name="connsiteY125" fmla="*/ 1419283 h 3960530"/>
              <a:gd name="connsiteX126" fmla="*/ 1845629 w 2255146"/>
              <a:gd name="connsiteY126" fmla="*/ 1363185 h 3960530"/>
              <a:gd name="connsiteX127" fmla="*/ 1862459 w 2255146"/>
              <a:gd name="connsiteY127" fmla="*/ 1172451 h 3960530"/>
              <a:gd name="connsiteX128" fmla="*/ 1896118 w 2255146"/>
              <a:gd name="connsiteY128" fmla="*/ 1099524 h 3960530"/>
              <a:gd name="connsiteX129" fmla="*/ 1924167 w 2255146"/>
              <a:gd name="connsiteY129" fmla="*/ 1020986 h 3960530"/>
              <a:gd name="connsiteX130" fmla="*/ 1935386 w 2255146"/>
              <a:gd name="connsiteY130" fmla="*/ 970498 h 3960530"/>
              <a:gd name="connsiteX131" fmla="*/ 1952216 w 2255146"/>
              <a:gd name="connsiteY131" fmla="*/ 931229 h 3960530"/>
              <a:gd name="connsiteX132" fmla="*/ 2008314 w 2255146"/>
              <a:gd name="connsiteY132" fmla="*/ 1009767 h 3960530"/>
              <a:gd name="connsiteX133" fmla="*/ 2058802 w 2255146"/>
              <a:gd name="connsiteY133" fmla="*/ 1015377 h 3960530"/>
              <a:gd name="connsiteX134" fmla="*/ 2098071 w 2255146"/>
              <a:gd name="connsiteY134" fmla="*/ 953669 h 3960530"/>
              <a:gd name="connsiteX135" fmla="*/ 2086851 w 2255146"/>
              <a:gd name="connsiteY135" fmla="*/ 903180 h 3960530"/>
              <a:gd name="connsiteX136" fmla="*/ 2165389 w 2255146"/>
              <a:gd name="connsiteY136" fmla="*/ 981718 h 3960530"/>
              <a:gd name="connsiteX137" fmla="*/ 2221487 w 2255146"/>
              <a:gd name="connsiteY137" fmla="*/ 1004157 h 3960530"/>
              <a:gd name="connsiteX138" fmla="*/ 2255146 w 2255146"/>
              <a:gd name="connsiteY138" fmla="*/ 931229 h 3960530"/>
              <a:gd name="connsiteX139" fmla="*/ 2176608 w 2255146"/>
              <a:gd name="connsiteY139" fmla="*/ 807813 h 3960530"/>
              <a:gd name="connsiteX140" fmla="*/ 1969045 w 2255146"/>
              <a:gd name="connsiteY140" fmla="*/ 813423 h 3960530"/>
              <a:gd name="connsiteX141" fmla="*/ 1868068 w 2255146"/>
              <a:gd name="connsiteY141" fmla="*/ 796594 h 3960530"/>
              <a:gd name="connsiteX142" fmla="*/ 1806360 w 2255146"/>
              <a:gd name="connsiteY142" fmla="*/ 762935 h 3960530"/>
              <a:gd name="connsiteX143" fmla="*/ 1694164 w 2255146"/>
              <a:gd name="connsiteY143" fmla="*/ 796594 h 3960530"/>
              <a:gd name="connsiteX144" fmla="*/ 1581968 w 2255146"/>
              <a:gd name="connsiteY144" fmla="*/ 908790 h 3960530"/>
              <a:gd name="connsiteX145" fmla="*/ 1514650 w 2255146"/>
              <a:gd name="connsiteY145" fmla="*/ 959278 h 3960530"/>
              <a:gd name="connsiteX146" fmla="*/ 1464162 w 2255146"/>
              <a:gd name="connsiteY146" fmla="*/ 931229 h 3960530"/>
              <a:gd name="connsiteX147" fmla="*/ 1413673 w 2255146"/>
              <a:gd name="connsiteY147" fmla="*/ 908790 h 3960530"/>
              <a:gd name="connsiteX148" fmla="*/ 1408064 w 2255146"/>
              <a:gd name="connsiteY148" fmla="*/ 847082 h 3960530"/>
              <a:gd name="connsiteX149" fmla="*/ 1323916 w 2255146"/>
              <a:gd name="connsiteY149" fmla="*/ 774154 h 3960530"/>
              <a:gd name="connsiteX150" fmla="*/ 1250989 w 2255146"/>
              <a:gd name="connsiteY150" fmla="*/ 589031 h 3960530"/>
              <a:gd name="connsiteX151" fmla="*/ 1211720 w 2255146"/>
              <a:gd name="connsiteY151" fmla="*/ 555372 h 3960530"/>
              <a:gd name="connsiteX152" fmla="*/ 1200500 w 2255146"/>
              <a:gd name="connsiteY152" fmla="*/ 510493 h 3960530"/>
              <a:gd name="connsiteX153" fmla="*/ 1206110 w 2255146"/>
              <a:gd name="connsiteY153" fmla="*/ 420736 h 3960530"/>
              <a:gd name="connsiteX154" fmla="*/ 1161232 w 2255146"/>
              <a:gd name="connsiteY154" fmla="*/ 330979 h 3960530"/>
              <a:gd name="connsiteX155" fmla="*/ 1116353 w 2255146"/>
              <a:gd name="connsiteY155" fmla="*/ 173904 h 3960530"/>
              <a:gd name="connsiteX156" fmla="*/ 1065865 w 2255146"/>
              <a:gd name="connsiteY156" fmla="*/ 100977 h 3960530"/>
              <a:gd name="connsiteX157" fmla="*/ 1009767 w 2255146"/>
              <a:gd name="connsiteY157" fmla="*/ 22439 h 3960530"/>
              <a:gd name="connsiteX158" fmla="*/ 925619 w 2255146"/>
              <a:gd name="connsiteY158" fmla="*/ 11219 h 3960530"/>
              <a:gd name="connsiteX159" fmla="*/ 835862 w 2255146"/>
              <a:gd name="connsiteY159" fmla="*/ 0 h 396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255146" h="3960530">
                <a:moveTo>
                  <a:pt x="835862" y="0"/>
                </a:moveTo>
                <a:lnTo>
                  <a:pt x="768545" y="61708"/>
                </a:lnTo>
                <a:lnTo>
                  <a:pt x="678787" y="263661"/>
                </a:lnTo>
                <a:lnTo>
                  <a:pt x="667568" y="319759"/>
                </a:lnTo>
                <a:lnTo>
                  <a:pt x="639519" y="409516"/>
                </a:lnTo>
                <a:lnTo>
                  <a:pt x="667568" y="482444"/>
                </a:lnTo>
                <a:lnTo>
                  <a:pt x="645129" y="499273"/>
                </a:lnTo>
                <a:lnTo>
                  <a:pt x="493664" y="549762"/>
                </a:lnTo>
                <a:lnTo>
                  <a:pt x="403907" y="678788"/>
                </a:lnTo>
                <a:lnTo>
                  <a:pt x="375857" y="774154"/>
                </a:lnTo>
                <a:lnTo>
                  <a:pt x="230002" y="734886"/>
                </a:lnTo>
                <a:lnTo>
                  <a:pt x="185124" y="757325"/>
                </a:lnTo>
                <a:lnTo>
                  <a:pt x="61708" y="774154"/>
                </a:lnTo>
                <a:lnTo>
                  <a:pt x="11219" y="802204"/>
                </a:lnTo>
                <a:lnTo>
                  <a:pt x="0" y="847082"/>
                </a:lnTo>
                <a:lnTo>
                  <a:pt x="11219" y="869521"/>
                </a:lnTo>
                <a:lnTo>
                  <a:pt x="0" y="931229"/>
                </a:lnTo>
                <a:lnTo>
                  <a:pt x="44878" y="948059"/>
                </a:lnTo>
                <a:lnTo>
                  <a:pt x="84147" y="869521"/>
                </a:lnTo>
                <a:lnTo>
                  <a:pt x="129026" y="852692"/>
                </a:lnTo>
                <a:lnTo>
                  <a:pt x="140245" y="891961"/>
                </a:lnTo>
                <a:lnTo>
                  <a:pt x="89757" y="992937"/>
                </a:lnTo>
                <a:lnTo>
                  <a:pt x="140245" y="1065865"/>
                </a:lnTo>
                <a:lnTo>
                  <a:pt x="140245" y="1110743"/>
                </a:lnTo>
                <a:lnTo>
                  <a:pt x="140245" y="1307087"/>
                </a:lnTo>
                <a:lnTo>
                  <a:pt x="162684" y="1340746"/>
                </a:lnTo>
                <a:lnTo>
                  <a:pt x="190733" y="1301477"/>
                </a:lnTo>
                <a:lnTo>
                  <a:pt x="252441" y="1312697"/>
                </a:lnTo>
                <a:lnTo>
                  <a:pt x="263661" y="1290258"/>
                </a:lnTo>
                <a:lnTo>
                  <a:pt x="302930" y="1290258"/>
                </a:lnTo>
                <a:lnTo>
                  <a:pt x="319759" y="1323916"/>
                </a:lnTo>
                <a:lnTo>
                  <a:pt x="359028" y="1335136"/>
                </a:lnTo>
                <a:lnTo>
                  <a:pt x="325369" y="1537089"/>
                </a:lnTo>
                <a:lnTo>
                  <a:pt x="381467" y="1531480"/>
                </a:lnTo>
                <a:lnTo>
                  <a:pt x="398297" y="1419283"/>
                </a:lnTo>
                <a:lnTo>
                  <a:pt x="431956" y="1323916"/>
                </a:lnTo>
                <a:lnTo>
                  <a:pt x="476834" y="1267818"/>
                </a:lnTo>
                <a:lnTo>
                  <a:pt x="488054" y="1424893"/>
                </a:lnTo>
                <a:lnTo>
                  <a:pt x="493664" y="1823190"/>
                </a:lnTo>
                <a:lnTo>
                  <a:pt x="493664" y="1901727"/>
                </a:lnTo>
                <a:lnTo>
                  <a:pt x="471224" y="2137340"/>
                </a:lnTo>
                <a:lnTo>
                  <a:pt x="465614" y="2356123"/>
                </a:lnTo>
                <a:lnTo>
                  <a:pt x="488054" y="2462709"/>
                </a:lnTo>
                <a:lnTo>
                  <a:pt x="493664" y="2726370"/>
                </a:lnTo>
                <a:lnTo>
                  <a:pt x="482444" y="2889055"/>
                </a:lnTo>
                <a:lnTo>
                  <a:pt x="476834" y="3051740"/>
                </a:lnTo>
                <a:lnTo>
                  <a:pt x="465614" y="3214424"/>
                </a:lnTo>
                <a:lnTo>
                  <a:pt x="431956" y="3337840"/>
                </a:lnTo>
                <a:lnTo>
                  <a:pt x="499273" y="3292962"/>
                </a:lnTo>
                <a:lnTo>
                  <a:pt x="510493" y="3545404"/>
                </a:lnTo>
                <a:lnTo>
                  <a:pt x="510493" y="3736137"/>
                </a:lnTo>
                <a:lnTo>
                  <a:pt x="532932" y="3870773"/>
                </a:lnTo>
                <a:lnTo>
                  <a:pt x="544152" y="3814675"/>
                </a:lnTo>
                <a:lnTo>
                  <a:pt x="560981" y="3713698"/>
                </a:lnTo>
                <a:lnTo>
                  <a:pt x="549762" y="3567843"/>
                </a:lnTo>
                <a:lnTo>
                  <a:pt x="566591" y="3332231"/>
                </a:lnTo>
                <a:lnTo>
                  <a:pt x="555372" y="3175156"/>
                </a:lnTo>
                <a:lnTo>
                  <a:pt x="555372" y="3175156"/>
                </a:lnTo>
                <a:lnTo>
                  <a:pt x="594640" y="3321011"/>
                </a:lnTo>
                <a:lnTo>
                  <a:pt x="656348" y="3416378"/>
                </a:lnTo>
                <a:lnTo>
                  <a:pt x="684397" y="3539794"/>
                </a:lnTo>
                <a:lnTo>
                  <a:pt x="695617" y="3752967"/>
                </a:lnTo>
                <a:lnTo>
                  <a:pt x="706837" y="3960530"/>
                </a:lnTo>
                <a:lnTo>
                  <a:pt x="706837" y="3960530"/>
                </a:lnTo>
                <a:lnTo>
                  <a:pt x="746105" y="3741747"/>
                </a:lnTo>
                <a:lnTo>
                  <a:pt x="768545" y="3629551"/>
                </a:lnTo>
                <a:lnTo>
                  <a:pt x="768545" y="3506135"/>
                </a:lnTo>
                <a:lnTo>
                  <a:pt x="757325" y="3377109"/>
                </a:lnTo>
                <a:lnTo>
                  <a:pt x="757325" y="3377109"/>
                </a:lnTo>
                <a:lnTo>
                  <a:pt x="785374" y="3450037"/>
                </a:lnTo>
                <a:lnTo>
                  <a:pt x="830253" y="3579062"/>
                </a:lnTo>
                <a:lnTo>
                  <a:pt x="869521" y="3455646"/>
                </a:lnTo>
                <a:lnTo>
                  <a:pt x="880741" y="3304181"/>
                </a:lnTo>
                <a:lnTo>
                  <a:pt x="875131" y="3169546"/>
                </a:lnTo>
                <a:lnTo>
                  <a:pt x="875131" y="3029300"/>
                </a:lnTo>
                <a:lnTo>
                  <a:pt x="908790" y="2905885"/>
                </a:lnTo>
                <a:lnTo>
                  <a:pt x="920010" y="2731980"/>
                </a:lnTo>
                <a:lnTo>
                  <a:pt x="936839" y="2990032"/>
                </a:lnTo>
                <a:lnTo>
                  <a:pt x="914400" y="3220034"/>
                </a:lnTo>
                <a:lnTo>
                  <a:pt x="942449" y="3326621"/>
                </a:lnTo>
                <a:lnTo>
                  <a:pt x="953668" y="3377109"/>
                </a:lnTo>
                <a:lnTo>
                  <a:pt x="987327" y="3337840"/>
                </a:lnTo>
                <a:lnTo>
                  <a:pt x="1026596" y="3416378"/>
                </a:lnTo>
                <a:lnTo>
                  <a:pt x="1077084" y="3270523"/>
                </a:lnTo>
                <a:lnTo>
                  <a:pt x="1088304" y="3450037"/>
                </a:lnTo>
                <a:lnTo>
                  <a:pt x="1082694" y="3545404"/>
                </a:lnTo>
                <a:lnTo>
                  <a:pt x="1065865" y="3635161"/>
                </a:lnTo>
                <a:lnTo>
                  <a:pt x="1060255" y="3853943"/>
                </a:lnTo>
                <a:lnTo>
                  <a:pt x="1133183" y="3876383"/>
                </a:lnTo>
                <a:lnTo>
                  <a:pt x="1150012" y="3797845"/>
                </a:lnTo>
                <a:lnTo>
                  <a:pt x="1166841" y="3629551"/>
                </a:lnTo>
                <a:lnTo>
                  <a:pt x="1150012" y="3506135"/>
                </a:lnTo>
                <a:lnTo>
                  <a:pt x="1155622" y="2866616"/>
                </a:lnTo>
                <a:lnTo>
                  <a:pt x="1166841" y="2771249"/>
                </a:lnTo>
                <a:lnTo>
                  <a:pt x="1121963" y="2698321"/>
                </a:lnTo>
                <a:lnTo>
                  <a:pt x="1127573" y="2636613"/>
                </a:lnTo>
                <a:lnTo>
                  <a:pt x="1155622" y="2552466"/>
                </a:lnTo>
                <a:lnTo>
                  <a:pt x="1150012" y="2333683"/>
                </a:lnTo>
                <a:lnTo>
                  <a:pt x="1172451" y="2159779"/>
                </a:lnTo>
                <a:lnTo>
                  <a:pt x="1150012" y="2025143"/>
                </a:lnTo>
                <a:lnTo>
                  <a:pt x="1127573" y="1823190"/>
                </a:lnTo>
                <a:lnTo>
                  <a:pt x="1133183" y="1716604"/>
                </a:lnTo>
                <a:lnTo>
                  <a:pt x="1155622" y="1548309"/>
                </a:lnTo>
                <a:lnTo>
                  <a:pt x="1161232" y="1464162"/>
                </a:lnTo>
                <a:lnTo>
                  <a:pt x="1178061" y="1329526"/>
                </a:lnTo>
                <a:cubicBezTo>
                  <a:pt x="1183671" y="1314567"/>
                  <a:pt x="1189517" y="1299694"/>
                  <a:pt x="1194891" y="1284648"/>
                </a:cubicBezTo>
                <a:cubicBezTo>
                  <a:pt x="1198869" y="1273510"/>
                  <a:pt x="1202370" y="1262209"/>
                  <a:pt x="1206110" y="1250989"/>
                </a:cubicBezTo>
                <a:cubicBezTo>
                  <a:pt x="1212556" y="1231651"/>
                  <a:pt x="1207538" y="1238340"/>
                  <a:pt x="1217330" y="1228550"/>
                </a:cubicBezTo>
                <a:lnTo>
                  <a:pt x="1250989" y="1138792"/>
                </a:lnTo>
                <a:lnTo>
                  <a:pt x="1273428" y="1234159"/>
                </a:lnTo>
                <a:lnTo>
                  <a:pt x="1380014" y="1172451"/>
                </a:lnTo>
                <a:lnTo>
                  <a:pt x="1396844" y="1318307"/>
                </a:lnTo>
                <a:lnTo>
                  <a:pt x="1492211" y="1245379"/>
                </a:lnTo>
                <a:lnTo>
                  <a:pt x="1441722" y="1447332"/>
                </a:lnTo>
                <a:lnTo>
                  <a:pt x="1475381" y="1447332"/>
                </a:lnTo>
                <a:lnTo>
                  <a:pt x="1570748" y="1329526"/>
                </a:lnTo>
                <a:lnTo>
                  <a:pt x="1537089" y="1542699"/>
                </a:lnTo>
                <a:lnTo>
                  <a:pt x="1576358" y="1565139"/>
                </a:lnTo>
                <a:lnTo>
                  <a:pt x="1654895" y="1480991"/>
                </a:lnTo>
                <a:lnTo>
                  <a:pt x="1699774" y="1351965"/>
                </a:lnTo>
                <a:lnTo>
                  <a:pt x="1722213" y="1368795"/>
                </a:lnTo>
                <a:lnTo>
                  <a:pt x="1710994" y="1531480"/>
                </a:lnTo>
                <a:lnTo>
                  <a:pt x="1710994" y="1626846"/>
                </a:lnTo>
                <a:lnTo>
                  <a:pt x="1722213" y="1671725"/>
                </a:lnTo>
                <a:lnTo>
                  <a:pt x="1778311" y="1581968"/>
                </a:lnTo>
                <a:lnTo>
                  <a:pt x="1817580" y="1419283"/>
                </a:lnTo>
                <a:lnTo>
                  <a:pt x="1845629" y="1363185"/>
                </a:lnTo>
                <a:lnTo>
                  <a:pt x="1862459" y="1172451"/>
                </a:lnTo>
                <a:lnTo>
                  <a:pt x="1896118" y="1099524"/>
                </a:lnTo>
                <a:lnTo>
                  <a:pt x="1924167" y="1020986"/>
                </a:lnTo>
                <a:lnTo>
                  <a:pt x="1935386" y="970498"/>
                </a:lnTo>
                <a:lnTo>
                  <a:pt x="1952216" y="931229"/>
                </a:lnTo>
                <a:lnTo>
                  <a:pt x="2008314" y="1009767"/>
                </a:lnTo>
                <a:lnTo>
                  <a:pt x="2058802" y="1015377"/>
                </a:lnTo>
                <a:lnTo>
                  <a:pt x="2098071" y="953669"/>
                </a:lnTo>
                <a:lnTo>
                  <a:pt x="2086851" y="903180"/>
                </a:lnTo>
                <a:lnTo>
                  <a:pt x="2165389" y="981718"/>
                </a:lnTo>
                <a:lnTo>
                  <a:pt x="2221487" y="1004157"/>
                </a:lnTo>
                <a:lnTo>
                  <a:pt x="2255146" y="931229"/>
                </a:lnTo>
                <a:lnTo>
                  <a:pt x="2176608" y="807813"/>
                </a:lnTo>
                <a:lnTo>
                  <a:pt x="1969045" y="813423"/>
                </a:lnTo>
                <a:lnTo>
                  <a:pt x="1868068" y="796594"/>
                </a:lnTo>
                <a:lnTo>
                  <a:pt x="1806360" y="762935"/>
                </a:lnTo>
                <a:lnTo>
                  <a:pt x="1694164" y="796594"/>
                </a:lnTo>
                <a:lnTo>
                  <a:pt x="1581968" y="908790"/>
                </a:lnTo>
                <a:lnTo>
                  <a:pt x="1514650" y="959278"/>
                </a:lnTo>
                <a:lnTo>
                  <a:pt x="1464162" y="931229"/>
                </a:lnTo>
                <a:lnTo>
                  <a:pt x="1413673" y="908790"/>
                </a:lnTo>
                <a:lnTo>
                  <a:pt x="1408064" y="847082"/>
                </a:lnTo>
                <a:lnTo>
                  <a:pt x="1323916" y="774154"/>
                </a:lnTo>
                <a:lnTo>
                  <a:pt x="1250989" y="589031"/>
                </a:lnTo>
                <a:lnTo>
                  <a:pt x="1211720" y="555372"/>
                </a:lnTo>
                <a:lnTo>
                  <a:pt x="1200500" y="510493"/>
                </a:lnTo>
                <a:lnTo>
                  <a:pt x="1206110" y="420736"/>
                </a:lnTo>
                <a:lnTo>
                  <a:pt x="1161232" y="330979"/>
                </a:lnTo>
                <a:lnTo>
                  <a:pt x="1116353" y="173904"/>
                </a:lnTo>
                <a:lnTo>
                  <a:pt x="1065865" y="100977"/>
                </a:lnTo>
                <a:lnTo>
                  <a:pt x="1009767" y="22439"/>
                </a:lnTo>
                <a:lnTo>
                  <a:pt x="925619" y="11219"/>
                </a:lnTo>
                <a:lnTo>
                  <a:pt x="835862" y="0"/>
                </a:lnTo>
                <a:close/>
              </a:path>
            </a:pathLst>
          </a:custGeom>
          <a:blipFill dpi="0" rotWithShape="1">
            <a:blip r:embed="rId34" cstate="screen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: Shape 7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E6E42F4-2255-4EBF-9A7D-31E27451A6DF}"/>
              </a:ext>
            </a:extLst>
          </p:cNvPr>
          <p:cNvSpPr/>
          <p:nvPr/>
        </p:nvSpPr>
        <p:spPr>
          <a:xfrm flipH="1">
            <a:off x="-1977144" y="3122128"/>
            <a:ext cx="1809170" cy="828070"/>
          </a:xfrm>
          <a:custGeom>
            <a:avLst/>
            <a:gdLst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355600 w 2120900"/>
              <a:gd name="connsiteY153" fmla="*/ 258233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355600 w 2120900"/>
              <a:gd name="connsiteY154" fmla="*/ 148166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68300 w 2120900"/>
              <a:gd name="connsiteY155" fmla="*/ 71966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397933 w 2120900"/>
              <a:gd name="connsiteY155" fmla="*/ 67733 h 1045633"/>
              <a:gd name="connsiteX156" fmla="*/ 359833 w 2120900"/>
              <a:gd name="connsiteY156" fmla="*/ 0 h 1045633"/>
              <a:gd name="connsiteX0" fmla="*/ 359833 w 2120900"/>
              <a:gd name="connsiteY0" fmla="*/ 0 h 1045633"/>
              <a:gd name="connsiteX1" fmla="*/ 309033 w 2120900"/>
              <a:gd name="connsiteY1" fmla="*/ 67733 h 1045633"/>
              <a:gd name="connsiteX2" fmla="*/ 275166 w 2120900"/>
              <a:gd name="connsiteY2" fmla="*/ 148166 h 1045633"/>
              <a:gd name="connsiteX3" fmla="*/ 245533 w 2120900"/>
              <a:gd name="connsiteY3" fmla="*/ 211666 h 1045633"/>
              <a:gd name="connsiteX4" fmla="*/ 232833 w 2120900"/>
              <a:gd name="connsiteY4" fmla="*/ 254000 h 1045633"/>
              <a:gd name="connsiteX5" fmla="*/ 224366 w 2120900"/>
              <a:gd name="connsiteY5" fmla="*/ 296333 h 1045633"/>
              <a:gd name="connsiteX6" fmla="*/ 220133 w 2120900"/>
              <a:gd name="connsiteY6" fmla="*/ 313266 h 1045633"/>
              <a:gd name="connsiteX7" fmla="*/ 177800 w 2120900"/>
              <a:gd name="connsiteY7" fmla="*/ 342900 h 1045633"/>
              <a:gd name="connsiteX8" fmla="*/ 143933 w 2120900"/>
              <a:gd name="connsiteY8" fmla="*/ 368300 h 1045633"/>
              <a:gd name="connsiteX9" fmla="*/ 101600 w 2120900"/>
              <a:gd name="connsiteY9" fmla="*/ 389466 h 1045633"/>
              <a:gd name="connsiteX10" fmla="*/ 80433 w 2120900"/>
              <a:gd name="connsiteY10" fmla="*/ 397933 h 1045633"/>
              <a:gd name="connsiteX11" fmla="*/ 38100 w 2120900"/>
              <a:gd name="connsiteY11" fmla="*/ 419100 h 1045633"/>
              <a:gd name="connsiteX12" fmla="*/ 101600 w 2120900"/>
              <a:gd name="connsiteY12" fmla="*/ 427566 h 1045633"/>
              <a:gd name="connsiteX13" fmla="*/ 156633 w 2120900"/>
              <a:gd name="connsiteY13" fmla="*/ 423333 h 1045633"/>
              <a:gd name="connsiteX14" fmla="*/ 198966 w 2120900"/>
              <a:gd name="connsiteY14" fmla="*/ 410633 h 1045633"/>
              <a:gd name="connsiteX15" fmla="*/ 203200 w 2120900"/>
              <a:gd name="connsiteY15" fmla="*/ 423333 h 1045633"/>
              <a:gd name="connsiteX16" fmla="*/ 182033 w 2120900"/>
              <a:gd name="connsiteY16" fmla="*/ 440266 h 1045633"/>
              <a:gd name="connsiteX17" fmla="*/ 169333 w 2120900"/>
              <a:gd name="connsiteY17" fmla="*/ 469900 h 1045633"/>
              <a:gd name="connsiteX18" fmla="*/ 169333 w 2120900"/>
              <a:gd name="connsiteY18" fmla="*/ 491066 h 1045633"/>
              <a:gd name="connsiteX19" fmla="*/ 220133 w 2120900"/>
              <a:gd name="connsiteY19" fmla="*/ 491066 h 1045633"/>
              <a:gd name="connsiteX20" fmla="*/ 220133 w 2120900"/>
              <a:gd name="connsiteY20" fmla="*/ 524933 h 1045633"/>
              <a:gd name="connsiteX21" fmla="*/ 220133 w 2120900"/>
              <a:gd name="connsiteY21" fmla="*/ 550333 h 1045633"/>
              <a:gd name="connsiteX22" fmla="*/ 207433 w 2120900"/>
              <a:gd name="connsiteY22" fmla="*/ 567266 h 1045633"/>
              <a:gd name="connsiteX23" fmla="*/ 198966 w 2120900"/>
              <a:gd name="connsiteY23" fmla="*/ 596900 h 1045633"/>
              <a:gd name="connsiteX24" fmla="*/ 245533 w 2120900"/>
              <a:gd name="connsiteY24" fmla="*/ 575733 h 1045633"/>
              <a:gd name="connsiteX25" fmla="*/ 279400 w 2120900"/>
              <a:gd name="connsiteY25" fmla="*/ 567266 h 1045633"/>
              <a:gd name="connsiteX26" fmla="*/ 342900 w 2120900"/>
              <a:gd name="connsiteY26" fmla="*/ 575733 h 1045633"/>
              <a:gd name="connsiteX27" fmla="*/ 364066 w 2120900"/>
              <a:gd name="connsiteY27" fmla="*/ 592666 h 1045633"/>
              <a:gd name="connsiteX28" fmla="*/ 376766 w 2120900"/>
              <a:gd name="connsiteY28" fmla="*/ 618066 h 1045633"/>
              <a:gd name="connsiteX29" fmla="*/ 376766 w 2120900"/>
              <a:gd name="connsiteY29" fmla="*/ 618066 h 1045633"/>
              <a:gd name="connsiteX30" fmla="*/ 397933 w 2120900"/>
              <a:gd name="connsiteY30" fmla="*/ 656166 h 1045633"/>
              <a:gd name="connsiteX31" fmla="*/ 402166 w 2120900"/>
              <a:gd name="connsiteY31" fmla="*/ 685800 h 1045633"/>
              <a:gd name="connsiteX32" fmla="*/ 330200 w 2120900"/>
              <a:gd name="connsiteY32" fmla="*/ 749300 h 1045633"/>
              <a:gd name="connsiteX33" fmla="*/ 304800 w 2120900"/>
              <a:gd name="connsiteY33" fmla="*/ 774700 h 1045633"/>
              <a:gd name="connsiteX34" fmla="*/ 270933 w 2120900"/>
              <a:gd name="connsiteY34" fmla="*/ 787400 h 1045633"/>
              <a:gd name="connsiteX35" fmla="*/ 258233 w 2120900"/>
              <a:gd name="connsiteY35" fmla="*/ 808566 h 1045633"/>
              <a:gd name="connsiteX36" fmla="*/ 8466 w 2120900"/>
              <a:gd name="connsiteY36" fmla="*/ 833966 h 1045633"/>
              <a:gd name="connsiteX37" fmla="*/ 0 w 2120900"/>
              <a:gd name="connsiteY37" fmla="*/ 846666 h 1045633"/>
              <a:gd name="connsiteX38" fmla="*/ 0 w 2120900"/>
              <a:gd name="connsiteY38" fmla="*/ 872066 h 1045633"/>
              <a:gd name="connsiteX39" fmla="*/ 8466 w 2120900"/>
              <a:gd name="connsiteY39" fmla="*/ 876300 h 1045633"/>
              <a:gd name="connsiteX40" fmla="*/ 296333 w 2120900"/>
              <a:gd name="connsiteY40" fmla="*/ 859366 h 1045633"/>
              <a:gd name="connsiteX41" fmla="*/ 296333 w 2120900"/>
              <a:gd name="connsiteY41" fmla="*/ 876300 h 1045633"/>
              <a:gd name="connsiteX42" fmla="*/ 330200 w 2120900"/>
              <a:gd name="connsiteY42" fmla="*/ 884766 h 1045633"/>
              <a:gd name="connsiteX43" fmla="*/ 368300 w 2120900"/>
              <a:gd name="connsiteY43" fmla="*/ 880533 h 1045633"/>
              <a:gd name="connsiteX44" fmla="*/ 397933 w 2120900"/>
              <a:gd name="connsiteY44" fmla="*/ 846666 h 1045633"/>
              <a:gd name="connsiteX45" fmla="*/ 436033 w 2120900"/>
              <a:gd name="connsiteY45" fmla="*/ 846666 h 1045633"/>
              <a:gd name="connsiteX46" fmla="*/ 440266 w 2120900"/>
              <a:gd name="connsiteY46" fmla="*/ 859366 h 1045633"/>
              <a:gd name="connsiteX47" fmla="*/ 478366 w 2120900"/>
              <a:gd name="connsiteY47" fmla="*/ 855133 h 1045633"/>
              <a:gd name="connsiteX48" fmla="*/ 503766 w 2120900"/>
              <a:gd name="connsiteY48" fmla="*/ 838200 h 1045633"/>
              <a:gd name="connsiteX49" fmla="*/ 512233 w 2120900"/>
              <a:gd name="connsiteY49" fmla="*/ 825500 h 1045633"/>
              <a:gd name="connsiteX50" fmla="*/ 613833 w 2120900"/>
              <a:gd name="connsiteY50" fmla="*/ 817033 h 1045633"/>
              <a:gd name="connsiteX51" fmla="*/ 770466 w 2120900"/>
              <a:gd name="connsiteY51" fmla="*/ 939800 h 1045633"/>
              <a:gd name="connsiteX52" fmla="*/ 808566 w 2120900"/>
              <a:gd name="connsiteY52" fmla="*/ 982133 h 1045633"/>
              <a:gd name="connsiteX53" fmla="*/ 808566 w 2120900"/>
              <a:gd name="connsiteY53" fmla="*/ 982133 h 1045633"/>
              <a:gd name="connsiteX54" fmla="*/ 833966 w 2120900"/>
              <a:gd name="connsiteY54" fmla="*/ 1045633 h 1045633"/>
              <a:gd name="connsiteX55" fmla="*/ 872066 w 2120900"/>
              <a:gd name="connsiteY55" fmla="*/ 1045633 h 1045633"/>
              <a:gd name="connsiteX56" fmla="*/ 876300 w 2120900"/>
              <a:gd name="connsiteY56" fmla="*/ 994833 h 1045633"/>
              <a:gd name="connsiteX57" fmla="*/ 872066 w 2120900"/>
              <a:gd name="connsiteY57" fmla="*/ 935566 h 1045633"/>
              <a:gd name="connsiteX58" fmla="*/ 905933 w 2120900"/>
              <a:gd name="connsiteY58" fmla="*/ 973666 h 1045633"/>
              <a:gd name="connsiteX59" fmla="*/ 918633 w 2120900"/>
              <a:gd name="connsiteY59" fmla="*/ 1003300 h 1045633"/>
              <a:gd name="connsiteX60" fmla="*/ 944033 w 2120900"/>
              <a:gd name="connsiteY60" fmla="*/ 1041400 h 1045633"/>
              <a:gd name="connsiteX61" fmla="*/ 969433 w 2120900"/>
              <a:gd name="connsiteY61" fmla="*/ 1016000 h 1045633"/>
              <a:gd name="connsiteX62" fmla="*/ 973666 w 2120900"/>
              <a:gd name="connsiteY62" fmla="*/ 948266 h 1045633"/>
              <a:gd name="connsiteX63" fmla="*/ 969433 w 2120900"/>
              <a:gd name="connsiteY63" fmla="*/ 901700 h 1045633"/>
              <a:gd name="connsiteX64" fmla="*/ 1037166 w 2120900"/>
              <a:gd name="connsiteY64" fmla="*/ 905933 h 1045633"/>
              <a:gd name="connsiteX65" fmla="*/ 1083733 w 2120900"/>
              <a:gd name="connsiteY65" fmla="*/ 889000 h 1045633"/>
              <a:gd name="connsiteX66" fmla="*/ 1126066 w 2120900"/>
              <a:gd name="connsiteY66" fmla="*/ 859366 h 1045633"/>
              <a:gd name="connsiteX67" fmla="*/ 1159933 w 2120900"/>
              <a:gd name="connsiteY67" fmla="*/ 842433 h 1045633"/>
              <a:gd name="connsiteX68" fmla="*/ 1223433 w 2120900"/>
              <a:gd name="connsiteY68" fmla="*/ 850900 h 1045633"/>
              <a:gd name="connsiteX69" fmla="*/ 1299633 w 2120900"/>
              <a:gd name="connsiteY69" fmla="*/ 905933 h 1045633"/>
              <a:gd name="connsiteX70" fmla="*/ 1358900 w 2120900"/>
              <a:gd name="connsiteY70" fmla="*/ 939800 h 1045633"/>
              <a:gd name="connsiteX71" fmla="*/ 1392766 w 2120900"/>
              <a:gd name="connsiteY71" fmla="*/ 965200 h 1045633"/>
              <a:gd name="connsiteX72" fmla="*/ 1439333 w 2120900"/>
              <a:gd name="connsiteY72" fmla="*/ 994833 h 1045633"/>
              <a:gd name="connsiteX73" fmla="*/ 1515533 w 2120900"/>
              <a:gd name="connsiteY73" fmla="*/ 994833 h 1045633"/>
              <a:gd name="connsiteX74" fmla="*/ 1447800 w 2120900"/>
              <a:gd name="connsiteY74" fmla="*/ 939800 h 1045633"/>
              <a:gd name="connsiteX75" fmla="*/ 1409700 w 2120900"/>
              <a:gd name="connsiteY75" fmla="*/ 880533 h 1045633"/>
              <a:gd name="connsiteX76" fmla="*/ 1392766 w 2120900"/>
              <a:gd name="connsiteY76" fmla="*/ 863600 h 1045633"/>
              <a:gd name="connsiteX77" fmla="*/ 1354666 w 2120900"/>
              <a:gd name="connsiteY77" fmla="*/ 804333 h 1045633"/>
              <a:gd name="connsiteX78" fmla="*/ 1333500 w 2120900"/>
              <a:gd name="connsiteY78" fmla="*/ 783166 h 1045633"/>
              <a:gd name="connsiteX79" fmla="*/ 1354666 w 2120900"/>
              <a:gd name="connsiteY79" fmla="*/ 762000 h 1045633"/>
              <a:gd name="connsiteX80" fmla="*/ 1426633 w 2120900"/>
              <a:gd name="connsiteY80" fmla="*/ 753533 h 1045633"/>
              <a:gd name="connsiteX81" fmla="*/ 1468966 w 2120900"/>
              <a:gd name="connsiteY81" fmla="*/ 795866 h 1045633"/>
              <a:gd name="connsiteX82" fmla="*/ 1553633 w 2120900"/>
              <a:gd name="connsiteY82" fmla="*/ 795866 h 1045633"/>
              <a:gd name="connsiteX83" fmla="*/ 1629833 w 2120900"/>
              <a:gd name="connsiteY83" fmla="*/ 812800 h 1045633"/>
              <a:gd name="connsiteX84" fmla="*/ 1900766 w 2120900"/>
              <a:gd name="connsiteY84" fmla="*/ 931333 h 1045633"/>
              <a:gd name="connsiteX85" fmla="*/ 1989666 w 2120900"/>
              <a:gd name="connsiteY85" fmla="*/ 931333 h 1045633"/>
              <a:gd name="connsiteX86" fmla="*/ 2027766 w 2120900"/>
              <a:gd name="connsiteY86" fmla="*/ 918633 h 1045633"/>
              <a:gd name="connsiteX87" fmla="*/ 2002366 w 2120900"/>
              <a:gd name="connsiteY87" fmla="*/ 876300 h 1045633"/>
              <a:gd name="connsiteX88" fmla="*/ 2120900 w 2120900"/>
              <a:gd name="connsiteY88" fmla="*/ 905933 h 1045633"/>
              <a:gd name="connsiteX89" fmla="*/ 2070100 w 2120900"/>
              <a:gd name="connsiteY89" fmla="*/ 859366 h 1045633"/>
              <a:gd name="connsiteX90" fmla="*/ 2120900 w 2120900"/>
              <a:gd name="connsiteY90" fmla="*/ 838200 h 1045633"/>
              <a:gd name="connsiteX91" fmla="*/ 1951566 w 2120900"/>
              <a:gd name="connsiteY91" fmla="*/ 791633 h 1045633"/>
              <a:gd name="connsiteX92" fmla="*/ 2116666 w 2120900"/>
              <a:gd name="connsiteY92" fmla="*/ 778933 h 1045633"/>
              <a:gd name="connsiteX93" fmla="*/ 2078566 w 2120900"/>
              <a:gd name="connsiteY93" fmla="*/ 749300 h 1045633"/>
              <a:gd name="connsiteX94" fmla="*/ 2120900 w 2120900"/>
              <a:gd name="connsiteY94" fmla="*/ 719666 h 1045633"/>
              <a:gd name="connsiteX95" fmla="*/ 2023533 w 2120900"/>
              <a:gd name="connsiteY95" fmla="*/ 711200 h 1045633"/>
              <a:gd name="connsiteX96" fmla="*/ 2108200 w 2120900"/>
              <a:gd name="connsiteY96" fmla="*/ 664633 h 1045633"/>
              <a:gd name="connsiteX97" fmla="*/ 2023533 w 2120900"/>
              <a:gd name="connsiteY97" fmla="*/ 651933 h 1045633"/>
              <a:gd name="connsiteX98" fmla="*/ 2095500 w 2120900"/>
              <a:gd name="connsiteY98" fmla="*/ 601133 h 1045633"/>
              <a:gd name="connsiteX99" fmla="*/ 2040466 w 2120900"/>
              <a:gd name="connsiteY99" fmla="*/ 601133 h 1045633"/>
              <a:gd name="connsiteX100" fmla="*/ 2091266 w 2120900"/>
              <a:gd name="connsiteY100" fmla="*/ 563033 h 1045633"/>
              <a:gd name="connsiteX101" fmla="*/ 2002366 w 2120900"/>
              <a:gd name="connsiteY101" fmla="*/ 567266 h 1045633"/>
              <a:gd name="connsiteX102" fmla="*/ 2006600 w 2120900"/>
              <a:gd name="connsiteY102" fmla="*/ 537633 h 1045633"/>
              <a:gd name="connsiteX103" fmla="*/ 1951566 w 2120900"/>
              <a:gd name="connsiteY103" fmla="*/ 554566 h 1045633"/>
              <a:gd name="connsiteX104" fmla="*/ 1964266 w 2120900"/>
              <a:gd name="connsiteY104" fmla="*/ 520700 h 1045633"/>
              <a:gd name="connsiteX105" fmla="*/ 1862666 w 2120900"/>
              <a:gd name="connsiteY105" fmla="*/ 550333 h 1045633"/>
              <a:gd name="connsiteX106" fmla="*/ 1900766 w 2120900"/>
              <a:gd name="connsiteY106" fmla="*/ 503766 h 1045633"/>
              <a:gd name="connsiteX107" fmla="*/ 1892300 w 2120900"/>
              <a:gd name="connsiteY107" fmla="*/ 474133 h 1045633"/>
              <a:gd name="connsiteX108" fmla="*/ 1765300 w 2120900"/>
              <a:gd name="connsiteY108" fmla="*/ 533400 h 1045633"/>
              <a:gd name="connsiteX109" fmla="*/ 1600200 w 2120900"/>
              <a:gd name="connsiteY109" fmla="*/ 635000 h 1045633"/>
              <a:gd name="connsiteX110" fmla="*/ 1566333 w 2120900"/>
              <a:gd name="connsiteY110" fmla="*/ 677333 h 1045633"/>
              <a:gd name="connsiteX111" fmla="*/ 1481666 w 2120900"/>
              <a:gd name="connsiteY111" fmla="*/ 668866 h 1045633"/>
              <a:gd name="connsiteX112" fmla="*/ 1430866 w 2120900"/>
              <a:gd name="connsiteY112" fmla="*/ 673100 h 1045633"/>
              <a:gd name="connsiteX113" fmla="*/ 1418166 w 2120900"/>
              <a:gd name="connsiteY113" fmla="*/ 702733 h 1045633"/>
              <a:gd name="connsiteX114" fmla="*/ 1375833 w 2120900"/>
              <a:gd name="connsiteY114" fmla="*/ 706966 h 1045633"/>
              <a:gd name="connsiteX115" fmla="*/ 1303866 w 2120900"/>
              <a:gd name="connsiteY115" fmla="*/ 706966 h 1045633"/>
              <a:gd name="connsiteX116" fmla="*/ 1278466 w 2120900"/>
              <a:gd name="connsiteY116" fmla="*/ 698500 h 1045633"/>
              <a:gd name="connsiteX117" fmla="*/ 1286933 w 2120900"/>
              <a:gd name="connsiteY117" fmla="*/ 618066 h 1045633"/>
              <a:gd name="connsiteX118" fmla="*/ 1308100 w 2120900"/>
              <a:gd name="connsiteY118" fmla="*/ 584200 h 1045633"/>
              <a:gd name="connsiteX119" fmla="*/ 1371600 w 2120900"/>
              <a:gd name="connsiteY119" fmla="*/ 554566 h 1045633"/>
              <a:gd name="connsiteX120" fmla="*/ 1350433 w 2120900"/>
              <a:gd name="connsiteY120" fmla="*/ 520700 h 1045633"/>
              <a:gd name="connsiteX121" fmla="*/ 1341966 w 2120900"/>
              <a:gd name="connsiteY121" fmla="*/ 491066 h 1045633"/>
              <a:gd name="connsiteX122" fmla="*/ 1320800 w 2120900"/>
              <a:gd name="connsiteY122" fmla="*/ 491066 h 1045633"/>
              <a:gd name="connsiteX123" fmla="*/ 1452033 w 2120900"/>
              <a:gd name="connsiteY123" fmla="*/ 414866 h 1045633"/>
              <a:gd name="connsiteX124" fmla="*/ 1507066 w 2120900"/>
              <a:gd name="connsiteY124" fmla="*/ 402166 h 1045633"/>
              <a:gd name="connsiteX125" fmla="*/ 1481666 w 2120900"/>
              <a:gd name="connsiteY125" fmla="*/ 372533 h 1045633"/>
              <a:gd name="connsiteX126" fmla="*/ 1536700 w 2120900"/>
              <a:gd name="connsiteY126" fmla="*/ 359833 h 1045633"/>
              <a:gd name="connsiteX127" fmla="*/ 1422400 w 2120900"/>
              <a:gd name="connsiteY127" fmla="*/ 325966 h 1045633"/>
              <a:gd name="connsiteX128" fmla="*/ 1274233 w 2120900"/>
              <a:gd name="connsiteY128" fmla="*/ 355600 h 1045633"/>
              <a:gd name="connsiteX129" fmla="*/ 1159933 w 2120900"/>
              <a:gd name="connsiteY129" fmla="*/ 389466 h 1045633"/>
              <a:gd name="connsiteX130" fmla="*/ 1045633 w 2120900"/>
              <a:gd name="connsiteY130" fmla="*/ 448733 h 1045633"/>
              <a:gd name="connsiteX131" fmla="*/ 977900 w 2120900"/>
              <a:gd name="connsiteY131" fmla="*/ 474133 h 1045633"/>
              <a:gd name="connsiteX132" fmla="*/ 808566 w 2120900"/>
              <a:gd name="connsiteY132" fmla="*/ 444500 h 1045633"/>
              <a:gd name="connsiteX133" fmla="*/ 1028700 w 2120900"/>
              <a:gd name="connsiteY133" fmla="*/ 436033 h 1045633"/>
              <a:gd name="connsiteX134" fmla="*/ 927100 w 2120900"/>
              <a:gd name="connsiteY134" fmla="*/ 397933 h 1045633"/>
              <a:gd name="connsiteX135" fmla="*/ 1049866 w 2120900"/>
              <a:gd name="connsiteY135" fmla="*/ 359833 h 1045633"/>
              <a:gd name="connsiteX136" fmla="*/ 944033 w 2120900"/>
              <a:gd name="connsiteY136" fmla="*/ 321733 h 1045633"/>
              <a:gd name="connsiteX137" fmla="*/ 977900 w 2120900"/>
              <a:gd name="connsiteY137" fmla="*/ 258233 h 1045633"/>
              <a:gd name="connsiteX138" fmla="*/ 1037166 w 2120900"/>
              <a:gd name="connsiteY138" fmla="*/ 224366 h 1045633"/>
              <a:gd name="connsiteX139" fmla="*/ 1037166 w 2120900"/>
              <a:gd name="connsiteY139" fmla="*/ 190500 h 1045633"/>
              <a:gd name="connsiteX140" fmla="*/ 1003300 w 2120900"/>
              <a:gd name="connsiteY140" fmla="*/ 198966 h 1045633"/>
              <a:gd name="connsiteX141" fmla="*/ 1007533 w 2120900"/>
              <a:gd name="connsiteY141" fmla="*/ 156633 h 1045633"/>
              <a:gd name="connsiteX142" fmla="*/ 944033 w 2120900"/>
              <a:gd name="connsiteY142" fmla="*/ 173566 h 1045633"/>
              <a:gd name="connsiteX143" fmla="*/ 944033 w 2120900"/>
              <a:gd name="connsiteY143" fmla="*/ 97366 h 1045633"/>
              <a:gd name="connsiteX144" fmla="*/ 880533 w 2120900"/>
              <a:gd name="connsiteY144" fmla="*/ 135466 h 1045633"/>
              <a:gd name="connsiteX145" fmla="*/ 901700 w 2120900"/>
              <a:gd name="connsiteY145" fmla="*/ 55033 h 1045633"/>
              <a:gd name="connsiteX146" fmla="*/ 800100 w 2120900"/>
              <a:gd name="connsiteY146" fmla="*/ 156633 h 1045633"/>
              <a:gd name="connsiteX147" fmla="*/ 732366 w 2120900"/>
              <a:gd name="connsiteY147" fmla="*/ 186266 h 1045633"/>
              <a:gd name="connsiteX148" fmla="*/ 571500 w 2120900"/>
              <a:gd name="connsiteY148" fmla="*/ 203200 h 1045633"/>
              <a:gd name="connsiteX149" fmla="*/ 516466 w 2120900"/>
              <a:gd name="connsiteY149" fmla="*/ 237066 h 1045633"/>
              <a:gd name="connsiteX150" fmla="*/ 478366 w 2120900"/>
              <a:gd name="connsiteY150" fmla="*/ 283633 h 1045633"/>
              <a:gd name="connsiteX151" fmla="*/ 431800 w 2120900"/>
              <a:gd name="connsiteY151" fmla="*/ 270933 h 1045633"/>
              <a:gd name="connsiteX152" fmla="*/ 372533 w 2120900"/>
              <a:gd name="connsiteY152" fmla="*/ 266700 h 1045633"/>
              <a:gd name="connsiteX153" fmla="*/ 427567 w 2120900"/>
              <a:gd name="connsiteY153" fmla="*/ 224367 h 1045633"/>
              <a:gd name="connsiteX154" fmla="*/ 414867 w 2120900"/>
              <a:gd name="connsiteY154" fmla="*/ 127000 h 1045633"/>
              <a:gd name="connsiteX155" fmla="*/ 423333 w 2120900"/>
              <a:gd name="connsiteY155" fmla="*/ 84666 h 1045633"/>
              <a:gd name="connsiteX156" fmla="*/ 359833 w 2120900"/>
              <a:gd name="connsiteY156" fmla="*/ 0 h 1045633"/>
              <a:gd name="connsiteX0" fmla="*/ 372533 w 2120900"/>
              <a:gd name="connsiteY0" fmla="*/ 29633 h 990600"/>
              <a:gd name="connsiteX1" fmla="*/ 309033 w 2120900"/>
              <a:gd name="connsiteY1" fmla="*/ 127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72533 w 2120900"/>
              <a:gd name="connsiteY0" fmla="*/ 29633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72533 w 2120900"/>
              <a:gd name="connsiteY156" fmla="*/ 29633 h 990600"/>
              <a:gd name="connsiteX0" fmla="*/ 385233 w 2120900"/>
              <a:gd name="connsiteY0" fmla="*/ 71966 h 990600"/>
              <a:gd name="connsiteX1" fmla="*/ 342900 w 2120900"/>
              <a:gd name="connsiteY1" fmla="*/ 1016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275166 w 2120900"/>
              <a:gd name="connsiteY2" fmla="*/ 93133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32833 w 2120900"/>
              <a:gd name="connsiteY4" fmla="*/ 1989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45533 w 2120900"/>
              <a:gd name="connsiteY3" fmla="*/ 1566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31800 w 2120900"/>
              <a:gd name="connsiteY151" fmla="*/ 2159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372533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478366 w 2120900"/>
              <a:gd name="connsiteY150" fmla="*/ 228600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47133 w 2120900"/>
              <a:gd name="connsiteY1" fmla="*/ 1143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279400 w 2120900"/>
              <a:gd name="connsiteY3" fmla="*/ 190500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30200 w 2120900"/>
              <a:gd name="connsiteY3" fmla="*/ 194733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20133 w 2120900"/>
              <a:gd name="connsiteY6" fmla="*/ 258233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24366 w 2120900"/>
              <a:gd name="connsiteY5" fmla="*/ 241300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143933 w 2120900"/>
              <a:gd name="connsiteY8" fmla="*/ 313267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177800 w 2120900"/>
              <a:gd name="connsiteY7" fmla="*/ 2878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01600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82033 w 2120900"/>
              <a:gd name="connsiteY16" fmla="*/ 3852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169333 w 2120900"/>
              <a:gd name="connsiteY17" fmla="*/ 414867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165100 w 2120900"/>
              <a:gd name="connsiteY16" fmla="*/ 3725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56633 w 2120900"/>
              <a:gd name="connsiteY13" fmla="*/ 3683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203200 w 2120900"/>
              <a:gd name="connsiteY15" fmla="*/ 368300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101600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80433 w 2120900"/>
              <a:gd name="connsiteY10" fmla="*/ 342900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67733 w 2120900"/>
              <a:gd name="connsiteY16" fmla="*/ 393700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38100 w 2120900"/>
              <a:gd name="connsiteY11" fmla="*/ 3640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122766 w 2120900"/>
              <a:gd name="connsiteY16" fmla="*/ 402167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55033 w 2120900"/>
              <a:gd name="connsiteY17" fmla="*/ 4572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69333 w 2120900"/>
              <a:gd name="connsiteY18" fmla="*/ 4360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20133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198966 w 2120900"/>
              <a:gd name="connsiteY23" fmla="*/ 5418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45533 w 2120900"/>
              <a:gd name="connsiteY24" fmla="*/ 520700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07433 w 2120900"/>
              <a:gd name="connsiteY22" fmla="*/ 512233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376766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397933 w 2120900"/>
              <a:gd name="connsiteY30" fmla="*/ 601133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94267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70933 w 2120900"/>
              <a:gd name="connsiteY34" fmla="*/ 7323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304800 w 2120900"/>
              <a:gd name="connsiteY33" fmla="*/ 719667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58233 w 2120900"/>
              <a:gd name="connsiteY35" fmla="*/ 753533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30200 w 2120900"/>
              <a:gd name="connsiteY32" fmla="*/ 677333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8466 w 2120900"/>
              <a:gd name="connsiteY36" fmla="*/ 778933 h 990600"/>
              <a:gd name="connsiteX37" fmla="*/ 0 w 2120900"/>
              <a:gd name="connsiteY37" fmla="*/ 791633 h 990600"/>
              <a:gd name="connsiteX38" fmla="*/ 0 w 2120900"/>
              <a:gd name="connsiteY38" fmla="*/ 817033 h 990600"/>
              <a:gd name="connsiteX39" fmla="*/ 8466 w 2120900"/>
              <a:gd name="connsiteY39" fmla="*/ 821267 h 990600"/>
              <a:gd name="connsiteX40" fmla="*/ 296333 w 2120900"/>
              <a:gd name="connsiteY40" fmla="*/ 804333 h 990600"/>
              <a:gd name="connsiteX41" fmla="*/ 296333 w 2120900"/>
              <a:gd name="connsiteY41" fmla="*/ 821267 h 990600"/>
              <a:gd name="connsiteX42" fmla="*/ 330200 w 2120900"/>
              <a:gd name="connsiteY42" fmla="*/ 829733 h 990600"/>
              <a:gd name="connsiteX43" fmla="*/ 368300 w 2120900"/>
              <a:gd name="connsiteY43" fmla="*/ 825500 h 990600"/>
              <a:gd name="connsiteX44" fmla="*/ 397933 w 2120900"/>
              <a:gd name="connsiteY44" fmla="*/ 791633 h 990600"/>
              <a:gd name="connsiteX45" fmla="*/ 436033 w 2120900"/>
              <a:gd name="connsiteY45" fmla="*/ 791633 h 990600"/>
              <a:gd name="connsiteX46" fmla="*/ 440266 w 2120900"/>
              <a:gd name="connsiteY46" fmla="*/ 804333 h 990600"/>
              <a:gd name="connsiteX47" fmla="*/ 478366 w 2120900"/>
              <a:gd name="connsiteY47" fmla="*/ 800100 h 990600"/>
              <a:gd name="connsiteX48" fmla="*/ 503766 w 2120900"/>
              <a:gd name="connsiteY48" fmla="*/ 783167 h 990600"/>
              <a:gd name="connsiteX49" fmla="*/ 512233 w 2120900"/>
              <a:gd name="connsiteY49" fmla="*/ 770467 h 990600"/>
              <a:gd name="connsiteX50" fmla="*/ 613833 w 2120900"/>
              <a:gd name="connsiteY50" fmla="*/ 762000 h 990600"/>
              <a:gd name="connsiteX51" fmla="*/ 770466 w 2120900"/>
              <a:gd name="connsiteY51" fmla="*/ 884767 h 990600"/>
              <a:gd name="connsiteX52" fmla="*/ 808566 w 2120900"/>
              <a:gd name="connsiteY52" fmla="*/ 927100 h 990600"/>
              <a:gd name="connsiteX53" fmla="*/ 808566 w 2120900"/>
              <a:gd name="connsiteY53" fmla="*/ 927100 h 990600"/>
              <a:gd name="connsiteX54" fmla="*/ 833966 w 2120900"/>
              <a:gd name="connsiteY54" fmla="*/ 990600 h 990600"/>
              <a:gd name="connsiteX55" fmla="*/ 872066 w 2120900"/>
              <a:gd name="connsiteY55" fmla="*/ 990600 h 990600"/>
              <a:gd name="connsiteX56" fmla="*/ 876300 w 2120900"/>
              <a:gd name="connsiteY56" fmla="*/ 939800 h 990600"/>
              <a:gd name="connsiteX57" fmla="*/ 872066 w 2120900"/>
              <a:gd name="connsiteY57" fmla="*/ 880533 h 990600"/>
              <a:gd name="connsiteX58" fmla="*/ 905933 w 2120900"/>
              <a:gd name="connsiteY58" fmla="*/ 918633 h 990600"/>
              <a:gd name="connsiteX59" fmla="*/ 918633 w 2120900"/>
              <a:gd name="connsiteY59" fmla="*/ 948267 h 990600"/>
              <a:gd name="connsiteX60" fmla="*/ 944033 w 2120900"/>
              <a:gd name="connsiteY60" fmla="*/ 986367 h 990600"/>
              <a:gd name="connsiteX61" fmla="*/ 969433 w 2120900"/>
              <a:gd name="connsiteY61" fmla="*/ 960967 h 990600"/>
              <a:gd name="connsiteX62" fmla="*/ 973666 w 2120900"/>
              <a:gd name="connsiteY62" fmla="*/ 893233 h 990600"/>
              <a:gd name="connsiteX63" fmla="*/ 969433 w 2120900"/>
              <a:gd name="connsiteY63" fmla="*/ 846667 h 990600"/>
              <a:gd name="connsiteX64" fmla="*/ 1037166 w 2120900"/>
              <a:gd name="connsiteY64" fmla="*/ 850900 h 990600"/>
              <a:gd name="connsiteX65" fmla="*/ 1083733 w 2120900"/>
              <a:gd name="connsiteY65" fmla="*/ 833967 h 990600"/>
              <a:gd name="connsiteX66" fmla="*/ 1126066 w 2120900"/>
              <a:gd name="connsiteY66" fmla="*/ 804333 h 990600"/>
              <a:gd name="connsiteX67" fmla="*/ 1159933 w 2120900"/>
              <a:gd name="connsiteY67" fmla="*/ 787400 h 990600"/>
              <a:gd name="connsiteX68" fmla="*/ 1223433 w 2120900"/>
              <a:gd name="connsiteY68" fmla="*/ 795867 h 990600"/>
              <a:gd name="connsiteX69" fmla="*/ 1299633 w 2120900"/>
              <a:gd name="connsiteY69" fmla="*/ 850900 h 990600"/>
              <a:gd name="connsiteX70" fmla="*/ 1358900 w 2120900"/>
              <a:gd name="connsiteY70" fmla="*/ 884767 h 990600"/>
              <a:gd name="connsiteX71" fmla="*/ 1392766 w 2120900"/>
              <a:gd name="connsiteY71" fmla="*/ 910167 h 990600"/>
              <a:gd name="connsiteX72" fmla="*/ 1439333 w 2120900"/>
              <a:gd name="connsiteY72" fmla="*/ 939800 h 990600"/>
              <a:gd name="connsiteX73" fmla="*/ 1515533 w 2120900"/>
              <a:gd name="connsiteY73" fmla="*/ 939800 h 990600"/>
              <a:gd name="connsiteX74" fmla="*/ 1447800 w 2120900"/>
              <a:gd name="connsiteY74" fmla="*/ 884767 h 990600"/>
              <a:gd name="connsiteX75" fmla="*/ 1409700 w 2120900"/>
              <a:gd name="connsiteY75" fmla="*/ 825500 h 990600"/>
              <a:gd name="connsiteX76" fmla="*/ 1392766 w 2120900"/>
              <a:gd name="connsiteY76" fmla="*/ 808567 h 990600"/>
              <a:gd name="connsiteX77" fmla="*/ 1354666 w 2120900"/>
              <a:gd name="connsiteY77" fmla="*/ 749300 h 990600"/>
              <a:gd name="connsiteX78" fmla="*/ 1333500 w 2120900"/>
              <a:gd name="connsiteY78" fmla="*/ 728133 h 990600"/>
              <a:gd name="connsiteX79" fmla="*/ 1354666 w 2120900"/>
              <a:gd name="connsiteY79" fmla="*/ 706967 h 990600"/>
              <a:gd name="connsiteX80" fmla="*/ 1426633 w 2120900"/>
              <a:gd name="connsiteY80" fmla="*/ 698500 h 990600"/>
              <a:gd name="connsiteX81" fmla="*/ 1468966 w 2120900"/>
              <a:gd name="connsiteY81" fmla="*/ 740833 h 990600"/>
              <a:gd name="connsiteX82" fmla="*/ 1553633 w 2120900"/>
              <a:gd name="connsiteY82" fmla="*/ 740833 h 990600"/>
              <a:gd name="connsiteX83" fmla="*/ 1629833 w 2120900"/>
              <a:gd name="connsiteY83" fmla="*/ 757767 h 990600"/>
              <a:gd name="connsiteX84" fmla="*/ 1900766 w 2120900"/>
              <a:gd name="connsiteY84" fmla="*/ 876300 h 990600"/>
              <a:gd name="connsiteX85" fmla="*/ 1989666 w 2120900"/>
              <a:gd name="connsiteY85" fmla="*/ 876300 h 990600"/>
              <a:gd name="connsiteX86" fmla="*/ 2027766 w 2120900"/>
              <a:gd name="connsiteY86" fmla="*/ 863600 h 990600"/>
              <a:gd name="connsiteX87" fmla="*/ 2002366 w 2120900"/>
              <a:gd name="connsiteY87" fmla="*/ 821267 h 990600"/>
              <a:gd name="connsiteX88" fmla="*/ 2120900 w 2120900"/>
              <a:gd name="connsiteY88" fmla="*/ 850900 h 990600"/>
              <a:gd name="connsiteX89" fmla="*/ 2070100 w 2120900"/>
              <a:gd name="connsiteY89" fmla="*/ 804333 h 990600"/>
              <a:gd name="connsiteX90" fmla="*/ 2120900 w 2120900"/>
              <a:gd name="connsiteY90" fmla="*/ 783167 h 990600"/>
              <a:gd name="connsiteX91" fmla="*/ 1951566 w 2120900"/>
              <a:gd name="connsiteY91" fmla="*/ 736600 h 990600"/>
              <a:gd name="connsiteX92" fmla="*/ 2116666 w 2120900"/>
              <a:gd name="connsiteY92" fmla="*/ 723900 h 990600"/>
              <a:gd name="connsiteX93" fmla="*/ 2078566 w 2120900"/>
              <a:gd name="connsiteY93" fmla="*/ 694267 h 990600"/>
              <a:gd name="connsiteX94" fmla="*/ 2120900 w 2120900"/>
              <a:gd name="connsiteY94" fmla="*/ 664633 h 990600"/>
              <a:gd name="connsiteX95" fmla="*/ 2023533 w 2120900"/>
              <a:gd name="connsiteY95" fmla="*/ 656167 h 990600"/>
              <a:gd name="connsiteX96" fmla="*/ 2108200 w 2120900"/>
              <a:gd name="connsiteY96" fmla="*/ 609600 h 990600"/>
              <a:gd name="connsiteX97" fmla="*/ 2023533 w 2120900"/>
              <a:gd name="connsiteY97" fmla="*/ 596900 h 990600"/>
              <a:gd name="connsiteX98" fmla="*/ 2095500 w 2120900"/>
              <a:gd name="connsiteY98" fmla="*/ 546100 h 990600"/>
              <a:gd name="connsiteX99" fmla="*/ 2040466 w 2120900"/>
              <a:gd name="connsiteY99" fmla="*/ 546100 h 990600"/>
              <a:gd name="connsiteX100" fmla="*/ 2091266 w 2120900"/>
              <a:gd name="connsiteY100" fmla="*/ 508000 h 990600"/>
              <a:gd name="connsiteX101" fmla="*/ 2002366 w 2120900"/>
              <a:gd name="connsiteY101" fmla="*/ 512233 h 990600"/>
              <a:gd name="connsiteX102" fmla="*/ 2006600 w 2120900"/>
              <a:gd name="connsiteY102" fmla="*/ 482600 h 990600"/>
              <a:gd name="connsiteX103" fmla="*/ 1951566 w 2120900"/>
              <a:gd name="connsiteY103" fmla="*/ 499533 h 990600"/>
              <a:gd name="connsiteX104" fmla="*/ 1964266 w 2120900"/>
              <a:gd name="connsiteY104" fmla="*/ 465667 h 990600"/>
              <a:gd name="connsiteX105" fmla="*/ 1862666 w 2120900"/>
              <a:gd name="connsiteY105" fmla="*/ 495300 h 990600"/>
              <a:gd name="connsiteX106" fmla="*/ 1900766 w 2120900"/>
              <a:gd name="connsiteY106" fmla="*/ 448733 h 990600"/>
              <a:gd name="connsiteX107" fmla="*/ 1892300 w 2120900"/>
              <a:gd name="connsiteY107" fmla="*/ 419100 h 990600"/>
              <a:gd name="connsiteX108" fmla="*/ 1765300 w 2120900"/>
              <a:gd name="connsiteY108" fmla="*/ 478367 h 990600"/>
              <a:gd name="connsiteX109" fmla="*/ 1600200 w 2120900"/>
              <a:gd name="connsiteY109" fmla="*/ 579967 h 990600"/>
              <a:gd name="connsiteX110" fmla="*/ 1566333 w 2120900"/>
              <a:gd name="connsiteY110" fmla="*/ 622300 h 990600"/>
              <a:gd name="connsiteX111" fmla="*/ 1481666 w 2120900"/>
              <a:gd name="connsiteY111" fmla="*/ 613833 h 990600"/>
              <a:gd name="connsiteX112" fmla="*/ 1430866 w 2120900"/>
              <a:gd name="connsiteY112" fmla="*/ 618067 h 990600"/>
              <a:gd name="connsiteX113" fmla="*/ 1418166 w 2120900"/>
              <a:gd name="connsiteY113" fmla="*/ 647700 h 990600"/>
              <a:gd name="connsiteX114" fmla="*/ 1375833 w 2120900"/>
              <a:gd name="connsiteY114" fmla="*/ 651933 h 990600"/>
              <a:gd name="connsiteX115" fmla="*/ 1303866 w 2120900"/>
              <a:gd name="connsiteY115" fmla="*/ 651933 h 990600"/>
              <a:gd name="connsiteX116" fmla="*/ 1278466 w 2120900"/>
              <a:gd name="connsiteY116" fmla="*/ 643467 h 990600"/>
              <a:gd name="connsiteX117" fmla="*/ 1286933 w 2120900"/>
              <a:gd name="connsiteY117" fmla="*/ 563033 h 990600"/>
              <a:gd name="connsiteX118" fmla="*/ 1308100 w 2120900"/>
              <a:gd name="connsiteY118" fmla="*/ 529167 h 990600"/>
              <a:gd name="connsiteX119" fmla="*/ 1371600 w 2120900"/>
              <a:gd name="connsiteY119" fmla="*/ 499533 h 990600"/>
              <a:gd name="connsiteX120" fmla="*/ 1350433 w 2120900"/>
              <a:gd name="connsiteY120" fmla="*/ 465667 h 990600"/>
              <a:gd name="connsiteX121" fmla="*/ 1341966 w 2120900"/>
              <a:gd name="connsiteY121" fmla="*/ 436033 h 990600"/>
              <a:gd name="connsiteX122" fmla="*/ 1320800 w 2120900"/>
              <a:gd name="connsiteY122" fmla="*/ 436033 h 990600"/>
              <a:gd name="connsiteX123" fmla="*/ 1452033 w 2120900"/>
              <a:gd name="connsiteY123" fmla="*/ 359833 h 990600"/>
              <a:gd name="connsiteX124" fmla="*/ 1507066 w 2120900"/>
              <a:gd name="connsiteY124" fmla="*/ 347133 h 990600"/>
              <a:gd name="connsiteX125" fmla="*/ 1481666 w 2120900"/>
              <a:gd name="connsiteY125" fmla="*/ 317500 h 990600"/>
              <a:gd name="connsiteX126" fmla="*/ 1536700 w 2120900"/>
              <a:gd name="connsiteY126" fmla="*/ 304800 h 990600"/>
              <a:gd name="connsiteX127" fmla="*/ 1422400 w 2120900"/>
              <a:gd name="connsiteY127" fmla="*/ 270933 h 990600"/>
              <a:gd name="connsiteX128" fmla="*/ 1274233 w 2120900"/>
              <a:gd name="connsiteY128" fmla="*/ 300567 h 990600"/>
              <a:gd name="connsiteX129" fmla="*/ 1159933 w 2120900"/>
              <a:gd name="connsiteY129" fmla="*/ 334433 h 990600"/>
              <a:gd name="connsiteX130" fmla="*/ 1045633 w 2120900"/>
              <a:gd name="connsiteY130" fmla="*/ 393700 h 990600"/>
              <a:gd name="connsiteX131" fmla="*/ 977900 w 2120900"/>
              <a:gd name="connsiteY131" fmla="*/ 419100 h 990600"/>
              <a:gd name="connsiteX132" fmla="*/ 808566 w 2120900"/>
              <a:gd name="connsiteY132" fmla="*/ 389467 h 990600"/>
              <a:gd name="connsiteX133" fmla="*/ 1028700 w 2120900"/>
              <a:gd name="connsiteY133" fmla="*/ 381000 h 990600"/>
              <a:gd name="connsiteX134" fmla="*/ 927100 w 2120900"/>
              <a:gd name="connsiteY134" fmla="*/ 342900 h 990600"/>
              <a:gd name="connsiteX135" fmla="*/ 1049866 w 2120900"/>
              <a:gd name="connsiteY135" fmla="*/ 304800 h 990600"/>
              <a:gd name="connsiteX136" fmla="*/ 944033 w 2120900"/>
              <a:gd name="connsiteY136" fmla="*/ 266700 h 990600"/>
              <a:gd name="connsiteX137" fmla="*/ 977900 w 2120900"/>
              <a:gd name="connsiteY137" fmla="*/ 203200 h 990600"/>
              <a:gd name="connsiteX138" fmla="*/ 1037166 w 2120900"/>
              <a:gd name="connsiteY138" fmla="*/ 169333 h 990600"/>
              <a:gd name="connsiteX139" fmla="*/ 1037166 w 2120900"/>
              <a:gd name="connsiteY139" fmla="*/ 135467 h 990600"/>
              <a:gd name="connsiteX140" fmla="*/ 1003300 w 2120900"/>
              <a:gd name="connsiteY140" fmla="*/ 143933 h 990600"/>
              <a:gd name="connsiteX141" fmla="*/ 1007533 w 2120900"/>
              <a:gd name="connsiteY141" fmla="*/ 101600 h 990600"/>
              <a:gd name="connsiteX142" fmla="*/ 944033 w 2120900"/>
              <a:gd name="connsiteY142" fmla="*/ 118533 h 990600"/>
              <a:gd name="connsiteX143" fmla="*/ 944033 w 2120900"/>
              <a:gd name="connsiteY143" fmla="*/ 42333 h 990600"/>
              <a:gd name="connsiteX144" fmla="*/ 880533 w 2120900"/>
              <a:gd name="connsiteY144" fmla="*/ 80433 h 990600"/>
              <a:gd name="connsiteX145" fmla="*/ 901700 w 2120900"/>
              <a:gd name="connsiteY145" fmla="*/ 0 h 990600"/>
              <a:gd name="connsiteX146" fmla="*/ 800100 w 2120900"/>
              <a:gd name="connsiteY146" fmla="*/ 101600 h 990600"/>
              <a:gd name="connsiteX147" fmla="*/ 732366 w 2120900"/>
              <a:gd name="connsiteY147" fmla="*/ 131233 h 990600"/>
              <a:gd name="connsiteX148" fmla="*/ 571500 w 2120900"/>
              <a:gd name="connsiteY148" fmla="*/ 148167 h 990600"/>
              <a:gd name="connsiteX149" fmla="*/ 516466 w 2120900"/>
              <a:gd name="connsiteY149" fmla="*/ 182033 h 990600"/>
              <a:gd name="connsiteX150" fmla="*/ 508000 w 2120900"/>
              <a:gd name="connsiteY150" fmla="*/ 275166 h 990600"/>
              <a:gd name="connsiteX151" fmla="*/ 444500 w 2120900"/>
              <a:gd name="connsiteY151" fmla="*/ 266700 h 990600"/>
              <a:gd name="connsiteX152" fmla="*/ 402167 w 2120900"/>
              <a:gd name="connsiteY152" fmla="*/ 211667 h 990600"/>
              <a:gd name="connsiteX153" fmla="*/ 427567 w 2120900"/>
              <a:gd name="connsiteY153" fmla="*/ 169334 h 990600"/>
              <a:gd name="connsiteX154" fmla="*/ 414867 w 2120900"/>
              <a:gd name="connsiteY154" fmla="*/ 71967 h 990600"/>
              <a:gd name="connsiteX155" fmla="*/ 423333 w 2120900"/>
              <a:gd name="connsiteY155" fmla="*/ 29633 h 990600"/>
              <a:gd name="connsiteX156" fmla="*/ 385233 w 2120900"/>
              <a:gd name="connsiteY156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466 w 2120900"/>
              <a:gd name="connsiteY37" fmla="*/ 778933 h 990600"/>
              <a:gd name="connsiteX38" fmla="*/ 0 w 2120900"/>
              <a:gd name="connsiteY38" fmla="*/ 791633 h 990600"/>
              <a:gd name="connsiteX39" fmla="*/ 0 w 2120900"/>
              <a:gd name="connsiteY39" fmla="*/ 817033 h 990600"/>
              <a:gd name="connsiteX40" fmla="*/ 8466 w 2120900"/>
              <a:gd name="connsiteY40" fmla="*/ 821267 h 990600"/>
              <a:gd name="connsiteX41" fmla="*/ 296333 w 2120900"/>
              <a:gd name="connsiteY41" fmla="*/ 804333 h 990600"/>
              <a:gd name="connsiteX42" fmla="*/ 296333 w 2120900"/>
              <a:gd name="connsiteY42" fmla="*/ 821267 h 990600"/>
              <a:gd name="connsiteX43" fmla="*/ 330200 w 2120900"/>
              <a:gd name="connsiteY43" fmla="*/ 829733 h 990600"/>
              <a:gd name="connsiteX44" fmla="*/ 368300 w 2120900"/>
              <a:gd name="connsiteY44" fmla="*/ 825500 h 990600"/>
              <a:gd name="connsiteX45" fmla="*/ 397933 w 2120900"/>
              <a:gd name="connsiteY45" fmla="*/ 791633 h 990600"/>
              <a:gd name="connsiteX46" fmla="*/ 436033 w 2120900"/>
              <a:gd name="connsiteY46" fmla="*/ 791633 h 990600"/>
              <a:gd name="connsiteX47" fmla="*/ 440266 w 2120900"/>
              <a:gd name="connsiteY47" fmla="*/ 804333 h 990600"/>
              <a:gd name="connsiteX48" fmla="*/ 478366 w 2120900"/>
              <a:gd name="connsiteY48" fmla="*/ 800100 h 990600"/>
              <a:gd name="connsiteX49" fmla="*/ 503766 w 2120900"/>
              <a:gd name="connsiteY49" fmla="*/ 783167 h 990600"/>
              <a:gd name="connsiteX50" fmla="*/ 512233 w 2120900"/>
              <a:gd name="connsiteY50" fmla="*/ 770467 h 990600"/>
              <a:gd name="connsiteX51" fmla="*/ 613833 w 2120900"/>
              <a:gd name="connsiteY51" fmla="*/ 762000 h 990600"/>
              <a:gd name="connsiteX52" fmla="*/ 770466 w 2120900"/>
              <a:gd name="connsiteY52" fmla="*/ 884767 h 990600"/>
              <a:gd name="connsiteX53" fmla="*/ 808566 w 2120900"/>
              <a:gd name="connsiteY53" fmla="*/ 927100 h 990600"/>
              <a:gd name="connsiteX54" fmla="*/ 808566 w 2120900"/>
              <a:gd name="connsiteY54" fmla="*/ 927100 h 990600"/>
              <a:gd name="connsiteX55" fmla="*/ 833966 w 2120900"/>
              <a:gd name="connsiteY55" fmla="*/ 990600 h 990600"/>
              <a:gd name="connsiteX56" fmla="*/ 872066 w 2120900"/>
              <a:gd name="connsiteY56" fmla="*/ 990600 h 990600"/>
              <a:gd name="connsiteX57" fmla="*/ 876300 w 2120900"/>
              <a:gd name="connsiteY57" fmla="*/ 939800 h 990600"/>
              <a:gd name="connsiteX58" fmla="*/ 872066 w 2120900"/>
              <a:gd name="connsiteY58" fmla="*/ 880533 h 990600"/>
              <a:gd name="connsiteX59" fmla="*/ 905933 w 2120900"/>
              <a:gd name="connsiteY59" fmla="*/ 918633 h 990600"/>
              <a:gd name="connsiteX60" fmla="*/ 918633 w 2120900"/>
              <a:gd name="connsiteY60" fmla="*/ 948267 h 990600"/>
              <a:gd name="connsiteX61" fmla="*/ 944033 w 2120900"/>
              <a:gd name="connsiteY61" fmla="*/ 986367 h 990600"/>
              <a:gd name="connsiteX62" fmla="*/ 969433 w 2120900"/>
              <a:gd name="connsiteY62" fmla="*/ 960967 h 990600"/>
              <a:gd name="connsiteX63" fmla="*/ 973666 w 2120900"/>
              <a:gd name="connsiteY63" fmla="*/ 893233 h 990600"/>
              <a:gd name="connsiteX64" fmla="*/ 969433 w 2120900"/>
              <a:gd name="connsiteY64" fmla="*/ 846667 h 990600"/>
              <a:gd name="connsiteX65" fmla="*/ 1037166 w 2120900"/>
              <a:gd name="connsiteY65" fmla="*/ 850900 h 990600"/>
              <a:gd name="connsiteX66" fmla="*/ 1083733 w 2120900"/>
              <a:gd name="connsiteY66" fmla="*/ 833967 h 990600"/>
              <a:gd name="connsiteX67" fmla="*/ 1126066 w 2120900"/>
              <a:gd name="connsiteY67" fmla="*/ 804333 h 990600"/>
              <a:gd name="connsiteX68" fmla="*/ 1159933 w 2120900"/>
              <a:gd name="connsiteY68" fmla="*/ 787400 h 990600"/>
              <a:gd name="connsiteX69" fmla="*/ 1223433 w 2120900"/>
              <a:gd name="connsiteY69" fmla="*/ 795867 h 990600"/>
              <a:gd name="connsiteX70" fmla="*/ 1299633 w 2120900"/>
              <a:gd name="connsiteY70" fmla="*/ 850900 h 990600"/>
              <a:gd name="connsiteX71" fmla="*/ 1358900 w 2120900"/>
              <a:gd name="connsiteY71" fmla="*/ 884767 h 990600"/>
              <a:gd name="connsiteX72" fmla="*/ 1392766 w 2120900"/>
              <a:gd name="connsiteY72" fmla="*/ 910167 h 990600"/>
              <a:gd name="connsiteX73" fmla="*/ 1439333 w 2120900"/>
              <a:gd name="connsiteY73" fmla="*/ 939800 h 990600"/>
              <a:gd name="connsiteX74" fmla="*/ 1515533 w 2120900"/>
              <a:gd name="connsiteY74" fmla="*/ 939800 h 990600"/>
              <a:gd name="connsiteX75" fmla="*/ 1447800 w 2120900"/>
              <a:gd name="connsiteY75" fmla="*/ 884767 h 990600"/>
              <a:gd name="connsiteX76" fmla="*/ 1409700 w 2120900"/>
              <a:gd name="connsiteY76" fmla="*/ 825500 h 990600"/>
              <a:gd name="connsiteX77" fmla="*/ 1392766 w 2120900"/>
              <a:gd name="connsiteY77" fmla="*/ 808567 h 990600"/>
              <a:gd name="connsiteX78" fmla="*/ 1354666 w 2120900"/>
              <a:gd name="connsiteY78" fmla="*/ 749300 h 990600"/>
              <a:gd name="connsiteX79" fmla="*/ 1333500 w 2120900"/>
              <a:gd name="connsiteY79" fmla="*/ 728133 h 990600"/>
              <a:gd name="connsiteX80" fmla="*/ 1354666 w 2120900"/>
              <a:gd name="connsiteY80" fmla="*/ 706967 h 990600"/>
              <a:gd name="connsiteX81" fmla="*/ 1426633 w 2120900"/>
              <a:gd name="connsiteY81" fmla="*/ 698500 h 990600"/>
              <a:gd name="connsiteX82" fmla="*/ 1468966 w 2120900"/>
              <a:gd name="connsiteY82" fmla="*/ 740833 h 990600"/>
              <a:gd name="connsiteX83" fmla="*/ 1553633 w 2120900"/>
              <a:gd name="connsiteY83" fmla="*/ 740833 h 990600"/>
              <a:gd name="connsiteX84" fmla="*/ 1629833 w 2120900"/>
              <a:gd name="connsiteY84" fmla="*/ 757767 h 990600"/>
              <a:gd name="connsiteX85" fmla="*/ 1900766 w 2120900"/>
              <a:gd name="connsiteY85" fmla="*/ 876300 h 990600"/>
              <a:gd name="connsiteX86" fmla="*/ 1989666 w 2120900"/>
              <a:gd name="connsiteY86" fmla="*/ 876300 h 990600"/>
              <a:gd name="connsiteX87" fmla="*/ 2027766 w 2120900"/>
              <a:gd name="connsiteY87" fmla="*/ 863600 h 990600"/>
              <a:gd name="connsiteX88" fmla="*/ 2002366 w 2120900"/>
              <a:gd name="connsiteY88" fmla="*/ 821267 h 990600"/>
              <a:gd name="connsiteX89" fmla="*/ 2120900 w 2120900"/>
              <a:gd name="connsiteY89" fmla="*/ 850900 h 990600"/>
              <a:gd name="connsiteX90" fmla="*/ 2070100 w 2120900"/>
              <a:gd name="connsiteY90" fmla="*/ 804333 h 990600"/>
              <a:gd name="connsiteX91" fmla="*/ 2120900 w 2120900"/>
              <a:gd name="connsiteY91" fmla="*/ 783167 h 990600"/>
              <a:gd name="connsiteX92" fmla="*/ 1951566 w 2120900"/>
              <a:gd name="connsiteY92" fmla="*/ 736600 h 990600"/>
              <a:gd name="connsiteX93" fmla="*/ 2116666 w 2120900"/>
              <a:gd name="connsiteY93" fmla="*/ 723900 h 990600"/>
              <a:gd name="connsiteX94" fmla="*/ 2078566 w 2120900"/>
              <a:gd name="connsiteY94" fmla="*/ 694267 h 990600"/>
              <a:gd name="connsiteX95" fmla="*/ 2120900 w 2120900"/>
              <a:gd name="connsiteY95" fmla="*/ 664633 h 990600"/>
              <a:gd name="connsiteX96" fmla="*/ 2023533 w 2120900"/>
              <a:gd name="connsiteY96" fmla="*/ 656167 h 990600"/>
              <a:gd name="connsiteX97" fmla="*/ 2108200 w 2120900"/>
              <a:gd name="connsiteY97" fmla="*/ 609600 h 990600"/>
              <a:gd name="connsiteX98" fmla="*/ 2023533 w 2120900"/>
              <a:gd name="connsiteY98" fmla="*/ 596900 h 990600"/>
              <a:gd name="connsiteX99" fmla="*/ 2095500 w 2120900"/>
              <a:gd name="connsiteY99" fmla="*/ 546100 h 990600"/>
              <a:gd name="connsiteX100" fmla="*/ 2040466 w 2120900"/>
              <a:gd name="connsiteY100" fmla="*/ 546100 h 990600"/>
              <a:gd name="connsiteX101" fmla="*/ 2091266 w 2120900"/>
              <a:gd name="connsiteY101" fmla="*/ 508000 h 990600"/>
              <a:gd name="connsiteX102" fmla="*/ 2002366 w 2120900"/>
              <a:gd name="connsiteY102" fmla="*/ 512233 h 990600"/>
              <a:gd name="connsiteX103" fmla="*/ 2006600 w 2120900"/>
              <a:gd name="connsiteY103" fmla="*/ 482600 h 990600"/>
              <a:gd name="connsiteX104" fmla="*/ 1951566 w 2120900"/>
              <a:gd name="connsiteY104" fmla="*/ 499533 h 990600"/>
              <a:gd name="connsiteX105" fmla="*/ 1964266 w 2120900"/>
              <a:gd name="connsiteY105" fmla="*/ 465667 h 990600"/>
              <a:gd name="connsiteX106" fmla="*/ 1862666 w 2120900"/>
              <a:gd name="connsiteY106" fmla="*/ 495300 h 990600"/>
              <a:gd name="connsiteX107" fmla="*/ 1900766 w 2120900"/>
              <a:gd name="connsiteY107" fmla="*/ 448733 h 990600"/>
              <a:gd name="connsiteX108" fmla="*/ 1892300 w 2120900"/>
              <a:gd name="connsiteY108" fmla="*/ 419100 h 990600"/>
              <a:gd name="connsiteX109" fmla="*/ 1765300 w 2120900"/>
              <a:gd name="connsiteY109" fmla="*/ 478367 h 990600"/>
              <a:gd name="connsiteX110" fmla="*/ 1600200 w 2120900"/>
              <a:gd name="connsiteY110" fmla="*/ 579967 h 990600"/>
              <a:gd name="connsiteX111" fmla="*/ 1566333 w 2120900"/>
              <a:gd name="connsiteY111" fmla="*/ 622300 h 990600"/>
              <a:gd name="connsiteX112" fmla="*/ 1481666 w 2120900"/>
              <a:gd name="connsiteY112" fmla="*/ 613833 h 990600"/>
              <a:gd name="connsiteX113" fmla="*/ 1430866 w 2120900"/>
              <a:gd name="connsiteY113" fmla="*/ 618067 h 990600"/>
              <a:gd name="connsiteX114" fmla="*/ 1418166 w 2120900"/>
              <a:gd name="connsiteY114" fmla="*/ 647700 h 990600"/>
              <a:gd name="connsiteX115" fmla="*/ 1375833 w 2120900"/>
              <a:gd name="connsiteY115" fmla="*/ 651933 h 990600"/>
              <a:gd name="connsiteX116" fmla="*/ 1303866 w 2120900"/>
              <a:gd name="connsiteY116" fmla="*/ 651933 h 990600"/>
              <a:gd name="connsiteX117" fmla="*/ 1278466 w 2120900"/>
              <a:gd name="connsiteY117" fmla="*/ 643467 h 990600"/>
              <a:gd name="connsiteX118" fmla="*/ 1286933 w 2120900"/>
              <a:gd name="connsiteY118" fmla="*/ 563033 h 990600"/>
              <a:gd name="connsiteX119" fmla="*/ 1308100 w 2120900"/>
              <a:gd name="connsiteY119" fmla="*/ 529167 h 990600"/>
              <a:gd name="connsiteX120" fmla="*/ 1371600 w 2120900"/>
              <a:gd name="connsiteY120" fmla="*/ 499533 h 990600"/>
              <a:gd name="connsiteX121" fmla="*/ 1350433 w 2120900"/>
              <a:gd name="connsiteY121" fmla="*/ 465667 h 990600"/>
              <a:gd name="connsiteX122" fmla="*/ 1341966 w 2120900"/>
              <a:gd name="connsiteY122" fmla="*/ 436033 h 990600"/>
              <a:gd name="connsiteX123" fmla="*/ 1320800 w 2120900"/>
              <a:gd name="connsiteY123" fmla="*/ 436033 h 990600"/>
              <a:gd name="connsiteX124" fmla="*/ 1452033 w 2120900"/>
              <a:gd name="connsiteY124" fmla="*/ 359833 h 990600"/>
              <a:gd name="connsiteX125" fmla="*/ 1507066 w 2120900"/>
              <a:gd name="connsiteY125" fmla="*/ 347133 h 990600"/>
              <a:gd name="connsiteX126" fmla="*/ 1481666 w 2120900"/>
              <a:gd name="connsiteY126" fmla="*/ 317500 h 990600"/>
              <a:gd name="connsiteX127" fmla="*/ 1536700 w 2120900"/>
              <a:gd name="connsiteY127" fmla="*/ 304800 h 990600"/>
              <a:gd name="connsiteX128" fmla="*/ 1422400 w 2120900"/>
              <a:gd name="connsiteY128" fmla="*/ 270933 h 990600"/>
              <a:gd name="connsiteX129" fmla="*/ 1274233 w 2120900"/>
              <a:gd name="connsiteY129" fmla="*/ 300567 h 990600"/>
              <a:gd name="connsiteX130" fmla="*/ 1159933 w 2120900"/>
              <a:gd name="connsiteY130" fmla="*/ 334433 h 990600"/>
              <a:gd name="connsiteX131" fmla="*/ 1045633 w 2120900"/>
              <a:gd name="connsiteY131" fmla="*/ 393700 h 990600"/>
              <a:gd name="connsiteX132" fmla="*/ 977900 w 2120900"/>
              <a:gd name="connsiteY132" fmla="*/ 419100 h 990600"/>
              <a:gd name="connsiteX133" fmla="*/ 808566 w 2120900"/>
              <a:gd name="connsiteY133" fmla="*/ 389467 h 990600"/>
              <a:gd name="connsiteX134" fmla="*/ 1028700 w 2120900"/>
              <a:gd name="connsiteY134" fmla="*/ 381000 h 990600"/>
              <a:gd name="connsiteX135" fmla="*/ 927100 w 2120900"/>
              <a:gd name="connsiteY135" fmla="*/ 342900 h 990600"/>
              <a:gd name="connsiteX136" fmla="*/ 1049866 w 2120900"/>
              <a:gd name="connsiteY136" fmla="*/ 304800 h 990600"/>
              <a:gd name="connsiteX137" fmla="*/ 944033 w 2120900"/>
              <a:gd name="connsiteY137" fmla="*/ 266700 h 990600"/>
              <a:gd name="connsiteX138" fmla="*/ 977900 w 2120900"/>
              <a:gd name="connsiteY138" fmla="*/ 203200 h 990600"/>
              <a:gd name="connsiteX139" fmla="*/ 1037166 w 2120900"/>
              <a:gd name="connsiteY139" fmla="*/ 169333 h 990600"/>
              <a:gd name="connsiteX140" fmla="*/ 1037166 w 2120900"/>
              <a:gd name="connsiteY140" fmla="*/ 135467 h 990600"/>
              <a:gd name="connsiteX141" fmla="*/ 1003300 w 2120900"/>
              <a:gd name="connsiteY141" fmla="*/ 143933 h 990600"/>
              <a:gd name="connsiteX142" fmla="*/ 1007533 w 2120900"/>
              <a:gd name="connsiteY142" fmla="*/ 101600 h 990600"/>
              <a:gd name="connsiteX143" fmla="*/ 944033 w 2120900"/>
              <a:gd name="connsiteY143" fmla="*/ 118533 h 990600"/>
              <a:gd name="connsiteX144" fmla="*/ 944033 w 2120900"/>
              <a:gd name="connsiteY144" fmla="*/ 42333 h 990600"/>
              <a:gd name="connsiteX145" fmla="*/ 880533 w 2120900"/>
              <a:gd name="connsiteY145" fmla="*/ 80433 h 990600"/>
              <a:gd name="connsiteX146" fmla="*/ 901700 w 2120900"/>
              <a:gd name="connsiteY146" fmla="*/ 0 h 990600"/>
              <a:gd name="connsiteX147" fmla="*/ 800100 w 2120900"/>
              <a:gd name="connsiteY147" fmla="*/ 101600 h 990600"/>
              <a:gd name="connsiteX148" fmla="*/ 732366 w 2120900"/>
              <a:gd name="connsiteY148" fmla="*/ 131233 h 990600"/>
              <a:gd name="connsiteX149" fmla="*/ 571500 w 2120900"/>
              <a:gd name="connsiteY149" fmla="*/ 148167 h 990600"/>
              <a:gd name="connsiteX150" fmla="*/ 516466 w 2120900"/>
              <a:gd name="connsiteY150" fmla="*/ 182033 h 990600"/>
              <a:gd name="connsiteX151" fmla="*/ 508000 w 2120900"/>
              <a:gd name="connsiteY151" fmla="*/ 275166 h 990600"/>
              <a:gd name="connsiteX152" fmla="*/ 444500 w 2120900"/>
              <a:gd name="connsiteY152" fmla="*/ 266700 h 990600"/>
              <a:gd name="connsiteX153" fmla="*/ 402167 w 2120900"/>
              <a:gd name="connsiteY153" fmla="*/ 211667 h 990600"/>
              <a:gd name="connsiteX154" fmla="*/ 427567 w 2120900"/>
              <a:gd name="connsiteY154" fmla="*/ 169334 h 990600"/>
              <a:gd name="connsiteX155" fmla="*/ 414867 w 2120900"/>
              <a:gd name="connsiteY155" fmla="*/ 71967 h 990600"/>
              <a:gd name="connsiteX156" fmla="*/ 423333 w 2120900"/>
              <a:gd name="connsiteY156" fmla="*/ 29633 h 990600"/>
              <a:gd name="connsiteX157" fmla="*/ 385233 w 2120900"/>
              <a:gd name="connsiteY157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0 w 2120900"/>
              <a:gd name="connsiteY39" fmla="*/ 791633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8466 w 2120900"/>
              <a:gd name="connsiteY38" fmla="*/ 778933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8466 w 2120900"/>
              <a:gd name="connsiteY41" fmla="*/ 821267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85233 w 2120900"/>
              <a:gd name="connsiteY0" fmla="*/ 71966 h 990600"/>
              <a:gd name="connsiteX1" fmla="*/ 355600 w 2120900"/>
              <a:gd name="connsiteY1" fmla="*/ 127000 h 990600"/>
              <a:gd name="connsiteX2" fmla="*/ 304799 w 2120900"/>
              <a:gd name="connsiteY2" fmla="*/ 165099 h 990600"/>
              <a:gd name="connsiteX3" fmla="*/ 309034 w 2120900"/>
              <a:gd name="connsiteY3" fmla="*/ 186266 h 990600"/>
              <a:gd name="connsiteX4" fmla="*/ 279400 w 2120900"/>
              <a:gd name="connsiteY4" fmla="*/ 262467 h 990600"/>
              <a:gd name="connsiteX5" fmla="*/ 253999 w 2120900"/>
              <a:gd name="connsiteY5" fmla="*/ 296333 h 990600"/>
              <a:gd name="connsiteX6" fmla="*/ 249767 w 2120900"/>
              <a:gd name="connsiteY6" fmla="*/ 292100 h 990600"/>
              <a:gd name="connsiteX7" fmla="*/ 241300 w 2120900"/>
              <a:gd name="connsiteY7" fmla="*/ 313267 h 990600"/>
              <a:gd name="connsiteX8" fmla="*/ 211666 w 2120900"/>
              <a:gd name="connsiteY8" fmla="*/ 330200 h 990600"/>
              <a:gd name="connsiteX9" fmla="*/ 198967 w 2120900"/>
              <a:gd name="connsiteY9" fmla="*/ 334433 h 990600"/>
              <a:gd name="connsiteX10" fmla="*/ 152399 w 2120900"/>
              <a:gd name="connsiteY10" fmla="*/ 359833 h 990600"/>
              <a:gd name="connsiteX11" fmla="*/ 118534 w 2120900"/>
              <a:gd name="connsiteY11" fmla="*/ 351367 h 990600"/>
              <a:gd name="connsiteX12" fmla="*/ 101600 w 2120900"/>
              <a:gd name="connsiteY12" fmla="*/ 372533 h 990600"/>
              <a:gd name="connsiteX13" fmla="*/ 207433 w 2120900"/>
              <a:gd name="connsiteY13" fmla="*/ 355600 h 990600"/>
              <a:gd name="connsiteX14" fmla="*/ 198966 w 2120900"/>
              <a:gd name="connsiteY14" fmla="*/ 355600 h 990600"/>
              <a:gd name="connsiteX15" fmla="*/ 152400 w 2120900"/>
              <a:gd name="connsiteY15" fmla="*/ 338667 h 990600"/>
              <a:gd name="connsiteX16" fmla="*/ 93133 w 2120900"/>
              <a:gd name="connsiteY16" fmla="*/ 410633 h 990600"/>
              <a:gd name="connsiteX17" fmla="*/ 118533 w 2120900"/>
              <a:gd name="connsiteY17" fmla="*/ 431800 h 990600"/>
              <a:gd name="connsiteX18" fmla="*/ 177800 w 2120900"/>
              <a:gd name="connsiteY18" fmla="*/ 410633 h 990600"/>
              <a:gd name="connsiteX19" fmla="*/ 215900 w 2120900"/>
              <a:gd name="connsiteY19" fmla="*/ 436033 h 990600"/>
              <a:gd name="connsiteX20" fmla="*/ 220133 w 2120900"/>
              <a:gd name="connsiteY20" fmla="*/ 469900 h 990600"/>
              <a:gd name="connsiteX21" fmla="*/ 220133 w 2120900"/>
              <a:gd name="connsiteY21" fmla="*/ 495300 h 990600"/>
              <a:gd name="connsiteX22" fmla="*/ 241299 w 2120900"/>
              <a:gd name="connsiteY22" fmla="*/ 482600 h 990600"/>
              <a:gd name="connsiteX23" fmla="*/ 237066 w 2120900"/>
              <a:gd name="connsiteY23" fmla="*/ 491067 h 990600"/>
              <a:gd name="connsiteX24" fmla="*/ 266700 w 2120900"/>
              <a:gd name="connsiteY24" fmla="*/ 499534 h 990600"/>
              <a:gd name="connsiteX25" fmla="*/ 279400 w 2120900"/>
              <a:gd name="connsiteY25" fmla="*/ 512233 h 990600"/>
              <a:gd name="connsiteX26" fmla="*/ 342900 w 2120900"/>
              <a:gd name="connsiteY26" fmla="*/ 520700 h 990600"/>
              <a:gd name="connsiteX27" fmla="*/ 364066 w 2120900"/>
              <a:gd name="connsiteY27" fmla="*/ 537633 h 990600"/>
              <a:gd name="connsiteX28" fmla="*/ 376766 w 2120900"/>
              <a:gd name="connsiteY28" fmla="*/ 563033 h 990600"/>
              <a:gd name="connsiteX29" fmla="*/ 419099 w 2120900"/>
              <a:gd name="connsiteY29" fmla="*/ 563033 h 990600"/>
              <a:gd name="connsiteX30" fmla="*/ 444499 w 2120900"/>
              <a:gd name="connsiteY30" fmla="*/ 592667 h 990600"/>
              <a:gd name="connsiteX31" fmla="*/ 402166 w 2120900"/>
              <a:gd name="connsiteY31" fmla="*/ 630767 h 990600"/>
              <a:gd name="connsiteX32" fmla="*/ 355600 w 2120900"/>
              <a:gd name="connsiteY32" fmla="*/ 685800 h 990600"/>
              <a:gd name="connsiteX33" fmla="*/ 237066 w 2120900"/>
              <a:gd name="connsiteY33" fmla="*/ 711200 h 990600"/>
              <a:gd name="connsiteX34" fmla="*/ 266700 w 2120900"/>
              <a:gd name="connsiteY34" fmla="*/ 694267 h 990600"/>
              <a:gd name="connsiteX35" fmla="*/ 241300 w 2120900"/>
              <a:gd name="connsiteY35" fmla="*/ 706967 h 990600"/>
              <a:gd name="connsiteX36" fmla="*/ 166096 w 2120900"/>
              <a:gd name="connsiteY36" fmla="*/ 718067 h 990600"/>
              <a:gd name="connsiteX37" fmla="*/ 81429 w 2120900"/>
              <a:gd name="connsiteY37" fmla="*/ 735000 h 990600"/>
              <a:gd name="connsiteX38" fmla="*/ 59266 w 2120900"/>
              <a:gd name="connsiteY38" fmla="*/ 774700 h 990600"/>
              <a:gd name="connsiteX39" fmla="*/ 71967 w 2120900"/>
              <a:gd name="connsiteY39" fmla="*/ 757767 h 990600"/>
              <a:gd name="connsiteX40" fmla="*/ 0 w 2120900"/>
              <a:gd name="connsiteY40" fmla="*/ 817033 h 990600"/>
              <a:gd name="connsiteX41" fmla="*/ 110066 w 2120900"/>
              <a:gd name="connsiteY41" fmla="*/ 791633 h 990600"/>
              <a:gd name="connsiteX42" fmla="*/ 296333 w 2120900"/>
              <a:gd name="connsiteY42" fmla="*/ 804333 h 990600"/>
              <a:gd name="connsiteX43" fmla="*/ 296333 w 2120900"/>
              <a:gd name="connsiteY43" fmla="*/ 821267 h 990600"/>
              <a:gd name="connsiteX44" fmla="*/ 330200 w 2120900"/>
              <a:gd name="connsiteY44" fmla="*/ 829733 h 990600"/>
              <a:gd name="connsiteX45" fmla="*/ 368300 w 2120900"/>
              <a:gd name="connsiteY45" fmla="*/ 825500 h 990600"/>
              <a:gd name="connsiteX46" fmla="*/ 397933 w 2120900"/>
              <a:gd name="connsiteY46" fmla="*/ 791633 h 990600"/>
              <a:gd name="connsiteX47" fmla="*/ 436033 w 2120900"/>
              <a:gd name="connsiteY47" fmla="*/ 791633 h 990600"/>
              <a:gd name="connsiteX48" fmla="*/ 440266 w 2120900"/>
              <a:gd name="connsiteY48" fmla="*/ 804333 h 990600"/>
              <a:gd name="connsiteX49" fmla="*/ 478366 w 2120900"/>
              <a:gd name="connsiteY49" fmla="*/ 800100 h 990600"/>
              <a:gd name="connsiteX50" fmla="*/ 503766 w 2120900"/>
              <a:gd name="connsiteY50" fmla="*/ 783167 h 990600"/>
              <a:gd name="connsiteX51" fmla="*/ 512233 w 2120900"/>
              <a:gd name="connsiteY51" fmla="*/ 770467 h 990600"/>
              <a:gd name="connsiteX52" fmla="*/ 613833 w 2120900"/>
              <a:gd name="connsiteY52" fmla="*/ 762000 h 990600"/>
              <a:gd name="connsiteX53" fmla="*/ 770466 w 2120900"/>
              <a:gd name="connsiteY53" fmla="*/ 884767 h 990600"/>
              <a:gd name="connsiteX54" fmla="*/ 808566 w 2120900"/>
              <a:gd name="connsiteY54" fmla="*/ 927100 h 990600"/>
              <a:gd name="connsiteX55" fmla="*/ 808566 w 2120900"/>
              <a:gd name="connsiteY55" fmla="*/ 927100 h 990600"/>
              <a:gd name="connsiteX56" fmla="*/ 833966 w 2120900"/>
              <a:gd name="connsiteY56" fmla="*/ 990600 h 990600"/>
              <a:gd name="connsiteX57" fmla="*/ 872066 w 2120900"/>
              <a:gd name="connsiteY57" fmla="*/ 990600 h 990600"/>
              <a:gd name="connsiteX58" fmla="*/ 876300 w 2120900"/>
              <a:gd name="connsiteY58" fmla="*/ 939800 h 990600"/>
              <a:gd name="connsiteX59" fmla="*/ 872066 w 2120900"/>
              <a:gd name="connsiteY59" fmla="*/ 880533 h 990600"/>
              <a:gd name="connsiteX60" fmla="*/ 905933 w 2120900"/>
              <a:gd name="connsiteY60" fmla="*/ 918633 h 990600"/>
              <a:gd name="connsiteX61" fmla="*/ 918633 w 2120900"/>
              <a:gd name="connsiteY61" fmla="*/ 948267 h 990600"/>
              <a:gd name="connsiteX62" fmla="*/ 944033 w 2120900"/>
              <a:gd name="connsiteY62" fmla="*/ 986367 h 990600"/>
              <a:gd name="connsiteX63" fmla="*/ 969433 w 2120900"/>
              <a:gd name="connsiteY63" fmla="*/ 960967 h 990600"/>
              <a:gd name="connsiteX64" fmla="*/ 973666 w 2120900"/>
              <a:gd name="connsiteY64" fmla="*/ 893233 h 990600"/>
              <a:gd name="connsiteX65" fmla="*/ 969433 w 2120900"/>
              <a:gd name="connsiteY65" fmla="*/ 846667 h 990600"/>
              <a:gd name="connsiteX66" fmla="*/ 1037166 w 2120900"/>
              <a:gd name="connsiteY66" fmla="*/ 850900 h 990600"/>
              <a:gd name="connsiteX67" fmla="*/ 1083733 w 2120900"/>
              <a:gd name="connsiteY67" fmla="*/ 833967 h 990600"/>
              <a:gd name="connsiteX68" fmla="*/ 1126066 w 2120900"/>
              <a:gd name="connsiteY68" fmla="*/ 804333 h 990600"/>
              <a:gd name="connsiteX69" fmla="*/ 1159933 w 2120900"/>
              <a:gd name="connsiteY69" fmla="*/ 787400 h 990600"/>
              <a:gd name="connsiteX70" fmla="*/ 1223433 w 2120900"/>
              <a:gd name="connsiteY70" fmla="*/ 795867 h 990600"/>
              <a:gd name="connsiteX71" fmla="*/ 1299633 w 2120900"/>
              <a:gd name="connsiteY71" fmla="*/ 850900 h 990600"/>
              <a:gd name="connsiteX72" fmla="*/ 1358900 w 2120900"/>
              <a:gd name="connsiteY72" fmla="*/ 884767 h 990600"/>
              <a:gd name="connsiteX73" fmla="*/ 1392766 w 2120900"/>
              <a:gd name="connsiteY73" fmla="*/ 910167 h 990600"/>
              <a:gd name="connsiteX74" fmla="*/ 1439333 w 2120900"/>
              <a:gd name="connsiteY74" fmla="*/ 939800 h 990600"/>
              <a:gd name="connsiteX75" fmla="*/ 1515533 w 2120900"/>
              <a:gd name="connsiteY75" fmla="*/ 939800 h 990600"/>
              <a:gd name="connsiteX76" fmla="*/ 1447800 w 2120900"/>
              <a:gd name="connsiteY76" fmla="*/ 884767 h 990600"/>
              <a:gd name="connsiteX77" fmla="*/ 1409700 w 2120900"/>
              <a:gd name="connsiteY77" fmla="*/ 825500 h 990600"/>
              <a:gd name="connsiteX78" fmla="*/ 1392766 w 2120900"/>
              <a:gd name="connsiteY78" fmla="*/ 808567 h 990600"/>
              <a:gd name="connsiteX79" fmla="*/ 1354666 w 2120900"/>
              <a:gd name="connsiteY79" fmla="*/ 749300 h 990600"/>
              <a:gd name="connsiteX80" fmla="*/ 1333500 w 2120900"/>
              <a:gd name="connsiteY80" fmla="*/ 728133 h 990600"/>
              <a:gd name="connsiteX81" fmla="*/ 1354666 w 2120900"/>
              <a:gd name="connsiteY81" fmla="*/ 706967 h 990600"/>
              <a:gd name="connsiteX82" fmla="*/ 1426633 w 2120900"/>
              <a:gd name="connsiteY82" fmla="*/ 698500 h 990600"/>
              <a:gd name="connsiteX83" fmla="*/ 1468966 w 2120900"/>
              <a:gd name="connsiteY83" fmla="*/ 740833 h 990600"/>
              <a:gd name="connsiteX84" fmla="*/ 1553633 w 2120900"/>
              <a:gd name="connsiteY84" fmla="*/ 740833 h 990600"/>
              <a:gd name="connsiteX85" fmla="*/ 1629833 w 2120900"/>
              <a:gd name="connsiteY85" fmla="*/ 757767 h 990600"/>
              <a:gd name="connsiteX86" fmla="*/ 1900766 w 2120900"/>
              <a:gd name="connsiteY86" fmla="*/ 876300 h 990600"/>
              <a:gd name="connsiteX87" fmla="*/ 1989666 w 2120900"/>
              <a:gd name="connsiteY87" fmla="*/ 876300 h 990600"/>
              <a:gd name="connsiteX88" fmla="*/ 2027766 w 2120900"/>
              <a:gd name="connsiteY88" fmla="*/ 863600 h 990600"/>
              <a:gd name="connsiteX89" fmla="*/ 2002366 w 2120900"/>
              <a:gd name="connsiteY89" fmla="*/ 821267 h 990600"/>
              <a:gd name="connsiteX90" fmla="*/ 2120900 w 2120900"/>
              <a:gd name="connsiteY90" fmla="*/ 850900 h 990600"/>
              <a:gd name="connsiteX91" fmla="*/ 2070100 w 2120900"/>
              <a:gd name="connsiteY91" fmla="*/ 804333 h 990600"/>
              <a:gd name="connsiteX92" fmla="*/ 2120900 w 2120900"/>
              <a:gd name="connsiteY92" fmla="*/ 783167 h 990600"/>
              <a:gd name="connsiteX93" fmla="*/ 1951566 w 2120900"/>
              <a:gd name="connsiteY93" fmla="*/ 736600 h 990600"/>
              <a:gd name="connsiteX94" fmla="*/ 2116666 w 2120900"/>
              <a:gd name="connsiteY94" fmla="*/ 723900 h 990600"/>
              <a:gd name="connsiteX95" fmla="*/ 2078566 w 2120900"/>
              <a:gd name="connsiteY95" fmla="*/ 694267 h 990600"/>
              <a:gd name="connsiteX96" fmla="*/ 2120900 w 2120900"/>
              <a:gd name="connsiteY96" fmla="*/ 664633 h 990600"/>
              <a:gd name="connsiteX97" fmla="*/ 2023533 w 2120900"/>
              <a:gd name="connsiteY97" fmla="*/ 656167 h 990600"/>
              <a:gd name="connsiteX98" fmla="*/ 2108200 w 2120900"/>
              <a:gd name="connsiteY98" fmla="*/ 609600 h 990600"/>
              <a:gd name="connsiteX99" fmla="*/ 2023533 w 2120900"/>
              <a:gd name="connsiteY99" fmla="*/ 596900 h 990600"/>
              <a:gd name="connsiteX100" fmla="*/ 2095500 w 2120900"/>
              <a:gd name="connsiteY100" fmla="*/ 546100 h 990600"/>
              <a:gd name="connsiteX101" fmla="*/ 2040466 w 2120900"/>
              <a:gd name="connsiteY101" fmla="*/ 546100 h 990600"/>
              <a:gd name="connsiteX102" fmla="*/ 2091266 w 2120900"/>
              <a:gd name="connsiteY102" fmla="*/ 508000 h 990600"/>
              <a:gd name="connsiteX103" fmla="*/ 2002366 w 2120900"/>
              <a:gd name="connsiteY103" fmla="*/ 512233 h 990600"/>
              <a:gd name="connsiteX104" fmla="*/ 2006600 w 2120900"/>
              <a:gd name="connsiteY104" fmla="*/ 482600 h 990600"/>
              <a:gd name="connsiteX105" fmla="*/ 1951566 w 2120900"/>
              <a:gd name="connsiteY105" fmla="*/ 499533 h 990600"/>
              <a:gd name="connsiteX106" fmla="*/ 1964266 w 2120900"/>
              <a:gd name="connsiteY106" fmla="*/ 465667 h 990600"/>
              <a:gd name="connsiteX107" fmla="*/ 1862666 w 2120900"/>
              <a:gd name="connsiteY107" fmla="*/ 495300 h 990600"/>
              <a:gd name="connsiteX108" fmla="*/ 1900766 w 2120900"/>
              <a:gd name="connsiteY108" fmla="*/ 448733 h 990600"/>
              <a:gd name="connsiteX109" fmla="*/ 1892300 w 2120900"/>
              <a:gd name="connsiteY109" fmla="*/ 419100 h 990600"/>
              <a:gd name="connsiteX110" fmla="*/ 1765300 w 2120900"/>
              <a:gd name="connsiteY110" fmla="*/ 478367 h 990600"/>
              <a:gd name="connsiteX111" fmla="*/ 1600200 w 2120900"/>
              <a:gd name="connsiteY111" fmla="*/ 579967 h 990600"/>
              <a:gd name="connsiteX112" fmla="*/ 1566333 w 2120900"/>
              <a:gd name="connsiteY112" fmla="*/ 622300 h 990600"/>
              <a:gd name="connsiteX113" fmla="*/ 1481666 w 2120900"/>
              <a:gd name="connsiteY113" fmla="*/ 613833 h 990600"/>
              <a:gd name="connsiteX114" fmla="*/ 1430866 w 2120900"/>
              <a:gd name="connsiteY114" fmla="*/ 618067 h 990600"/>
              <a:gd name="connsiteX115" fmla="*/ 1418166 w 2120900"/>
              <a:gd name="connsiteY115" fmla="*/ 647700 h 990600"/>
              <a:gd name="connsiteX116" fmla="*/ 1375833 w 2120900"/>
              <a:gd name="connsiteY116" fmla="*/ 651933 h 990600"/>
              <a:gd name="connsiteX117" fmla="*/ 1303866 w 2120900"/>
              <a:gd name="connsiteY117" fmla="*/ 651933 h 990600"/>
              <a:gd name="connsiteX118" fmla="*/ 1278466 w 2120900"/>
              <a:gd name="connsiteY118" fmla="*/ 643467 h 990600"/>
              <a:gd name="connsiteX119" fmla="*/ 1286933 w 2120900"/>
              <a:gd name="connsiteY119" fmla="*/ 563033 h 990600"/>
              <a:gd name="connsiteX120" fmla="*/ 1308100 w 2120900"/>
              <a:gd name="connsiteY120" fmla="*/ 529167 h 990600"/>
              <a:gd name="connsiteX121" fmla="*/ 1371600 w 2120900"/>
              <a:gd name="connsiteY121" fmla="*/ 499533 h 990600"/>
              <a:gd name="connsiteX122" fmla="*/ 1350433 w 2120900"/>
              <a:gd name="connsiteY122" fmla="*/ 465667 h 990600"/>
              <a:gd name="connsiteX123" fmla="*/ 1341966 w 2120900"/>
              <a:gd name="connsiteY123" fmla="*/ 436033 h 990600"/>
              <a:gd name="connsiteX124" fmla="*/ 1320800 w 2120900"/>
              <a:gd name="connsiteY124" fmla="*/ 436033 h 990600"/>
              <a:gd name="connsiteX125" fmla="*/ 1452033 w 2120900"/>
              <a:gd name="connsiteY125" fmla="*/ 359833 h 990600"/>
              <a:gd name="connsiteX126" fmla="*/ 1507066 w 2120900"/>
              <a:gd name="connsiteY126" fmla="*/ 347133 h 990600"/>
              <a:gd name="connsiteX127" fmla="*/ 1481666 w 2120900"/>
              <a:gd name="connsiteY127" fmla="*/ 317500 h 990600"/>
              <a:gd name="connsiteX128" fmla="*/ 1536700 w 2120900"/>
              <a:gd name="connsiteY128" fmla="*/ 304800 h 990600"/>
              <a:gd name="connsiteX129" fmla="*/ 1422400 w 2120900"/>
              <a:gd name="connsiteY129" fmla="*/ 270933 h 990600"/>
              <a:gd name="connsiteX130" fmla="*/ 1274233 w 2120900"/>
              <a:gd name="connsiteY130" fmla="*/ 300567 h 990600"/>
              <a:gd name="connsiteX131" fmla="*/ 1159933 w 2120900"/>
              <a:gd name="connsiteY131" fmla="*/ 334433 h 990600"/>
              <a:gd name="connsiteX132" fmla="*/ 1045633 w 2120900"/>
              <a:gd name="connsiteY132" fmla="*/ 393700 h 990600"/>
              <a:gd name="connsiteX133" fmla="*/ 977900 w 2120900"/>
              <a:gd name="connsiteY133" fmla="*/ 419100 h 990600"/>
              <a:gd name="connsiteX134" fmla="*/ 808566 w 2120900"/>
              <a:gd name="connsiteY134" fmla="*/ 389467 h 990600"/>
              <a:gd name="connsiteX135" fmla="*/ 1028700 w 2120900"/>
              <a:gd name="connsiteY135" fmla="*/ 381000 h 990600"/>
              <a:gd name="connsiteX136" fmla="*/ 927100 w 2120900"/>
              <a:gd name="connsiteY136" fmla="*/ 342900 h 990600"/>
              <a:gd name="connsiteX137" fmla="*/ 1049866 w 2120900"/>
              <a:gd name="connsiteY137" fmla="*/ 304800 h 990600"/>
              <a:gd name="connsiteX138" fmla="*/ 944033 w 2120900"/>
              <a:gd name="connsiteY138" fmla="*/ 266700 h 990600"/>
              <a:gd name="connsiteX139" fmla="*/ 977900 w 2120900"/>
              <a:gd name="connsiteY139" fmla="*/ 203200 h 990600"/>
              <a:gd name="connsiteX140" fmla="*/ 1037166 w 2120900"/>
              <a:gd name="connsiteY140" fmla="*/ 169333 h 990600"/>
              <a:gd name="connsiteX141" fmla="*/ 1037166 w 2120900"/>
              <a:gd name="connsiteY141" fmla="*/ 135467 h 990600"/>
              <a:gd name="connsiteX142" fmla="*/ 1003300 w 2120900"/>
              <a:gd name="connsiteY142" fmla="*/ 143933 h 990600"/>
              <a:gd name="connsiteX143" fmla="*/ 1007533 w 2120900"/>
              <a:gd name="connsiteY143" fmla="*/ 101600 h 990600"/>
              <a:gd name="connsiteX144" fmla="*/ 944033 w 2120900"/>
              <a:gd name="connsiteY144" fmla="*/ 118533 h 990600"/>
              <a:gd name="connsiteX145" fmla="*/ 944033 w 2120900"/>
              <a:gd name="connsiteY145" fmla="*/ 42333 h 990600"/>
              <a:gd name="connsiteX146" fmla="*/ 880533 w 2120900"/>
              <a:gd name="connsiteY146" fmla="*/ 80433 h 990600"/>
              <a:gd name="connsiteX147" fmla="*/ 901700 w 2120900"/>
              <a:gd name="connsiteY147" fmla="*/ 0 h 990600"/>
              <a:gd name="connsiteX148" fmla="*/ 800100 w 2120900"/>
              <a:gd name="connsiteY148" fmla="*/ 101600 h 990600"/>
              <a:gd name="connsiteX149" fmla="*/ 732366 w 2120900"/>
              <a:gd name="connsiteY149" fmla="*/ 131233 h 990600"/>
              <a:gd name="connsiteX150" fmla="*/ 571500 w 2120900"/>
              <a:gd name="connsiteY150" fmla="*/ 148167 h 990600"/>
              <a:gd name="connsiteX151" fmla="*/ 516466 w 2120900"/>
              <a:gd name="connsiteY151" fmla="*/ 182033 h 990600"/>
              <a:gd name="connsiteX152" fmla="*/ 508000 w 2120900"/>
              <a:gd name="connsiteY152" fmla="*/ 275166 h 990600"/>
              <a:gd name="connsiteX153" fmla="*/ 444500 w 2120900"/>
              <a:gd name="connsiteY153" fmla="*/ 266700 h 990600"/>
              <a:gd name="connsiteX154" fmla="*/ 402167 w 2120900"/>
              <a:gd name="connsiteY154" fmla="*/ 211667 h 990600"/>
              <a:gd name="connsiteX155" fmla="*/ 427567 w 2120900"/>
              <a:gd name="connsiteY155" fmla="*/ 169334 h 990600"/>
              <a:gd name="connsiteX156" fmla="*/ 414867 w 2120900"/>
              <a:gd name="connsiteY156" fmla="*/ 71967 h 990600"/>
              <a:gd name="connsiteX157" fmla="*/ 423333 w 2120900"/>
              <a:gd name="connsiteY157" fmla="*/ 29633 h 990600"/>
              <a:gd name="connsiteX158" fmla="*/ 385233 w 2120900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237067 w 2061634"/>
              <a:gd name="connsiteY42" fmla="*/ 804333 h 990600"/>
              <a:gd name="connsiteX43" fmla="*/ 237067 w 2061634"/>
              <a:gd name="connsiteY43" fmla="*/ 821267 h 990600"/>
              <a:gd name="connsiteX44" fmla="*/ 270934 w 2061634"/>
              <a:gd name="connsiteY44" fmla="*/ 829733 h 990600"/>
              <a:gd name="connsiteX45" fmla="*/ 309034 w 2061634"/>
              <a:gd name="connsiteY45" fmla="*/ 825500 h 990600"/>
              <a:gd name="connsiteX46" fmla="*/ 338667 w 2061634"/>
              <a:gd name="connsiteY46" fmla="*/ 791633 h 990600"/>
              <a:gd name="connsiteX47" fmla="*/ 376767 w 2061634"/>
              <a:gd name="connsiteY47" fmla="*/ 791633 h 990600"/>
              <a:gd name="connsiteX48" fmla="*/ 381000 w 2061634"/>
              <a:gd name="connsiteY48" fmla="*/ 804333 h 990600"/>
              <a:gd name="connsiteX49" fmla="*/ 419100 w 2061634"/>
              <a:gd name="connsiteY49" fmla="*/ 800100 h 990600"/>
              <a:gd name="connsiteX50" fmla="*/ 444500 w 2061634"/>
              <a:gd name="connsiteY50" fmla="*/ 783167 h 990600"/>
              <a:gd name="connsiteX51" fmla="*/ 452967 w 2061634"/>
              <a:gd name="connsiteY51" fmla="*/ 770467 h 990600"/>
              <a:gd name="connsiteX52" fmla="*/ 554567 w 2061634"/>
              <a:gd name="connsiteY52" fmla="*/ 762000 h 990600"/>
              <a:gd name="connsiteX53" fmla="*/ 711200 w 2061634"/>
              <a:gd name="connsiteY53" fmla="*/ 884767 h 990600"/>
              <a:gd name="connsiteX54" fmla="*/ 749300 w 2061634"/>
              <a:gd name="connsiteY54" fmla="*/ 927100 h 990600"/>
              <a:gd name="connsiteX55" fmla="*/ 749300 w 2061634"/>
              <a:gd name="connsiteY55" fmla="*/ 927100 h 990600"/>
              <a:gd name="connsiteX56" fmla="*/ 774700 w 2061634"/>
              <a:gd name="connsiteY56" fmla="*/ 990600 h 990600"/>
              <a:gd name="connsiteX57" fmla="*/ 812800 w 2061634"/>
              <a:gd name="connsiteY57" fmla="*/ 990600 h 990600"/>
              <a:gd name="connsiteX58" fmla="*/ 817034 w 2061634"/>
              <a:gd name="connsiteY58" fmla="*/ 939800 h 990600"/>
              <a:gd name="connsiteX59" fmla="*/ 812800 w 2061634"/>
              <a:gd name="connsiteY59" fmla="*/ 880533 h 990600"/>
              <a:gd name="connsiteX60" fmla="*/ 846667 w 2061634"/>
              <a:gd name="connsiteY60" fmla="*/ 918633 h 990600"/>
              <a:gd name="connsiteX61" fmla="*/ 859367 w 2061634"/>
              <a:gd name="connsiteY61" fmla="*/ 948267 h 990600"/>
              <a:gd name="connsiteX62" fmla="*/ 884767 w 2061634"/>
              <a:gd name="connsiteY62" fmla="*/ 986367 h 990600"/>
              <a:gd name="connsiteX63" fmla="*/ 910167 w 2061634"/>
              <a:gd name="connsiteY63" fmla="*/ 960967 h 990600"/>
              <a:gd name="connsiteX64" fmla="*/ 914400 w 2061634"/>
              <a:gd name="connsiteY64" fmla="*/ 893233 h 990600"/>
              <a:gd name="connsiteX65" fmla="*/ 910167 w 2061634"/>
              <a:gd name="connsiteY65" fmla="*/ 846667 h 990600"/>
              <a:gd name="connsiteX66" fmla="*/ 977900 w 2061634"/>
              <a:gd name="connsiteY66" fmla="*/ 850900 h 990600"/>
              <a:gd name="connsiteX67" fmla="*/ 1024467 w 2061634"/>
              <a:gd name="connsiteY67" fmla="*/ 833967 h 990600"/>
              <a:gd name="connsiteX68" fmla="*/ 1066800 w 2061634"/>
              <a:gd name="connsiteY68" fmla="*/ 804333 h 990600"/>
              <a:gd name="connsiteX69" fmla="*/ 1100667 w 2061634"/>
              <a:gd name="connsiteY69" fmla="*/ 787400 h 990600"/>
              <a:gd name="connsiteX70" fmla="*/ 1164167 w 2061634"/>
              <a:gd name="connsiteY70" fmla="*/ 795867 h 990600"/>
              <a:gd name="connsiteX71" fmla="*/ 1240367 w 2061634"/>
              <a:gd name="connsiteY71" fmla="*/ 850900 h 990600"/>
              <a:gd name="connsiteX72" fmla="*/ 1299634 w 2061634"/>
              <a:gd name="connsiteY72" fmla="*/ 884767 h 990600"/>
              <a:gd name="connsiteX73" fmla="*/ 1333500 w 2061634"/>
              <a:gd name="connsiteY73" fmla="*/ 910167 h 990600"/>
              <a:gd name="connsiteX74" fmla="*/ 1380067 w 2061634"/>
              <a:gd name="connsiteY74" fmla="*/ 939800 h 990600"/>
              <a:gd name="connsiteX75" fmla="*/ 1456267 w 2061634"/>
              <a:gd name="connsiteY75" fmla="*/ 939800 h 990600"/>
              <a:gd name="connsiteX76" fmla="*/ 1388534 w 2061634"/>
              <a:gd name="connsiteY76" fmla="*/ 884767 h 990600"/>
              <a:gd name="connsiteX77" fmla="*/ 1350434 w 2061634"/>
              <a:gd name="connsiteY77" fmla="*/ 825500 h 990600"/>
              <a:gd name="connsiteX78" fmla="*/ 1333500 w 2061634"/>
              <a:gd name="connsiteY78" fmla="*/ 808567 h 990600"/>
              <a:gd name="connsiteX79" fmla="*/ 1295400 w 2061634"/>
              <a:gd name="connsiteY79" fmla="*/ 749300 h 990600"/>
              <a:gd name="connsiteX80" fmla="*/ 1274234 w 2061634"/>
              <a:gd name="connsiteY80" fmla="*/ 728133 h 990600"/>
              <a:gd name="connsiteX81" fmla="*/ 1295400 w 2061634"/>
              <a:gd name="connsiteY81" fmla="*/ 706967 h 990600"/>
              <a:gd name="connsiteX82" fmla="*/ 1367367 w 2061634"/>
              <a:gd name="connsiteY82" fmla="*/ 698500 h 990600"/>
              <a:gd name="connsiteX83" fmla="*/ 1409700 w 2061634"/>
              <a:gd name="connsiteY83" fmla="*/ 740833 h 990600"/>
              <a:gd name="connsiteX84" fmla="*/ 1494367 w 2061634"/>
              <a:gd name="connsiteY84" fmla="*/ 740833 h 990600"/>
              <a:gd name="connsiteX85" fmla="*/ 1570567 w 2061634"/>
              <a:gd name="connsiteY85" fmla="*/ 757767 h 990600"/>
              <a:gd name="connsiteX86" fmla="*/ 1841500 w 2061634"/>
              <a:gd name="connsiteY86" fmla="*/ 876300 h 990600"/>
              <a:gd name="connsiteX87" fmla="*/ 1930400 w 2061634"/>
              <a:gd name="connsiteY87" fmla="*/ 876300 h 990600"/>
              <a:gd name="connsiteX88" fmla="*/ 1968500 w 2061634"/>
              <a:gd name="connsiteY88" fmla="*/ 863600 h 990600"/>
              <a:gd name="connsiteX89" fmla="*/ 1943100 w 2061634"/>
              <a:gd name="connsiteY89" fmla="*/ 821267 h 990600"/>
              <a:gd name="connsiteX90" fmla="*/ 2061634 w 2061634"/>
              <a:gd name="connsiteY90" fmla="*/ 850900 h 990600"/>
              <a:gd name="connsiteX91" fmla="*/ 2010834 w 2061634"/>
              <a:gd name="connsiteY91" fmla="*/ 804333 h 990600"/>
              <a:gd name="connsiteX92" fmla="*/ 2061634 w 2061634"/>
              <a:gd name="connsiteY92" fmla="*/ 783167 h 990600"/>
              <a:gd name="connsiteX93" fmla="*/ 1892300 w 2061634"/>
              <a:gd name="connsiteY93" fmla="*/ 736600 h 990600"/>
              <a:gd name="connsiteX94" fmla="*/ 2057400 w 2061634"/>
              <a:gd name="connsiteY94" fmla="*/ 723900 h 990600"/>
              <a:gd name="connsiteX95" fmla="*/ 2019300 w 2061634"/>
              <a:gd name="connsiteY95" fmla="*/ 694267 h 990600"/>
              <a:gd name="connsiteX96" fmla="*/ 2061634 w 2061634"/>
              <a:gd name="connsiteY96" fmla="*/ 664633 h 990600"/>
              <a:gd name="connsiteX97" fmla="*/ 1964267 w 2061634"/>
              <a:gd name="connsiteY97" fmla="*/ 656167 h 990600"/>
              <a:gd name="connsiteX98" fmla="*/ 2048934 w 2061634"/>
              <a:gd name="connsiteY98" fmla="*/ 609600 h 990600"/>
              <a:gd name="connsiteX99" fmla="*/ 1964267 w 2061634"/>
              <a:gd name="connsiteY99" fmla="*/ 596900 h 990600"/>
              <a:gd name="connsiteX100" fmla="*/ 2036234 w 2061634"/>
              <a:gd name="connsiteY100" fmla="*/ 546100 h 990600"/>
              <a:gd name="connsiteX101" fmla="*/ 1981200 w 2061634"/>
              <a:gd name="connsiteY101" fmla="*/ 546100 h 990600"/>
              <a:gd name="connsiteX102" fmla="*/ 2032000 w 2061634"/>
              <a:gd name="connsiteY102" fmla="*/ 508000 h 990600"/>
              <a:gd name="connsiteX103" fmla="*/ 1943100 w 2061634"/>
              <a:gd name="connsiteY103" fmla="*/ 512233 h 990600"/>
              <a:gd name="connsiteX104" fmla="*/ 1947334 w 2061634"/>
              <a:gd name="connsiteY104" fmla="*/ 482600 h 990600"/>
              <a:gd name="connsiteX105" fmla="*/ 1892300 w 2061634"/>
              <a:gd name="connsiteY105" fmla="*/ 499533 h 990600"/>
              <a:gd name="connsiteX106" fmla="*/ 1905000 w 2061634"/>
              <a:gd name="connsiteY106" fmla="*/ 465667 h 990600"/>
              <a:gd name="connsiteX107" fmla="*/ 1803400 w 2061634"/>
              <a:gd name="connsiteY107" fmla="*/ 495300 h 990600"/>
              <a:gd name="connsiteX108" fmla="*/ 1841500 w 2061634"/>
              <a:gd name="connsiteY108" fmla="*/ 448733 h 990600"/>
              <a:gd name="connsiteX109" fmla="*/ 1833034 w 2061634"/>
              <a:gd name="connsiteY109" fmla="*/ 419100 h 990600"/>
              <a:gd name="connsiteX110" fmla="*/ 1706034 w 2061634"/>
              <a:gd name="connsiteY110" fmla="*/ 478367 h 990600"/>
              <a:gd name="connsiteX111" fmla="*/ 1540934 w 2061634"/>
              <a:gd name="connsiteY111" fmla="*/ 579967 h 990600"/>
              <a:gd name="connsiteX112" fmla="*/ 1507067 w 2061634"/>
              <a:gd name="connsiteY112" fmla="*/ 622300 h 990600"/>
              <a:gd name="connsiteX113" fmla="*/ 1422400 w 2061634"/>
              <a:gd name="connsiteY113" fmla="*/ 613833 h 990600"/>
              <a:gd name="connsiteX114" fmla="*/ 1371600 w 2061634"/>
              <a:gd name="connsiteY114" fmla="*/ 618067 h 990600"/>
              <a:gd name="connsiteX115" fmla="*/ 1358900 w 2061634"/>
              <a:gd name="connsiteY115" fmla="*/ 647700 h 990600"/>
              <a:gd name="connsiteX116" fmla="*/ 1316567 w 2061634"/>
              <a:gd name="connsiteY116" fmla="*/ 651933 h 990600"/>
              <a:gd name="connsiteX117" fmla="*/ 1244600 w 2061634"/>
              <a:gd name="connsiteY117" fmla="*/ 651933 h 990600"/>
              <a:gd name="connsiteX118" fmla="*/ 1219200 w 2061634"/>
              <a:gd name="connsiteY118" fmla="*/ 643467 h 990600"/>
              <a:gd name="connsiteX119" fmla="*/ 1227667 w 2061634"/>
              <a:gd name="connsiteY119" fmla="*/ 563033 h 990600"/>
              <a:gd name="connsiteX120" fmla="*/ 1248834 w 2061634"/>
              <a:gd name="connsiteY120" fmla="*/ 529167 h 990600"/>
              <a:gd name="connsiteX121" fmla="*/ 1312334 w 2061634"/>
              <a:gd name="connsiteY121" fmla="*/ 499533 h 990600"/>
              <a:gd name="connsiteX122" fmla="*/ 1291167 w 2061634"/>
              <a:gd name="connsiteY122" fmla="*/ 465667 h 990600"/>
              <a:gd name="connsiteX123" fmla="*/ 1282700 w 2061634"/>
              <a:gd name="connsiteY123" fmla="*/ 436033 h 990600"/>
              <a:gd name="connsiteX124" fmla="*/ 1261534 w 2061634"/>
              <a:gd name="connsiteY124" fmla="*/ 436033 h 990600"/>
              <a:gd name="connsiteX125" fmla="*/ 1392767 w 2061634"/>
              <a:gd name="connsiteY125" fmla="*/ 359833 h 990600"/>
              <a:gd name="connsiteX126" fmla="*/ 1447800 w 2061634"/>
              <a:gd name="connsiteY126" fmla="*/ 347133 h 990600"/>
              <a:gd name="connsiteX127" fmla="*/ 1422400 w 2061634"/>
              <a:gd name="connsiteY127" fmla="*/ 317500 h 990600"/>
              <a:gd name="connsiteX128" fmla="*/ 1477434 w 2061634"/>
              <a:gd name="connsiteY128" fmla="*/ 304800 h 990600"/>
              <a:gd name="connsiteX129" fmla="*/ 1363134 w 2061634"/>
              <a:gd name="connsiteY129" fmla="*/ 270933 h 990600"/>
              <a:gd name="connsiteX130" fmla="*/ 1214967 w 2061634"/>
              <a:gd name="connsiteY130" fmla="*/ 300567 h 990600"/>
              <a:gd name="connsiteX131" fmla="*/ 1100667 w 2061634"/>
              <a:gd name="connsiteY131" fmla="*/ 334433 h 990600"/>
              <a:gd name="connsiteX132" fmla="*/ 986367 w 2061634"/>
              <a:gd name="connsiteY132" fmla="*/ 393700 h 990600"/>
              <a:gd name="connsiteX133" fmla="*/ 918634 w 2061634"/>
              <a:gd name="connsiteY133" fmla="*/ 419100 h 990600"/>
              <a:gd name="connsiteX134" fmla="*/ 749300 w 2061634"/>
              <a:gd name="connsiteY134" fmla="*/ 389467 h 990600"/>
              <a:gd name="connsiteX135" fmla="*/ 969434 w 2061634"/>
              <a:gd name="connsiteY135" fmla="*/ 381000 h 990600"/>
              <a:gd name="connsiteX136" fmla="*/ 867834 w 2061634"/>
              <a:gd name="connsiteY136" fmla="*/ 342900 h 990600"/>
              <a:gd name="connsiteX137" fmla="*/ 990600 w 2061634"/>
              <a:gd name="connsiteY137" fmla="*/ 304800 h 990600"/>
              <a:gd name="connsiteX138" fmla="*/ 884767 w 2061634"/>
              <a:gd name="connsiteY138" fmla="*/ 266700 h 990600"/>
              <a:gd name="connsiteX139" fmla="*/ 918634 w 2061634"/>
              <a:gd name="connsiteY139" fmla="*/ 203200 h 990600"/>
              <a:gd name="connsiteX140" fmla="*/ 977900 w 2061634"/>
              <a:gd name="connsiteY140" fmla="*/ 169333 h 990600"/>
              <a:gd name="connsiteX141" fmla="*/ 977900 w 2061634"/>
              <a:gd name="connsiteY141" fmla="*/ 135467 h 990600"/>
              <a:gd name="connsiteX142" fmla="*/ 944034 w 2061634"/>
              <a:gd name="connsiteY142" fmla="*/ 143933 h 990600"/>
              <a:gd name="connsiteX143" fmla="*/ 948267 w 2061634"/>
              <a:gd name="connsiteY143" fmla="*/ 101600 h 990600"/>
              <a:gd name="connsiteX144" fmla="*/ 884767 w 2061634"/>
              <a:gd name="connsiteY144" fmla="*/ 118533 h 990600"/>
              <a:gd name="connsiteX145" fmla="*/ 884767 w 2061634"/>
              <a:gd name="connsiteY145" fmla="*/ 42333 h 990600"/>
              <a:gd name="connsiteX146" fmla="*/ 821267 w 2061634"/>
              <a:gd name="connsiteY146" fmla="*/ 80433 h 990600"/>
              <a:gd name="connsiteX147" fmla="*/ 842434 w 2061634"/>
              <a:gd name="connsiteY147" fmla="*/ 0 h 990600"/>
              <a:gd name="connsiteX148" fmla="*/ 740834 w 2061634"/>
              <a:gd name="connsiteY148" fmla="*/ 101600 h 990600"/>
              <a:gd name="connsiteX149" fmla="*/ 673100 w 2061634"/>
              <a:gd name="connsiteY149" fmla="*/ 131233 h 990600"/>
              <a:gd name="connsiteX150" fmla="*/ 512234 w 2061634"/>
              <a:gd name="connsiteY150" fmla="*/ 148167 h 990600"/>
              <a:gd name="connsiteX151" fmla="*/ 457200 w 2061634"/>
              <a:gd name="connsiteY151" fmla="*/ 182033 h 990600"/>
              <a:gd name="connsiteX152" fmla="*/ 448734 w 2061634"/>
              <a:gd name="connsiteY152" fmla="*/ 275166 h 990600"/>
              <a:gd name="connsiteX153" fmla="*/ 385234 w 2061634"/>
              <a:gd name="connsiteY153" fmla="*/ 266700 h 990600"/>
              <a:gd name="connsiteX154" fmla="*/ 342901 w 2061634"/>
              <a:gd name="connsiteY154" fmla="*/ 211667 h 990600"/>
              <a:gd name="connsiteX155" fmla="*/ 368301 w 2061634"/>
              <a:gd name="connsiteY155" fmla="*/ 169334 h 990600"/>
              <a:gd name="connsiteX156" fmla="*/ 355601 w 2061634"/>
              <a:gd name="connsiteY156" fmla="*/ 71967 h 990600"/>
              <a:gd name="connsiteX157" fmla="*/ 364067 w 2061634"/>
              <a:gd name="connsiteY157" fmla="*/ 29633 h 990600"/>
              <a:gd name="connsiteX158" fmla="*/ 325967 w 2061634"/>
              <a:gd name="connsiteY158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12701 w 2061634"/>
              <a:gd name="connsiteY39" fmla="*/ 757767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8212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8297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50800 w 2061634"/>
              <a:gd name="connsiteY41" fmla="*/ 791633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76200 w 2061634"/>
              <a:gd name="connsiteY41" fmla="*/ 783167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25967 w 2061634"/>
              <a:gd name="connsiteY0" fmla="*/ 71966 h 990600"/>
              <a:gd name="connsiteX1" fmla="*/ 296334 w 2061634"/>
              <a:gd name="connsiteY1" fmla="*/ 127000 h 990600"/>
              <a:gd name="connsiteX2" fmla="*/ 245533 w 2061634"/>
              <a:gd name="connsiteY2" fmla="*/ 165099 h 990600"/>
              <a:gd name="connsiteX3" fmla="*/ 249768 w 2061634"/>
              <a:gd name="connsiteY3" fmla="*/ 186266 h 990600"/>
              <a:gd name="connsiteX4" fmla="*/ 220134 w 2061634"/>
              <a:gd name="connsiteY4" fmla="*/ 262467 h 990600"/>
              <a:gd name="connsiteX5" fmla="*/ 194733 w 2061634"/>
              <a:gd name="connsiteY5" fmla="*/ 296333 h 990600"/>
              <a:gd name="connsiteX6" fmla="*/ 190501 w 2061634"/>
              <a:gd name="connsiteY6" fmla="*/ 292100 h 990600"/>
              <a:gd name="connsiteX7" fmla="*/ 182034 w 2061634"/>
              <a:gd name="connsiteY7" fmla="*/ 313267 h 990600"/>
              <a:gd name="connsiteX8" fmla="*/ 152400 w 2061634"/>
              <a:gd name="connsiteY8" fmla="*/ 330200 h 990600"/>
              <a:gd name="connsiteX9" fmla="*/ 139701 w 2061634"/>
              <a:gd name="connsiteY9" fmla="*/ 334433 h 990600"/>
              <a:gd name="connsiteX10" fmla="*/ 93133 w 2061634"/>
              <a:gd name="connsiteY10" fmla="*/ 359833 h 990600"/>
              <a:gd name="connsiteX11" fmla="*/ 59268 w 2061634"/>
              <a:gd name="connsiteY11" fmla="*/ 351367 h 990600"/>
              <a:gd name="connsiteX12" fmla="*/ 42334 w 2061634"/>
              <a:gd name="connsiteY12" fmla="*/ 372533 h 990600"/>
              <a:gd name="connsiteX13" fmla="*/ 148167 w 2061634"/>
              <a:gd name="connsiteY13" fmla="*/ 355600 h 990600"/>
              <a:gd name="connsiteX14" fmla="*/ 139700 w 2061634"/>
              <a:gd name="connsiteY14" fmla="*/ 355600 h 990600"/>
              <a:gd name="connsiteX15" fmla="*/ 93134 w 2061634"/>
              <a:gd name="connsiteY15" fmla="*/ 338667 h 990600"/>
              <a:gd name="connsiteX16" fmla="*/ 33867 w 2061634"/>
              <a:gd name="connsiteY16" fmla="*/ 410633 h 990600"/>
              <a:gd name="connsiteX17" fmla="*/ 59267 w 2061634"/>
              <a:gd name="connsiteY17" fmla="*/ 431800 h 990600"/>
              <a:gd name="connsiteX18" fmla="*/ 118534 w 2061634"/>
              <a:gd name="connsiteY18" fmla="*/ 410633 h 990600"/>
              <a:gd name="connsiteX19" fmla="*/ 156634 w 2061634"/>
              <a:gd name="connsiteY19" fmla="*/ 436033 h 990600"/>
              <a:gd name="connsiteX20" fmla="*/ 160867 w 2061634"/>
              <a:gd name="connsiteY20" fmla="*/ 469900 h 990600"/>
              <a:gd name="connsiteX21" fmla="*/ 160867 w 2061634"/>
              <a:gd name="connsiteY21" fmla="*/ 495300 h 990600"/>
              <a:gd name="connsiteX22" fmla="*/ 182033 w 2061634"/>
              <a:gd name="connsiteY22" fmla="*/ 482600 h 990600"/>
              <a:gd name="connsiteX23" fmla="*/ 177800 w 2061634"/>
              <a:gd name="connsiteY23" fmla="*/ 491067 h 990600"/>
              <a:gd name="connsiteX24" fmla="*/ 207434 w 2061634"/>
              <a:gd name="connsiteY24" fmla="*/ 499534 h 990600"/>
              <a:gd name="connsiteX25" fmla="*/ 220134 w 2061634"/>
              <a:gd name="connsiteY25" fmla="*/ 512233 h 990600"/>
              <a:gd name="connsiteX26" fmla="*/ 283634 w 2061634"/>
              <a:gd name="connsiteY26" fmla="*/ 520700 h 990600"/>
              <a:gd name="connsiteX27" fmla="*/ 304800 w 2061634"/>
              <a:gd name="connsiteY27" fmla="*/ 537633 h 990600"/>
              <a:gd name="connsiteX28" fmla="*/ 317500 w 2061634"/>
              <a:gd name="connsiteY28" fmla="*/ 563033 h 990600"/>
              <a:gd name="connsiteX29" fmla="*/ 359833 w 2061634"/>
              <a:gd name="connsiteY29" fmla="*/ 563033 h 990600"/>
              <a:gd name="connsiteX30" fmla="*/ 385233 w 2061634"/>
              <a:gd name="connsiteY30" fmla="*/ 592667 h 990600"/>
              <a:gd name="connsiteX31" fmla="*/ 342900 w 2061634"/>
              <a:gd name="connsiteY31" fmla="*/ 630767 h 990600"/>
              <a:gd name="connsiteX32" fmla="*/ 296334 w 2061634"/>
              <a:gd name="connsiteY32" fmla="*/ 685800 h 990600"/>
              <a:gd name="connsiteX33" fmla="*/ 177800 w 2061634"/>
              <a:gd name="connsiteY33" fmla="*/ 711200 h 990600"/>
              <a:gd name="connsiteX34" fmla="*/ 207434 w 2061634"/>
              <a:gd name="connsiteY34" fmla="*/ 694267 h 990600"/>
              <a:gd name="connsiteX35" fmla="*/ 182034 w 2061634"/>
              <a:gd name="connsiteY35" fmla="*/ 706967 h 990600"/>
              <a:gd name="connsiteX36" fmla="*/ 106830 w 2061634"/>
              <a:gd name="connsiteY36" fmla="*/ 718067 h 990600"/>
              <a:gd name="connsiteX37" fmla="*/ 22163 w 2061634"/>
              <a:gd name="connsiteY37" fmla="*/ 735000 h 990600"/>
              <a:gd name="connsiteX38" fmla="*/ 0 w 2061634"/>
              <a:gd name="connsiteY38" fmla="*/ 774700 h 990600"/>
              <a:gd name="connsiteX39" fmla="*/ 33868 w 2061634"/>
              <a:gd name="connsiteY39" fmla="*/ 753534 h 990600"/>
              <a:gd name="connsiteX40" fmla="*/ 21167 w 2061634"/>
              <a:gd name="connsiteY40" fmla="*/ 783167 h 990600"/>
              <a:gd name="connsiteX41" fmla="*/ 101600 w 2061634"/>
              <a:gd name="connsiteY41" fmla="*/ 774700 h 990600"/>
              <a:gd name="connsiteX42" fmla="*/ 140697 w 2061634"/>
              <a:gd name="connsiteY42" fmla="*/ 781567 h 990600"/>
              <a:gd name="connsiteX43" fmla="*/ 237067 w 2061634"/>
              <a:gd name="connsiteY43" fmla="*/ 804333 h 990600"/>
              <a:gd name="connsiteX44" fmla="*/ 237067 w 2061634"/>
              <a:gd name="connsiteY44" fmla="*/ 795867 h 990600"/>
              <a:gd name="connsiteX45" fmla="*/ 270934 w 2061634"/>
              <a:gd name="connsiteY45" fmla="*/ 791633 h 990600"/>
              <a:gd name="connsiteX46" fmla="*/ 309034 w 2061634"/>
              <a:gd name="connsiteY46" fmla="*/ 825500 h 990600"/>
              <a:gd name="connsiteX47" fmla="*/ 338667 w 2061634"/>
              <a:gd name="connsiteY47" fmla="*/ 791633 h 990600"/>
              <a:gd name="connsiteX48" fmla="*/ 376767 w 2061634"/>
              <a:gd name="connsiteY48" fmla="*/ 791633 h 990600"/>
              <a:gd name="connsiteX49" fmla="*/ 381000 w 2061634"/>
              <a:gd name="connsiteY49" fmla="*/ 804333 h 990600"/>
              <a:gd name="connsiteX50" fmla="*/ 419100 w 2061634"/>
              <a:gd name="connsiteY50" fmla="*/ 800100 h 990600"/>
              <a:gd name="connsiteX51" fmla="*/ 444500 w 2061634"/>
              <a:gd name="connsiteY51" fmla="*/ 783167 h 990600"/>
              <a:gd name="connsiteX52" fmla="*/ 452967 w 2061634"/>
              <a:gd name="connsiteY52" fmla="*/ 770467 h 990600"/>
              <a:gd name="connsiteX53" fmla="*/ 554567 w 2061634"/>
              <a:gd name="connsiteY53" fmla="*/ 762000 h 990600"/>
              <a:gd name="connsiteX54" fmla="*/ 711200 w 2061634"/>
              <a:gd name="connsiteY54" fmla="*/ 884767 h 990600"/>
              <a:gd name="connsiteX55" fmla="*/ 749300 w 2061634"/>
              <a:gd name="connsiteY55" fmla="*/ 927100 h 990600"/>
              <a:gd name="connsiteX56" fmla="*/ 749300 w 2061634"/>
              <a:gd name="connsiteY56" fmla="*/ 927100 h 990600"/>
              <a:gd name="connsiteX57" fmla="*/ 774700 w 2061634"/>
              <a:gd name="connsiteY57" fmla="*/ 990600 h 990600"/>
              <a:gd name="connsiteX58" fmla="*/ 812800 w 2061634"/>
              <a:gd name="connsiteY58" fmla="*/ 990600 h 990600"/>
              <a:gd name="connsiteX59" fmla="*/ 817034 w 2061634"/>
              <a:gd name="connsiteY59" fmla="*/ 939800 h 990600"/>
              <a:gd name="connsiteX60" fmla="*/ 812800 w 2061634"/>
              <a:gd name="connsiteY60" fmla="*/ 880533 h 990600"/>
              <a:gd name="connsiteX61" fmla="*/ 846667 w 2061634"/>
              <a:gd name="connsiteY61" fmla="*/ 918633 h 990600"/>
              <a:gd name="connsiteX62" fmla="*/ 859367 w 2061634"/>
              <a:gd name="connsiteY62" fmla="*/ 948267 h 990600"/>
              <a:gd name="connsiteX63" fmla="*/ 884767 w 2061634"/>
              <a:gd name="connsiteY63" fmla="*/ 986367 h 990600"/>
              <a:gd name="connsiteX64" fmla="*/ 910167 w 2061634"/>
              <a:gd name="connsiteY64" fmla="*/ 960967 h 990600"/>
              <a:gd name="connsiteX65" fmla="*/ 914400 w 2061634"/>
              <a:gd name="connsiteY65" fmla="*/ 893233 h 990600"/>
              <a:gd name="connsiteX66" fmla="*/ 910167 w 2061634"/>
              <a:gd name="connsiteY66" fmla="*/ 846667 h 990600"/>
              <a:gd name="connsiteX67" fmla="*/ 977900 w 2061634"/>
              <a:gd name="connsiteY67" fmla="*/ 850900 h 990600"/>
              <a:gd name="connsiteX68" fmla="*/ 1024467 w 2061634"/>
              <a:gd name="connsiteY68" fmla="*/ 833967 h 990600"/>
              <a:gd name="connsiteX69" fmla="*/ 1066800 w 2061634"/>
              <a:gd name="connsiteY69" fmla="*/ 804333 h 990600"/>
              <a:gd name="connsiteX70" fmla="*/ 1100667 w 2061634"/>
              <a:gd name="connsiteY70" fmla="*/ 787400 h 990600"/>
              <a:gd name="connsiteX71" fmla="*/ 1164167 w 2061634"/>
              <a:gd name="connsiteY71" fmla="*/ 795867 h 990600"/>
              <a:gd name="connsiteX72" fmla="*/ 1240367 w 2061634"/>
              <a:gd name="connsiteY72" fmla="*/ 850900 h 990600"/>
              <a:gd name="connsiteX73" fmla="*/ 1299634 w 2061634"/>
              <a:gd name="connsiteY73" fmla="*/ 884767 h 990600"/>
              <a:gd name="connsiteX74" fmla="*/ 1333500 w 2061634"/>
              <a:gd name="connsiteY74" fmla="*/ 910167 h 990600"/>
              <a:gd name="connsiteX75" fmla="*/ 1380067 w 2061634"/>
              <a:gd name="connsiteY75" fmla="*/ 939800 h 990600"/>
              <a:gd name="connsiteX76" fmla="*/ 1456267 w 2061634"/>
              <a:gd name="connsiteY76" fmla="*/ 939800 h 990600"/>
              <a:gd name="connsiteX77" fmla="*/ 1388534 w 2061634"/>
              <a:gd name="connsiteY77" fmla="*/ 884767 h 990600"/>
              <a:gd name="connsiteX78" fmla="*/ 1350434 w 2061634"/>
              <a:gd name="connsiteY78" fmla="*/ 825500 h 990600"/>
              <a:gd name="connsiteX79" fmla="*/ 1333500 w 2061634"/>
              <a:gd name="connsiteY79" fmla="*/ 808567 h 990600"/>
              <a:gd name="connsiteX80" fmla="*/ 1295400 w 2061634"/>
              <a:gd name="connsiteY80" fmla="*/ 749300 h 990600"/>
              <a:gd name="connsiteX81" fmla="*/ 1274234 w 2061634"/>
              <a:gd name="connsiteY81" fmla="*/ 728133 h 990600"/>
              <a:gd name="connsiteX82" fmla="*/ 1295400 w 2061634"/>
              <a:gd name="connsiteY82" fmla="*/ 706967 h 990600"/>
              <a:gd name="connsiteX83" fmla="*/ 1367367 w 2061634"/>
              <a:gd name="connsiteY83" fmla="*/ 698500 h 990600"/>
              <a:gd name="connsiteX84" fmla="*/ 1409700 w 2061634"/>
              <a:gd name="connsiteY84" fmla="*/ 740833 h 990600"/>
              <a:gd name="connsiteX85" fmla="*/ 1494367 w 2061634"/>
              <a:gd name="connsiteY85" fmla="*/ 740833 h 990600"/>
              <a:gd name="connsiteX86" fmla="*/ 1570567 w 2061634"/>
              <a:gd name="connsiteY86" fmla="*/ 757767 h 990600"/>
              <a:gd name="connsiteX87" fmla="*/ 1841500 w 2061634"/>
              <a:gd name="connsiteY87" fmla="*/ 876300 h 990600"/>
              <a:gd name="connsiteX88" fmla="*/ 1930400 w 2061634"/>
              <a:gd name="connsiteY88" fmla="*/ 876300 h 990600"/>
              <a:gd name="connsiteX89" fmla="*/ 1968500 w 2061634"/>
              <a:gd name="connsiteY89" fmla="*/ 863600 h 990600"/>
              <a:gd name="connsiteX90" fmla="*/ 1943100 w 2061634"/>
              <a:gd name="connsiteY90" fmla="*/ 821267 h 990600"/>
              <a:gd name="connsiteX91" fmla="*/ 2061634 w 2061634"/>
              <a:gd name="connsiteY91" fmla="*/ 850900 h 990600"/>
              <a:gd name="connsiteX92" fmla="*/ 2010834 w 2061634"/>
              <a:gd name="connsiteY92" fmla="*/ 804333 h 990600"/>
              <a:gd name="connsiteX93" fmla="*/ 2061634 w 2061634"/>
              <a:gd name="connsiteY93" fmla="*/ 783167 h 990600"/>
              <a:gd name="connsiteX94" fmla="*/ 1892300 w 2061634"/>
              <a:gd name="connsiteY94" fmla="*/ 736600 h 990600"/>
              <a:gd name="connsiteX95" fmla="*/ 2057400 w 2061634"/>
              <a:gd name="connsiteY95" fmla="*/ 723900 h 990600"/>
              <a:gd name="connsiteX96" fmla="*/ 2019300 w 2061634"/>
              <a:gd name="connsiteY96" fmla="*/ 694267 h 990600"/>
              <a:gd name="connsiteX97" fmla="*/ 2061634 w 2061634"/>
              <a:gd name="connsiteY97" fmla="*/ 664633 h 990600"/>
              <a:gd name="connsiteX98" fmla="*/ 1964267 w 2061634"/>
              <a:gd name="connsiteY98" fmla="*/ 656167 h 990600"/>
              <a:gd name="connsiteX99" fmla="*/ 2048934 w 2061634"/>
              <a:gd name="connsiteY99" fmla="*/ 609600 h 990600"/>
              <a:gd name="connsiteX100" fmla="*/ 1964267 w 2061634"/>
              <a:gd name="connsiteY100" fmla="*/ 596900 h 990600"/>
              <a:gd name="connsiteX101" fmla="*/ 2036234 w 2061634"/>
              <a:gd name="connsiteY101" fmla="*/ 546100 h 990600"/>
              <a:gd name="connsiteX102" fmla="*/ 1981200 w 2061634"/>
              <a:gd name="connsiteY102" fmla="*/ 546100 h 990600"/>
              <a:gd name="connsiteX103" fmla="*/ 2032000 w 2061634"/>
              <a:gd name="connsiteY103" fmla="*/ 508000 h 990600"/>
              <a:gd name="connsiteX104" fmla="*/ 1943100 w 2061634"/>
              <a:gd name="connsiteY104" fmla="*/ 512233 h 990600"/>
              <a:gd name="connsiteX105" fmla="*/ 1947334 w 2061634"/>
              <a:gd name="connsiteY105" fmla="*/ 482600 h 990600"/>
              <a:gd name="connsiteX106" fmla="*/ 1892300 w 2061634"/>
              <a:gd name="connsiteY106" fmla="*/ 499533 h 990600"/>
              <a:gd name="connsiteX107" fmla="*/ 1905000 w 2061634"/>
              <a:gd name="connsiteY107" fmla="*/ 465667 h 990600"/>
              <a:gd name="connsiteX108" fmla="*/ 1803400 w 2061634"/>
              <a:gd name="connsiteY108" fmla="*/ 495300 h 990600"/>
              <a:gd name="connsiteX109" fmla="*/ 1841500 w 2061634"/>
              <a:gd name="connsiteY109" fmla="*/ 448733 h 990600"/>
              <a:gd name="connsiteX110" fmla="*/ 1833034 w 2061634"/>
              <a:gd name="connsiteY110" fmla="*/ 419100 h 990600"/>
              <a:gd name="connsiteX111" fmla="*/ 1706034 w 2061634"/>
              <a:gd name="connsiteY111" fmla="*/ 478367 h 990600"/>
              <a:gd name="connsiteX112" fmla="*/ 1540934 w 2061634"/>
              <a:gd name="connsiteY112" fmla="*/ 579967 h 990600"/>
              <a:gd name="connsiteX113" fmla="*/ 1507067 w 2061634"/>
              <a:gd name="connsiteY113" fmla="*/ 622300 h 990600"/>
              <a:gd name="connsiteX114" fmla="*/ 1422400 w 2061634"/>
              <a:gd name="connsiteY114" fmla="*/ 613833 h 990600"/>
              <a:gd name="connsiteX115" fmla="*/ 1371600 w 2061634"/>
              <a:gd name="connsiteY115" fmla="*/ 618067 h 990600"/>
              <a:gd name="connsiteX116" fmla="*/ 1358900 w 2061634"/>
              <a:gd name="connsiteY116" fmla="*/ 647700 h 990600"/>
              <a:gd name="connsiteX117" fmla="*/ 1316567 w 2061634"/>
              <a:gd name="connsiteY117" fmla="*/ 651933 h 990600"/>
              <a:gd name="connsiteX118" fmla="*/ 1244600 w 2061634"/>
              <a:gd name="connsiteY118" fmla="*/ 651933 h 990600"/>
              <a:gd name="connsiteX119" fmla="*/ 1219200 w 2061634"/>
              <a:gd name="connsiteY119" fmla="*/ 643467 h 990600"/>
              <a:gd name="connsiteX120" fmla="*/ 1227667 w 2061634"/>
              <a:gd name="connsiteY120" fmla="*/ 563033 h 990600"/>
              <a:gd name="connsiteX121" fmla="*/ 1248834 w 2061634"/>
              <a:gd name="connsiteY121" fmla="*/ 529167 h 990600"/>
              <a:gd name="connsiteX122" fmla="*/ 1312334 w 2061634"/>
              <a:gd name="connsiteY122" fmla="*/ 499533 h 990600"/>
              <a:gd name="connsiteX123" fmla="*/ 1291167 w 2061634"/>
              <a:gd name="connsiteY123" fmla="*/ 465667 h 990600"/>
              <a:gd name="connsiteX124" fmla="*/ 1282700 w 2061634"/>
              <a:gd name="connsiteY124" fmla="*/ 436033 h 990600"/>
              <a:gd name="connsiteX125" fmla="*/ 1261534 w 2061634"/>
              <a:gd name="connsiteY125" fmla="*/ 436033 h 990600"/>
              <a:gd name="connsiteX126" fmla="*/ 1392767 w 2061634"/>
              <a:gd name="connsiteY126" fmla="*/ 359833 h 990600"/>
              <a:gd name="connsiteX127" fmla="*/ 1447800 w 2061634"/>
              <a:gd name="connsiteY127" fmla="*/ 347133 h 990600"/>
              <a:gd name="connsiteX128" fmla="*/ 1422400 w 2061634"/>
              <a:gd name="connsiteY128" fmla="*/ 317500 h 990600"/>
              <a:gd name="connsiteX129" fmla="*/ 1477434 w 2061634"/>
              <a:gd name="connsiteY129" fmla="*/ 304800 h 990600"/>
              <a:gd name="connsiteX130" fmla="*/ 1363134 w 2061634"/>
              <a:gd name="connsiteY130" fmla="*/ 270933 h 990600"/>
              <a:gd name="connsiteX131" fmla="*/ 1214967 w 2061634"/>
              <a:gd name="connsiteY131" fmla="*/ 300567 h 990600"/>
              <a:gd name="connsiteX132" fmla="*/ 1100667 w 2061634"/>
              <a:gd name="connsiteY132" fmla="*/ 334433 h 990600"/>
              <a:gd name="connsiteX133" fmla="*/ 986367 w 2061634"/>
              <a:gd name="connsiteY133" fmla="*/ 393700 h 990600"/>
              <a:gd name="connsiteX134" fmla="*/ 918634 w 2061634"/>
              <a:gd name="connsiteY134" fmla="*/ 419100 h 990600"/>
              <a:gd name="connsiteX135" fmla="*/ 749300 w 2061634"/>
              <a:gd name="connsiteY135" fmla="*/ 389467 h 990600"/>
              <a:gd name="connsiteX136" fmla="*/ 969434 w 2061634"/>
              <a:gd name="connsiteY136" fmla="*/ 381000 h 990600"/>
              <a:gd name="connsiteX137" fmla="*/ 867834 w 2061634"/>
              <a:gd name="connsiteY137" fmla="*/ 342900 h 990600"/>
              <a:gd name="connsiteX138" fmla="*/ 990600 w 2061634"/>
              <a:gd name="connsiteY138" fmla="*/ 304800 h 990600"/>
              <a:gd name="connsiteX139" fmla="*/ 884767 w 2061634"/>
              <a:gd name="connsiteY139" fmla="*/ 266700 h 990600"/>
              <a:gd name="connsiteX140" fmla="*/ 918634 w 2061634"/>
              <a:gd name="connsiteY140" fmla="*/ 203200 h 990600"/>
              <a:gd name="connsiteX141" fmla="*/ 977900 w 2061634"/>
              <a:gd name="connsiteY141" fmla="*/ 169333 h 990600"/>
              <a:gd name="connsiteX142" fmla="*/ 977900 w 2061634"/>
              <a:gd name="connsiteY142" fmla="*/ 135467 h 990600"/>
              <a:gd name="connsiteX143" fmla="*/ 944034 w 2061634"/>
              <a:gd name="connsiteY143" fmla="*/ 143933 h 990600"/>
              <a:gd name="connsiteX144" fmla="*/ 948267 w 2061634"/>
              <a:gd name="connsiteY144" fmla="*/ 101600 h 990600"/>
              <a:gd name="connsiteX145" fmla="*/ 884767 w 2061634"/>
              <a:gd name="connsiteY145" fmla="*/ 118533 h 990600"/>
              <a:gd name="connsiteX146" fmla="*/ 884767 w 2061634"/>
              <a:gd name="connsiteY146" fmla="*/ 42333 h 990600"/>
              <a:gd name="connsiteX147" fmla="*/ 821267 w 2061634"/>
              <a:gd name="connsiteY147" fmla="*/ 80433 h 990600"/>
              <a:gd name="connsiteX148" fmla="*/ 842434 w 2061634"/>
              <a:gd name="connsiteY148" fmla="*/ 0 h 990600"/>
              <a:gd name="connsiteX149" fmla="*/ 740834 w 2061634"/>
              <a:gd name="connsiteY149" fmla="*/ 101600 h 990600"/>
              <a:gd name="connsiteX150" fmla="*/ 673100 w 2061634"/>
              <a:gd name="connsiteY150" fmla="*/ 131233 h 990600"/>
              <a:gd name="connsiteX151" fmla="*/ 512234 w 2061634"/>
              <a:gd name="connsiteY151" fmla="*/ 148167 h 990600"/>
              <a:gd name="connsiteX152" fmla="*/ 457200 w 2061634"/>
              <a:gd name="connsiteY152" fmla="*/ 182033 h 990600"/>
              <a:gd name="connsiteX153" fmla="*/ 448734 w 2061634"/>
              <a:gd name="connsiteY153" fmla="*/ 275166 h 990600"/>
              <a:gd name="connsiteX154" fmla="*/ 385234 w 2061634"/>
              <a:gd name="connsiteY154" fmla="*/ 266700 h 990600"/>
              <a:gd name="connsiteX155" fmla="*/ 342901 w 2061634"/>
              <a:gd name="connsiteY155" fmla="*/ 211667 h 990600"/>
              <a:gd name="connsiteX156" fmla="*/ 368301 w 2061634"/>
              <a:gd name="connsiteY156" fmla="*/ 169334 h 990600"/>
              <a:gd name="connsiteX157" fmla="*/ 355601 w 2061634"/>
              <a:gd name="connsiteY157" fmla="*/ 71967 h 990600"/>
              <a:gd name="connsiteX158" fmla="*/ 364067 w 2061634"/>
              <a:gd name="connsiteY158" fmla="*/ 29633 h 990600"/>
              <a:gd name="connsiteX159" fmla="*/ 325967 w 206163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91633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698730 w 2049164"/>
              <a:gd name="connsiteY54" fmla="*/ 884767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620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10633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50664 w 2049164"/>
              <a:gd name="connsiteY130" fmla="*/ 270933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2497 w 2049164"/>
              <a:gd name="connsiteY131" fmla="*/ 300567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344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73897 w 2049164"/>
              <a:gd name="connsiteY133" fmla="*/ 3937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72297 w 2049164"/>
              <a:gd name="connsiteY146" fmla="*/ 42333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8797 w 2049164"/>
              <a:gd name="connsiteY147" fmla="*/ 80433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71966 h 990600"/>
              <a:gd name="connsiteX1" fmla="*/ 283864 w 2049164"/>
              <a:gd name="connsiteY1" fmla="*/ 127000 h 990600"/>
              <a:gd name="connsiteX2" fmla="*/ 233063 w 2049164"/>
              <a:gd name="connsiteY2" fmla="*/ 165099 h 990600"/>
              <a:gd name="connsiteX3" fmla="*/ 237298 w 2049164"/>
              <a:gd name="connsiteY3" fmla="*/ 186266 h 990600"/>
              <a:gd name="connsiteX4" fmla="*/ 207664 w 2049164"/>
              <a:gd name="connsiteY4" fmla="*/ 262467 h 990600"/>
              <a:gd name="connsiteX5" fmla="*/ 182263 w 2049164"/>
              <a:gd name="connsiteY5" fmla="*/ 296333 h 990600"/>
              <a:gd name="connsiteX6" fmla="*/ 178031 w 2049164"/>
              <a:gd name="connsiteY6" fmla="*/ 292100 h 990600"/>
              <a:gd name="connsiteX7" fmla="*/ 169564 w 2049164"/>
              <a:gd name="connsiteY7" fmla="*/ 313267 h 990600"/>
              <a:gd name="connsiteX8" fmla="*/ 139930 w 2049164"/>
              <a:gd name="connsiteY8" fmla="*/ 330200 h 990600"/>
              <a:gd name="connsiteX9" fmla="*/ 127231 w 2049164"/>
              <a:gd name="connsiteY9" fmla="*/ 334433 h 990600"/>
              <a:gd name="connsiteX10" fmla="*/ 80663 w 2049164"/>
              <a:gd name="connsiteY10" fmla="*/ 359833 h 990600"/>
              <a:gd name="connsiteX11" fmla="*/ 46798 w 2049164"/>
              <a:gd name="connsiteY11" fmla="*/ 351367 h 990600"/>
              <a:gd name="connsiteX12" fmla="*/ 29864 w 2049164"/>
              <a:gd name="connsiteY12" fmla="*/ 372533 h 990600"/>
              <a:gd name="connsiteX13" fmla="*/ 135697 w 2049164"/>
              <a:gd name="connsiteY13" fmla="*/ 355600 h 990600"/>
              <a:gd name="connsiteX14" fmla="*/ 127230 w 2049164"/>
              <a:gd name="connsiteY14" fmla="*/ 355600 h 990600"/>
              <a:gd name="connsiteX15" fmla="*/ 80664 w 2049164"/>
              <a:gd name="connsiteY15" fmla="*/ 338667 h 990600"/>
              <a:gd name="connsiteX16" fmla="*/ 21397 w 2049164"/>
              <a:gd name="connsiteY16" fmla="*/ 410633 h 990600"/>
              <a:gd name="connsiteX17" fmla="*/ 46797 w 2049164"/>
              <a:gd name="connsiteY17" fmla="*/ 431800 h 990600"/>
              <a:gd name="connsiteX18" fmla="*/ 106064 w 2049164"/>
              <a:gd name="connsiteY18" fmla="*/ 427566 h 990600"/>
              <a:gd name="connsiteX19" fmla="*/ 144164 w 2049164"/>
              <a:gd name="connsiteY19" fmla="*/ 436033 h 990600"/>
              <a:gd name="connsiteX20" fmla="*/ 148397 w 2049164"/>
              <a:gd name="connsiteY20" fmla="*/ 469900 h 990600"/>
              <a:gd name="connsiteX21" fmla="*/ 148397 w 2049164"/>
              <a:gd name="connsiteY21" fmla="*/ 495300 h 990600"/>
              <a:gd name="connsiteX22" fmla="*/ 169563 w 2049164"/>
              <a:gd name="connsiteY22" fmla="*/ 482600 h 990600"/>
              <a:gd name="connsiteX23" fmla="*/ 165330 w 2049164"/>
              <a:gd name="connsiteY23" fmla="*/ 491067 h 990600"/>
              <a:gd name="connsiteX24" fmla="*/ 194964 w 2049164"/>
              <a:gd name="connsiteY24" fmla="*/ 499534 h 990600"/>
              <a:gd name="connsiteX25" fmla="*/ 207664 w 2049164"/>
              <a:gd name="connsiteY25" fmla="*/ 512233 h 990600"/>
              <a:gd name="connsiteX26" fmla="*/ 271164 w 2049164"/>
              <a:gd name="connsiteY26" fmla="*/ 520700 h 990600"/>
              <a:gd name="connsiteX27" fmla="*/ 292330 w 2049164"/>
              <a:gd name="connsiteY27" fmla="*/ 537633 h 990600"/>
              <a:gd name="connsiteX28" fmla="*/ 305030 w 2049164"/>
              <a:gd name="connsiteY28" fmla="*/ 563033 h 990600"/>
              <a:gd name="connsiteX29" fmla="*/ 347363 w 2049164"/>
              <a:gd name="connsiteY29" fmla="*/ 563033 h 990600"/>
              <a:gd name="connsiteX30" fmla="*/ 372763 w 2049164"/>
              <a:gd name="connsiteY30" fmla="*/ 592667 h 990600"/>
              <a:gd name="connsiteX31" fmla="*/ 330430 w 2049164"/>
              <a:gd name="connsiteY31" fmla="*/ 630767 h 990600"/>
              <a:gd name="connsiteX32" fmla="*/ 283864 w 2049164"/>
              <a:gd name="connsiteY32" fmla="*/ 685800 h 990600"/>
              <a:gd name="connsiteX33" fmla="*/ 165330 w 2049164"/>
              <a:gd name="connsiteY33" fmla="*/ 711200 h 990600"/>
              <a:gd name="connsiteX34" fmla="*/ 194964 w 2049164"/>
              <a:gd name="connsiteY34" fmla="*/ 694267 h 990600"/>
              <a:gd name="connsiteX35" fmla="*/ 169564 w 2049164"/>
              <a:gd name="connsiteY35" fmla="*/ 706967 h 990600"/>
              <a:gd name="connsiteX36" fmla="*/ 94360 w 2049164"/>
              <a:gd name="connsiteY36" fmla="*/ 718067 h 990600"/>
              <a:gd name="connsiteX37" fmla="*/ 9693 w 2049164"/>
              <a:gd name="connsiteY37" fmla="*/ 735000 h 990600"/>
              <a:gd name="connsiteX38" fmla="*/ 8697 w 2049164"/>
              <a:gd name="connsiteY38" fmla="*/ 766233 h 990600"/>
              <a:gd name="connsiteX39" fmla="*/ 21398 w 2049164"/>
              <a:gd name="connsiteY39" fmla="*/ 753534 h 990600"/>
              <a:gd name="connsiteX40" fmla="*/ 8697 w 2049164"/>
              <a:gd name="connsiteY40" fmla="*/ 783167 h 990600"/>
              <a:gd name="connsiteX41" fmla="*/ 89130 w 2049164"/>
              <a:gd name="connsiteY41" fmla="*/ 774700 h 990600"/>
              <a:gd name="connsiteX42" fmla="*/ 128227 w 2049164"/>
              <a:gd name="connsiteY42" fmla="*/ 781567 h 990600"/>
              <a:gd name="connsiteX43" fmla="*/ 224597 w 2049164"/>
              <a:gd name="connsiteY43" fmla="*/ 804333 h 990600"/>
              <a:gd name="connsiteX44" fmla="*/ 224597 w 2049164"/>
              <a:gd name="connsiteY44" fmla="*/ 795867 h 990600"/>
              <a:gd name="connsiteX45" fmla="*/ 258464 w 2049164"/>
              <a:gd name="connsiteY45" fmla="*/ 787399 h 990600"/>
              <a:gd name="connsiteX46" fmla="*/ 296564 w 2049164"/>
              <a:gd name="connsiteY46" fmla="*/ 825500 h 990600"/>
              <a:gd name="connsiteX47" fmla="*/ 326197 w 2049164"/>
              <a:gd name="connsiteY47" fmla="*/ 791633 h 990600"/>
              <a:gd name="connsiteX48" fmla="*/ 364297 w 2049164"/>
              <a:gd name="connsiteY48" fmla="*/ 791633 h 990600"/>
              <a:gd name="connsiteX49" fmla="*/ 368530 w 2049164"/>
              <a:gd name="connsiteY49" fmla="*/ 804333 h 990600"/>
              <a:gd name="connsiteX50" fmla="*/ 406630 w 2049164"/>
              <a:gd name="connsiteY50" fmla="*/ 800100 h 990600"/>
              <a:gd name="connsiteX51" fmla="*/ 432030 w 2049164"/>
              <a:gd name="connsiteY51" fmla="*/ 783167 h 990600"/>
              <a:gd name="connsiteX52" fmla="*/ 440497 w 2049164"/>
              <a:gd name="connsiteY52" fmla="*/ 770467 h 990600"/>
              <a:gd name="connsiteX53" fmla="*/ 542097 w 2049164"/>
              <a:gd name="connsiteY53" fmla="*/ 736600 h 990600"/>
              <a:gd name="connsiteX54" fmla="*/ 715664 w 2049164"/>
              <a:gd name="connsiteY54" fmla="*/ 825501 h 990600"/>
              <a:gd name="connsiteX55" fmla="*/ 736830 w 2049164"/>
              <a:gd name="connsiteY55" fmla="*/ 927100 h 990600"/>
              <a:gd name="connsiteX56" fmla="*/ 736830 w 2049164"/>
              <a:gd name="connsiteY56" fmla="*/ 927100 h 990600"/>
              <a:gd name="connsiteX57" fmla="*/ 762230 w 2049164"/>
              <a:gd name="connsiteY57" fmla="*/ 990600 h 990600"/>
              <a:gd name="connsiteX58" fmla="*/ 800330 w 2049164"/>
              <a:gd name="connsiteY58" fmla="*/ 990600 h 990600"/>
              <a:gd name="connsiteX59" fmla="*/ 804564 w 2049164"/>
              <a:gd name="connsiteY59" fmla="*/ 939800 h 990600"/>
              <a:gd name="connsiteX60" fmla="*/ 800330 w 2049164"/>
              <a:gd name="connsiteY60" fmla="*/ 880533 h 990600"/>
              <a:gd name="connsiteX61" fmla="*/ 834197 w 2049164"/>
              <a:gd name="connsiteY61" fmla="*/ 918633 h 990600"/>
              <a:gd name="connsiteX62" fmla="*/ 846897 w 2049164"/>
              <a:gd name="connsiteY62" fmla="*/ 948267 h 990600"/>
              <a:gd name="connsiteX63" fmla="*/ 872297 w 2049164"/>
              <a:gd name="connsiteY63" fmla="*/ 986367 h 990600"/>
              <a:gd name="connsiteX64" fmla="*/ 897697 w 2049164"/>
              <a:gd name="connsiteY64" fmla="*/ 960967 h 990600"/>
              <a:gd name="connsiteX65" fmla="*/ 901930 w 2049164"/>
              <a:gd name="connsiteY65" fmla="*/ 893233 h 990600"/>
              <a:gd name="connsiteX66" fmla="*/ 897697 w 2049164"/>
              <a:gd name="connsiteY66" fmla="*/ 846667 h 990600"/>
              <a:gd name="connsiteX67" fmla="*/ 965430 w 2049164"/>
              <a:gd name="connsiteY67" fmla="*/ 850900 h 990600"/>
              <a:gd name="connsiteX68" fmla="*/ 1011997 w 2049164"/>
              <a:gd name="connsiteY68" fmla="*/ 833967 h 990600"/>
              <a:gd name="connsiteX69" fmla="*/ 1054330 w 2049164"/>
              <a:gd name="connsiteY69" fmla="*/ 804333 h 990600"/>
              <a:gd name="connsiteX70" fmla="*/ 1088197 w 2049164"/>
              <a:gd name="connsiteY70" fmla="*/ 787400 h 990600"/>
              <a:gd name="connsiteX71" fmla="*/ 1151697 w 2049164"/>
              <a:gd name="connsiteY71" fmla="*/ 795867 h 990600"/>
              <a:gd name="connsiteX72" fmla="*/ 1227897 w 2049164"/>
              <a:gd name="connsiteY72" fmla="*/ 850900 h 990600"/>
              <a:gd name="connsiteX73" fmla="*/ 1287164 w 2049164"/>
              <a:gd name="connsiteY73" fmla="*/ 884767 h 990600"/>
              <a:gd name="connsiteX74" fmla="*/ 1321030 w 2049164"/>
              <a:gd name="connsiteY74" fmla="*/ 910167 h 990600"/>
              <a:gd name="connsiteX75" fmla="*/ 1367597 w 2049164"/>
              <a:gd name="connsiteY75" fmla="*/ 939800 h 990600"/>
              <a:gd name="connsiteX76" fmla="*/ 1443797 w 2049164"/>
              <a:gd name="connsiteY76" fmla="*/ 939800 h 990600"/>
              <a:gd name="connsiteX77" fmla="*/ 1376064 w 2049164"/>
              <a:gd name="connsiteY77" fmla="*/ 884767 h 990600"/>
              <a:gd name="connsiteX78" fmla="*/ 1337964 w 2049164"/>
              <a:gd name="connsiteY78" fmla="*/ 825500 h 990600"/>
              <a:gd name="connsiteX79" fmla="*/ 1321030 w 2049164"/>
              <a:gd name="connsiteY79" fmla="*/ 808567 h 990600"/>
              <a:gd name="connsiteX80" fmla="*/ 1282930 w 2049164"/>
              <a:gd name="connsiteY80" fmla="*/ 749300 h 990600"/>
              <a:gd name="connsiteX81" fmla="*/ 1261764 w 2049164"/>
              <a:gd name="connsiteY81" fmla="*/ 728133 h 990600"/>
              <a:gd name="connsiteX82" fmla="*/ 1282930 w 2049164"/>
              <a:gd name="connsiteY82" fmla="*/ 706967 h 990600"/>
              <a:gd name="connsiteX83" fmla="*/ 1354897 w 2049164"/>
              <a:gd name="connsiteY83" fmla="*/ 698500 h 990600"/>
              <a:gd name="connsiteX84" fmla="*/ 1397230 w 2049164"/>
              <a:gd name="connsiteY84" fmla="*/ 740833 h 990600"/>
              <a:gd name="connsiteX85" fmla="*/ 1481897 w 2049164"/>
              <a:gd name="connsiteY85" fmla="*/ 740833 h 990600"/>
              <a:gd name="connsiteX86" fmla="*/ 1558097 w 2049164"/>
              <a:gd name="connsiteY86" fmla="*/ 757767 h 990600"/>
              <a:gd name="connsiteX87" fmla="*/ 1829030 w 2049164"/>
              <a:gd name="connsiteY87" fmla="*/ 876300 h 990600"/>
              <a:gd name="connsiteX88" fmla="*/ 1917930 w 2049164"/>
              <a:gd name="connsiteY88" fmla="*/ 876300 h 990600"/>
              <a:gd name="connsiteX89" fmla="*/ 1956030 w 2049164"/>
              <a:gd name="connsiteY89" fmla="*/ 863600 h 990600"/>
              <a:gd name="connsiteX90" fmla="*/ 1930630 w 2049164"/>
              <a:gd name="connsiteY90" fmla="*/ 821267 h 990600"/>
              <a:gd name="connsiteX91" fmla="*/ 2049164 w 2049164"/>
              <a:gd name="connsiteY91" fmla="*/ 850900 h 990600"/>
              <a:gd name="connsiteX92" fmla="*/ 1998364 w 2049164"/>
              <a:gd name="connsiteY92" fmla="*/ 804333 h 990600"/>
              <a:gd name="connsiteX93" fmla="*/ 2049164 w 2049164"/>
              <a:gd name="connsiteY93" fmla="*/ 783167 h 990600"/>
              <a:gd name="connsiteX94" fmla="*/ 1879830 w 2049164"/>
              <a:gd name="connsiteY94" fmla="*/ 736600 h 990600"/>
              <a:gd name="connsiteX95" fmla="*/ 2044930 w 2049164"/>
              <a:gd name="connsiteY95" fmla="*/ 723900 h 990600"/>
              <a:gd name="connsiteX96" fmla="*/ 2006830 w 2049164"/>
              <a:gd name="connsiteY96" fmla="*/ 694267 h 990600"/>
              <a:gd name="connsiteX97" fmla="*/ 2049164 w 2049164"/>
              <a:gd name="connsiteY97" fmla="*/ 664633 h 990600"/>
              <a:gd name="connsiteX98" fmla="*/ 1951797 w 2049164"/>
              <a:gd name="connsiteY98" fmla="*/ 656167 h 990600"/>
              <a:gd name="connsiteX99" fmla="*/ 2036464 w 2049164"/>
              <a:gd name="connsiteY99" fmla="*/ 609600 h 990600"/>
              <a:gd name="connsiteX100" fmla="*/ 1951797 w 2049164"/>
              <a:gd name="connsiteY100" fmla="*/ 596900 h 990600"/>
              <a:gd name="connsiteX101" fmla="*/ 2023764 w 2049164"/>
              <a:gd name="connsiteY101" fmla="*/ 546100 h 990600"/>
              <a:gd name="connsiteX102" fmla="*/ 1968730 w 2049164"/>
              <a:gd name="connsiteY102" fmla="*/ 546100 h 990600"/>
              <a:gd name="connsiteX103" fmla="*/ 2019530 w 2049164"/>
              <a:gd name="connsiteY103" fmla="*/ 508000 h 990600"/>
              <a:gd name="connsiteX104" fmla="*/ 1930630 w 2049164"/>
              <a:gd name="connsiteY104" fmla="*/ 512233 h 990600"/>
              <a:gd name="connsiteX105" fmla="*/ 1934864 w 2049164"/>
              <a:gd name="connsiteY105" fmla="*/ 482600 h 990600"/>
              <a:gd name="connsiteX106" fmla="*/ 1879830 w 2049164"/>
              <a:gd name="connsiteY106" fmla="*/ 499533 h 990600"/>
              <a:gd name="connsiteX107" fmla="*/ 1892530 w 2049164"/>
              <a:gd name="connsiteY107" fmla="*/ 465667 h 990600"/>
              <a:gd name="connsiteX108" fmla="*/ 1790930 w 2049164"/>
              <a:gd name="connsiteY108" fmla="*/ 495300 h 990600"/>
              <a:gd name="connsiteX109" fmla="*/ 1829030 w 2049164"/>
              <a:gd name="connsiteY109" fmla="*/ 448733 h 990600"/>
              <a:gd name="connsiteX110" fmla="*/ 1820564 w 2049164"/>
              <a:gd name="connsiteY110" fmla="*/ 419100 h 990600"/>
              <a:gd name="connsiteX111" fmla="*/ 1693564 w 2049164"/>
              <a:gd name="connsiteY111" fmla="*/ 478367 h 990600"/>
              <a:gd name="connsiteX112" fmla="*/ 1528464 w 2049164"/>
              <a:gd name="connsiteY112" fmla="*/ 579967 h 990600"/>
              <a:gd name="connsiteX113" fmla="*/ 1494597 w 2049164"/>
              <a:gd name="connsiteY113" fmla="*/ 622300 h 990600"/>
              <a:gd name="connsiteX114" fmla="*/ 1409930 w 2049164"/>
              <a:gd name="connsiteY114" fmla="*/ 613833 h 990600"/>
              <a:gd name="connsiteX115" fmla="*/ 1359130 w 2049164"/>
              <a:gd name="connsiteY115" fmla="*/ 618067 h 990600"/>
              <a:gd name="connsiteX116" fmla="*/ 1346430 w 2049164"/>
              <a:gd name="connsiteY116" fmla="*/ 647700 h 990600"/>
              <a:gd name="connsiteX117" fmla="*/ 1304097 w 2049164"/>
              <a:gd name="connsiteY117" fmla="*/ 651933 h 990600"/>
              <a:gd name="connsiteX118" fmla="*/ 1232130 w 2049164"/>
              <a:gd name="connsiteY118" fmla="*/ 651933 h 990600"/>
              <a:gd name="connsiteX119" fmla="*/ 1206730 w 2049164"/>
              <a:gd name="connsiteY119" fmla="*/ 643467 h 990600"/>
              <a:gd name="connsiteX120" fmla="*/ 1215197 w 2049164"/>
              <a:gd name="connsiteY120" fmla="*/ 563033 h 990600"/>
              <a:gd name="connsiteX121" fmla="*/ 1236364 w 2049164"/>
              <a:gd name="connsiteY121" fmla="*/ 529167 h 990600"/>
              <a:gd name="connsiteX122" fmla="*/ 1299864 w 2049164"/>
              <a:gd name="connsiteY122" fmla="*/ 499533 h 990600"/>
              <a:gd name="connsiteX123" fmla="*/ 1278697 w 2049164"/>
              <a:gd name="connsiteY123" fmla="*/ 465667 h 990600"/>
              <a:gd name="connsiteX124" fmla="*/ 1270230 w 2049164"/>
              <a:gd name="connsiteY124" fmla="*/ 436033 h 990600"/>
              <a:gd name="connsiteX125" fmla="*/ 1249064 w 2049164"/>
              <a:gd name="connsiteY125" fmla="*/ 436033 h 990600"/>
              <a:gd name="connsiteX126" fmla="*/ 1380297 w 2049164"/>
              <a:gd name="connsiteY126" fmla="*/ 359833 h 990600"/>
              <a:gd name="connsiteX127" fmla="*/ 1435330 w 2049164"/>
              <a:gd name="connsiteY127" fmla="*/ 347133 h 990600"/>
              <a:gd name="connsiteX128" fmla="*/ 1409930 w 2049164"/>
              <a:gd name="connsiteY128" fmla="*/ 317500 h 990600"/>
              <a:gd name="connsiteX129" fmla="*/ 1464964 w 2049164"/>
              <a:gd name="connsiteY129" fmla="*/ 304800 h 990600"/>
              <a:gd name="connsiteX130" fmla="*/ 1342198 w 2049164"/>
              <a:gd name="connsiteY130" fmla="*/ 304800 h 990600"/>
              <a:gd name="connsiteX131" fmla="*/ 1206730 w 2049164"/>
              <a:gd name="connsiteY131" fmla="*/ 334434 h 990600"/>
              <a:gd name="connsiteX132" fmla="*/ 1088197 w 2049164"/>
              <a:gd name="connsiteY132" fmla="*/ 372533 h 990600"/>
              <a:gd name="connsiteX133" fmla="*/ 969663 w 2049164"/>
              <a:gd name="connsiteY133" fmla="*/ 406400 h 990600"/>
              <a:gd name="connsiteX134" fmla="*/ 906164 w 2049164"/>
              <a:gd name="connsiteY134" fmla="*/ 419100 h 990600"/>
              <a:gd name="connsiteX135" fmla="*/ 736830 w 2049164"/>
              <a:gd name="connsiteY135" fmla="*/ 389467 h 990600"/>
              <a:gd name="connsiteX136" fmla="*/ 956964 w 2049164"/>
              <a:gd name="connsiteY136" fmla="*/ 381000 h 990600"/>
              <a:gd name="connsiteX137" fmla="*/ 855364 w 2049164"/>
              <a:gd name="connsiteY137" fmla="*/ 342900 h 990600"/>
              <a:gd name="connsiteX138" fmla="*/ 978130 w 2049164"/>
              <a:gd name="connsiteY138" fmla="*/ 304800 h 990600"/>
              <a:gd name="connsiteX139" fmla="*/ 872297 w 2049164"/>
              <a:gd name="connsiteY139" fmla="*/ 266700 h 990600"/>
              <a:gd name="connsiteX140" fmla="*/ 906164 w 2049164"/>
              <a:gd name="connsiteY140" fmla="*/ 203200 h 990600"/>
              <a:gd name="connsiteX141" fmla="*/ 965430 w 2049164"/>
              <a:gd name="connsiteY141" fmla="*/ 169333 h 990600"/>
              <a:gd name="connsiteX142" fmla="*/ 965430 w 2049164"/>
              <a:gd name="connsiteY142" fmla="*/ 135467 h 990600"/>
              <a:gd name="connsiteX143" fmla="*/ 931564 w 2049164"/>
              <a:gd name="connsiteY143" fmla="*/ 143933 h 990600"/>
              <a:gd name="connsiteX144" fmla="*/ 935797 w 2049164"/>
              <a:gd name="connsiteY144" fmla="*/ 101600 h 990600"/>
              <a:gd name="connsiteX145" fmla="*/ 872297 w 2049164"/>
              <a:gd name="connsiteY145" fmla="*/ 118533 h 990600"/>
              <a:gd name="connsiteX146" fmla="*/ 859597 w 2049164"/>
              <a:gd name="connsiteY146" fmla="*/ 122767 h 990600"/>
              <a:gd name="connsiteX147" fmla="*/ 800330 w 2049164"/>
              <a:gd name="connsiteY147" fmla="*/ 152400 h 990600"/>
              <a:gd name="connsiteX148" fmla="*/ 829964 w 2049164"/>
              <a:gd name="connsiteY148" fmla="*/ 0 h 990600"/>
              <a:gd name="connsiteX149" fmla="*/ 728364 w 2049164"/>
              <a:gd name="connsiteY149" fmla="*/ 101600 h 990600"/>
              <a:gd name="connsiteX150" fmla="*/ 660630 w 2049164"/>
              <a:gd name="connsiteY150" fmla="*/ 131233 h 990600"/>
              <a:gd name="connsiteX151" fmla="*/ 499764 w 2049164"/>
              <a:gd name="connsiteY151" fmla="*/ 148167 h 990600"/>
              <a:gd name="connsiteX152" fmla="*/ 444730 w 2049164"/>
              <a:gd name="connsiteY152" fmla="*/ 182033 h 990600"/>
              <a:gd name="connsiteX153" fmla="*/ 436264 w 2049164"/>
              <a:gd name="connsiteY153" fmla="*/ 275166 h 990600"/>
              <a:gd name="connsiteX154" fmla="*/ 372764 w 2049164"/>
              <a:gd name="connsiteY154" fmla="*/ 266700 h 990600"/>
              <a:gd name="connsiteX155" fmla="*/ 330431 w 2049164"/>
              <a:gd name="connsiteY155" fmla="*/ 211667 h 990600"/>
              <a:gd name="connsiteX156" fmla="*/ 355831 w 2049164"/>
              <a:gd name="connsiteY156" fmla="*/ 169334 h 990600"/>
              <a:gd name="connsiteX157" fmla="*/ 343131 w 2049164"/>
              <a:gd name="connsiteY157" fmla="*/ 71967 h 990600"/>
              <a:gd name="connsiteX158" fmla="*/ 351597 w 2049164"/>
              <a:gd name="connsiteY158" fmla="*/ 29633 h 990600"/>
              <a:gd name="connsiteX159" fmla="*/ 313497 w 2049164"/>
              <a:gd name="connsiteY159" fmla="*/ 71966 h 990600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28364 w 2049164"/>
              <a:gd name="connsiteY149" fmla="*/ 71967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60630 w 2049164"/>
              <a:gd name="connsiteY150" fmla="*/ 101600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499764 w 2049164"/>
              <a:gd name="connsiteY151" fmla="*/ 118534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1989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44730 w 2049164"/>
              <a:gd name="connsiteY152" fmla="*/ 1524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372764 w 2049164"/>
              <a:gd name="connsiteY154" fmla="*/ 237067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330431 w 2049164"/>
              <a:gd name="connsiteY155" fmla="*/ 1820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355831 w 2049164"/>
              <a:gd name="connsiteY156" fmla="*/ 1397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43131 w 2049164"/>
              <a:gd name="connsiteY157" fmla="*/ 42334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393931 w 2049164"/>
              <a:gd name="connsiteY157" fmla="*/ 25401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07664 w 2049164"/>
              <a:gd name="connsiteY4" fmla="*/ 232834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169564 w 2049164"/>
              <a:gd name="connsiteY7" fmla="*/ 2836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178031 w 2049164"/>
              <a:gd name="connsiteY6" fmla="*/ 262467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80664 w 2049164"/>
              <a:gd name="connsiteY15" fmla="*/ 309034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80663 w 2049164"/>
              <a:gd name="connsiteY10" fmla="*/ 3302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69663 w 2049164"/>
              <a:gd name="connsiteY133" fmla="*/ 376767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088197 w 2049164"/>
              <a:gd name="connsiteY132" fmla="*/ 3429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06730 w 2049164"/>
              <a:gd name="connsiteY131" fmla="*/ 304801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75167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13497 w 2049164"/>
              <a:gd name="connsiteY0" fmla="*/ 42333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13497 w 2049164"/>
              <a:gd name="connsiteY159" fmla="*/ 42333 h 960967"/>
              <a:gd name="connsiteX0" fmla="*/ 355830 w 2049164"/>
              <a:gd name="connsiteY0" fmla="*/ 71967 h 960967"/>
              <a:gd name="connsiteX1" fmla="*/ 283864 w 2049164"/>
              <a:gd name="connsiteY1" fmla="*/ 97367 h 960967"/>
              <a:gd name="connsiteX2" fmla="*/ 233063 w 2049164"/>
              <a:gd name="connsiteY2" fmla="*/ 135466 h 960967"/>
              <a:gd name="connsiteX3" fmla="*/ 237298 w 2049164"/>
              <a:gd name="connsiteY3" fmla="*/ 156633 h 960967"/>
              <a:gd name="connsiteX4" fmla="*/ 292330 w 2049164"/>
              <a:gd name="connsiteY4" fmla="*/ 254001 h 960967"/>
              <a:gd name="connsiteX5" fmla="*/ 182263 w 2049164"/>
              <a:gd name="connsiteY5" fmla="*/ 266700 h 960967"/>
              <a:gd name="connsiteX6" fmla="*/ 241531 w 2049164"/>
              <a:gd name="connsiteY6" fmla="*/ 279400 h 960967"/>
              <a:gd name="connsiteX7" fmla="*/ 203431 w 2049164"/>
              <a:gd name="connsiteY7" fmla="*/ 321734 h 960967"/>
              <a:gd name="connsiteX8" fmla="*/ 139930 w 2049164"/>
              <a:gd name="connsiteY8" fmla="*/ 300567 h 960967"/>
              <a:gd name="connsiteX9" fmla="*/ 127231 w 2049164"/>
              <a:gd name="connsiteY9" fmla="*/ 304800 h 960967"/>
              <a:gd name="connsiteX10" fmla="*/ 101830 w 2049164"/>
              <a:gd name="connsiteY10" fmla="*/ 368300 h 960967"/>
              <a:gd name="connsiteX11" fmla="*/ 46798 w 2049164"/>
              <a:gd name="connsiteY11" fmla="*/ 321734 h 960967"/>
              <a:gd name="connsiteX12" fmla="*/ 29864 w 2049164"/>
              <a:gd name="connsiteY12" fmla="*/ 342900 h 960967"/>
              <a:gd name="connsiteX13" fmla="*/ 135697 w 2049164"/>
              <a:gd name="connsiteY13" fmla="*/ 325967 h 960967"/>
              <a:gd name="connsiteX14" fmla="*/ 127230 w 2049164"/>
              <a:gd name="connsiteY14" fmla="*/ 325967 h 960967"/>
              <a:gd name="connsiteX15" fmla="*/ 169564 w 2049164"/>
              <a:gd name="connsiteY15" fmla="*/ 355601 h 960967"/>
              <a:gd name="connsiteX16" fmla="*/ 21397 w 2049164"/>
              <a:gd name="connsiteY16" fmla="*/ 381000 h 960967"/>
              <a:gd name="connsiteX17" fmla="*/ 46797 w 2049164"/>
              <a:gd name="connsiteY17" fmla="*/ 402167 h 960967"/>
              <a:gd name="connsiteX18" fmla="*/ 106064 w 2049164"/>
              <a:gd name="connsiteY18" fmla="*/ 397933 h 960967"/>
              <a:gd name="connsiteX19" fmla="*/ 144164 w 2049164"/>
              <a:gd name="connsiteY19" fmla="*/ 406400 h 960967"/>
              <a:gd name="connsiteX20" fmla="*/ 148397 w 2049164"/>
              <a:gd name="connsiteY20" fmla="*/ 440267 h 960967"/>
              <a:gd name="connsiteX21" fmla="*/ 148397 w 2049164"/>
              <a:gd name="connsiteY21" fmla="*/ 465667 h 960967"/>
              <a:gd name="connsiteX22" fmla="*/ 169563 w 2049164"/>
              <a:gd name="connsiteY22" fmla="*/ 452967 h 960967"/>
              <a:gd name="connsiteX23" fmla="*/ 165330 w 2049164"/>
              <a:gd name="connsiteY23" fmla="*/ 461434 h 960967"/>
              <a:gd name="connsiteX24" fmla="*/ 194964 w 2049164"/>
              <a:gd name="connsiteY24" fmla="*/ 469901 h 960967"/>
              <a:gd name="connsiteX25" fmla="*/ 207664 w 2049164"/>
              <a:gd name="connsiteY25" fmla="*/ 482600 h 960967"/>
              <a:gd name="connsiteX26" fmla="*/ 271164 w 2049164"/>
              <a:gd name="connsiteY26" fmla="*/ 491067 h 960967"/>
              <a:gd name="connsiteX27" fmla="*/ 292330 w 2049164"/>
              <a:gd name="connsiteY27" fmla="*/ 508000 h 960967"/>
              <a:gd name="connsiteX28" fmla="*/ 305030 w 2049164"/>
              <a:gd name="connsiteY28" fmla="*/ 533400 h 960967"/>
              <a:gd name="connsiteX29" fmla="*/ 347363 w 2049164"/>
              <a:gd name="connsiteY29" fmla="*/ 533400 h 960967"/>
              <a:gd name="connsiteX30" fmla="*/ 372763 w 2049164"/>
              <a:gd name="connsiteY30" fmla="*/ 563034 h 960967"/>
              <a:gd name="connsiteX31" fmla="*/ 330430 w 2049164"/>
              <a:gd name="connsiteY31" fmla="*/ 601134 h 960967"/>
              <a:gd name="connsiteX32" fmla="*/ 283864 w 2049164"/>
              <a:gd name="connsiteY32" fmla="*/ 656167 h 960967"/>
              <a:gd name="connsiteX33" fmla="*/ 165330 w 2049164"/>
              <a:gd name="connsiteY33" fmla="*/ 681567 h 960967"/>
              <a:gd name="connsiteX34" fmla="*/ 194964 w 2049164"/>
              <a:gd name="connsiteY34" fmla="*/ 664634 h 960967"/>
              <a:gd name="connsiteX35" fmla="*/ 169564 w 2049164"/>
              <a:gd name="connsiteY35" fmla="*/ 677334 h 960967"/>
              <a:gd name="connsiteX36" fmla="*/ 94360 w 2049164"/>
              <a:gd name="connsiteY36" fmla="*/ 688434 h 960967"/>
              <a:gd name="connsiteX37" fmla="*/ 9693 w 2049164"/>
              <a:gd name="connsiteY37" fmla="*/ 705367 h 960967"/>
              <a:gd name="connsiteX38" fmla="*/ 8697 w 2049164"/>
              <a:gd name="connsiteY38" fmla="*/ 736600 h 960967"/>
              <a:gd name="connsiteX39" fmla="*/ 21398 w 2049164"/>
              <a:gd name="connsiteY39" fmla="*/ 723901 h 960967"/>
              <a:gd name="connsiteX40" fmla="*/ 8697 w 2049164"/>
              <a:gd name="connsiteY40" fmla="*/ 753534 h 960967"/>
              <a:gd name="connsiteX41" fmla="*/ 89130 w 2049164"/>
              <a:gd name="connsiteY41" fmla="*/ 745067 h 960967"/>
              <a:gd name="connsiteX42" fmla="*/ 128227 w 2049164"/>
              <a:gd name="connsiteY42" fmla="*/ 751934 h 960967"/>
              <a:gd name="connsiteX43" fmla="*/ 224597 w 2049164"/>
              <a:gd name="connsiteY43" fmla="*/ 774700 h 960967"/>
              <a:gd name="connsiteX44" fmla="*/ 224597 w 2049164"/>
              <a:gd name="connsiteY44" fmla="*/ 766234 h 960967"/>
              <a:gd name="connsiteX45" fmla="*/ 258464 w 2049164"/>
              <a:gd name="connsiteY45" fmla="*/ 757766 h 960967"/>
              <a:gd name="connsiteX46" fmla="*/ 296564 w 2049164"/>
              <a:gd name="connsiteY46" fmla="*/ 795867 h 960967"/>
              <a:gd name="connsiteX47" fmla="*/ 326197 w 2049164"/>
              <a:gd name="connsiteY47" fmla="*/ 762000 h 960967"/>
              <a:gd name="connsiteX48" fmla="*/ 364297 w 2049164"/>
              <a:gd name="connsiteY48" fmla="*/ 762000 h 960967"/>
              <a:gd name="connsiteX49" fmla="*/ 368530 w 2049164"/>
              <a:gd name="connsiteY49" fmla="*/ 774700 h 960967"/>
              <a:gd name="connsiteX50" fmla="*/ 406630 w 2049164"/>
              <a:gd name="connsiteY50" fmla="*/ 770467 h 960967"/>
              <a:gd name="connsiteX51" fmla="*/ 432030 w 2049164"/>
              <a:gd name="connsiteY51" fmla="*/ 753534 h 960967"/>
              <a:gd name="connsiteX52" fmla="*/ 440497 w 2049164"/>
              <a:gd name="connsiteY52" fmla="*/ 740834 h 960967"/>
              <a:gd name="connsiteX53" fmla="*/ 542097 w 2049164"/>
              <a:gd name="connsiteY53" fmla="*/ 706967 h 960967"/>
              <a:gd name="connsiteX54" fmla="*/ 715664 w 2049164"/>
              <a:gd name="connsiteY54" fmla="*/ 795868 h 960967"/>
              <a:gd name="connsiteX55" fmla="*/ 736830 w 2049164"/>
              <a:gd name="connsiteY55" fmla="*/ 897467 h 960967"/>
              <a:gd name="connsiteX56" fmla="*/ 736830 w 2049164"/>
              <a:gd name="connsiteY56" fmla="*/ 897467 h 960967"/>
              <a:gd name="connsiteX57" fmla="*/ 762230 w 2049164"/>
              <a:gd name="connsiteY57" fmla="*/ 960967 h 960967"/>
              <a:gd name="connsiteX58" fmla="*/ 800330 w 2049164"/>
              <a:gd name="connsiteY58" fmla="*/ 960967 h 960967"/>
              <a:gd name="connsiteX59" fmla="*/ 804564 w 2049164"/>
              <a:gd name="connsiteY59" fmla="*/ 910167 h 960967"/>
              <a:gd name="connsiteX60" fmla="*/ 800330 w 2049164"/>
              <a:gd name="connsiteY60" fmla="*/ 850900 h 960967"/>
              <a:gd name="connsiteX61" fmla="*/ 834197 w 2049164"/>
              <a:gd name="connsiteY61" fmla="*/ 889000 h 960967"/>
              <a:gd name="connsiteX62" fmla="*/ 846897 w 2049164"/>
              <a:gd name="connsiteY62" fmla="*/ 918634 h 960967"/>
              <a:gd name="connsiteX63" fmla="*/ 872297 w 2049164"/>
              <a:gd name="connsiteY63" fmla="*/ 956734 h 960967"/>
              <a:gd name="connsiteX64" fmla="*/ 897697 w 2049164"/>
              <a:gd name="connsiteY64" fmla="*/ 931334 h 960967"/>
              <a:gd name="connsiteX65" fmla="*/ 901930 w 2049164"/>
              <a:gd name="connsiteY65" fmla="*/ 863600 h 960967"/>
              <a:gd name="connsiteX66" fmla="*/ 897697 w 2049164"/>
              <a:gd name="connsiteY66" fmla="*/ 817034 h 960967"/>
              <a:gd name="connsiteX67" fmla="*/ 965430 w 2049164"/>
              <a:gd name="connsiteY67" fmla="*/ 821267 h 960967"/>
              <a:gd name="connsiteX68" fmla="*/ 1011997 w 2049164"/>
              <a:gd name="connsiteY68" fmla="*/ 804334 h 960967"/>
              <a:gd name="connsiteX69" fmla="*/ 1054330 w 2049164"/>
              <a:gd name="connsiteY69" fmla="*/ 774700 h 960967"/>
              <a:gd name="connsiteX70" fmla="*/ 1088197 w 2049164"/>
              <a:gd name="connsiteY70" fmla="*/ 757767 h 960967"/>
              <a:gd name="connsiteX71" fmla="*/ 1151697 w 2049164"/>
              <a:gd name="connsiteY71" fmla="*/ 766234 h 960967"/>
              <a:gd name="connsiteX72" fmla="*/ 1227897 w 2049164"/>
              <a:gd name="connsiteY72" fmla="*/ 821267 h 960967"/>
              <a:gd name="connsiteX73" fmla="*/ 1287164 w 2049164"/>
              <a:gd name="connsiteY73" fmla="*/ 855134 h 960967"/>
              <a:gd name="connsiteX74" fmla="*/ 1321030 w 2049164"/>
              <a:gd name="connsiteY74" fmla="*/ 880534 h 960967"/>
              <a:gd name="connsiteX75" fmla="*/ 1367597 w 2049164"/>
              <a:gd name="connsiteY75" fmla="*/ 910167 h 960967"/>
              <a:gd name="connsiteX76" fmla="*/ 1443797 w 2049164"/>
              <a:gd name="connsiteY76" fmla="*/ 910167 h 960967"/>
              <a:gd name="connsiteX77" fmla="*/ 1376064 w 2049164"/>
              <a:gd name="connsiteY77" fmla="*/ 855134 h 960967"/>
              <a:gd name="connsiteX78" fmla="*/ 1337964 w 2049164"/>
              <a:gd name="connsiteY78" fmla="*/ 795867 h 960967"/>
              <a:gd name="connsiteX79" fmla="*/ 1321030 w 2049164"/>
              <a:gd name="connsiteY79" fmla="*/ 778934 h 960967"/>
              <a:gd name="connsiteX80" fmla="*/ 1282930 w 2049164"/>
              <a:gd name="connsiteY80" fmla="*/ 719667 h 960967"/>
              <a:gd name="connsiteX81" fmla="*/ 1261764 w 2049164"/>
              <a:gd name="connsiteY81" fmla="*/ 698500 h 960967"/>
              <a:gd name="connsiteX82" fmla="*/ 1282930 w 2049164"/>
              <a:gd name="connsiteY82" fmla="*/ 677334 h 960967"/>
              <a:gd name="connsiteX83" fmla="*/ 1354897 w 2049164"/>
              <a:gd name="connsiteY83" fmla="*/ 668867 h 960967"/>
              <a:gd name="connsiteX84" fmla="*/ 1397230 w 2049164"/>
              <a:gd name="connsiteY84" fmla="*/ 711200 h 960967"/>
              <a:gd name="connsiteX85" fmla="*/ 1481897 w 2049164"/>
              <a:gd name="connsiteY85" fmla="*/ 711200 h 960967"/>
              <a:gd name="connsiteX86" fmla="*/ 1558097 w 2049164"/>
              <a:gd name="connsiteY86" fmla="*/ 728134 h 960967"/>
              <a:gd name="connsiteX87" fmla="*/ 1829030 w 2049164"/>
              <a:gd name="connsiteY87" fmla="*/ 846667 h 960967"/>
              <a:gd name="connsiteX88" fmla="*/ 1917930 w 2049164"/>
              <a:gd name="connsiteY88" fmla="*/ 846667 h 960967"/>
              <a:gd name="connsiteX89" fmla="*/ 1956030 w 2049164"/>
              <a:gd name="connsiteY89" fmla="*/ 833967 h 960967"/>
              <a:gd name="connsiteX90" fmla="*/ 1930630 w 2049164"/>
              <a:gd name="connsiteY90" fmla="*/ 791634 h 960967"/>
              <a:gd name="connsiteX91" fmla="*/ 2049164 w 2049164"/>
              <a:gd name="connsiteY91" fmla="*/ 821267 h 960967"/>
              <a:gd name="connsiteX92" fmla="*/ 1998364 w 2049164"/>
              <a:gd name="connsiteY92" fmla="*/ 774700 h 960967"/>
              <a:gd name="connsiteX93" fmla="*/ 2049164 w 2049164"/>
              <a:gd name="connsiteY93" fmla="*/ 753534 h 960967"/>
              <a:gd name="connsiteX94" fmla="*/ 1879830 w 2049164"/>
              <a:gd name="connsiteY94" fmla="*/ 706967 h 960967"/>
              <a:gd name="connsiteX95" fmla="*/ 2044930 w 2049164"/>
              <a:gd name="connsiteY95" fmla="*/ 694267 h 960967"/>
              <a:gd name="connsiteX96" fmla="*/ 2006830 w 2049164"/>
              <a:gd name="connsiteY96" fmla="*/ 664634 h 960967"/>
              <a:gd name="connsiteX97" fmla="*/ 2049164 w 2049164"/>
              <a:gd name="connsiteY97" fmla="*/ 635000 h 960967"/>
              <a:gd name="connsiteX98" fmla="*/ 1951797 w 2049164"/>
              <a:gd name="connsiteY98" fmla="*/ 626534 h 960967"/>
              <a:gd name="connsiteX99" fmla="*/ 2036464 w 2049164"/>
              <a:gd name="connsiteY99" fmla="*/ 579967 h 960967"/>
              <a:gd name="connsiteX100" fmla="*/ 1951797 w 2049164"/>
              <a:gd name="connsiteY100" fmla="*/ 567267 h 960967"/>
              <a:gd name="connsiteX101" fmla="*/ 2023764 w 2049164"/>
              <a:gd name="connsiteY101" fmla="*/ 516467 h 960967"/>
              <a:gd name="connsiteX102" fmla="*/ 1968730 w 2049164"/>
              <a:gd name="connsiteY102" fmla="*/ 516467 h 960967"/>
              <a:gd name="connsiteX103" fmla="*/ 2019530 w 2049164"/>
              <a:gd name="connsiteY103" fmla="*/ 478367 h 960967"/>
              <a:gd name="connsiteX104" fmla="*/ 1930630 w 2049164"/>
              <a:gd name="connsiteY104" fmla="*/ 482600 h 960967"/>
              <a:gd name="connsiteX105" fmla="*/ 1934864 w 2049164"/>
              <a:gd name="connsiteY105" fmla="*/ 452967 h 960967"/>
              <a:gd name="connsiteX106" fmla="*/ 1879830 w 2049164"/>
              <a:gd name="connsiteY106" fmla="*/ 469900 h 960967"/>
              <a:gd name="connsiteX107" fmla="*/ 1892530 w 2049164"/>
              <a:gd name="connsiteY107" fmla="*/ 436034 h 960967"/>
              <a:gd name="connsiteX108" fmla="*/ 1790930 w 2049164"/>
              <a:gd name="connsiteY108" fmla="*/ 465667 h 960967"/>
              <a:gd name="connsiteX109" fmla="*/ 1829030 w 2049164"/>
              <a:gd name="connsiteY109" fmla="*/ 419100 h 960967"/>
              <a:gd name="connsiteX110" fmla="*/ 1820564 w 2049164"/>
              <a:gd name="connsiteY110" fmla="*/ 389467 h 960967"/>
              <a:gd name="connsiteX111" fmla="*/ 1693564 w 2049164"/>
              <a:gd name="connsiteY111" fmla="*/ 448734 h 960967"/>
              <a:gd name="connsiteX112" fmla="*/ 1528464 w 2049164"/>
              <a:gd name="connsiteY112" fmla="*/ 550334 h 960967"/>
              <a:gd name="connsiteX113" fmla="*/ 1494597 w 2049164"/>
              <a:gd name="connsiteY113" fmla="*/ 592667 h 960967"/>
              <a:gd name="connsiteX114" fmla="*/ 1409930 w 2049164"/>
              <a:gd name="connsiteY114" fmla="*/ 584200 h 960967"/>
              <a:gd name="connsiteX115" fmla="*/ 1359130 w 2049164"/>
              <a:gd name="connsiteY115" fmla="*/ 588434 h 960967"/>
              <a:gd name="connsiteX116" fmla="*/ 1346430 w 2049164"/>
              <a:gd name="connsiteY116" fmla="*/ 618067 h 960967"/>
              <a:gd name="connsiteX117" fmla="*/ 1304097 w 2049164"/>
              <a:gd name="connsiteY117" fmla="*/ 622300 h 960967"/>
              <a:gd name="connsiteX118" fmla="*/ 1232130 w 2049164"/>
              <a:gd name="connsiteY118" fmla="*/ 622300 h 960967"/>
              <a:gd name="connsiteX119" fmla="*/ 1206730 w 2049164"/>
              <a:gd name="connsiteY119" fmla="*/ 613834 h 960967"/>
              <a:gd name="connsiteX120" fmla="*/ 1215197 w 2049164"/>
              <a:gd name="connsiteY120" fmla="*/ 533400 h 960967"/>
              <a:gd name="connsiteX121" fmla="*/ 1236364 w 2049164"/>
              <a:gd name="connsiteY121" fmla="*/ 499534 h 960967"/>
              <a:gd name="connsiteX122" fmla="*/ 1299864 w 2049164"/>
              <a:gd name="connsiteY122" fmla="*/ 469900 h 960967"/>
              <a:gd name="connsiteX123" fmla="*/ 1278697 w 2049164"/>
              <a:gd name="connsiteY123" fmla="*/ 436034 h 960967"/>
              <a:gd name="connsiteX124" fmla="*/ 1270230 w 2049164"/>
              <a:gd name="connsiteY124" fmla="*/ 406400 h 960967"/>
              <a:gd name="connsiteX125" fmla="*/ 1249064 w 2049164"/>
              <a:gd name="connsiteY125" fmla="*/ 406400 h 960967"/>
              <a:gd name="connsiteX126" fmla="*/ 1380297 w 2049164"/>
              <a:gd name="connsiteY126" fmla="*/ 330200 h 960967"/>
              <a:gd name="connsiteX127" fmla="*/ 1435330 w 2049164"/>
              <a:gd name="connsiteY127" fmla="*/ 317500 h 960967"/>
              <a:gd name="connsiteX128" fmla="*/ 1409930 w 2049164"/>
              <a:gd name="connsiteY128" fmla="*/ 287867 h 960967"/>
              <a:gd name="connsiteX129" fmla="*/ 1464964 w 2049164"/>
              <a:gd name="connsiteY129" fmla="*/ 275167 h 960967"/>
              <a:gd name="connsiteX130" fmla="*/ 1342198 w 2049164"/>
              <a:gd name="connsiteY130" fmla="*/ 296334 h 960967"/>
              <a:gd name="connsiteX131" fmla="*/ 1215196 w 2049164"/>
              <a:gd name="connsiteY131" fmla="*/ 325968 h 960967"/>
              <a:gd name="connsiteX132" fmla="*/ 1105131 w 2049164"/>
              <a:gd name="connsiteY132" fmla="*/ 368300 h 960967"/>
              <a:gd name="connsiteX133" fmla="*/ 978129 w 2049164"/>
              <a:gd name="connsiteY133" fmla="*/ 410633 h 960967"/>
              <a:gd name="connsiteX134" fmla="*/ 906164 w 2049164"/>
              <a:gd name="connsiteY134" fmla="*/ 389467 h 960967"/>
              <a:gd name="connsiteX135" fmla="*/ 736830 w 2049164"/>
              <a:gd name="connsiteY135" fmla="*/ 359834 h 960967"/>
              <a:gd name="connsiteX136" fmla="*/ 956964 w 2049164"/>
              <a:gd name="connsiteY136" fmla="*/ 351367 h 960967"/>
              <a:gd name="connsiteX137" fmla="*/ 855364 w 2049164"/>
              <a:gd name="connsiteY137" fmla="*/ 313267 h 960967"/>
              <a:gd name="connsiteX138" fmla="*/ 978130 w 2049164"/>
              <a:gd name="connsiteY138" fmla="*/ 275167 h 960967"/>
              <a:gd name="connsiteX139" fmla="*/ 872297 w 2049164"/>
              <a:gd name="connsiteY139" fmla="*/ 237067 h 960967"/>
              <a:gd name="connsiteX140" fmla="*/ 906164 w 2049164"/>
              <a:gd name="connsiteY140" fmla="*/ 173567 h 960967"/>
              <a:gd name="connsiteX141" fmla="*/ 965430 w 2049164"/>
              <a:gd name="connsiteY141" fmla="*/ 139700 h 960967"/>
              <a:gd name="connsiteX142" fmla="*/ 965430 w 2049164"/>
              <a:gd name="connsiteY142" fmla="*/ 105834 h 960967"/>
              <a:gd name="connsiteX143" fmla="*/ 931564 w 2049164"/>
              <a:gd name="connsiteY143" fmla="*/ 114300 h 960967"/>
              <a:gd name="connsiteX144" fmla="*/ 935797 w 2049164"/>
              <a:gd name="connsiteY144" fmla="*/ 71967 h 960967"/>
              <a:gd name="connsiteX145" fmla="*/ 872297 w 2049164"/>
              <a:gd name="connsiteY145" fmla="*/ 88900 h 960967"/>
              <a:gd name="connsiteX146" fmla="*/ 859597 w 2049164"/>
              <a:gd name="connsiteY146" fmla="*/ 93134 h 960967"/>
              <a:gd name="connsiteX147" fmla="*/ 800330 w 2049164"/>
              <a:gd name="connsiteY147" fmla="*/ 122767 h 960967"/>
              <a:gd name="connsiteX148" fmla="*/ 766464 w 2049164"/>
              <a:gd name="connsiteY148" fmla="*/ 173567 h 960967"/>
              <a:gd name="connsiteX149" fmla="*/ 715664 w 2049164"/>
              <a:gd name="connsiteY149" fmla="*/ 177800 h 960967"/>
              <a:gd name="connsiteX150" fmla="*/ 647930 w 2049164"/>
              <a:gd name="connsiteY150" fmla="*/ 173567 h 960967"/>
              <a:gd name="connsiteX151" fmla="*/ 529398 w 2049164"/>
              <a:gd name="connsiteY151" fmla="*/ 211667 h 960967"/>
              <a:gd name="connsiteX152" fmla="*/ 495530 w 2049164"/>
              <a:gd name="connsiteY152" fmla="*/ 241300 h 960967"/>
              <a:gd name="connsiteX153" fmla="*/ 436264 w 2049164"/>
              <a:gd name="connsiteY153" fmla="*/ 245533 h 960967"/>
              <a:gd name="connsiteX154" fmla="*/ 448964 w 2049164"/>
              <a:gd name="connsiteY154" fmla="*/ 207434 h 960967"/>
              <a:gd name="connsiteX155" fmla="*/ 419331 w 2049164"/>
              <a:gd name="connsiteY155" fmla="*/ 156634 h 960967"/>
              <a:gd name="connsiteX156" fmla="*/ 432031 w 2049164"/>
              <a:gd name="connsiteY156" fmla="*/ 101601 h 960967"/>
              <a:gd name="connsiteX157" fmla="*/ 427798 w 2049164"/>
              <a:gd name="connsiteY157" fmla="*/ 8468 h 960967"/>
              <a:gd name="connsiteX158" fmla="*/ 351597 w 2049164"/>
              <a:gd name="connsiteY158" fmla="*/ 0 h 960967"/>
              <a:gd name="connsiteX159" fmla="*/ 355830 w 2049164"/>
              <a:gd name="connsiteY159" fmla="*/ 71967 h 960967"/>
              <a:gd name="connsiteX0" fmla="*/ 355830 w 2049164"/>
              <a:gd name="connsiteY0" fmla="*/ 63499 h 952499"/>
              <a:gd name="connsiteX1" fmla="*/ 283864 w 2049164"/>
              <a:gd name="connsiteY1" fmla="*/ 88899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37298 w 2049164"/>
              <a:gd name="connsiteY3" fmla="*/ 148165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233063 w 2049164"/>
              <a:gd name="connsiteY2" fmla="*/ 1269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83864 w 2049164"/>
              <a:gd name="connsiteY32" fmla="*/ 6476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30430 w 2049164"/>
              <a:gd name="connsiteY31" fmla="*/ 592666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89130 w 2049164"/>
              <a:gd name="connsiteY41" fmla="*/ 7365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21398 w 2049164"/>
              <a:gd name="connsiteY39" fmla="*/ 715433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8697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5830 w 2049164"/>
              <a:gd name="connsiteY0" fmla="*/ 63499 h 952499"/>
              <a:gd name="connsiteX1" fmla="*/ 305030 w 2049164"/>
              <a:gd name="connsiteY1" fmla="*/ 118532 h 952499"/>
              <a:gd name="connsiteX2" fmla="*/ 305030 w 2049164"/>
              <a:gd name="connsiteY2" fmla="*/ 152398 h 952499"/>
              <a:gd name="connsiteX3" fmla="*/ 271165 w 2049164"/>
              <a:gd name="connsiteY3" fmla="*/ 165098 h 952499"/>
              <a:gd name="connsiteX4" fmla="*/ 292330 w 2049164"/>
              <a:gd name="connsiteY4" fmla="*/ 245533 h 952499"/>
              <a:gd name="connsiteX5" fmla="*/ 182263 w 2049164"/>
              <a:gd name="connsiteY5" fmla="*/ 258232 h 952499"/>
              <a:gd name="connsiteX6" fmla="*/ 241531 w 2049164"/>
              <a:gd name="connsiteY6" fmla="*/ 270932 h 952499"/>
              <a:gd name="connsiteX7" fmla="*/ 203431 w 2049164"/>
              <a:gd name="connsiteY7" fmla="*/ 313266 h 952499"/>
              <a:gd name="connsiteX8" fmla="*/ 139930 w 2049164"/>
              <a:gd name="connsiteY8" fmla="*/ 292099 h 952499"/>
              <a:gd name="connsiteX9" fmla="*/ 127231 w 2049164"/>
              <a:gd name="connsiteY9" fmla="*/ 296332 h 952499"/>
              <a:gd name="connsiteX10" fmla="*/ 101830 w 2049164"/>
              <a:gd name="connsiteY10" fmla="*/ 359832 h 952499"/>
              <a:gd name="connsiteX11" fmla="*/ 46798 w 2049164"/>
              <a:gd name="connsiteY11" fmla="*/ 313266 h 952499"/>
              <a:gd name="connsiteX12" fmla="*/ 29864 w 2049164"/>
              <a:gd name="connsiteY12" fmla="*/ 334432 h 952499"/>
              <a:gd name="connsiteX13" fmla="*/ 135697 w 2049164"/>
              <a:gd name="connsiteY13" fmla="*/ 317499 h 952499"/>
              <a:gd name="connsiteX14" fmla="*/ 127230 w 2049164"/>
              <a:gd name="connsiteY14" fmla="*/ 317499 h 952499"/>
              <a:gd name="connsiteX15" fmla="*/ 169564 w 2049164"/>
              <a:gd name="connsiteY15" fmla="*/ 347133 h 952499"/>
              <a:gd name="connsiteX16" fmla="*/ 21397 w 2049164"/>
              <a:gd name="connsiteY16" fmla="*/ 372532 h 952499"/>
              <a:gd name="connsiteX17" fmla="*/ 46797 w 2049164"/>
              <a:gd name="connsiteY17" fmla="*/ 393699 h 952499"/>
              <a:gd name="connsiteX18" fmla="*/ 106064 w 2049164"/>
              <a:gd name="connsiteY18" fmla="*/ 389465 h 952499"/>
              <a:gd name="connsiteX19" fmla="*/ 144164 w 2049164"/>
              <a:gd name="connsiteY19" fmla="*/ 397932 h 952499"/>
              <a:gd name="connsiteX20" fmla="*/ 148397 w 2049164"/>
              <a:gd name="connsiteY20" fmla="*/ 431799 h 952499"/>
              <a:gd name="connsiteX21" fmla="*/ 148397 w 2049164"/>
              <a:gd name="connsiteY21" fmla="*/ 457199 h 952499"/>
              <a:gd name="connsiteX22" fmla="*/ 169563 w 2049164"/>
              <a:gd name="connsiteY22" fmla="*/ 444499 h 952499"/>
              <a:gd name="connsiteX23" fmla="*/ 165330 w 2049164"/>
              <a:gd name="connsiteY23" fmla="*/ 452966 h 952499"/>
              <a:gd name="connsiteX24" fmla="*/ 194964 w 2049164"/>
              <a:gd name="connsiteY24" fmla="*/ 461433 h 952499"/>
              <a:gd name="connsiteX25" fmla="*/ 207664 w 2049164"/>
              <a:gd name="connsiteY25" fmla="*/ 474132 h 952499"/>
              <a:gd name="connsiteX26" fmla="*/ 271164 w 2049164"/>
              <a:gd name="connsiteY26" fmla="*/ 482599 h 952499"/>
              <a:gd name="connsiteX27" fmla="*/ 292330 w 2049164"/>
              <a:gd name="connsiteY27" fmla="*/ 499532 h 952499"/>
              <a:gd name="connsiteX28" fmla="*/ 305030 w 2049164"/>
              <a:gd name="connsiteY28" fmla="*/ 524932 h 952499"/>
              <a:gd name="connsiteX29" fmla="*/ 347363 w 2049164"/>
              <a:gd name="connsiteY29" fmla="*/ 524932 h 952499"/>
              <a:gd name="connsiteX30" fmla="*/ 372763 w 2049164"/>
              <a:gd name="connsiteY30" fmla="*/ 554566 h 952499"/>
              <a:gd name="connsiteX31" fmla="*/ 364296 w 2049164"/>
              <a:gd name="connsiteY31" fmla="*/ 609599 h 952499"/>
              <a:gd name="connsiteX32" fmla="*/ 292331 w 2049164"/>
              <a:gd name="connsiteY32" fmla="*/ 660399 h 952499"/>
              <a:gd name="connsiteX33" fmla="*/ 165330 w 2049164"/>
              <a:gd name="connsiteY33" fmla="*/ 673099 h 952499"/>
              <a:gd name="connsiteX34" fmla="*/ 194964 w 2049164"/>
              <a:gd name="connsiteY34" fmla="*/ 656166 h 952499"/>
              <a:gd name="connsiteX35" fmla="*/ 169564 w 2049164"/>
              <a:gd name="connsiteY35" fmla="*/ 668866 h 952499"/>
              <a:gd name="connsiteX36" fmla="*/ 94360 w 2049164"/>
              <a:gd name="connsiteY36" fmla="*/ 679966 h 952499"/>
              <a:gd name="connsiteX37" fmla="*/ 9693 w 2049164"/>
              <a:gd name="connsiteY37" fmla="*/ 696899 h 952499"/>
              <a:gd name="connsiteX38" fmla="*/ 8697 w 2049164"/>
              <a:gd name="connsiteY38" fmla="*/ 728132 h 952499"/>
              <a:gd name="connsiteX39" fmla="*/ 89131 w 2049164"/>
              <a:gd name="connsiteY39" fmla="*/ 719666 h 952499"/>
              <a:gd name="connsiteX40" fmla="*/ 55263 w 2049164"/>
              <a:gd name="connsiteY40" fmla="*/ 745066 h 952499"/>
              <a:gd name="connsiteX41" fmla="*/ 93364 w 2049164"/>
              <a:gd name="connsiteY41" fmla="*/ 774699 h 952499"/>
              <a:gd name="connsiteX42" fmla="*/ 128227 w 2049164"/>
              <a:gd name="connsiteY42" fmla="*/ 743466 h 952499"/>
              <a:gd name="connsiteX43" fmla="*/ 224597 w 2049164"/>
              <a:gd name="connsiteY43" fmla="*/ 766232 h 952499"/>
              <a:gd name="connsiteX44" fmla="*/ 224597 w 2049164"/>
              <a:gd name="connsiteY44" fmla="*/ 757766 h 952499"/>
              <a:gd name="connsiteX45" fmla="*/ 258464 w 2049164"/>
              <a:gd name="connsiteY45" fmla="*/ 749298 h 952499"/>
              <a:gd name="connsiteX46" fmla="*/ 296564 w 2049164"/>
              <a:gd name="connsiteY46" fmla="*/ 787399 h 952499"/>
              <a:gd name="connsiteX47" fmla="*/ 326197 w 2049164"/>
              <a:gd name="connsiteY47" fmla="*/ 753532 h 952499"/>
              <a:gd name="connsiteX48" fmla="*/ 364297 w 2049164"/>
              <a:gd name="connsiteY48" fmla="*/ 753532 h 952499"/>
              <a:gd name="connsiteX49" fmla="*/ 368530 w 2049164"/>
              <a:gd name="connsiteY49" fmla="*/ 766232 h 952499"/>
              <a:gd name="connsiteX50" fmla="*/ 406630 w 2049164"/>
              <a:gd name="connsiteY50" fmla="*/ 761999 h 952499"/>
              <a:gd name="connsiteX51" fmla="*/ 432030 w 2049164"/>
              <a:gd name="connsiteY51" fmla="*/ 745066 h 952499"/>
              <a:gd name="connsiteX52" fmla="*/ 440497 w 2049164"/>
              <a:gd name="connsiteY52" fmla="*/ 732366 h 952499"/>
              <a:gd name="connsiteX53" fmla="*/ 542097 w 2049164"/>
              <a:gd name="connsiteY53" fmla="*/ 698499 h 952499"/>
              <a:gd name="connsiteX54" fmla="*/ 715664 w 2049164"/>
              <a:gd name="connsiteY54" fmla="*/ 787400 h 952499"/>
              <a:gd name="connsiteX55" fmla="*/ 736830 w 2049164"/>
              <a:gd name="connsiteY55" fmla="*/ 888999 h 952499"/>
              <a:gd name="connsiteX56" fmla="*/ 736830 w 2049164"/>
              <a:gd name="connsiteY56" fmla="*/ 888999 h 952499"/>
              <a:gd name="connsiteX57" fmla="*/ 762230 w 2049164"/>
              <a:gd name="connsiteY57" fmla="*/ 952499 h 952499"/>
              <a:gd name="connsiteX58" fmla="*/ 800330 w 2049164"/>
              <a:gd name="connsiteY58" fmla="*/ 952499 h 952499"/>
              <a:gd name="connsiteX59" fmla="*/ 804564 w 2049164"/>
              <a:gd name="connsiteY59" fmla="*/ 901699 h 952499"/>
              <a:gd name="connsiteX60" fmla="*/ 800330 w 2049164"/>
              <a:gd name="connsiteY60" fmla="*/ 842432 h 952499"/>
              <a:gd name="connsiteX61" fmla="*/ 834197 w 2049164"/>
              <a:gd name="connsiteY61" fmla="*/ 880532 h 952499"/>
              <a:gd name="connsiteX62" fmla="*/ 846897 w 2049164"/>
              <a:gd name="connsiteY62" fmla="*/ 910166 h 952499"/>
              <a:gd name="connsiteX63" fmla="*/ 872297 w 2049164"/>
              <a:gd name="connsiteY63" fmla="*/ 948266 h 952499"/>
              <a:gd name="connsiteX64" fmla="*/ 897697 w 2049164"/>
              <a:gd name="connsiteY64" fmla="*/ 922866 h 952499"/>
              <a:gd name="connsiteX65" fmla="*/ 901930 w 2049164"/>
              <a:gd name="connsiteY65" fmla="*/ 855132 h 952499"/>
              <a:gd name="connsiteX66" fmla="*/ 897697 w 2049164"/>
              <a:gd name="connsiteY66" fmla="*/ 808566 h 952499"/>
              <a:gd name="connsiteX67" fmla="*/ 965430 w 2049164"/>
              <a:gd name="connsiteY67" fmla="*/ 812799 h 952499"/>
              <a:gd name="connsiteX68" fmla="*/ 1011997 w 2049164"/>
              <a:gd name="connsiteY68" fmla="*/ 795866 h 952499"/>
              <a:gd name="connsiteX69" fmla="*/ 1054330 w 2049164"/>
              <a:gd name="connsiteY69" fmla="*/ 766232 h 952499"/>
              <a:gd name="connsiteX70" fmla="*/ 1088197 w 2049164"/>
              <a:gd name="connsiteY70" fmla="*/ 749299 h 952499"/>
              <a:gd name="connsiteX71" fmla="*/ 1151697 w 2049164"/>
              <a:gd name="connsiteY71" fmla="*/ 757766 h 952499"/>
              <a:gd name="connsiteX72" fmla="*/ 1227897 w 2049164"/>
              <a:gd name="connsiteY72" fmla="*/ 812799 h 952499"/>
              <a:gd name="connsiteX73" fmla="*/ 1287164 w 2049164"/>
              <a:gd name="connsiteY73" fmla="*/ 846666 h 952499"/>
              <a:gd name="connsiteX74" fmla="*/ 1321030 w 2049164"/>
              <a:gd name="connsiteY74" fmla="*/ 872066 h 952499"/>
              <a:gd name="connsiteX75" fmla="*/ 1367597 w 2049164"/>
              <a:gd name="connsiteY75" fmla="*/ 901699 h 952499"/>
              <a:gd name="connsiteX76" fmla="*/ 1443797 w 2049164"/>
              <a:gd name="connsiteY76" fmla="*/ 901699 h 952499"/>
              <a:gd name="connsiteX77" fmla="*/ 1376064 w 2049164"/>
              <a:gd name="connsiteY77" fmla="*/ 846666 h 952499"/>
              <a:gd name="connsiteX78" fmla="*/ 1337964 w 2049164"/>
              <a:gd name="connsiteY78" fmla="*/ 787399 h 952499"/>
              <a:gd name="connsiteX79" fmla="*/ 1321030 w 2049164"/>
              <a:gd name="connsiteY79" fmla="*/ 770466 h 952499"/>
              <a:gd name="connsiteX80" fmla="*/ 1282930 w 2049164"/>
              <a:gd name="connsiteY80" fmla="*/ 711199 h 952499"/>
              <a:gd name="connsiteX81" fmla="*/ 1261764 w 2049164"/>
              <a:gd name="connsiteY81" fmla="*/ 690032 h 952499"/>
              <a:gd name="connsiteX82" fmla="*/ 1282930 w 2049164"/>
              <a:gd name="connsiteY82" fmla="*/ 668866 h 952499"/>
              <a:gd name="connsiteX83" fmla="*/ 1354897 w 2049164"/>
              <a:gd name="connsiteY83" fmla="*/ 660399 h 952499"/>
              <a:gd name="connsiteX84" fmla="*/ 1397230 w 2049164"/>
              <a:gd name="connsiteY84" fmla="*/ 702732 h 952499"/>
              <a:gd name="connsiteX85" fmla="*/ 1481897 w 2049164"/>
              <a:gd name="connsiteY85" fmla="*/ 702732 h 952499"/>
              <a:gd name="connsiteX86" fmla="*/ 1558097 w 2049164"/>
              <a:gd name="connsiteY86" fmla="*/ 719666 h 952499"/>
              <a:gd name="connsiteX87" fmla="*/ 1829030 w 2049164"/>
              <a:gd name="connsiteY87" fmla="*/ 838199 h 952499"/>
              <a:gd name="connsiteX88" fmla="*/ 1917930 w 2049164"/>
              <a:gd name="connsiteY88" fmla="*/ 838199 h 952499"/>
              <a:gd name="connsiteX89" fmla="*/ 1956030 w 2049164"/>
              <a:gd name="connsiteY89" fmla="*/ 825499 h 952499"/>
              <a:gd name="connsiteX90" fmla="*/ 1930630 w 2049164"/>
              <a:gd name="connsiteY90" fmla="*/ 783166 h 952499"/>
              <a:gd name="connsiteX91" fmla="*/ 2049164 w 2049164"/>
              <a:gd name="connsiteY91" fmla="*/ 812799 h 952499"/>
              <a:gd name="connsiteX92" fmla="*/ 1998364 w 2049164"/>
              <a:gd name="connsiteY92" fmla="*/ 766232 h 952499"/>
              <a:gd name="connsiteX93" fmla="*/ 2049164 w 2049164"/>
              <a:gd name="connsiteY93" fmla="*/ 745066 h 952499"/>
              <a:gd name="connsiteX94" fmla="*/ 1879830 w 2049164"/>
              <a:gd name="connsiteY94" fmla="*/ 698499 h 952499"/>
              <a:gd name="connsiteX95" fmla="*/ 2044930 w 2049164"/>
              <a:gd name="connsiteY95" fmla="*/ 685799 h 952499"/>
              <a:gd name="connsiteX96" fmla="*/ 2006830 w 2049164"/>
              <a:gd name="connsiteY96" fmla="*/ 656166 h 952499"/>
              <a:gd name="connsiteX97" fmla="*/ 2049164 w 2049164"/>
              <a:gd name="connsiteY97" fmla="*/ 626532 h 952499"/>
              <a:gd name="connsiteX98" fmla="*/ 1951797 w 2049164"/>
              <a:gd name="connsiteY98" fmla="*/ 618066 h 952499"/>
              <a:gd name="connsiteX99" fmla="*/ 2036464 w 2049164"/>
              <a:gd name="connsiteY99" fmla="*/ 571499 h 952499"/>
              <a:gd name="connsiteX100" fmla="*/ 1951797 w 2049164"/>
              <a:gd name="connsiteY100" fmla="*/ 558799 h 952499"/>
              <a:gd name="connsiteX101" fmla="*/ 2023764 w 2049164"/>
              <a:gd name="connsiteY101" fmla="*/ 507999 h 952499"/>
              <a:gd name="connsiteX102" fmla="*/ 1968730 w 2049164"/>
              <a:gd name="connsiteY102" fmla="*/ 507999 h 952499"/>
              <a:gd name="connsiteX103" fmla="*/ 2019530 w 2049164"/>
              <a:gd name="connsiteY103" fmla="*/ 469899 h 952499"/>
              <a:gd name="connsiteX104" fmla="*/ 1930630 w 2049164"/>
              <a:gd name="connsiteY104" fmla="*/ 474132 h 952499"/>
              <a:gd name="connsiteX105" fmla="*/ 1934864 w 2049164"/>
              <a:gd name="connsiteY105" fmla="*/ 444499 h 952499"/>
              <a:gd name="connsiteX106" fmla="*/ 1879830 w 2049164"/>
              <a:gd name="connsiteY106" fmla="*/ 461432 h 952499"/>
              <a:gd name="connsiteX107" fmla="*/ 1892530 w 2049164"/>
              <a:gd name="connsiteY107" fmla="*/ 427566 h 952499"/>
              <a:gd name="connsiteX108" fmla="*/ 1790930 w 2049164"/>
              <a:gd name="connsiteY108" fmla="*/ 457199 h 952499"/>
              <a:gd name="connsiteX109" fmla="*/ 1829030 w 2049164"/>
              <a:gd name="connsiteY109" fmla="*/ 410632 h 952499"/>
              <a:gd name="connsiteX110" fmla="*/ 1820564 w 2049164"/>
              <a:gd name="connsiteY110" fmla="*/ 380999 h 952499"/>
              <a:gd name="connsiteX111" fmla="*/ 1693564 w 2049164"/>
              <a:gd name="connsiteY111" fmla="*/ 440266 h 952499"/>
              <a:gd name="connsiteX112" fmla="*/ 1528464 w 2049164"/>
              <a:gd name="connsiteY112" fmla="*/ 541866 h 952499"/>
              <a:gd name="connsiteX113" fmla="*/ 1494597 w 2049164"/>
              <a:gd name="connsiteY113" fmla="*/ 584199 h 952499"/>
              <a:gd name="connsiteX114" fmla="*/ 1409930 w 2049164"/>
              <a:gd name="connsiteY114" fmla="*/ 575732 h 952499"/>
              <a:gd name="connsiteX115" fmla="*/ 1359130 w 2049164"/>
              <a:gd name="connsiteY115" fmla="*/ 579966 h 952499"/>
              <a:gd name="connsiteX116" fmla="*/ 1346430 w 2049164"/>
              <a:gd name="connsiteY116" fmla="*/ 609599 h 952499"/>
              <a:gd name="connsiteX117" fmla="*/ 1304097 w 2049164"/>
              <a:gd name="connsiteY117" fmla="*/ 613832 h 952499"/>
              <a:gd name="connsiteX118" fmla="*/ 1232130 w 2049164"/>
              <a:gd name="connsiteY118" fmla="*/ 613832 h 952499"/>
              <a:gd name="connsiteX119" fmla="*/ 1206730 w 2049164"/>
              <a:gd name="connsiteY119" fmla="*/ 605366 h 952499"/>
              <a:gd name="connsiteX120" fmla="*/ 1215197 w 2049164"/>
              <a:gd name="connsiteY120" fmla="*/ 524932 h 952499"/>
              <a:gd name="connsiteX121" fmla="*/ 1236364 w 2049164"/>
              <a:gd name="connsiteY121" fmla="*/ 491066 h 952499"/>
              <a:gd name="connsiteX122" fmla="*/ 1299864 w 2049164"/>
              <a:gd name="connsiteY122" fmla="*/ 461432 h 952499"/>
              <a:gd name="connsiteX123" fmla="*/ 1278697 w 2049164"/>
              <a:gd name="connsiteY123" fmla="*/ 427566 h 952499"/>
              <a:gd name="connsiteX124" fmla="*/ 1270230 w 2049164"/>
              <a:gd name="connsiteY124" fmla="*/ 397932 h 952499"/>
              <a:gd name="connsiteX125" fmla="*/ 1249064 w 2049164"/>
              <a:gd name="connsiteY125" fmla="*/ 397932 h 952499"/>
              <a:gd name="connsiteX126" fmla="*/ 1380297 w 2049164"/>
              <a:gd name="connsiteY126" fmla="*/ 321732 h 952499"/>
              <a:gd name="connsiteX127" fmla="*/ 1435330 w 2049164"/>
              <a:gd name="connsiteY127" fmla="*/ 309032 h 952499"/>
              <a:gd name="connsiteX128" fmla="*/ 1409930 w 2049164"/>
              <a:gd name="connsiteY128" fmla="*/ 279399 h 952499"/>
              <a:gd name="connsiteX129" fmla="*/ 1464964 w 2049164"/>
              <a:gd name="connsiteY129" fmla="*/ 266699 h 952499"/>
              <a:gd name="connsiteX130" fmla="*/ 1342198 w 2049164"/>
              <a:gd name="connsiteY130" fmla="*/ 287866 h 952499"/>
              <a:gd name="connsiteX131" fmla="*/ 1215196 w 2049164"/>
              <a:gd name="connsiteY131" fmla="*/ 317500 h 952499"/>
              <a:gd name="connsiteX132" fmla="*/ 1105131 w 2049164"/>
              <a:gd name="connsiteY132" fmla="*/ 359832 h 952499"/>
              <a:gd name="connsiteX133" fmla="*/ 978129 w 2049164"/>
              <a:gd name="connsiteY133" fmla="*/ 402165 h 952499"/>
              <a:gd name="connsiteX134" fmla="*/ 906164 w 2049164"/>
              <a:gd name="connsiteY134" fmla="*/ 380999 h 952499"/>
              <a:gd name="connsiteX135" fmla="*/ 736830 w 2049164"/>
              <a:gd name="connsiteY135" fmla="*/ 351366 h 952499"/>
              <a:gd name="connsiteX136" fmla="*/ 956964 w 2049164"/>
              <a:gd name="connsiteY136" fmla="*/ 342899 h 952499"/>
              <a:gd name="connsiteX137" fmla="*/ 855364 w 2049164"/>
              <a:gd name="connsiteY137" fmla="*/ 304799 h 952499"/>
              <a:gd name="connsiteX138" fmla="*/ 978130 w 2049164"/>
              <a:gd name="connsiteY138" fmla="*/ 266699 h 952499"/>
              <a:gd name="connsiteX139" fmla="*/ 872297 w 2049164"/>
              <a:gd name="connsiteY139" fmla="*/ 228599 h 952499"/>
              <a:gd name="connsiteX140" fmla="*/ 906164 w 2049164"/>
              <a:gd name="connsiteY140" fmla="*/ 165099 h 952499"/>
              <a:gd name="connsiteX141" fmla="*/ 965430 w 2049164"/>
              <a:gd name="connsiteY141" fmla="*/ 131232 h 952499"/>
              <a:gd name="connsiteX142" fmla="*/ 965430 w 2049164"/>
              <a:gd name="connsiteY142" fmla="*/ 97366 h 952499"/>
              <a:gd name="connsiteX143" fmla="*/ 931564 w 2049164"/>
              <a:gd name="connsiteY143" fmla="*/ 105832 h 952499"/>
              <a:gd name="connsiteX144" fmla="*/ 935797 w 2049164"/>
              <a:gd name="connsiteY144" fmla="*/ 63499 h 952499"/>
              <a:gd name="connsiteX145" fmla="*/ 872297 w 2049164"/>
              <a:gd name="connsiteY145" fmla="*/ 80432 h 952499"/>
              <a:gd name="connsiteX146" fmla="*/ 859597 w 2049164"/>
              <a:gd name="connsiteY146" fmla="*/ 84666 h 952499"/>
              <a:gd name="connsiteX147" fmla="*/ 800330 w 2049164"/>
              <a:gd name="connsiteY147" fmla="*/ 114299 h 952499"/>
              <a:gd name="connsiteX148" fmla="*/ 766464 w 2049164"/>
              <a:gd name="connsiteY148" fmla="*/ 165099 h 952499"/>
              <a:gd name="connsiteX149" fmla="*/ 715664 w 2049164"/>
              <a:gd name="connsiteY149" fmla="*/ 169332 h 952499"/>
              <a:gd name="connsiteX150" fmla="*/ 647930 w 2049164"/>
              <a:gd name="connsiteY150" fmla="*/ 165099 h 952499"/>
              <a:gd name="connsiteX151" fmla="*/ 529398 w 2049164"/>
              <a:gd name="connsiteY151" fmla="*/ 203199 h 952499"/>
              <a:gd name="connsiteX152" fmla="*/ 495530 w 2049164"/>
              <a:gd name="connsiteY152" fmla="*/ 232832 h 952499"/>
              <a:gd name="connsiteX153" fmla="*/ 436264 w 2049164"/>
              <a:gd name="connsiteY153" fmla="*/ 237065 h 952499"/>
              <a:gd name="connsiteX154" fmla="*/ 448964 w 2049164"/>
              <a:gd name="connsiteY154" fmla="*/ 198966 h 952499"/>
              <a:gd name="connsiteX155" fmla="*/ 419331 w 2049164"/>
              <a:gd name="connsiteY155" fmla="*/ 148166 h 952499"/>
              <a:gd name="connsiteX156" fmla="*/ 432031 w 2049164"/>
              <a:gd name="connsiteY156" fmla="*/ 93133 h 952499"/>
              <a:gd name="connsiteX157" fmla="*/ 427798 w 2049164"/>
              <a:gd name="connsiteY157" fmla="*/ 0 h 952499"/>
              <a:gd name="connsiteX158" fmla="*/ 376997 w 2049164"/>
              <a:gd name="connsiteY158" fmla="*/ 21165 h 952499"/>
              <a:gd name="connsiteX159" fmla="*/ 355830 w 2049164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33042 w 2045376"/>
              <a:gd name="connsiteY56" fmla="*/ 8889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58442 w 2045376"/>
              <a:gd name="connsiteY57" fmla="*/ 9524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52499"/>
              <a:gd name="connsiteX1" fmla="*/ 301242 w 2045376"/>
              <a:gd name="connsiteY1" fmla="*/ 118532 h 952499"/>
              <a:gd name="connsiteX2" fmla="*/ 301242 w 2045376"/>
              <a:gd name="connsiteY2" fmla="*/ 152398 h 952499"/>
              <a:gd name="connsiteX3" fmla="*/ 267377 w 2045376"/>
              <a:gd name="connsiteY3" fmla="*/ 165098 h 952499"/>
              <a:gd name="connsiteX4" fmla="*/ 288542 w 2045376"/>
              <a:gd name="connsiteY4" fmla="*/ 245533 h 952499"/>
              <a:gd name="connsiteX5" fmla="*/ 178475 w 2045376"/>
              <a:gd name="connsiteY5" fmla="*/ 258232 h 952499"/>
              <a:gd name="connsiteX6" fmla="*/ 237743 w 2045376"/>
              <a:gd name="connsiteY6" fmla="*/ 270932 h 952499"/>
              <a:gd name="connsiteX7" fmla="*/ 199643 w 2045376"/>
              <a:gd name="connsiteY7" fmla="*/ 313266 h 952499"/>
              <a:gd name="connsiteX8" fmla="*/ 136142 w 2045376"/>
              <a:gd name="connsiteY8" fmla="*/ 292099 h 952499"/>
              <a:gd name="connsiteX9" fmla="*/ 123443 w 2045376"/>
              <a:gd name="connsiteY9" fmla="*/ 296332 h 952499"/>
              <a:gd name="connsiteX10" fmla="*/ 98042 w 2045376"/>
              <a:gd name="connsiteY10" fmla="*/ 359832 h 952499"/>
              <a:gd name="connsiteX11" fmla="*/ 43010 w 2045376"/>
              <a:gd name="connsiteY11" fmla="*/ 313266 h 952499"/>
              <a:gd name="connsiteX12" fmla="*/ 26076 w 2045376"/>
              <a:gd name="connsiteY12" fmla="*/ 334432 h 952499"/>
              <a:gd name="connsiteX13" fmla="*/ 131909 w 2045376"/>
              <a:gd name="connsiteY13" fmla="*/ 317499 h 952499"/>
              <a:gd name="connsiteX14" fmla="*/ 123442 w 2045376"/>
              <a:gd name="connsiteY14" fmla="*/ 317499 h 952499"/>
              <a:gd name="connsiteX15" fmla="*/ 165776 w 2045376"/>
              <a:gd name="connsiteY15" fmla="*/ 347133 h 952499"/>
              <a:gd name="connsiteX16" fmla="*/ 17609 w 2045376"/>
              <a:gd name="connsiteY16" fmla="*/ 372532 h 952499"/>
              <a:gd name="connsiteX17" fmla="*/ 43009 w 2045376"/>
              <a:gd name="connsiteY17" fmla="*/ 393699 h 952499"/>
              <a:gd name="connsiteX18" fmla="*/ 102276 w 2045376"/>
              <a:gd name="connsiteY18" fmla="*/ 389465 h 952499"/>
              <a:gd name="connsiteX19" fmla="*/ 140376 w 2045376"/>
              <a:gd name="connsiteY19" fmla="*/ 397932 h 952499"/>
              <a:gd name="connsiteX20" fmla="*/ 144609 w 2045376"/>
              <a:gd name="connsiteY20" fmla="*/ 431799 h 952499"/>
              <a:gd name="connsiteX21" fmla="*/ 144609 w 2045376"/>
              <a:gd name="connsiteY21" fmla="*/ 457199 h 952499"/>
              <a:gd name="connsiteX22" fmla="*/ 165775 w 2045376"/>
              <a:gd name="connsiteY22" fmla="*/ 444499 h 952499"/>
              <a:gd name="connsiteX23" fmla="*/ 161542 w 2045376"/>
              <a:gd name="connsiteY23" fmla="*/ 452966 h 952499"/>
              <a:gd name="connsiteX24" fmla="*/ 191176 w 2045376"/>
              <a:gd name="connsiteY24" fmla="*/ 461433 h 952499"/>
              <a:gd name="connsiteX25" fmla="*/ 203876 w 2045376"/>
              <a:gd name="connsiteY25" fmla="*/ 474132 h 952499"/>
              <a:gd name="connsiteX26" fmla="*/ 267376 w 2045376"/>
              <a:gd name="connsiteY26" fmla="*/ 482599 h 952499"/>
              <a:gd name="connsiteX27" fmla="*/ 288542 w 2045376"/>
              <a:gd name="connsiteY27" fmla="*/ 499532 h 952499"/>
              <a:gd name="connsiteX28" fmla="*/ 301242 w 2045376"/>
              <a:gd name="connsiteY28" fmla="*/ 524932 h 952499"/>
              <a:gd name="connsiteX29" fmla="*/ 343575 w 2045376"/>
              <a:gd name="connsiteY29" fmla="*/ 524932 h 952499"/>
              <a:gd name="connsiteX30" fmla="*/ 368975 w 2045376"/>
              <a:gd name="connsiteY30" fmla="*/ 554566 h 952499"/>
              <a:gd name="connsiteX31" fmla="*/ 360508 w 2045376"/>
              <a:gd name="connsiteY31" fmla="*/ 609599 h 952499"/>
              <a:gd name="connsiteX32" fmla="*/ 288543 w 2045376"/>
              <a:gd name="connsiteY32" fmla="*/ 660399 h 952499"/>
              <a:gd name="connsiteX33" fmla="*/ 161542 w 2045376"/>
              <a:gd name="connsiteY33" fmla="*/ 673099 h 952499"/>
              <a:gd name="connsiteX34" fmla="*/ 191176 w 2045376"/>
              <a:gd name="connsiteY34" fmla="*/ 656166 h 952499"/>
              <a:gd name="connsiteX35" fmla="*/ 165776 w 2045376"/>
              <a:gd name="connsiteY35" fmla="*/ 668866 h 952499"/>
              <a:gd name="connsiteX36" fmla="*/ 90572 w 2045376"/>
              <a:gd name="connsiteY36" fmla="*/ 679966 h 952499"/>
              <a:gd name="connsiteX37" fmla="*/ 5905 w 2045376"/>
              <a:gd name="connsiteY37" fmla="*/ 696899 h 952499"/>
              <a:gd name="connsiteX38" fmla="*/ 38776 w 2045376"/>
              <a:gd name="connsiteY38" fmla="*/ 723898 h 952499"/>
              <a:gd name="connsiteX39" fmla="*/ 85343 w 2045376"/>
              <a:gd name="connsiteY39" fmla="*/ 719666 h 952499"/>
              <a:gd name="connsiteX40" fmla="*/ 51475 w 2045376"/>
              <a:gd name="connsiteY40" fmla="*/ 745066 h 952499"/>
              <a:gd name="connsiteX41" fmla="*/ 89576 w 2045376"/>
              <a:gd name="connsiteY41" fmla="*/ 774699 h 952499"/>
              <a:gd name="connsiteX42" fmla="*/ 124439 w 2045376"/>
              <a:gd name="connsiteY42" fmla="*/ 743466 h 952499"/>
              <a:gd name="connsiteX43" fmla="*/ 220809 w 2045376"/>
              <a:gd name="connsiteY43" fmla="*/ 766232 h 952499"/>
              <a:gd name="connsiteX44" fmla="*/ 220809 w 2045376"/>
              <a:gd name="connsiteY44" fmla="*/ 757766 h 952499"/>
              <a:gd name="connsiteX45" fmla="*/ 254676 w 2045376"/>
              <a:gd name="connsiteY45" fmla="*/ 749298 h 952499"/>
              <a:gd name="connsiteX46" fmla="*/ 292776 w 2045376"/>
              <a:gd name="connsiteY46" fmla="*/ 787399 h 952499"/>
              <a:gd name="connsiteX47" fmla="*/ 322409 w 2045376"/>
              <a:gd name="connsiteY47" fmla="*/ 753532 h 952499"/>
              <a:gd name="connsiteX48" fmla="*/ 360509 w 2045376"/>
              <a:gd name="connsiteY48" fmla="*/ 753532 h 952499"/>
              <a:gd name="connsiteX49" fmla="*/ 364742 w 2045376"/>
              <a:gd name="connsiteY49" fmla="*/ 766232 h 952499"/>
              <a:gd name="connsiteX50" fmla="*/ 402842 w 2045376"/>
              <a:gd name="connsiteY50" fmla="*/ 761999 h 952499"/>
              <a:gd name="connsiteX51" fmla="*/ 428242 w 2045376"/>
              <a:gd name="connsiteY51" fmla="*/ 745066 h 952499"/>
              <a:gd name="connsiteX52" fmla="*/ 436709 w 2045376"/>
              <a:gd name="connsiteY52" fmla="*/ 732366 h 952499"/>
              <a:gd name="connsiteX53" fmla="*/ 538309 w 2045376"/>
              <a:gd name="connsiteY53" fmla="*/ 698499 h 952499"/>
              <a:gd name="connsiteX54" fmla="*/ 711876 w 2045376"/>
              <a:gd name="connsiteY54" fmla="*/ 787400 h 952499"/>
              <a:gd name="connsiteX55" fmla="*/ 733042 w 2045376"/>
              <a:gd name="connsiteY55" fmla="*/ 888999 h 952499"/>
              <a:gd name="connsiteX56" fmla="*/ 771142 w 2045376"/>
              <a:gd name="connsiteY56" fmla="*/ 838199 h 952499"/>
              <a:gd name="connsiteX57" fmla="*/ 796542 w 2045376"/>
              <a:gd name="connsiteY57" fmla="*/ 914399 h 952499"/>
              <a:gd name="connsiteX58" fmla="*/ 796542 w 2045376"/>
              <a:gd name="connsiteY58" fmla="*/ 952499 h 952499"/>
              <a:gd name="connsiteX59" fmla="*/ 800776 w 2045376"/>
              <a:gd name="connsiteY59" fmla="*/ 901699 h 952499"/>
              <a:gd name="connsiteX60" fmla="*/ 796542 w 2045376"/>
              <a:gd name="connsiteY60" fmla="*/ 842432 h 952499"/>
              <a:gd name="connsiteX61" fmla="*/ 830409 w 2045376"/>
              <a:gd name="connsiteY61" fmla="*/ 880532 h 952499"/>
              <a:gd name="connsiteX62" fmla="*/ 843109 w 2045376"/>
              <a:gd name="connsiteY62" fmla="*/ 910166 h 952499"/>
              <a:gd name="connsiteX63" fmla="*/ 868509 w 2045376"/>
              <a:gd name="connsiteY63" fmla="*/ 948266 h 952499"/>
              <a:gd name="connsiteX64" fmla="*/ 893909 w 2045376"/>
              <a:gd name="connsiteY64" fmla="*/ 922866 h 952499"/>
              <a:gd name="connsiteX65" fmla="*/ 898142 w 2045376"/>
              <a:gd name="connsiteY65" fmla="*/ 855132 h 952499"/>
              <a:gd name="connsiteX66" fmla="*/ 893909 w 2045376"/>
              <a:gd name="connsiteY66" fmla="*/ 808566 h 952499"/>
              <a:gd name="connsiteX67" fmla="*/ 961642 w 2045376"/>
              <a:gd name="connsiteY67" fmla="*/ 812799 h 952499"/>
              <a:gd name="connsiteX68" fmla="*/ 1008209 w 2045376"/>
              <a:gd name="connsiteY68" fmla="*/ 795866 h 952499"/>
              <a:gd name="connsiteX69" fmla="*/ 1050542 w 2045376"/>
              <a:gd name="connsiteY69" fmla="*/ 766232 h 952499"/>
              <a:gd name="connsiteX70" fmla="*/ 1084409 w 2045376"/>
              <a:gd name="connsiteY70" fmla="*/ 749299 h 952499"/>
              <a:gd name="connsiteX71" fmla="*/ 1147909 w 2045376"/>
              <a:gd name="connsiteY71" fmla="*/ 757766 h 952499"/>
              <a:gd name="connsiteX72" fmla="*/ 1224109 w 2045376"/>
              <a:gd name="connsiteY72" fmla="*/ 812799 h 952499"/>
              <a:gd name="connsiteX73" fmla="*/ 1283376 w 2045376"/>
              <a:gd name="connsiteY73" fmla="*/ 846666 h 952499"/>
              <a:gd name="connsiteX74" fmla="*/ 1317242 w 2045376"/>
              <a:gd name="connsiteY74" fmla="*/ 872066 h 952499"/>
              <a:gd name="connsiteX75" fmla="*/ 1363809 w 2045376"/>
              <a:gd name="connsiteY75" fmla="*/ 901699 h 952499"/>
              <a:gd name="connsiteX76" fmla="*/ 1440009 w 2045376"/>
              <a:gd name="connsiteY76" fmla="*/ 901699 h 952499"/>
              <a:gd name="connsiteX77" fmla="*/ 1372276 w 2045376"/>
              <a:gd name="connsiteY77" fmla="*/ 846666 h 952499"/>
              <a:gd name="connsiteX78" fmla="*/ 1334176 w 2045376"/>
              <a:gd name="connsiteY78" fmla="*/ 787399 h 952499"/>
              <a:gd name="connsiteX79" fmla="*/ 1317242 w 2045376"/>
              <a:gd name="connsiteY79" fmla="*/ 770466 h 952499"/>
              <a:gd name="connsiteX80" fmla="*/ 1279142 w 2045376"/>
              <a:gd name="connsiteY80" fmla="*/ 711199 h 952499"/>
              <a:gd name="connsiteX81" fmla="*/ 1257976 w 2045376"/>
              <a:gd name="connsiteY81" fmla="*/ 690032 h 952499"/>
              <a:gd name="connsiteX82" fmla="*/ 1279142 w 2045376"/>
              <a:gd name="connsiteY82" fmla="*/ 668866 h 952499"/>
              <a:gd name="connsiteX83" fmla="*/ 1351109 w 2045376"/>
              <a:gd name="connsiteY83" fmla="*/ 660399 h 952499"/>
              <a:gd name="connsiteX84" fmla="*/ 1393442 w 2045376"/>
              <a:gd name="connsiteY84" fmla="*/ 702732 h 952499"/>
              <a:gd name="connsiteX85" fmla="*/ 1478109 w 2045376"/>
              <a:gd name="connsiteY85" fmla="*/ 702732 h 952499"/>
              <a:gd name="connsiteX86" fmla="*/ 1554309 w 2045376"/>
              <a:gd name="connsiteY86" fmla="*/ 719666 h 952499"/>
              <a:gd name="connsiteX87" fmla="*/ 1825242 w 2045376"/>
              <a:gd name="connsiteY87" fmla="*/ 838199 h 952499"/>
              <a:gd name="connsiteX88" fmla="*/ 1914142 w 2045376"/>
              <a:gd name="connsiteY88" fmla="*/ 838199 h 952499"/>
              <a:gd name="connsiteX89" fmla="*/ 1952242 w 2045376"/>
              <a:gd name="connsiteY89" fmla="*/ 825499 h 952499"/>
              <a:gd name="connsiteX90" fmla="*/ 1926842 w 2045376"/>
              <a:gd name="connsiteY90" fmla="*/ 783166 h 952499"/>
              <a:gd name="connsiteX91" fmla="*/ 2045376 w 2045376"/>
              <a:gd name="connsiteY91" fmla="*/ 812799 h 952499"/>
              <a:gd name="connsiteX92" fmla="*/ 1994576 w 2045376"/>
              <a:gd name="connsiteY92" fmla="*/ 766232 h 952499"/>
              <a:gd name="connsiteX93" fmla="*/ 2045376 w 2045376"/>
              <a:gd name="connsiteY93" fmla="*/ 745066 h 952499"/>
              <a:gd name="connsiteX94" fmla="*/ 1876042 w 2045376"/>
              <a:gd name="connsiteY94" fmla="*/ 698499 h 952499"/>
              <a:gd name="connsiteX95" fmla="*/ 2041142 w 2045376"/>
              <a:gd name="connsiteY95" fmla="*/ 685799 h 952499"/>
              <a:gd name="connsiteX96" fmla="*/ 2003042 w 2045376"/>
              <a:gd name="connsiteY96" fmla="*/ 656166 h 952499"/>
              <a:gd name="connsiteX97" fmla="*/ 2045376 w 2045376"/>
              <a:gd name="connsiteY97" fmla="*/ 626532 h 952499"/>
              <a:gd name="connsiteX98" fmla="*/ 1948009 w 2045376"/>
              <a:gd name="connsiteY98" fmla="*/ 618066 h 952499"/>
              <a:gd name="connsiteX99" fmla="*/ 2032676 w 2045376"/>
              <a:gd name="connsiteY99" fmla="*/ 571499 h 952499"/>
              <a:gd name="connsiteX100" fmla="*/ 1948009 w 2045376"/>
              <a:gd name="connsiteY100" fmla="*/ 558799 h 952499"/>
              <a:gd name="connsiteX101" fmla="*/ 2019976 w 2045376"/>
              <a:gd name="connsiteY101" fmla="*/ 507999 h 952499"/>
              <a:gd name="connsiteX102" fmla="*/ 1964942 w 2045376"/>
              <a:gd name="connsiteY102" fmla="*/ 507999 h 952499"/>
              <a:gd name="connsiteX103" fmla="*/ 2015742 w 2045376"/>
              <a:gd name="connsiteY103" fmla="*/ 469899 h 952499"/>
              <a:gd name="connsiteX104" fmla="*/ 1926842 w 2045376"/>
              <a:gd name="connsiteY104" fmla="*/ 474132 h 952499"/>
              <a:gd name="connsiteX105" fmla="*/ 1931076 w 2045376"/>
              <a:gd name="connsiteY105" fmla="*/ 444499 h 952499"/>
              <a:gd name="connsiteX106" fmla="*/ 1876042 w 2045376"/>
              <a:gd name="connsiteY106" fmla="*/ 461432 h 952499"/>
              <a:gd name="connsiteX107" fmla="*/ 1888742 w 2045376"/>
              <a:gd name="connsiteY107" fmla="*/ 427566 h 952499"/>
              <a:gd name="connsiteX108" fmla="*/ 1787142 w 2045376"/>
              <a:gd name="connsiteY108" fmla="*/ 457199 h 952499"/>
              <a:gd name="connsiteX109" fmla="*/ 1825242 w 2045376"/>
              <a:gd name="connsiteY109" fmla="*/ 410632 h 952499"/>
              <a:gd name="connsiteX110" fmla="*/ 1816776 w 2045376"/>
              <a:gd name="connsiteY110" fmla="*/ 380999 h 952499"/>
              <a:gd name="connsiteX111" fmla="*/ 1689776 w 2045376"/>
              <a:gd name="connsiteY111" fmla="*/ 440266 h 952499"/>
              <a:gd name="connsiteX112" fmla="*/ 1524676 w 2045376"/>
              <a:gd name="connsiteY112" fmla="*/ 541866 h 952499"/>
              <a:gd name="connsiteX113" fmla="*/ 1490809 w 2045376"/>
              <a:gd name="connsiteY113" fmla="*/ 584199 h 952499"/>
              <a:gd name="connsiteX114" fmla="*/ 1406142 w 2045376"/>
              <a:gd name="connsiteY114" fmla="*/ 575732 h 952499"/>
              <a:gd name="connsiteX115" fmla="*/ 1355342 w 2045376"/>
              <a:gd name="connsiteY115" fmla="*/ 579966 h 952499"/>
              <a:gd name="connsiteX116" fmla="*/ 1342642 w 2045376"/>
              <a:gd name="connsiteY116" fmla="*/ 609599 h 952499"/>
              <a:gd name="connsiteX117" fmla="*/ 1300309 w 2045376"/>
              <a:gd name="connsiteY117" fmla="*/ 613832 h 952499"/>
              <a:gd name="connsiteX118" fmla="*/ 1228342 w 2045376"/>
              <a:gd name="connsiteY118" fmla="*/ 613832 h 952499"/>
              <a:gd name="connsiteX119" fmla="*/ 1202942 w 2045376"/>
              <a:gd name="connsiteY119" fmla="*/ 605366 h 952499"/>
              <a:gd name="connsiteX120" fmla="*/ 1211409 w 2045376"/>
              <a:gd name="connsiteY120" fmla="*/ 524932 h 952499"/>
              <a:gd name="connsiteX121" fmla="*/ 1232576 w 2045376"/>
              <a:gd name="connsiteY121" fmla="*/ 491066 h 952499"/>
              <a:gd name="connsiteX122" fmla="*/ 1296076 w 2045376"/>
              <a:gd name="connsiteY122" fmla="*/ 461432 h 952499"/>
              <a:gd name="connsiteX123" fmla="*/ 1274909 w 2045376"/>
              <a:gd name="connsiteY123" fmla="*/ 427566 h 952499"/>
              <a:gd name="connsiteX124" fmla="*/ 1266442 w 2045376"/>
              <a:gd name="connsiteY124" fmla="*/ 397932 h 952499"/>
              <a:gd name="connsiteX125" fmla="*/ 1245276 w 2045376"/>
              <a:gd name="connsiteY125" fmla="*/ 397932 h 952499"/>
              <a:gd name="connsiteX126" fmla="*/ 1376509 w 2045376"/>
              <a:gd name="connsiteY126" fmla="*/ 321732 h 952499"/>
              <a:gd name="connsiteX127" fmla="*/ 1431542 w 2045376"/>
              <a:gd name="connsiteY127" fmla="*/ 309032 h 952499"/>
              <a:gd name="connsiteX128" fmla="*/ 1406142 w 2045376"/>
              <a:gd name="connsiteY128" fmla="*/ 279399 h 952499"/>
              <a:gd name="connsiteX129" fmla="*/ 1461176 w 2045376"/>
              <a:gd name="connsiteY129" fmla="*/ 266699 h 952499"/>
              <a:gd name="connsiteX130" fmla="*/ 1338410 w 2045376"/>
              <a:gd name="connsiteY130" fmla="*/ 287866 h 952499"/>
              <a:gd name="connsiteX131" fmla="*/ 1211408 w 2045376"/>
              <a:gd name="connsiteY131" fmla="*/ 317500 h 952499"/>
              <a:gd name="connsiteX132" fmla="*/ 1101343 w 2045376"/>
              <a:gd name="connsiteY132" fmla="*/ 359832 h 952499"/>
              <a:gd name="connsiteX133" fmla="*/ 974341 w 2045376"/>
              <a:gd name="connsiteY133" fmla="*/ 402165 h 952499"/>
              <a:gd name="connsiteX134" fmla="*/ 902376 w 2045376"/>
              <a:gd name="connsiteY134" fmla="*/ 380999 h 952499"/>
              <a:gd name="connsiteX135" fmla="*/ 733042 w 2045376"/>
              <a:gd name="connsiteY135" fmla="*/ 351366 h 952499"/>
              <a:gd name="connsiteX136" fmla="*/ 953176 w 2045376"/>
              <a:gd name="connsiteY136" fmla="*/ 342899 h 952499"/>
              <a:gd name="connsiteX137" fmla="*/ 851576 w 2045376"/>
              <a:gd name="connsiteY137" fmla="*/ 304799 h 952499"/>
              <a:gd name="connsiteX138" fmla="*/ 974342 w 2045376"/>
              <a:gd name="connsiteY138" fmla="*/ 266699 h 952499"/>
              <a:gd name="connsiteX139" fmla="*/ 868509 w 2045376"/>
              <a:gd name="connsiteY139" fmla="*/ 228599 h 952499"/>
              <a:gd name="connsiteX140" fmla="*/ 902376 w 2045376"/>
              <a:gd name="connsiteY140" fmla="*/ 165099 h 952499"/>
              <a:gd name="connsiteX141" fmla="*/ 961642 w 2045376"/>
              <a:gd name="connsiteY141" fmla="*/ 131232 h 952499"/>
              <a:gd name="connsiteX142" fmla="*/ 961642 w 2045376"/>
              <a:gd name="connsiteY142" fmla="*/ 97366 h 952499"/>
              <a:gd name="connsiteX143" fmla="*/ 927776 w 2045376"/>
              <a:gd name="connsiteY143" fmla="*/ 105832 h 952499"/>
              <a:gd name="connsiteX144" fmla="*/ 932009 w 2045376"/>
              <a:gd name="connsiteY144" fmla="*/ 63499 h 952499"/>
              <a:gd name="connsiteX145" fmla="*/ 868509 w 2045376"/>
              <a:gd name="connsiteY145" fmla="*/ 80432 h 952499"/>
              <a:gd name="connsiteX146" fmla="*/ 855809 w 2045376"/>
              <a:gd name="connsiteY146" fmla="*/ 84666 h 952499"/>
              <a:gd name="connsiteX147" fmla="*/ 796542 w 2045376"/>
              <a:gd name="connsiteY147" fmla="*/ 114299 h 952499"/>
              <a:gd name="connsiteX148" fmla="*/ 762676 w 2045376"/>
              <a:gd name="connsiteY148" fmla="*/ 165099 h 952499"/>
              <a:gd name="connsiteX149" fmla="*/ 711876 w 2045376"/>
              <a:gd name="connsiteY149" fmla="*/ 169332 h 952499"/>
              <a:gd name="connsiteX150" fmla="*/ 644142 w 2045376"/>
              <a:gd name="connsiteY150" fmla="*/ 165099 h 952499"/>
              <a:gd name="connsiteX151" fmla="*/ 525610 w 2045376"/>
              <a:gd name="connsiteY151" fmla="*/ 203199 h 952499"/>
              <a:gd name="connsiteX152" fmla="*/ 491742 w 2045376"/>
              <a:gd name="connsiteY152" fmla="*/ 232832 h 952499"/>
              <a:gd name="connsiteX153" fmla="*/ 432476 w 2045376"/>
              <a:gd name="connsiteY153" fmla="*/ 237065 h 952499"/>
              <a:gd name="connsiteX154" fmla="*/ 445176 w 2045376"/>
              <a:gd name="connsiteY154" fmla="*/ 198966 h 952499"/>
              <a:gd name="connsiteX155" fmla="*/ 415543 w 2045376"/>
              <a:gd name="connsiteY155" fmla="*/ 148166 h 952499"/>
              <a:gd name="connsiteX156" fmla="*/ 428243 w 2045376"/>
              <a:gd name="connsiteY156" fmla="*/ 93133 h 952499"/>
              <a:gd name="connsiteX157" fmla="*/ 424010 w 2045376"/>
              <a:gd name="connsiteY157" fmla="*/ 0 h 952499"/>
              <a:gd name="connsiteX158" fmla="*/ 373209 w 2045376"/>
              <a:gd name="connsiteY158" fmla="*/ 21165 h 952499"/>
              <a:gd name="connsiteX159" fmla="*/ 352042 w 2045376"/>
              <a:gd name="connsiteY159" fmla="*/ 63499 h 952499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893909 w 2045376"/>
              <a:gd name="connsiteY64" fmla="*/ 9228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48266"/>
              <a:gd name="connsiteX1" fmla="*/ 301242 w 2045376"/>
              <a:gd name="connsiteY1" fmla="*/ 118532 h 948266"/>
              <a:gd name="connsiteX2" fmla="*/ 301242 w 2045376"/>
              <a:gd name="connsiteY2" fmla="*/ 152398 h 948266"/>
              <a:gd name="connsiteX3" fmla="*/ 267377 w 2045376"/>
              <a:gd name="connsiteY3" fmla="*/ 165098 h 948266"/>
              <a:gd name="connsiteX4" fmla="*/ 288542 w 2045376"/>
              <a:gd name="connsiteY4" fmla="*/ 245533 h 948266"/>
              <a:gd name="connsiteX5" fmla="*/ 178475 w 2045376"/>
              <a:gd name="connsiteY5" fmla="*/ 258232 h 948266"/>
              <a:gd name="connsiteX6" fmla="*/ 237743 w 2045376"/>
              <a:gd name="connsiteY6" fmla="*/ 270932 h 948266"/>
              <a:gd name="connsiteX7" fmla="*/ 199643 w 2045376"/>
              <a:gd name="connsiteY7" fmla="*/ 313266 h 948266"/>
              <a:gd name="connsiteX8" fmla="*/ 136142 w 2045376"/>
              <a:gd name="connsiteY8" fmla="*/ 292099 h 948266"/>
              <a:gd name="connsiteX9" fmla="*/ 123443 w 2045376"/>
              <a:gd name="connsiteY9" fmla="*/ 296332 h 948266"/>
              <a:gd name="connsiteX10" fmla="*/ 98042 w 2045376"/>
              <a:gd name="connsiteY10" fmla="*/ 359832 h 948266"/>
              <a:gd name="connsiteX11" fmla="*/ 43010 w 2045376"/>
              <a:gd name="connsiteY11" fmla="*/ 313266 h 948266"/>
              <a:gd name="connsiteX12" fmla="*/ 26076 w 2045376"/>
              <a:gd name="connsiteY12" fmla="*/ 334432 h 948266"/>
              <a:gd name="connsiteX13" fmla="*/ 131909 w 2045376"/>
              <a:gd name="connsiteY13" fmla="*/ 317499 h 948266"/>
              <a:gd name="connsiteX14" fmla="*/ 123442 w 2045376"/>
              <a:gd name="connsiteY14" fmla="*/ 317499 h 948266"/>
              <a:gd name="connsiteX15" fmla="*/ 165776 w 2045376"/>
              <a:gd name="connsiteY15" fmla="*/ 347133 h 948266"/>
              <a:gd name="connsiteX16" fmla="*/ 17609 w 2045376"/>
              <a:gd name="connsiteY16" fmla="*/ 372532 h 948266"/>
              <a:gd name="connsiteX17" fmla="*/ 43009 w 2045376"/>
              <a:gd name="connsiteY17" fmla="*/ 393699 h 948266"/>
              <a:gd name="connsiteX18" fmla="*/ 102276 w 2045376"/>
              <a:gd name="connsiteY18" fmla="*/ 389465 h 948266"/>
              <a:gd name="connsiteX19" fmla="*/ 140376 w 2045376"/>
              <a:gd name="connsiteY19" fmla="*/ 397932 h 948266"/>
              <a:gd name="connsiteX20" fmla="*/ 144609 w 2045376"/>
              <a:gd name="connsiteY20" fmla="*/ 431799 h 948266"/>
              <a:gd name="connsiteX21" fmla="*/ 144609 w 2045376"/>
              <a:gd name="connsiteY21" fmla="*/ 457199 h 948266"/>
              <a:gd name="connsiteX22" fmla="*/ 165775 w 2045376"/>
              <a:gd name="connsiteY22" fmla="*/ 444499 h 948266"/>
              <a:gd name="connsiteX23" fmla="*/ 161542 w 2045376"/>
              <a:gd name="connsiteY23" fmla="*/ 452966 h 948266"/>
              <a:gd name="connsiteX24" fmla="*/ 191176 w 2045376"/>
              <a:gd name="connsiteY24" fmla="*/ 461433 h 948266"/>
              <a:gd name="connsiteX25" fmla="*/ 203876 w 2045376"/>
              <a:gd name="connsiteY25" fmla="*/ 474132 h 948266"/>
              <a:gd name="connsiteX26" fmla="*/ 267376 w 2045376"/>
              <a:gd name="connsiteY26" fmla="*/ 482599 h 948266"/>
              <a:gd name="connsiteX27" fmla="*/ 288542 w 2045376"/>
              <a:gd name="connsiteY27" fmla="*/ 499532 h 948266"/>
              <a:gd name="connsiteX28" fmla="*/ 301242 w 2045376"/>
              <a:gd name="connsiteY28" fmla="*/ 524932 h 948266"/>
              <a:gd name="connsiteX29" fmla="*/ 343575 w 2045376"/>
              <a:gd name="connsiteY29" fmla="*/ 524932 h 948266"/>
              <a:gd name="connsiteX30" fmla="*/ 368975 w 2045376"/>
              <a:gd name="connsiteY30" fmla="*/ 554566 h 948266"/>
              <a:gd name="connsiteX31" fmla="*/ 360508 w 2045376"/>
              <a:gd name="connsiteY31" fmla="*/ 609599 h 948266"/>
              <a:gd name="connsiteX32" fmla="*/ 288543 w 2045376"/>
              <a:gd name="connsiteY32" fmla="*/ 660399 h 948266"/>
              <a:gd name="connsiteX33" fmla="*/ 161542 w 2045376"/>
              <a:gd name="connsiteY33" fmla="*/ 673099 h 948266"/>
              <a:gd name="connsiteX34" fmla="*/ 191176 w 2045376"/>
              <a:gd name="connsiteY34" fmla="*/ 656166 h 948266"/>
              <a:gd name="connsiteX35" fmla="*/ 165776 w 2045376"/>
              <a:gd name="connsiteY35" fmla="*/ 668866 h 948266"/>
              <a:gd name="connsiteX36" fmla="*/ 90572 w 2045376"/>
              <a:gd name="connsiteY36" fmla="*/ 679966 h 948266"/>
              <a:gd name="connsiteX37" fmla="*/ 5905 w 2045376"/>
              <a:gd name="connsiteY37" fmla="*/ 696899 h 948266"/>
              <a:gd name="connsiteX38" fmla="*/ 38776 w 2045376"/>
              <a:gd name="connsiteY38" fmla="*/ 723898 h 948266"/>
              <a:gd name="connsiteX39" fmla="*/ 85343 w 2045376"/>
              <a:gd name="connsiteY39" fmla="*/ 719666 h 948266"/>
              <a:gd name="connsiteX40" fmla="*/ 51475 w 2045376"/>
              <a:gd name="connsiteY40" fmla="*/ 745066 h 948266"/>
              <a:gd name="connsiteX41" fmla="*/ 89576 w 2045376"/>
              <a:gd name="connsiteY41" fmla="*/ 774699 h 948266"/>
              <a:gd name="connsiteX42" fmla="*/ 124439 w 2045376"/>
              <a:gd name="connsiteY42" fmla="*/ 743466 h 948266"/>
              <a:gd name="connsiteX43" fmla="*/ 220809 w 2045376"/>
              <a:gd name="connsiteY43" fmla="*/ 766232 h 948266"/>
              <a:gd name="connsiteX44" fmla="*/ 220809 w 2045376"/>
              <a:gd name="connsiteY44" fmla="*/ 757766 h 948266"/>
              <a:gd name="connsiteX45" fmla="*/ 254676 w 2045376"/>
              <a:gd name="connsiteY45" fmla="*/ 749298 h 948266"/>
              <a:gd name="connsiteX46" fmla="*/ 292776 w 2045376"/>
              <a:gd name="connsiteY46" fmla="*/ 787399 h 948266"/>
              <a:gd name="connsiteX47" fmla="*/ 322409 w 2045376"/>
              <a:gd name="connsiteY47" fmla="*/ 753532 h 948266"/>
              <a:gd name="connsiteX48" fmla="*/ 360509 w 2045376"/>
              <a:gd name="connsiteY48" fmla="*/ 753532 h 948266"/>
              <a:gd name="connsiteX49" fmla="*/ 364742 w 2045376"/>
              <a:gd name="connsiteY49" fmla="*/ 766232 h 948266"/>
              <a:gd name="connsiteX50" fmla="*/ 402842 w 2045376"/>
              <a:gd name="connsiteY50" fmla="*/ 761999 h 948266"/>
              <a:gd name="connsiteX51" fmla="*/ 428242 w 2045376"/>
              <a:gd name="connsiteY51" fmla="*/ 745066 h 948266"/>
              <a:gd name="connsiteX52" fmla="*/ 436709 w 2045376"/>
              <a:gd name="connsiteY52" fmla="*/ 732366 h 948266"/>
              <a:gd name="connsiteX53" fmla="*/ 538309 w 2045376"/>
              <a:gd name="connsiteY53" fmla="*/ 698499 h 948266"/>
              <a:gd name="connsiteX54" fmla="*/ 711876 w 2045376"/>
              <a:gd name="connsiteY54" fmla="*/ 787400 h 948266"/>
              <a:gd name="connsiteX55" fmla="*/ 733042 w 2045376"/>
              <a:gd name="connsiteY55" fmla="*/ 888999 h 948266"/>
              <a:gd name="connsiteX56" fmla="*/ 771142 w 2045376"/>
              <a:gd name="connsiteY56" fmla="*/ 838199 h 948266"/>
              <a:gd name="connsiteX57" fmla="*/ 796542 w 2045376"/>
              <a:gd name="connsiteY57" fmla="*/ 914399 h 948266"/>
              <a:gd name="connsiteX58" fmla="*/ 847342 w 2045376"/>
              <a:gd name="connsiteY58" fmla="*/ 905932 h 948266"/>
              <a:gd name="connsiteX59" fmla="*/ 800776 w 2045376"/>
              <a:gd name="connsiteY59" fmla="*/ 901699 h 948266"/>
              <a:gd name="connsiteX60" fmla="*/ 796542 w 2045376"/>
              <a:gd name="connsiteY60" fmla="*/ 842432 h 948266"/>
              <a:gd name="connsiteX61" fmla="*/ 830409 w 2045376"/>
              <a:gd name="connsiteY61" fmla="*/ 880532 h 948266"/>
              <a:gd name="connsiteX62" fmla="*/ 843109 w 2045376"/>
              <a:gd name="connsiteY62" fmla="*/ 910166 h 948266"/>
              <a:gd name="connsiteX63" fmla="*/ 868509 w 2045376"/>
              <a:gd name="connsiteY63" fmla="*/ 948266 h 948266"/>
              <a:gd name="connsiteX64" fmla="*/ 902376 w 2045376"/>
              <a:gd name="connsiteY64" fmla="*/ 872066 h 948266"/>
              <a:gd name="connsiteX65" fmla="*/ 898142 w 2045376"/>
              <a:gd name="connsiteY65" fmla="*/ 855132 h 948266"/>
              <a:gd name="connsiteX66" fmla="*/ 893909 w 2045376"/>
              <a:gd name="connsiteY66" fmla="*/ 808566 h 948266"/>
              <a:gd name="connsiteX67" fmla="*/ 961642 w 2045376"/>
              <a:gd name="connsiteY67" fmla="*/ 812799 h 948266"/>
              <a:gd name="connsiteX68" fmla="*/ 1008209 w 2045376"/>
              <a:gd name="connsiteY68" fmla="*/ 795866 h 948266"/>
              <a:gd name="connsiteX69" fmla="*/ 1050542 w 2045376"/>
              <a:gd name="connsiteY69" fmla="*/ 766232 h 948266"/>
              <a:gd name="connsiteX70" fmla="*/ 1084409 w 2045376"/>
              <a:gd name="connsiteY70" fmla="*/ 749299 h 948266"/>
              <a:gd name="connsiteX71" fmla="*/ 1147909 w 2045376"/>
              <a:gd name="connsiteY71" fmla="*/ 757766 h 948266"/>
              <a:gd name="connsiteX72" fmla="*/ 1224109 w 2045376"/>
              <a:gd name="connsiteY72" fmla="*/ 812799 h 948266"/>
              <a:gd name="connsiteX73" fmla="*/ 1283376 w 2045376"/>
              <a:gd name="connsiteY73" fmla="*/ 846666 h 948266"/>
              <a:gd name="connsiteX74" fmla="*/ 1317242 w 2045376"/>
              <a:gd name="connsiteY74" fmla="*/ 872066 h 948266"/>
              <a:gd name="connsiteX75" fmla="*/ 1363809 w 2045376"/>
              <a:gd name="connsiteY75" fmla="*/ 901699 h 948266"/>
              <a:gd name="connsiteX76" fmla="*/ 1440009 w 2045376"/>
              <a:gd name="connsiteY76" fmla="*/ 901699 h 948266"/>
              <a:gd name="connsiteX77" fmla="*/ 1372276 w 2045376"/>
              <a:gd name="connsiteY77" fmla="*/ 846666 h 948266"/>
              <a:gd name="connsiteX78" fmla="*/ 1334176 w 2045376"/>
              <a:gd name="connsiteY78" fmla="*/ 787399 h 948266"/>
              <a:gd name="connsiteX79" fmla="*/ 1317242 w 2045376"/>
              <a:gd name="connsiteY79" fmla="*/ 770466 h 948266"/>
              <a:gd name="connsiteX80" fmla="*/ 1279142 w 2045376"/>
              <a:gd name="connsiteY80" fmla="*/ 711199 h 948266"/>
              <a:gd name="connsiteX81" fmla="*/ 1257976 w 2045376"/>
              <a:gd name="connsiteY81" fmla="*/ 690032 h 948266"/>
              <a:gd name="connsiteX82" fmla="*/ 1279142 w 2045376"/>
              <a:gd name="connsiteY82" fmla="*/ 668866 h 948266"/>
              <a:gd name="connsiteX83" fmla="*/ 1351109 w 2045376"/>
              <a:gd name="connsiteY83" fmla="*/ 660399 h 948266"/>
              <a:gd name="connsiteX84" fmla="*/ 1393442 w 2045376"/>
              <a:gd name="connsiteY84" fmla="*/ 702732 h 948266"/>
              <a:gd name="connsiteX85" fmla="*/ 1478109 w 2045376"/>
              <a:gd name="connsiteY85" fmla="*/ 702732 h 948266"/>
              <a:gd name="connsiteX86" fmla="*/ 1554309 w 2045376"/>
              <a:gd name="connsiteY86" fmla="*/ 719666 h 948266"/>
              <a:gd name="connsiteX87" fmla="*/ 1825242 w 2045376"/>
              <a:gd name="connsiteY87" fmla="*/ 838199 h 948266"/>
              <a:gd name="connsiteX88" fmla="*/ 1914142 w 2045376"/>
              <a:gd name="connsiteY88" fmla="*/ 838199 h 948266"/>
              <a:gd name="connsiteX89" fmla="*/ 1952242 w 2045376"/>
              <a:gd name="connsiteY89" fmla="*/ 825499 h 948266"/>
              <a:gd name="connsiteX90" fmla="*/ 1926842 w 2045376"/>
              <a:gd name="connsiteY90" fmla="*/ 783166 h 948266"/>
              <a:gd name="connsiteX91" fmla="*/ 2045376 w 2045376"/>
              <a:gd name="connsiteY91" fmla="*/ 812799 h 948266"/>
              <a:gd name="connsiteX92" fmla="*/ 1994576 w 2045376"/>
              <a:gd name="connsiteY92" fmla="*/ 766232 h 948266"/>
              <a:gd name="connsiteX93" fmla="*/ 2045376 w 2045376"/>
              <a:gd name="connsiteY93" fmla="*/ 745066 h 948266"/>
              <a:gd name="connsiteX94" fmla="*/ 1876042 w 2045376"/>
              <a:gd name="connsiteY94" fmla="*/ 698499 h 948266"/>
              <a:gd name="connsiteX95" fmla="*/ 2041142 w 2045376"/>
              <a:gd name="connsiteY95" fmla="*/ 685799 h 948266"/>
              <a:gd name="connsiteX96" fmla="*/ 2003042 w 2045376"/>
              <a:gd name="connsiteY96" fmla="*/ 656166 h 948266"/>
              <a:gd name="connsiteX97" fmla="*/ 2045376 w 2045376"/>
              <a:gd name="connsiteY97" fmla="*/ 626532 h 948266"/>
              <a:gd name="connsiteX98" fmla="*/ 1948009 w 2045376"/>
              <a:gd name="connsiteY98" fmla="*/ 618066 h 948266"/>
              <a:gd name="connsiteX99" fmla="*/ 2032676 w 2045376"/>
              <a:gd name="connsiteY99" fmla="*/ 571499 h 948266"/>
              <a:gd name="connsiteX100" fmla="*/ 1948009 w 2045376"/>
              <a:gd name="connsiteY100" fmla="*/ 558799 h 948266"/>
              <a:gd name="connsiteX101" fmla="*/ 2019976 w 2045376"/>
              <a:gd name="connsiteY101" fmla="*/ 507999 h 948266"/>
              <a:gd name="connsiteX102" fmla="*/ 1964942 w 2045376"/>
              <a:gd name="connsiteY102" fmla="*/ 507999 h 948266"/>
              <a:gd name="connsiteX103" fmla="*/ 2015742 w 2045376"/>
              <a:gd name="connsiteY103" fmla="*/ 469899 h 948266"/>
              <a:gd name="connsiteX104" fmla="*/ 1926842 w 2045376"/>
              <a:gd name="connsiteY104" fmla="*/ 474132 h 948266"/>
              <a:gd name="connsiteX105" fmla="*/ 1931076 w 2045376"/>
              <a:gd name="connsiteY105" fmla="*/ 444499 h 948266"/>
              <a:gd name="connsiteX106" fmla="*/ 1876042 w 2045376"/>
              <a:gd name="connsiteY106" fmla="*/ 461432 h 948266"/>
              <a:gd name="connsiteX107" fmla="*/ 1888742 w 2045376"/>
              <a:gd name="connsiteY107" fmla="*/ 427566 h 948266"/>
              <a:gd name="connsiteX108" fmla="*/ 1787142 w 2045376"/>
              <a:gd name="connsiteY108" fmla="*/ 457199 h 948266"/>
              <a:gd name="connsiteX109" fmla="*/ 1825242 w 2045376"/>
              <a:gd name="connsiteY109" fmla="*/ 410632 h 948266"/>
              <a:gd name="connsiteX110" fmla="*/ 1816776 w 2045376"/>
              <a:gd name="connsiteY110" fmla="*/ 380999 h 948266"/>
              <a:gd name="connsiteX111" fmla="*/ 1689776 w 2045376"/>
              <a:gd name="connsiteY111" fmla="*/ 440266 h 948266"/>
              <a:gd name="connsiteX112" fmla="*/ 1524676 w 2045376"/>
              <a:gd name="connsiteY112" fmla="*/ 541866 h 948266"/>
              <a:gd name="connsiteX113" fmla="*/ 1490809 w 2045376"/>
              <a:gd name="connsiteY113" fmla="*/ 584199 h 948266"/>
              <a:gd name="connsiteX114" fmla="*/ 1406142 w 2045376"/>
              <a:gd name="connsiteY114" fmla="*/ 575732 h 948266"/>
              <a:gd name="connsiteX115" fmla="*/ 1355342 w 2045376"/>
              <a:gd name="connsiteY115" fmla="*/ 579966 h 948266"/>
              <a:gd name="connsiteX116" fmla="*/ 1342642 w 2045376"/>
              <a:gd name="connsiteY116" fmla="*/ 609599 h 948266"/>
              <a:gd name="connsiteX117" fmla="*/ 1300309 w 2045376"/>
              <a:gd name="connsiteY117" fmla="*/ 613832 h 948266"/>
              <a:gd name="connsiteX118" fmla="*/ 1228342 w 2045376"/>
              <a:gd name="connsiteY118" fmla="*/ 613832 h 948266"/>
              <a:gd name="connsiteX119" fmla="*/ 1202942 w 2045376"/>
              <a:gd name="connsiteY119" fmla="*/ 605366 h 948266"/>
              <a:gd name="connsiteX120" fmla="*/ 1211409 w 2045376"/>
              <a:gd name="connsiteY120" fmla="*/ 524932 h 948266"/>
              <a:gd name="connsiteX121" fmla="*/ 1232576 w 2045376"/>
              <a:gd name="connsiteY121" fmla="*/ 491066 h 948266"/>
              <a:gd name="connsiteX122" fmla="*/ 1296076 w 2045376"/>
              <a:gd name="connsiteY122" fmla="*/ 461432 h 948266"/>
              <a:gd name="connsiteX123" fmla="*/ 1274909 w 2045376"/>
              <a:gd name="connsiteY123" fmla="*/ 427566 h 948266"/>
              <a:gd name="connsiteX124" fmla="*/ 1266442 w 2045376"/>
              <a:gd name="connsiteY124" fmla="*/ 397932 h 948266"/>
              <a:gd name="connsiteX125" fmla="*/ 1245276 w 2045376"/>
              <a:gd name="connsiteY125" fmla="*/ 397932 h 948266"/>
              <a:gd name="connsiteX126" fmla="*/ 1376509 w 2045376"/>
              <a:gd name="connsiteY126" fmla="*/ 321732 h 948266"/>
              <a:gd name="connsiteX127" fmla="*/ 1431542 w 2045376"/>
              <a:gd name="connsiteY127" fmla="*/ 309032 h 948266"/>
              <a:gd name="connsiteX128" fmla="*/ 1406142 w 2045376"/>
              <a:gd name="connsiteY128" fmla="*/ 279399 h 948266"/>
              <a:gd name="connsiteX129" fmla="*/ 1461176 w 2045376"/>
              <a:gd name="connsiteY129" fmla="*/ 266699 h 948266"/>
              <a:gd name="connsiteX130" fmla="*/ 1338410 w 2045376"/>
              <a:gd name="connsiteY130" fmla="*/ 287866 h 948266"/>
              <a:gd name="connsiteX131" fmla="*/ 1211408 w 2045376"/>
              <a:gd name="connsiteY131" fmla="*/ 317500 h 948266"/>
              <a:gd name="connsiteX132" fmla="*/ 1101343 w 2045376"/>
              <a:gd name="connsiteY132" fmla="*/ 359832 h 948266"/>
              <a:gd name="connsiteX133" fmla="*/ 974341 w 2045376"/>
              <a:gd name="connsiteY133" fmla="*/ 402165 h 948266"/>
              <a:gd name="connsiteX134" fmla="*/ 902376 w 2045376"/>
              <a:gd name="connsiteY134" fmla="*/ 380999 h 948266"/>
              <a:gd name="connsiteX135" fmla="*/ 733042 w 2045376"/>
              <a:gd name="connsiteY135" fmla="*/ 351366 h 948266"/>
              <a:gd name="connsiteX136" fmla="*/ 953176 w 2045376"/>
              <a:gd name="connsiteY136" fmla="*/ 342899 h 948266"/>
              <a:gd name="connsiteX137" fmla="*/ 851576 w 2045376"/>
              <a:gd name="connsiteY137" fmla="*/ 304799 h 948266"/>
              <a:gd name="connsiteX138" fmla="*/ 974342 w 2045376"/>
              <a:gd name="connsiteY138" fmla="*/ 266699 h 948266"/>
              <a:gd name="connsiteX139" fmla="*/ 868509 w 2045376"/>
              <a:gd name="connsiteY139" fmla="*/ 228599 h 948266"/>
              <a:gd name="connsiteX140" fmla="*/ 902376 w 2045376"/>
              <a:gd name="connsiteY140" fmla="*/ 165099 h 948266"/>
              <a:gd name="connsiteX141" fmla="*/ 961642 w 2045376"/>
              <a:gd name="connsiteY141" fmla="*/ 131232 h 948266"/>
              <a:gd name="connsiteX142" fmla="*/ 961642 w 2045376"/>
              <a:gd name="connsiteY142" fmla="*/ 97366 h 948266"/>
              <a:gd name="connsiteX143" fmla="*/ 927776 w 2045376"/>
              <a:gd name="connsiteY143" fmla="*/ 105832 h 948266"/>
              <a:gd name="connsiteX144" fmla="*/ 932009 w 2045376"/>
              <a:gd name="connsiteY144" fmla="*/ 63499 h 948266"/>
              <a:gd name="connsiteX145" fmla="*/ 868509 w 2045376"/>
              <a:gd name="connsiteY145" fmla="*/ 80432 h 948266"/>
              <a:gd name="connsiteX146" fmla="*/ 855809 w 2045376"/>
              <a:gd name="connsiteY146" fmla="*/ 84666 h 948266"/>
              <a:gd name="connsiteX147" fmla="*/ 796542 w 2045376"/>
              <a:gd name="connsiteY147" fmla="*/ 114299 h 948266"/>
              <a:gd name="connsiteX148" fmla="*/ 762676 w 2045376"/>
              <a:gd name="connsiteY148" fmla="*/ 165099 h 948266"/>
              <a:gd name="connsiteX149" fmla="*/ 711876 w 2045376"/>
              <a:gd name="connsiteY149" fmla="*/ 169332 h 948266"/>
              <a:gd name="connsiteX150" fmla="*/ 644142 w 2045376"/>
              <a:gd name="connsiteY150" fmla="*/ 165099 h 948266"/>
              <a:gd name="connsiteX151" fmla="*/ 525610 w 2045376"/>
              <a:gd name="connsiteY151" fmla="*/ 203199 h 948266"/>
              <a:gd name="connsiteX152" fmla="*/ 491742 w 2045376"/>
              <a:gd name="connsiteY152" fmla="*/ 232832 h 948266"/>
              <a:gd name="connsiteX153" fmla="*/ 432476 w 2045376"/>
              <a:gd name="connsiteY153" fmla="*/ 237065 h 948266"/>
              <a:gd name="connsiteX154" fmla="*/ 445176 w 2045376"/>
              <a:gd name="connsiteY154" fmla="*/ 198966 h 948266"/>
              <a:gd name="connsiteX155" fmla="*/ 415543 w 2045376"/>
              <a:gd name="connsiteY155" fmla="*/ 148166 h 948266"/>
              <a:gd name="connsiteX156" fmla="*/ 428243 w 2045376"/>
              <a:gd name="connsiteY156" fmla="*/ 93133 h 948266"/>
              <a:gd name="connsiteX157" fmla="*/ 424010 w 2045376"/>
              <a:gd name="connsiteY157" fmla="*/ 0 h 948266"/>
              <a:gd name="connsiteX158" fmla="*/ 373209 w 2045376"/>
              <a:gd name="connsiteY158" fmla="*/ 21165 h 948266"/>
              <a:gd name="connsiteX159" fmla="*/ 352042 w 2045376"/>
              <a:gd name="connsiteY159" fmla="*/ 63499 h 948266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88542 w 2045376"/>
              <a:gd name="connsiteY4" fmla="*/ 245533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26076 w 2045376"/>
              <a:gd name="connsiteY12" fmla="*/ 334432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17609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24439 w 2045376"/>
              <a:gd name="connsiteY42" fmla="*/ 743466 h 914399"/>
              <a:gd name="connsiteX43" fmla="*/ 220809 w 2045376"/>
              <a:gd name="connsiteY43" fmla="*/ 766232 h 914399"/>
              <a:gd name="connsiteX44" fmla="*/ 220809 w 2045376"/>
              <a:gd name="connsiteY44" fmla="*/ 757766 h 914399"/>
              <a:gd name="connsiteX45" fmla="*/ 254676 w 2045376"/>
              <a:gd name="connsiteY45" fmla="*/ 749298 h 914399"/>
              <a:gd name="connsiteX46" fmla="*/ 292776 w 2045376"/>
              <a:gd name="connsiteY46" fmla="*/ 7873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711876 w 2045376"/>
              <a:gd name="connsiteY54" fmla="*/ 787400 h 914399"/>
              <a:gd name="connsiteX55" fmla="*/ 733042 w 2045376"/>
              <a:gd name="connsiteY55" fmla="*/ 888999 h 914399"/>
              <a:gd name="connsiteX56" fmla="*/ 771142 w 2045376"/>
              <a:gd name="connsiteY56" fmla="*/ 838199 h 914399"/>
              <a:gd name="connsiteX57" fmla="*/ 796542 w 2045376"/>
              <a:gd name="connsiteY57" fmla="*/ 914399 h 914399"/>
              <a:gd name="connsiteX58" fmla="*/ 847342 w 2045376"/>
              <a:gd name="connsiteY58" fmla="*/ 905932 h 914399"/>
              <a:gd name="connsiteX59" fmla="*/ 800776 w 2045376"/>
              <a:gd name="connsiteY59" fmla="*/ 901699 h 914399"/>
              <a:gd name="connsiteX60" fmla="*/ 796542 w 2045376"/>
              <a:gd name="connsiteY60" fmla="*/ 842432 h 914399"/>
              <a:gd name="connsiteX61" fmla="*/ 830409 w 2045376"/>
              <a:gd name="connsiteY61" fmla="*/ 880532 h 914399"/>
              <a:gd name="connsiteX62" fmla="*/ 843109 w 2045376"/>
              <a:gd name="connsiteY62" fmla="*/ 910166 h 914399"/>
              <a:gd name="connsiteX63" fmla="*/ 868509 w 2045376"/>
              <a:gd name="connsiteY63" fmla="*/ 867833 h 914399"/>
              <a:gd name="connsiteX64" fmla="*/ 902376 w 2045376"/>
              <a:gd name="connsiteY64" fmla="*/ 872066 h 914399"/>
              <a:gd name="connsiteX65" fmla="*/ 898142 w 2045376"/>
              <a:gd name="connsiteY65" fmla="*/ 855132 h 914399"/>
              <a:gd name="connsiteX66" fmla="*/ 893909 w 2045376"/>
              <a:gd name="connsiteY66" fmla="*/ 808566 h 914399"/>
              <a:gd name="connsiteX67" fmla="*/ 961642 w 2045376"/>
              <a:gd name="connsiteY67" fmla="*/ 812799 h 914399"/>
              <a:gd name="connsiteX68" fmla="*/ 1008209 w 2045376"/>
              <a:gd name="connsiteY68" fmla="*/ 795866 h 914399"/>
              <a:gd name="connsiteX69" fmla="*/ 1050542 w 2045376"/>
              <a:gd name="connsiteY69" fmla="*/ 766232 h 914399"/>
              <a:gd name="connsiteX70" fmla="*/ 1084409 w 2045376"/>
              <a:gd name="connsiteY70" fmla="*/ 749299 h 914399"/>
              <a:gd name="connsiteX71" fmla="*/ 1147909 w 2045376"/>
              <a:gd name="connsiteY71" fmla="*/ 757766 h 914399"/>
              <a:gd name="connsiteX72" fmla="*/ 1224109 w 2045376"/>
              <a:gd name="connsiteY72" fmla="*/ 812799 h 914399"/>
              <a:gd name="connsiteX73" fmla="*/ 1283376 w 2045376"/>
              <a:gd name="connsiteY73" fmla="*/ 846666 h 914399"/>
              <a:gd name="connsiteX74" fmla="*/ 1317242 w 2045376"/>
              <a:gd name="connsiteY74" fmla="*/ 872066 h 914399"/>
              <a:gd name="connsiteX75" fmla="*/ 1363809 w 2045376"/>
              <a:gd name="connsiteY75" fmla="*/ 901699 h 914399"/>
              <a:gd name="connsiteX76" fmla="*/ 1440009 w 2045376"/>
              <a:gd name="connsiteY76" fmla="*/ 901699 h 914399"/>
              <a:gd name="connsiteX77" fmla="*/ 1372276 w 2045376"/>
              <a:gd name="connsiteY77" fmla="*/ 846666 h 914399"/>
              <a:gd name="connsiteX78" fmla="*/ 1334176 w 2045376"/>
              <a:gd name="connsiteY78" fmla="*/ 787399 h 914399"/>
              <a:gd name="connsiteX79" fmla="*/ 1317242 w 2045376"/>
              <a:gd name="connsiteY79" fmla="*/ 770466 h 914399"/>
              <a:gd name="connsiteX80" fmla="*/ 1279142 w 2045376"/>
              <a:gd name="connsiteY80" fmla="*/ 711199 h 914399"/>
              <a:gd name="connsiteX81" fmla="*/ 1257976 w 2045376"/>
              <a:gd name="connsiteY81" fmla="*/ 690032 h 914399"/>
              <a:gd name="connsiteX82" fmla="*/ 1279142 w 2045376"/>
              <a:gd name="connsiteY82" fmla="*/ 668866 h 914399"/>
              <a:gd name="connsiteX83" fmla="*/ 1351109 w 2045376"/>
              <a:gd name="connsiteY83" fmla="*/ 660399 h 914399"/>
              <a:gd name="connsiteX84" fmla="*/ 1393442 w 2045376"/>
              <a:gd name="connsiteY84" fmla="*/ 702732 h 914399"/>
              <a:gd name="connsiteX85" fmla="*/ 1478109 w 2045376"/>
              <a:gd name="connsiteY85" fmla="*/ 702732 h 914399"/>
              <a:gd name="connsiteX86" fmla="*/ 1554309 w 2045376"/>
              <a:gd name="connsiteY86" fmla="*/ 719666 h 914399"/>
              <a:gd name="connsiteX87" fmla="*/ 1825242 w 2045376"/>
              <a:gd name="connsiteY87" fmla="*/ 838199 h 914399"/>
              <a:gd name="connsiteX88" fmla="*/ 1914142 w 2045376"/>
              <a:gd name="connsiteY88" fmla="*/ 838199 h 914399"/>
              <a:gd name="connsiteX89" fmla="*/ 1952242 w 2045376"/>
              <a:gd name="connsiteY89" fmla="*/ 825499 h 914399"/>
              <a:gd name="connsiteX90" fmla="*/ 1926842 w 2045376"/>
              <a:gd name="connsiteY90" fmla="*/ 783166 h 914399"/>
              <a:gd name="connsiteX91" fmla="*/ 2045376 w 2045376"/>
              <a:gd name="connsiteY91" fmla="*/ 812799 h 914399"/>
              <a:gd name="connsiteX92" fmla="*/ 1994576 w 2045376"/>
              <a:gd name="connsiteY92" fmla="*/ 766232 h 914399"/>
              <a:gd name="connsiteX93" fmla="*/ 2045376 w 2045376"/>
              <a:gd name="connsiteY93" fmla="*/ 745066 h 914399"/>
              <a:gd name="connsiteX94" fmla="*/ 1876042 w 2045376"/>
              <a:gd name="connsiteY94" fmla="*/ 698499 h 914399"/>
              <a:gd name="connsiteX95" fmla="*/ 2041142 w 2045376"/>
              <a:gd name="connsiteY95" fmla="*/ 685799 h 914399"/>
              <a:gd name="connsiteX96" fmla="*/ 2003042 w 2045376"/>
              <a:gd name="connsiteY96" fmla="*/ 656166 h 914399"/>
              <a:gd name="connsiteX97" fmla="*/ 2045376 w 2045376"/>
              <a:gd name="connsiteY97" fmla="*/ 626532 h 914399"/>
              <a:gd name="connsiteX98" fmla="*/ 1948009 w 2045376"/>
              <a:gd name="connsiteY98" fmla="*/ 618066 h 914399"/>
              <a:gd name="connsiteX99" fmla="*/ 2032676 w 2045376"/>
              <a:gd name="connsiteY99" fmla="*/ 571499 h 914399"/>
              <a:gd name="connsiteX100" fmla="*/ 1948009 w 2045376"/>
              <a:gd name="connsiteY100" fmla="*/ 558799 h 914399"/>
              <a:gd name="connsiteX101" fmla="*/ 2019976 w 2045376"/>
              <a:gd name="connsiteY101" fmla="*/ 507999 h 914399"/>
              <a:gd name="connsiteX102" fmla="*/ 1964942 w 2045376"/>
              <a:gd name="connsiteY102" fmla="*/ 507999 h 914399"/>
              <a:gd name="connsiteX103" fmla="*/ 2015742 w 2045376"/>
              <a:gd name="connsiteY103" fmla="*/ 469899 h 914399"/>
              <a:gd name="connsiteX104" fmla="*/ 1926842 w 2045376"/>
              <a:gd name="connsiteY104" fmla="*/ 474132 h 914399"/>
              <a:gd name="connsiteX105" fmla="*/ 1931076 w 2045376"/>
              <a:gd name="connsiteY105" fmla="*/ 444499 h 914399"/>
              <a:gd name="connsiteX106" fmla="*/ 1876042 w 2045376"/>
              <a:gd name="connsiteY106" fmla="*/ 461432 h 914399"/>
              <a:gd name="connsiteX107" fmla="*/ 1888742 w 2045376"/>
              <a:gd name="connsiteY107" fmla="*/ 427566 h 914399"/>
              <a:gd name="connsiteX108" fmla="*/ 1787142 w 2045376"/>
              <a:gd name="connsiteY108" fmla="*/ 457199 h 914399"/>
              <a:gd name="connsiteX109" fmla="*/ 1825242 w 2045376"/>
              <a:gd name="connsiteY109" fmla="*/ 410632 h 914399"/>
              <a:gd name="connsiteX110" fmla="*/ 1816776 w 2045376"/>
              <a:gd name="connsiteY110" fmla="*/ 380999 h 914399"/>
              <a:gd name="connsiteX111" fmla="*/ 1689776 w 2045376"/>
              <a:gd name="connsiteY111" fmla="*/ 440266 h 914399"/>
              <a:gd name="connsiteX112" fmla="*/ 1524676 w 2045376"/>
              <a:gd name="connsiteY112" fmla="*/ 541866 h 914399"/>
              <a:gd name="connsiteX113" fmla="*/ 1490809 w 2045376"/>
              <a:gd name="connsiteY113" fmla="*/ 584199 h 914399"/>
              <a:gd name="connsiteX114" fmla="*/ 1406142 w 2045376"/>
              <a:gd name="connsiteY114" fmla="*/ 575732 h 914399"/>
              <a:gd name="connsiteX115" fmla="*/ 1355342 w 2045376"/>
              <a:gd name="connsiteY115" fmla="*/ 579966 h 914399"/>
              <a:gd name="connsiteX116" fmla="*/ 1342642 w 2045376"/>
              <a:gd name="connsiteY116" fmla="*/ 609599 h 914399"/>
              <a:gd name="connsiteX117" fmla="*/ 1300309 w 2045376"/>
              <a:gd name="connsiteY117" fmla="*/ 613832 h 914399"/>
              <a:gd name="connsiteX118" fmla="*/ 1228342 w 2045376"/>
              <a:gd name="connsiteY118" fmla="*/ 613832 h 914399"/>
              <a:gd name="connsiteX119" fmla="*/ 1202942 w 2045376"/>
              <a:gd name="connsiteY119" fmla="*/ 605366 h 914399"/>
              <a:gd name="connsiteX120" fmla="*/ 1211409 w 2045376"/>
              <a:gd name="connsiteY120" fmla="*/ 524932 h 914399"/>
              <a:gd name="connsiteX121" fmla="*/ 1232576 w 2045376"/>
              <a:gd name="connsiteY121" fmla="*/ 491066 h 914399"/>
              <a:gd name="connsiteX122" fmla="*/ 1296076 w 2045376"/>
              <a:gd name="connsiteY122" fmla="*/ 461432 h 914399"/>
              <a:gd name="connsiteX123" fmla="*/ 1274909 w 2045376"/>
              <a:gd name="connsiteY123" fmla="*/ 427566 h 914399"/>
              <a:gd name="connsiteX124" fmla="*/ 1266442 w 2045376"/>
              <a:gd name="connsiteY124" fmla="*/ 397932 h 914399"/>
              <a:gd name="connsiteX125" fmla="*/ 1245276 w 2045376"/>
              <a:gd name="connsiteY125" fmla="*/ 397932 h 914399"/>
              <a:gd name="connsiteX126" fmla="*/ 1376509 w 2045376"/>
              <a:gd name="connsiteY126" fmla="*/ 321732 h 914399"/>
              <a:gd name="connsiteX127" fmla="*/ 1431542 w 2045376"/>
              <a:gd name="connsiteY127" fmla="*/ 309032 h 914399"/>
              <a:gd name="connsiteX128" fmla="*/ 1406142 w 2045376"/>
              <a:gd name="connsiteY128" fmla="*/ 279399 h 914399"/>
              <a:gd name="connsiteX129" fmla="*/ 1461176 w 2045376"/>
              <a:gd name="connsiteY129" fmla="*/ 266699 h 914399"/>
              <a:gd name="connsiteX130" fmla="*/ 1338410 w 2045376"/>
              <a:gd name="connsiteY130" fmla="*/ 287866 h 914399"/>
              <a:gd name="connsiteX131" fmla="*/ 1211408 w 2045376"/>
              <a:gd name="connsiteY131" fmla="*/ 317500 h 914399"/>
              <a:gd name="connsiteX132" fmla="*/ 1101343 w 2045376"/>
              <a:gd name="connsiteY132" fmla="*/ 359832 h 914399"/>
              <a:gd name="connsiteX133" fmla="*/ 974341 w 2045376"/>
              <a:gd name="connsiteY133" fmla="*/ 402165 h 914399"/>
              <a:gd name="connsiteX134" fmla="*/ 902376 w 2045376"/>
              <a:gd name="connsiteY134" fmla="*/ 380999 h 914399"/>
              <a:gd name="connsiteX135" fmla="*/ 733042 w 2045376"/>
              <a:gd name="connsiteY135" fmla="*/ 351366 h 914399"/>
              <a:gd name="connsiteX136" fmla="*/ 953176 w 2045376"/>
              <a:gd name="connsiteY136" fmla="*/ 342899 h 914399"/>
              <a:gd name="connsiteX137" fmla="*/ 851576 w 2045376"/>
              <a:gd name="connsiteY137" fmla="*/ 304799 h 914399"/>
              <a:gd name="connsiteX138" fmla="*/ 974342 w 2045376"/>
              <a:gd name="connsiteY138" fmla="*/ 266699 h 914399"/>
              <a:gd name="connsiteX139" fmla="*/ 868509 w 2045376"/>
              <a:gd name="connsiteY139" fmla="*/ 228599 h 914399"/>
              <a:gd name="connsiteX140" fmla="*/ 902376 w 2045376"/>
              <a:gd name="connsiteY140" fmla="*/ 165099 h 914399"/>
              <a:gd name="connsiteX141" fmla="*/ 961642 w 2045376"/>
              <a:gd name="connsiteY141" fmla="*/ 131232 h 914399"/>
              <a:gd name="connsiteX142" fmla="*/ 961642 w 2045376"/>
              <a:gd name="connsiteY142" fmla="*/ 97366 h 914399"/>
              <a:gd name="connsiteX143" fmla="*/ 927776 w 2045376"/>
              <a:gd name="connsiteY143" fmla="*/ 105832 h 914399"/>
              <a:gd name="connsiteX144" fmla="*/ 932009 w 2045376"/>
              <a:gd name="connsiteY144" fmla="*/ 63499 h 914399"/>
              <a:gd name="connsiteX145" fmla="*/ 868509 w 2045376"/>
              <a:gd name="connsiteY145" fmla="*/ 80432 h 914399"/>
              <a:gd name="connsiteX146" fmla="*/ 855809 w 2045376"/>
              <a:gd name="connsiteY146" fmla="*/ 84666 h 914399"/>
              <a:gd name="connsiteX147" fmla="*/ 796542 w 2045376"/>
              <a:gd name="connsiteY147" fmla="*/ 114299 h 914399"/>
              <a:gd name="connsiteX148" fmla="*/ 762676 w 2045376"/>
              <a:gd name="connsiteY148" fmla="*/ 165099 h 914399"/>
              <a:gd name="connsiteX149" fmla="*/ 711876 w 2045376"/>
              <a:gd name="connsiteY149" fmla="*/ 169332 h 914399"/>
              <a:gd name="connsiteX150" fmla="*/ 644142 w 2045376"/>
              <a:gd name="connsiteY150" fmla="*/ 165099 h 914399"/>
              <a:gd name="connsiteX151" fmla="*/ 525610 w 2045376"/>
              <a:gd name="connsiteY151" fmla="*/ 203199 h 914399"/>
              <a:gd name="connsiteX152" fmla="*/ 491742 w 2045376"/>
              <a:gd name="connsiteY152" fmla="*/ 232832 h 914399"/>
              <a:gd name="connsiteX153" fmla="*/ 432476 w 2045376"/>
              <a:gd name="connsiteY153" fmla="*/ 237065 h 914399"/>
              <a:gd name="connsiteX154" fmla="*/ 445176 w 2045376"/>
              <a:gd name="connsiteY154" fmla="*/ 198966 h 914399"/>
              <a:gd name="connsiteX155" fmla="*/ 415543 w 2045376"/>
              <a:gd name="connsiteY155" fmla="*/ 148166 h 914399"/>
              <a:gd name="connsiteX156" fmla="*/ 428243 w 2045376"/>
              <a:gd name="connsiteY156" fmla="*/ 93133 h 914399"/>
              <a:gd name="connsiteX157" fmla="*/ 424010 w 2045376"/>
              <a:gd name="connsiteY157" fmla="*/ 0 h 914399"/>
              <a:gd name="connsiteX158" fmla="*/ 373209 w 2045376"/>
              <a:gd name="connsiteY158" fmla="*/ 21165 h 914399"/>
              <a:gd name="connsiteX159" fmla="*/ 352042 w 2045376"/>
              <a:gd name="connsiteY159" fmla="*/ 63499 h 914399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3909 w 2045376"/>
              <a:gd name="connsiteY66" fmla="*/ 8085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88542 w 2045376"/>
              <a:gd name="connsiteY4" fmla="*/ 245533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26076 w 2045376"/>
              <a:gd name="connsiteY12" fmla="*/ 334432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17609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57766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24439 w 2045376"/>
              <a:gd name="connsiteY42" fmla="*/ 7434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54676 w 2045376"/>
              <a:gd name="connsiteY45" fmla="*/ 749298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292776 w 2045376"/>
              <a:gd name="connsiteY46" fmla="*/ 7873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20809 w 2045376"/>
              <a:gd name="connsiteY43" fmla="*/ 766232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711876 w 2045376"/>
              <a:gd name="connsiteY54" fmla="*/ 787400 h 918633"/>
              <a:gd name="connsiteX55" fmla="*/ 733042 w 2045376"/>
              <a:gd name="connsiteY55" fmla="*/ 888999 h 918633"/>
              <a:gd name="connsiteX56" fmla="*/ 771142 w 2045376"/>
              <a:gd name="connsiteY56" fmla="*/ 838199 h 918633"/>
              <a:gd name="connsiteX57" fmla="*/ 796542 w 2045376"/>
              <a:gd name="connsiteY57" fmla="*/ 914399 h 918633"/>
              <a:gd name="connsiteX58" fmla="*/ 847342 w 2045376"/>
              <a:gd name="connsiteY58" fmla="*/ 905932 h 918633"/>
              <a:gd name="connsiteX59" fmla="*/ 800776 w 2045376"/>
              <a:gd name="connsiteY59" fmla="*/ 901699 h 918633"/>
              <a:gd name="connsiteX60" fmla="*/ 796542 w 2045376"/>
              <a:gd name="connsiteY60" fmla="*/ 842432 h 918633"/>
              <a:gd name="connsiteX61" fmla="*/ 830409 w 2045376"/>
              <a:gd name="connsiteY61" fmla="*/ 880532 h 918633"/>
              <a:gd name="connsiteX62" fmla="*/ 843109 w 2045376"/>
              <a:gd name="connsiteY62" fmla="*/ 910166 h 918633"/>
              <a:gd name="connsiteX63" fmla="*/ 868509 w 2045376"/>
              <a:gd name="connsiteY63" fmla="*/ 918633 h 918633"/>
              <a:gd name="connsiteX64" fmla="*/ 902376 w 2045376"/>
              <a:gd name="connsiteY64" fmla="*/ 872066 h 918633"/>
              <a:gd name="connsiteX65" fmla="*/ 898142 w 2045376"/>
              <a:gd name="connsiteY65" fmla="*/ 855132 h 918633"/>
              <a:gd name="connsiteX66" fmla="*/ 898143 w 2045376"/>
              <a:gd name="connsiteY66" fmla="*/ 846666 h 918633"/>
              <a:gd name="connsiteX67" fmla="*/ 961642 w 2045376"/>
              <a:gd name="connsiteY67" fmla="*/ 812799 h 918633"/>
              <a:gd name="connsiteX68" fmla="*/ 1008209 w 2045376"/>
              <a:gd name="connsiteY68" fmla="*/ 795866 h 918633"/>
              <a:gd name="connsiteX69" fmla="*/ 1050542 w 2045376"/>
              <a:gd name="connsiteY69" fmla="*/ 766232 h 918633"/>
              <a:gd name="connsiteX70" fmla="*/ 1084409 w 2045376"/>
              <a:gd name="connsiteY70" fmla="*/ 749299 h 918633"/>
              <a:gd name="connsiteX71" fmla="*/ 1147909 w 2045376"/>
              <a:gd name="connsiteY71" fmla="*/ 757766 h 918633"/>
              <a:gd name="connsiteX72" fmla="*/ 1224109 w 2045376"/>
              <a:gd name="connsiteY72" fmla="*/ 812799 h 918633"/>
              <a:gd name="connsiteX73" fmla="*/ 1283376 w 2045376"/>
              <a:gd name="connsiteY73" fmla="*/ 846666 h 918633"/>
              <a:gd name="connsiteX74" fmla="*/ 1317242 w 2045376"/>
              <a:gd name="connsiteY74" fmla="*/ 872066 h 918633"/>
              <a:gd name="connsiteX75" fmla="*/ 1363809 w 2045376"/>
              <a:gd name="connsiteY75" fmla="*/ 901699 h 918633"/>
              <a:gd name="connsiteX76" fmla="*/ 1440009 w 2045376"/>
              <a:gd name="connsiteY76" fmla="*/ 901699 h 918633"/>
              <a:gd name="connsiteX77" fmla="*/ 1372276 w 2045376"/>
              <a:gd name="connsiteY77" fmla="*/ 846666 h 918633"/>
              <a:gd name="connsiteX78" fmla="*/ 1334176 w 2045376"/>
              <a:gd name="connsiteY78" fmla="*/ 787399 h 918633"/>
              <a:gd name="connsiteX79" fmla="*/ 1317242 w 2045376"/>
              <a:gd name="connsiteY79" fmla="*/ 770466 h 918633"/>
              <a:gd name="connsiteX80" fmla="*/ 1279142 w 2045376"/>
              <a:gd name="connsiteY80" fmla="*/ 711199 h 918633"/>
              <a:gd name="connsiteX81" fmla="*/ 1257976 w 2045376"/>
              <a:gd name="connsiteY81" fmla="*/ 690032 h 918633"/>
              <a:gd name="connsiteX82" fmla="*/ 1279142 w 2045376"/>
              <a:gd name="connsiteY82" fmla="*/ 668866 h 918633"/>
              <a:gd name="connsiteX83" fmla="*/ 1351109 w 2045376"/>
              <a:gd name="connsiteY83" fmla="*/ 660399 h 918633"/>
              <a:gd name="connsiteX84" fmla="*/ 1393442 w 2045376"/>
              <a:gd name="connsiteY84" fmla="*/ 702732 h 918633"/>
              <a:gd name="connsiteX85" fmla="*/ 1478109 w 2045376"/>
              <a:gd name="connsiteY85" fmla="*/ 702732 h 918633"/>
              <a:gd name="connsiteX86" fmla="*/ 1554309 w 2045376"/>
              <a:gd name="connsiteY86" fmla="*/ 719666 h 918633"/>
              <a:gd name="connsiteX87" fmla="*/ 1825242 w 2045376"/>
              <a:gd name="connsiteY87" fmla="*/ 838199 h 918633"/>
              <a:gd name="connsiteX88" fmla="*/ 1914142 w 2045376"/>
              <a:gd name="connsiteY88" fmla="*/ 838199 h 918633"/>
              <a:gd name="connsiteX89" fmla="*/ 1952242 w 2045376"/>
              <a:gd name="connsiteY89" fmla="*/ 825499 h 918633"/>
              <a:gd name="connsiteX90" fmla="*/ 1926842 w 2045376"/>
              <a:gd name="connsiteY90" fmla="*/ 783166 h 918633"/>
              <a:gd name="connsiteX91" fmla="*/ 2045376 w 2045376"/>
              <a:gd name="connsiteY91" fmla="*/ 812799 h 918633"/>
              <a:gd name="connsiteX92" fmla="*/ 1994576 w 2045376"/>
              <a:gd name="connsiteY92" fmla="*/ 766232 h 918633"/>
              <a:gd name="connsiteX93" fmla="*/ 2045376 w 2045376"/>
              <a:gd name="connsiteY93" fmla="*/ 745066 h 918633"/>
              <a:gd name="connsiteX94" fmla="*/ 1876042 w 2045376"/>
              <a:gd name="connsiteY94" fmla="*/ 698499 h 918633"/>
              <a:gd name="connsiteX95" fmla="*/ 2041142 w 2045376"/>
              <a:gd name="connsiteY95" fmla="*/ 685799 h 918633"/>
              <a:gd name="connsiteX96" fmla="*/ 2003042 w 2045376"/>
              <a:gd name="connsiteY96" fmla="*/ 656166 h 918633"/>
              <a:gd name="connsiteX97" fmla="*/ 2045376 w 2045376"/>
              <a:gd name="connsiteY97" fmla="*/ 626532 h 918633"/>
              <a:gd name="connsiteX98" fmla="*/ 1948009 w 2045376"/>
              <a:gd name="connsiteY98" fmla="*/ 618066 h 918633"/>
              <a:gd name="connsiteX99" fmla="*/ 2032676 w 2045376"/>
              <a:gd name="connsiteY99" fmla="*/ 571499 h 918633"/>
              <a:gd name="connsiteX100" fmla="*/ 1948009 w 2045376"/>
              <a:gd name="connsiteY100" fmla="*/ 558799 h 918633"/>
              <a:gd name="connsiteX101" fmla="*/ 2019976 w 2045376"/>
              <a:gd name="connsiteY101" fmla="*/ 507999 h 918633"/>
              <a:gd name="connsiteX102" fmla="*/ 1964942 w 2045376"/>
              <a:gd name="connsiteY102" fmla="*/ 507999 h 918633"/>
              <a:gd name="connsiteX103" fmla="*/ 2015742 w 2045376"/>
              <a:gd name="connsiteY103" fmla="*/ 469899 h 918633"/>
              <a:gd name="connsiteX104" fmla="*/ 1926842 w 2045376"/>
              <a:gd name="connsiteY104" fmla="*/ 474132 h 918633"/>
              <a:gd name="connsiteX105" fmla="*/ 1931076 w 2045376"/>
              <a:gd name="connsiteY105" fmla="*/ 444499 h 918633"/>
              <a:gd name="connsiteX106" fmla="*/ 1876042 w 2045376"/>
              <a:gd name="connsiteY106" fmla="*/ 461432 h 918633"/>
              <a:gd name="connsiteX107" fmla="*/ 1888742 w 2045376"/>
              <a:gd name="connsiteY107" fmla="*/ 427566 h 918633"/>
              <a:gd name="connsiteX108" fmla="*/ 1787142 w 2045376"/>
              <a:gd name="connsiteY108" fmla="*/ 457199 h 918633"/>
              <a:gd name="connsiteX109" fmla="*/ 1825242 w 2045376"/>
              <a:gd name="connsiteY109" fmla="*/ 410632 h 918633"/>
              <a:gd name="connsiteX110" fmla="*/ 1816776 w 2045376"/>
              <a:gd name="connsiteY110" fmla="*/ 380999 h 918633"/>
              <a:gd name="connsiteX111" fmla="*/ 1689776 w 2045376"/>
              <a:gd name="connsiteY111" fmla="*/ 440266 h 918633"/>
              <a:gd name="connsiteX112" fmla="*/ 1524676 w 2045376"/>
              <a:gd name="connsiteY112" fmla="*/ 541866 h 918633"/>
              <a:gd name="connsiteX113" fmla="*/ 1490809 w 2045376"/>
              <a:gd name="connsiteY113" fmla="*/ 584199 h 918633"/>
              <a:gd name="connsiteX114" fmla="*/ 1406142 w 2045376"/>
              <a:gd name="connsiteY114" fmla="*/ 575732 h 918633"/>
              <a:gd name="connsiteX115" fmla="*/ 1355342 w 2045376"/>
              <a:gd name="connsiteY115" fmla="*/ 579966 h 918633"/>
              <a:gd name="connsiteX116" fmla="*/ 1342642 w 2045376"/>
              <a:gd name="connsiteY116" fmla="*/ 609599 h 918633"/>
              <a:gd name="connsiteX117" fmla="*/ 1300309 w 2045376"/>
              <a:gd name="connsiteY117" fmla="*/ 613832 h 918633"/>
              <a:gd name="connsiteX118" fmla="*/ 1228342 w 2045376"/>
              <a:gd name="connsiteY118" fmla="*/ 613832 h 918633"/>
              <a:gd name="connsiteX119" fmla="*/ 1202942 w 2045376"/>
              <a:gd name="connsiteY119" fmla="*/ 605366 h 918633"/>
              <a:gd name="connsiteX120" fmla="*/ 1211409 w 2045376"/>
              <a:gd name="connsiteY120" fmla="*/ 524932 h 918633"/>
              <a:gd name="connsiteX121" fmla="*/ 1232576 w 2045376"/>
              <a:gd name="connsiteY121" fmla="*/ 491066 h 918633"/>
              <a:gd name="connsiteX122" fmla="*/ 1296076 w 2045376"/>
              <a:gd name="connsiteY122" fmla="*/ 461432 h 918633"/>
              <a:gd name="connsiteX123" fmla="*/ 1274909 w 2045376"/>
              <a:gd name="connsiteY123" fmla="*/ 427566 h 918633"/>
              <a:gd name="connsiteX124" fmla="*/ 1266442 w 2045376"/>
              <a:gd name="connsiteY124" fmla="*/ 397932 h 918633"/>
              <a:gd name="connsiteX125" fmla="*/ 1245276 w 2045376"/>
              <a:gd name="connsiteY125" fmla="*/ 397932 h 918633"/>
              <a:gd name="connsiteX126" fmla="*/ 1376509 w 2045376"/>
              <a:gd name="connsiteY126" fmla="*/ 321732 h 918633"/>
              <a:gd name="connsiteX127" fmla="*/ 1431542 w 2045376"/>
              <a:gd name="connsiteY127" fmla="*/ 309032 h 918633"/>
              <a:gd name="connsiteX128" fmla="*/ 1406142 w 2045376"/>
              <a:gd name="connsiteY128" fmla="*/ 279399 h 918633"/>
              <a:gd name="connsiteX129" fmla="*/ 1461176 w 2045376"/>
              <a:gd name="connsiteY129" fmla="*/ 266699 h 918633"/>
              <a:gd name="connsiteX130" fmla="*/ 1338410 w 2045376"/>
              <a:gd name="connsiteY130" fmla="*/ 287866 h 918633"/>
              <a:gd name="connsiteX131" fmla="*/ 1211408 w 2045376"/>
              <a:gd name="connsiteY131" fmla="*/ 317500 h 918633"/>
              <a:gd name="connsiteX132" fmla="*/ 1101343 w 2045376"/>
              <a:gd name="connsiteY132" fmla="*/ 359832 h 918633"/>
              <a:gd name="connsiteX133" fmla="*/ 974341 w 2045376"/>
              <a:gd name="connsiteY133" fmla="*/ 402165 h 918633"/>
              <a:gd name="connsiteX134" fmla="*/ 902376 w 2045376"/>
              <a:gd name="connsiteY134" fmla="*/ 380999 h 918633"/>
              <a:gd name="connsiteX135" fmla="*/ 733042 w 2045376"/>
              <a:gd name="connsiteY135" fmla="*/ 351366 h 918633"/>
              <a:gd name="connsiteX136" fmla="*/ 953176 w 2045376"/>
              <a:gd name="connsiteY136" fmla="*/ 342899 h 918633"/>
              <a:gd name="connsiteX137" fmla="*/ 851576 w 2045376"/>
              <a:gd name="connsiteY137" fmla="*/ 304799 h 918633"/>
              <a:gd name="connsiteX138" fmla="*/ 974342 w 2045376"/>
              <a:gd name="connsiteY138" fmla="*/ 266699 h 918633"/>
              <a:gd name="connsiteX139" fmla="*/ 868509 w 2045376"/>
              <a:gd name="connsiteY139" fmla="*/ 228599 h 918633"/>
              <a:gd name="connsiteX140" fmla="*/ 902376 w 2045376"/>
              <a:gd name="connsiteY140" fmla="*/ 165099 h 918633"/>
              <a:gd name="connsiteX141" fmla="*/ 961642 w 2045376"/>
              <a:gd name="connsiteY141" fmla="*/ 131232 h 918633"/>
              <a:gd name="connsiteX142" fmla="*/ 961642 w 2045376"/>
              <a:gd name="connsiteY142" fmla="*/ 97366 h 918633"/>
              <a:gd name="connsiteX143" fmla="*/ 927776 w 2045376"/>
              <a:gd name="connsiteY143" fmla="*/ 105832 h 918633"/>
              <a:gd name="connsiteX144" fmla="*/ 932009 w 2045376"/>
              <a:gd name="connsiteY144" fmla="*/ 63499 h 918633"/>
              <a:gd name="connsiteX145" fmla="*/ 868509 w 2045376"/>
              <a:gd name="connsiteY145" fmla="*/ 80432 h 918633"/>
              <a:gd name="connsiteX146" fmla="*/ 855809 w 2045376"/>
              <a:gd name="connsiteY146" fmla="*/ 84666 h 918633"/>
              <a:gd name="connsiteX147" fmla="*/ 796542 w 2045376"/>
              <a:gd name="connsiteY147" fmla="*/ 114299 h 918633"/>
              <a:gd name="connsiteX148" fmla="*/ 762676 w 2045376"/>
              <a:gd name="connsiteY148" fmla="*/ 165099 h 918633"/>
              <a:gd name="connsiteX149" fmla="*/ 711876 w 2045376"/>
              <a:gd name="connsiteY149" fmla="*/ 169332 h 918633"/>
              <a:gd name="connsiteX150" fmla="*/ 644142 w 2045376"/>
              <a:gd name="connsiteY150" fmla="*/ 165099 h 918633"/>
              <a:gd name="connsiteX151" fmla="*/ 525610 w 2045376"/>
              <a:gd name="connsiteY151" fmla="*/ 203199 h 918633"/>
              <a:gd name="connsiteX152" fmla="*/ 491742 w 2045376"/>
              <a:gd name="connsiteY152" fmla="*/ 232832 h 918633"/>
              <a:gd name="connsiteX153" fmla="*/ 432476 w 2045376"/>
              <a:gd name="connsiteY153" fmla="*/ 237065 h 918633"/>
              <a:gd name="connsiteX154" fmla="*/ 445176 w 2045376"/>
              <a:gd name="connsiteY154" fmla="*/ 198966 h 918633"/>
              <a:gd name="connsiteX155" fmla="*/ 415543 w 2045376"/>
              <a:gd name="connsiteY155" fmla="*/ 148166 h 918633"/>
              <a:gd name="connsiteX156" fmla="*/ 428243 w 2045376"/>
              <a:gd name="connsiteY156" fmla="*/ 93133 h 918633"/>
              <a:gd name="connsiteX157" fmla="*/ 424010 w 2045376"/>
              <a:gd name="connsiteY157" fmla="*/ 0 h 918633"/>
              <a:gd name="connsiteX158" fmla="*/ 373209 w 2045376"/>
              <a:gd name="connsiteY158" fmla="*/ 21165 h 918633"/>
              <a:gd name="connsiteX159" fmla="*/ 352042 w 2045376"/>
              <a:gd name="connsiteY159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33042 w 2045376"/>
              <a:gd name="connsiteY56" fmla="*/ 8889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9101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8633"/>
              <a:gd name="connsiteX1" fmla="*/ 301242 w 2045376"/>
              <a:gd name="connsiteY1" fmla="*/ 118532 h 918633"/>
              <a:gd name="connsiteX2" fmla="*/ 301242 w 2045376"/>
              <a:gd name="connsiteY2" fmla="*/ 152398 h 918633"/>
              <a:gd name="connsiteX3" fmla="*/ 267377 w 2045376"/>
              <a:gd name="connsiteY3" fmla="*/ 165098 h 918633"/>
              <a:gd name="connsiteX4" fmla="*/ 258908 w 2045376"/>
              <a:gd name="connsiteY4" fmla="*/ 228599 h 918633"/>
              <a:gd name="connsiteX5" fmla="*/ 178475 w 2045376"/>
              <a:gd name="connsiteY5" fmla="*/ 258232 h 918633"/>
              <a:gd name="connsiteX6" fmla="*/ 237743 w 2045376"/>
              <a:gd name="connsiteY6" fmla="*/ 270932 h 918633"/>
              <a:gd name="connsiteX7" fmla="*/ 199643 w 2045376"/>
              <a:gd name="connsiteY7" fmla="*/ 313266 h 918633"/>
              <a:gd name="connsiteX8" fmla="*/ 136142 w 2045376"/>
              <a:gd name="connsiteY8" fmla="*/ 292099 h 918633"/>
              <a:gd name="connsiteX9" fmla="*/ 123443 w 2045376"/>
              <a:gd name="connsiteY9" fmla="*/ 296332 h 918633"/>
              <a:gd name="connsiteX10" fmla="*/ 98042 w 2045376"/>
              <a:gd name="connsiteY10" fmla="*/ 359832 h 918633"/>
              <a:gd name="connsiteX11" fmla="*/ 43010 w 2045376"/>
              <a:gd name="connsiteY11" fmla="*/ 313266 h 918633"/>
              <a:gd name="connsiteX12" fmla="*/ 51476 w 2045376"/>
              <a:gd name="connsiteY12" fmla="*/ 342899 h 918633"/>
              <a:gd name="connsiteX13" fmla="*/ 131909 w 2045376"/>
              <a:gd name="connsiteY13" fmla="*/ 317499 h 918633"/>
              <a:gd name="connsiteX14" fmla="*/ 123442 w 2045376"/>
              <a:gd name="connsiteY14" fmla="*/ 317499 h 918633"/>
              <a:gd name="connsiteX15" fmla="*/ 165776 w 2045376"/>
              <a:gd name="connsiteY15" fmla="*/ 347133 h 918633"/>
              <a:gd name="connsiteX16" fmla="*/ 26076 w 2045376"/>
              <a:gd name="connsiteY16" fmla="*/ 372532 h 918633"/>
              <a:gd name="connsiteX17" fmla="*/ 43009 w 2045376"/>
              <a:gd name="connsiteY17" fmla="*/ 393699 h 918633"/>
              <a:gd name="connsiteX18" fmla="*/ 102276 w 2045376"/>
              <a:gd name="connsiteY18" fmla="*/ 389465 h 918633"/>
              <a:gd name="connsiteX19" fmla="*/ 140376 w 2045376"/>
              <a:gd name="connsiteY19" fmla="*/ 397932 h 918633"/>
              <a:gd name="connsiteX20" fmla="*/ 144609 w 2045376"/>
              <a:gd name="connsiteY20" fmla="*/ 431799 h 918633"/>
              <a:gd name="connsiteX21" fmla="*/ 144609 w 2045376"/>
              <a:gd name="connsiteY21" fmla="*/ 457199 h 918633"/>
              <a:gd name="connsiteX22" fmla="*/ 165775 w 2045376"/>
              <a:gd name="connsiteY22" fmla="*/ 444499 h 918633"/>
              <a:gd name="connsiteX23" fmla="*/ 161542 w 2045376"/>
              <a:gd name="connsiteY23" fmla="*/ 452966 h 918633"/>
              <a:gd name="connsiteX24" fmla="*/ 191176 w 2045376"/>
              <a:gd name="connsiteY24" fmla="*/ 461433 h 918633"/>
              <a:gd name="connsiteX25" fmla="*/ 203876 w 2045376"/>
              <a:gd name="connsiteY25" fmla="*/ 474132 h 918633"/>
              <a:gd name="connsiteX26" fmla="*/ 267376 w 2045376"/>
              <a:gd name="connsiteY26" fmla="*/ 482599 h 918633"/>
              <a:gd name="connsiteX27" fmla="*/ 288542 w 2045376"/>
              <a:gd name="connsiteY27" fmla="*/ 499532 h 918633"/>
              <a:gd name="connsiteX28" fmla="*/ 301242 w 2045376"/>
              <a:gd name="connsiteY28" fmla="*/ 524932 h 918633"/>
              <a:gd name="connsiteX29" fmla="*/ 343575 w 2045376"/>
              <a:gd name="connsiteY29" fmla="*/ 524932 h 918633"/>
              <a:gd name="connsiteX30" fmla="*/ 368975 w 2045376"/>
              <a:gd name="connsiteY30" fmla="*/ 554566 h 918633"/>
              <a:gd name="connsiteX31" fmla="*/ 360508 w 2045376"/>
              <a:gd name="connsiteY31" fmla="*/ 609599 h 918633"/>
              <a:gd name="connsiteX32" fmla="*/ 288543 w 2045376"/>
              <a:gd name="connsiteY32" fmla="*/ 660399 h 918633"/>
              <a:gd name="connsiteX33" fmla="*/ 161542 w 2045376"/>
              <a:gd name="connsiteY33" fmla="*/ 673099 h 918633"/>
              <a:gd name="connsiteX34" fmla="*/ 191176 w 2045376"/>
              <a:gd name="connsiteY34" fmla="*/ 656166 h 918633"/>
              <a:gd name="connsiteX35" fmla="*/ 165776 w 2045376"/>
              <a:gd name="connsiteY35" fmla="*/ 668866 h 918633"/>
              <a:gd name="connsiteX36" fmla="*/ 90572 w 2045376"/>
              <a:gd name="connsiteY36" fmla="*/ 679966 h 918633"/>
              <a:gd name="connsiteX37" fmla="*/ 5905 w 2045376"/>
              <a:gd name="connsiteY37" fmla="*/ 696899 h 918633"/>
              <a:gd name="connsiteX38" fmla="*/ 38776 w 2045376"/>
              <a:gd name="connsiteY38" fmla="*/ 723898 h 918633"/>
              <a:gd name="connsiteX39" fmla="*/ 85343 w 2045376"/>
              <a:gd name="connsiteY39" fmla="*/ 719666 h 918633"/>
              <a:gd name="connsiteX40" fmla="*/ 51475 w 2045376"/>
              <a:gd name="connsiteY40" fmla="*/ 745066 h 918633"/>
              <a:gd name="connsiteX41" fmla="*/ 89576 w 2045376"/>
              <a:gd name="connsiteY41" fmla="*/ 774699 h 918633"/>
              <a:gd name="connsiteX42" fmla="*/ 141372 w 2045376"/>
              <a:gd name="connsiteY42" fmla="*/ 730766 h 918633"/>
              <a:gd name="connsiteX43" fmla="*/ 208109 w 2045376"/>
              <a:gd name="connsiteY43" fmla="*/ 749298 h 918633"/>
              <a:gd name="connsiteX44" fmla="*/ 220809 w 2045376"/>
              <a:gd name="connsiteY44" fmla="*/ 728133 h 918633"/>
              <a:gd name="connsiteX45" fmla="*/ 267376 w 2045376"/>
              <a:gd name="connsiteY45" fmla="*/ 728132 h 918633"/>
              <a:gd name="connsiteX46" fmla="*/ 305476 w 2045376"/>
              <a:gd name="connsiteY46" fmla="*/ 736599 h 918633"/>
              <a:gd name="connsiteX47" fmla="*/ 322409 w 2045376"/>
              <a:gd name="connsiteY47" fmla="*/ 753532 h 918633"/>
              <a:gd name="connsiteX48" fmla="*/ 360509 w 2045376"/>
              <a:gd name="connsiteY48" fmla="*/ 753532 h 918633"/>
              <a:gd name="connsiteX49" fmla="*/ 364742 w 2045376"/>
              <a:gd name="connsiteY49" fmla="*/ 766232 h 918633"/>
              <a:gd name="connsiteX50" fmla="*/ 402842 w 2045376"/>
              <a:gd name="connsiteY50" fmla="*/ 761999 h 918633"/>
              <a:gd name="connsiteX51" fmla="*/ 428242 w 2045376"/>
              <a:gd name="connsiteY51" fmla="*/ 745066 h 918633"/>
              <a:gd name="connsiteX52" fmla="*/ 436709 w 2045376"/>
              <a:gd name="connsiteY52" fmla="*/ 732366 h 918633"/>
              <a:gd name="connsiteX53" fmla="*/ 538309 w 2045376"/>
              <a:gd name="connsiteY53" fmla="*/ 698499 h 918633"/>
              <a:gd name="connsiteX54" fmla="*/ 615022 w 2045376"/>
              <a:gd name="connsiteY54" fmla="*/ 711416 h 918633"/>
              <a:gd name="connsiteX55" fmla="*/ 711876 w 2045376"/>
              <a:gd name="connsiteY55" fmla="*/ 787400 h 918633"/>
              <a:gd name="connsiteX56" fmla="*/ 762675 w 2045376"/>
              <a:gd name="connsiteY56" fmla="*/ 825499 h 918633"/>
              <a:gd name="connsiteX57" fmla="*/ 771142 w 2045376"/>
              <a:gd name="connsiteY57" fmla="*/ 838199 h 918633"/>
              <a:gd name="connsiteX58" fmla="*/ 796542 w 2045376"/>
              <a:gd name="connsiteY58" fmla="*/ 914399 h 918633"/>
              <a:gd name="connsiteX59" fmla="*/ 847342 w 2045376"/>
              <a:gd name="connsiteY59" fmla="*/ 905932 h 918633"/>
              <a:gd name="connsiteX60" fmla="*/ 800776 w 2045376"/>
              <a:gd name="connsiteY60" fmla="*/ 901699 h 918633"/>
              <a:gd name="connsiteX61" fmla="*/ 796542 w 2045376"/>
              <a:gd name="connsiteY61" fmla="*/ 842432 h 918633"/>
              <a:gd name="connsiteX62" fmla="*/ 830409 w 2045376"/>
              <a:gd name="connsiteY62" fmla="*/ 880532 h 918633"/>
              <a:gd name="connsiteX63" fmla="*/ 843109 w 2045376"/>
              <a:gd name="connsiteY63" fmla="*/ 884766 h 918633"/>
              <a:gd name="connsiteX64" fmla="*/ 868509 w 2045376"/>
              <a:gd name="connsiteY64" fmla="*/ 918633 h 918633"/>
              <a:gd name="connsiteX65" fmla="*/ 902376 w 2045376"/>
              <a:gd name="connsiteY65" fmla="*/ 872066 h 918633"/>
              <a:gd name="connsiteX66" fmla="*/ 898142 w 2045376"/>
              <a:gd name="connsiteY66" fmla="*/ 855132 h 918633"/>
              <a:gd name="connsiteX67" fmla="*/ 898143 w 2045376"/>
              <a:gd name="connsiteY67" fmla="*/ 846666 h 918633"/>
              <a:gd name="connsiteX68" fmla="*/ 961642 w 2045376"/>
              <a:gd name="connsiteY68" fmla="*/ 812799 h 918633"/>
              <a:gd name="connsiteX69" fmla="*/ 1008209 w 2045376"/>
              <a:gd name="connsiteY69" fmla="*/ 795866 h 918633"/>
              <a:gd name="connsiteX70" fmla="*/ 1050542 w 2045376"/>
              <a:gd name="connsiteY70" fmla="*/ 766232 h 918633"/>
              <a:gd name="connsiteX71" fmla="*/ 1084409 w 2045376"/>
              <a:gd name="connsiteY71" fmla="*/ 749299 h 918633"/>
              <a:gd name="connsiteX72" fmla="*/ 1147909 w 2045376"/>
              <a:gd name="connsiteY72" fmla="*/ 757766 h 918633"/>
              <a:gd name="connsiteX73" fmla="*/ 1224109 w 2045376"/>
              <a:gd name="connsiteY73" fmla="*/ 812799 h 918633"/>
              <a:gd name="connsiteX74" fmla="*/ 1283376 w 2045376"/>
              <a:gd name="connsiteY74" fmla="*/ 846666 h 918633"/>
              <a:gd name="connsiteX75" fmla="*/ 1317242 w 2045376"/>
              <a:gd name="connsiteY75" fmla="*/ 872066 h 918633"/>
              <a:gd name="connsiteX76" fmla="*/ 1363809 w 2045376"/>
              <a:gd name="connsiteY76" fmla="*/ 901699 h 918633"/>
              <a:gd name="connsiteX77" fmla="*/ 1440009 w 2045376"/>
              <a:gd name="connsiteY77" fmla="*/ 901699 h 918633"/>
              <a:gd name="connsiteX78" fmla="*/ 1372276 w 2045376"/>
              <a:gd name="connsiteY78" fmla="*/ 846666 h 918633"/>
              <a:gd name="connsiteX79" fmla="*/ 1334176 w 2045376"/>
              <a:gd name="connsiteY79" fmla="*/ 787399 h 918633"/>
              <a:gd name="connsiteX80" fmla="*/ 1317242 w 2045376"/>
              <a:gd name="connsiteY80" fmla="*/ 770466 h 918633"/>
              <a:gd name="connsiteX81" fmla="*/ 1279142 w 2045376"/>
              <a:gd name="connsiteY81" fmla="*/ 711199 h 918633"/>
              <a:gd name="connsiteX82" fmla="*/ 1257976 w 2045376"/>
              <a:gd name="connsiteY82" fmla="*/ 690032 h 918633"/>
              <a:gd name="connsiteX83" fmla="*/ 1279142 w 2045376"/>
              <a:gd name="connsiteY83" fmla="*/ 668866 h 918633"/>
              <a:gd name="connsiteX84" fmla="*/ 1351109 w 2045376"/>
              <a:gd name="connsiteY84" fmla="*/ 660399 h 918633"/>
              <a:gd name="connsiteX85" fmla="*/ 1393442 w 2045376"/>
              <a:gd name="connsiteY85" fmla="*/ 702732 h 918633"/>
              <a:gd name="connsiteX86" fmla="*/ 1478109 w 2045376"/>
              <a:gd name="connsiteY86" fmla="*/ 702732 h 918633"/>
              <a:gd name="connsiteX87" fmla="*/ 1554309 w 2045376"/>
              <a:gd name="connsiteY87" fmla="*/ 719666 h 918633"/>
              <a:gd name="connsiteX88" fmla="*/ 1825242 w 2045376"/>
              <a:gd name="connsiteY88" fmla="*/ 838199 h 918633"/>
              <a:gd name="connsiteX89" fmla="*/ 1914142 w 2045376"/>
              <a:gd name="connsiteY89" fmla="*/ 838199 h 918633"/>
              <a:gd name="connsiteX90" fmla="*/ 1952242 w 2045376"/>
              <a:gd name="connsiteY90" fmla="*/ 825499 h 918633"/>
              <a:gd name="connsiteX91" fmla="*/ 1926842 w 2045376"/>
              <a:gd name="connsiteY91" fmla="*/ 783166 h 918633"/>
              <a:gd name="connsiteX92" fmla="*/ 2045376 w 2045376"/>
              <a:gd name="connsiteY92" fmla="*/ 812799 h 918633"/>
              <a:gd name="connsiteX93" fmla="*/ 1994576 w 2045376"/>
              <a:gd name="connsiteY93" fmla="*/ 766232 h 918633"/>
              <a:gd name="connsiteX94" fmla="*/ 2045376 w 2045376"/>
              <a:gd name="connsiteY94" fmla="*/ 745066 h 918633"/>
              <a:gd name="connsiteX95" fmla="*/ 1876042 w 2045376"/>
              <a:gd name="connsiteY95" fmla="*/ 698499 h 918633"/>
              <a:gd name="connsiteX96" fmla="*/ 2041142 w 2045376"/>
              <a:gd name="connsiteY96" fmla="*/ 685799 h 918633"/>
              <a:gd name="connsiteX97" fmla="*/ 2003042 w 2045376"/>
              <a:gd name="connsiteY97" fmla="*/ 656166 h 918633"/>
              <a:gd name="connsiteX98" fmla="*/ 2045376 w 2045376"/>
              <a:gd name="connsiteY98" fmla="*/ 626532 h 918633"/>
              <a:gd name="connsiteX99" fmla="*/ 1948009 w 2045376"/>
              <a:gd name="connsiteY99" fmla="*/ 618066 h 918633"/>
              <a:gd name="connsiteX100" fmla="*/ 2032676 w 2045376"/>
              <a:gd name="connsiteY100" fmla="*/ 571499 h 918633"/>
              <a:gd name="connsiteX101" fmla="*/ 1948009 w 2045376"/>
              <a:gd name="connsiteY101" fmla="*/ 558799 h 918633"/>
              <a:gd name="connsiteX102" fmla="*/ 2019976 w 2045376"/>
              <a:gd name="connsiteY102" fmla="*/ 507999 h 918633"/>
              <a:gd name="connsiteX103" fmla="*/ 1964942 w 2045376"/>
              <a:gd name="connsiteY103" fmla="*/ 507999 h 918633"/>
              <a:gd name="connsiteX104" fmla="*/ 2015742 w 2045376"/>
              <a:gd name="connsiteY104" fmla="*/ 469899 h 918633"/>
              <a:gd name="connsiteX105" fmla="*/ 1926842 w 2045376"/>
              <a:gd name="connsiteY105" fmla="*/ 474132 h 918633"/>
              <a:gd name="connsiteX106" fmla="*/ 1931076 w 2045376"/>
              <a:gd name="connsiteY106" fmla="*/ 444499 h 918633"/>
              <a:gd name="connsiteX107" fmla="*/ 1876042 w 2045376"/>
              <a:gd name="connsiteY107" fmla="*/ 461432 h 918633"/>
              <a:gd name="connsiteX108" fmla="*/ 1888742 w 2045376"/>
              <a:gd name="connsiteY108" fmla="*/ 427566 h 918633"/>
              <a:gd name="connsiteX109" fmla="*/ 1787142 w 2045376"/>
              <a:gd name="connsiteY109" fmla="*/ 457199 h 918633"/>
              <a:gd name="connsiteX110" fmla="*/ 1825242 w 2045376"/>
              <a:gd name="connsiteY110" fmla="*/ 410632 h 918633"/>
              <a:gd name="connsiteX111" fmla="*/ 1816776 w 2045376"/>
              <a:gd name="connsiteY111" fmla="*/ 380999 h 918633"/>
              <a:gd name="connsiteX112" fmla="*/ 1689776 w 2045376"/>
              <a:gd name="connsiteY112" fmla="*/ 440266 h 918633"/>
              <a:gd name="connsiteX113" fmla="*/ 1524676 w 2045376"/>
              <a:gd name="connsiteY113" fmla="*/ 541866 h 918633"/>
              <a:gd name="connsiteX114" fmla="*/ 1490809 w 2045376"/>
              <a:gd name="connsiteY114" fmla="*/ 584199 h 918633"/>
              <a:gd name="connsiteX115" fmla="*/ 1406142 w 2045376"/>
              <a:gd name="connsiteY115" fmla="*/ 575732 h 918633"/>
              <a:gd name="connsiteX116" fmla="*/ 1355342 w 2045376"/>
              <a:gd name="connsiteY116" fmla="*/ 579966 h 918633"/>
              <a:gd name="connsiteX117" fmla="*/ 1342642 w 2045376"/>
              <a:gd name="connsiteY117" fmla="*/ 609599 h 918633"/>
              <a:gd name="connsiteX118" fmla="*/ 1300309 w 2045376"/>
              <a:gd name="connsiteY118" fmla="*/ 613832 h 918633"/>
              <a:gd name="connsiteX119" fmla="*/ 1228342 w 2045376"/>
              <a:gd name="connsiteY119" fmla="*/ 613832 h 918633"/>
              <a:gd name="connsiteX120" fmla="*/ 1202942 w 2045376"/>
              <a:gd name="connsiteY120" fmla="*/ 605366 h 918633"/>
              <a:gd name="connsiteX121" fmla="*/ 1211409 w 2045376"/>
              <a:gd name="connsiteY121" fmla="*/ 524932 h 918633"/>
              <a:gd name="connsiteX122" fmla="*/ 1232576 w 2045376"/>
              <a:gd name="connsiteY122" fmla="*/ 491066 h 918633"/>
              <a:gd name="connsiteX123" fmla="*/ 1296076 w 2045376"/>
              <a:gd name="connsiteY123" fmla="*/ 461432 h 918633"/>
              <a:gd name="connsiteX124" fmla="*/ 1274909 w 2045376"/>
              <a:gd name="connsiteY124" fmla="*/ 427566 h 918633"/>
              <a:gd name="connsiteX125" fmla="*/ 1266442 w 2045376"/>
              <a:gd name="connsiteY125" fmla="*/ 397932 h 918633"/>
              <a:gd name="connsiteX126" fmla="*/ 1245276 w 2045376"/>
              <a:gd name="connsiteY126" fmla="*/ 397932 h 918633"/>
              <a:gd name="connsiteX127" fmla="*/ 1376509 w 2045376"/>
              <a:gd name="connsiteY127" fmla="*/ 321732 h 918633"/>
              <a:gd name="connsiteX128" fmla="*/ 1431542 w 2045376"/>
              <a:gd name="connsiteY128" fmla="*/ 309032 h 918633"/>
              <a:gd name="connsiteX129" fmla="*/ 1406142 w 2045376"/>
              <a:gd name="connsiteY129" fmla="*/ 279399 h 918633"/>
              <a:gd name="connsiteX130" fmla="*/ 1461176 w 2045376"/>
              <a:gd name="connsiteY130" fmla="*/ 266699 h 918633"/>
              <a:gd name="connsiteX131" fmla="*/ 1338410 w 2045376"/>
              <a:gd name="connsiteY131" fmla="*/ 287866 h 918633"/>
              <a:gd name="connsiteX132" fmla="*/ 1211408 w 2045376"/>
              <a:gd name="connsiteY132" fmla="*/ 317500 h 918633"/>
              <a:gd name="connsiteX133" fmla="*/ 1101343 w 2045376"/>
              <a:gd name="connsiteY133" fmla="*/ 359832 h 918633"/>
              <a:gd name="connsiteX134" fmla="*/ 974341 w 2045376"/>
              <a:gd name="connsiteY134" fmla="*/ 402165 h 918633"/>
              <a:gd name="connsiteX135" fmla="*/ 902376 w 2045376"/>
              <a:gd name="connsiteY135" fmla="*/ 380999 h 918633"/>
              <a:gd name="connsiteX136" fmla="*/ 733042 w 2045376"/>
              <a:gd name="connsiteY136" fmla="*/ 351366 h 918633"/>
              <a:gd name="connsiteX137" fmla="*/ 953176 w 2045376"/>
              <a:gd name="connsiteY137" fmla="*/ 342899 h 918633"/>
              <a:gd name="connsiteX138" fmla="*/ 851576 w 2045376"/>
              <a:gd name="connsiteY138" fmla="*/ 304799 h 918633"/>
              <a:gd name="connsiteX139" fmla="*/ 974342 w 2045376"/>
              <a:gd name="connsiteY139" fmla="*/ 266699 h 918633"/>
              <a:gd name="connsiteX140" fmla="*/ 868509 w 2045376"/>
              <a:gd name="connsiteY140" fmla="*/ 228599 h 918633"/>
              <a:gd name="connsiteX141" fmla="*/ 902376 w 2045376"/>
              <a:gd name="connsiteY141" fmla="*/ 165099 h 918633"/>
              <a:gd name="connsiteX142" fmla="*/ 961642 w 2045376"/>
              <a:gd name="connsiteY142" fmla="*/ 131232 h 918633"/>
              <a:gd name="connsiteX143" fmla="*/ 961642 w 2045376"/>
              <a:gd name="connsiteY143" fmla="*/ 97366 h 918633"/>
              <a:gd name="connsiteX144" fmla="*/ 927776 w 2045376"/>
              <a:gd name="connsiteY144" fmla="*/ 105832 h 918633"/>
              <a:gd name="connsiteX145" fmla="*/ 932009 w 2045376"/>
              <a:gd name="connsiteY145" fmla="*/ 63499 h 918633"/>
              <a:gd name="connsiteX146" fmla="*/ 868509 w 2045376"/>
              <a:gd name="connsiteY146" fmla="*/ 80432 h 918633"/>
              <a:gd name="connsiteX147" fmla="*/ 855809 w 2045376"/>
              <a:gd name="connsiteY147" fmla="*/ 84666 h 918633"/>
              <a:gd name="connsiteX148" fmla="*/ 796542 w 2045376"/>
              <a:gd name="connsiteY148" fmla="*/ 114299 h 918633"/>
              <a:gd name="connsiteX149" fmla="*/ 762676 w 2045376"/>
              <a:gd name="connsiteY149" fmla="*/ 165099 h 918633"/>
              <a:gd name="connsiteX150" fmla="*/ 711876 w 2045376"/>
              <a:gd name="connsiteY150" fmla="*/ 169332 h 918633"/>
              <a:gd name="connsiteX151" fmla="*/ 644142 w 2045376"/>
              <a:gd name="connsiteY151" fmla="*/ 165099 h 918633"/>
              <a:gd name="connsiteX152" fmla="*/ 525610 w 2045376"/>
              <a:gd name="connsiteY152" fmla="*/ 203199 h 918633"/>
              <a:gd name="connsiteX153" fmla="*/ 491742 w 2045376"/>
              <a:gd name="connsiteY153" fmla="*/ 232832 h 918633"/>
              <a:gd name="connsiteX154" fmla="*/ 432476 w 2045376"/>
              <a:gd name="connsiteY154" fmla="*/ 237065 h 918633"/>
              <a:gd name="connsiteX155" fmla="*/ 445176 w 2045376"/>
              <a:gd name="connsiteY155" fmla="*/ 198966 h 918633"/>
              <a:gd name="connsiteX156" fmla="*/ 415543 w 2045376"/>
              <a:gd name="connsiteY156" fmla="*/ 148166 h 918633"/>
              <a:gd name="connsiteX157" fmla="*/ 428243 w 2045376"/>
              <a:gd name="connsiteY157" fmla="*/ 93133 h 918633"/>
              <a:gd name="connsiteX158" fmla="*/ 424010 w 2045376"/>
              <a:gd name="connsiteY158" fmla="*/ 0 h 918633"/>
              <a:gd name="connsiteX159" fmla="*/ 373209 w 2045376"/>
              <a:gd name="connsiteY159" fmla="*/ 21165 h 918633"/>
              <a:gd name="connsiteX160" fmla="*/ 352042 w 2045376"/>
              <a:gd name="connsiteY160" fmla="*/ 63499 h 918633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60042 w 2045376"/>
              <a:gd name="connsiteY64" fmla="*/ 8382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47909 w 2045376"/>
              <a:gd name="connsiteY72" fmla="*/ 7577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24109 w 2045376"/>
              <a:gd name="connsiteY73" fmla="*/ 812799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17242 w 2045376"/>
              <a:gd name="connsiteY75" fmla="*/ 8720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1266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440009 w 2045376"/>
              <a:gd name="connsiteY77" fmla="*/ 901699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63809 w 2045376"/>
              <a:gd name="connsiteY76" fmla="*/ 9016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83376 w 2045376"/>
              <a:gd name="connsiteY74" fmla="*/ 846666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50542 w 2045376"/>
              <a:gd name="connsiteY70" fmla="*/ 766232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1008209 w 2045376"/>
              <a:gd name="connsiteY69" fmla="*/ 7958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49299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25242 w 2045376"/>
              <a:gd name="connsiteY88" fmla="*/ 838199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914142 w 2045376"/>
              <a:gd name="connsiteY89" fmla="*/ 8381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52242 w 2045376"/>
              <a:gd name="connsiteY90" fmla="*/ 8254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94576 w 2045376"/>
              <a:gd name="connsiteY93" fmla="*/ 766232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2045376 w 2045376"/>
              <a:gd name="connsiteY92" fmla="*/ 812799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2045376 w 2045376"/>
              <a:gd name="connsiteY94" fmla="*/ 7450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2003042 w 2045376"/>
              <a:gd name="connsiteY97" fmla="*/ 656166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2032676 w 2045376"/>
              <a:gd name="connsiteY100" fmla="*/ 571499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2019976 w 2045376"/>
              <a:gd name="connsiteY102" fmla="*/ 507999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2015742 w 2045376"/>
              <a:gd name="connsiteY104" fmla="*/ 4698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960709 w 2045376"/>
              <a:gd name="connsiteY102" fmla="*/ 537632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948009 w 2045376"/>
              <a:gd name="connsiteY101" fmla="*/ 558799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948009 w 2045376"/>
              <a:gd name="connsiteY99" fmla="*/ 618066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5376"/>
              <a:gd name="connsiteY0" fmla="*/ 63499 h 914399"/>
              <a:gd name="connsiteX1" fmla="*/ 301242 w 2045376"/>
              <a:gd name="connsiteY1" fmla="*/ 118532 h 914399"/>
              <a:gd name="connsiteX2" fmla="*/ 301242 w 2045376"/>
              <a:gd name="connsiteY2" fmla="*/ 152398 h 914399"/>
              <a:gd name="connsiteX3" fmla="*/ 267377 w 2045376"/>
              <a:gd name="connsiteY3" fmla="*/ 165098 h 914399"/>
              <a:gd name="connsiteX4" fmla="*/ 258908 w 2045376"/>
              <a:gd name="connsiteY4" fmla="*/ 228599 h 914399"/>
              <a:gd name="connsiteX5" fmla="*/ 178475 w 2045376"/>
              <a:gd name="connsiteY5" fmla="*/ 258232 h 914399"/>
              <a:gd name="connsiteX6" fmla="*/ 237743 w 2045376"/>
              <a:gd name="connsiteY6" fmla="*/ 270932 h 914399"/>
              <a:gd name="connsiteX7" fmla="*/ 199643 w 2045376"/>
              <a:gd name="connsiteY7" fmla="*/ 313266 h 914399"/>
              <a:gd name="connsiteX8" fmla="*/ 136142 w 2045376"/>
              <a:gd name="connsiteY8" fmla="*/ 292099 h 914399"/>
              <a:gd name="connsiteX9" fmla="*/ 123443 w 2045376"/>
              <a:gd name="connsiteY9" fmla="*/ 296332 h 914399"/>
              <a:gd name="connsiteX10" fmla="*/ 98042 w 2045376"/>
              <a:gd name="connsiteY10" fmla="*/ 359832 h 914399"/>
              <a:gd name="connsiteX11" fmla="*/ 43010 w 2045376"/>
              <a:gd name="connsiteY11" fmla="*/ 313266 h 914399"/>
              <a:gd name="connsiteX12" fmla="*/ 51476 w 2045376"/>
              <a:gd name="connsiteY12" fmla="*/ 342899 h 914399"/>
              <a:gd name="connsiteX13" fmla="*/ 131909 w 2045376"/>
              <a:gd name="connsiteY13" fmla="*/ 317499 h 914399"/>
              <a:gd name="connsiteX14" fmla="*/ 123442 w 2045376"/>
              <a:gd name="connsiteY14" fmla="*/ 317499 h 914399"/>
              <a:gd name="connsiteX15" fmla="*/ 165776 w 2045376"/>
              <a:gd name="connsiteY15" fmla="*/ 347133 h 914399"/>
              <a:gd name="connsiteX16" fmla="*/ 26076 w 2045376"/>
              <a:gd name="connsiteY16" fmla="*/ 372532 h 914399"/>
              <a:gd name="connsiteX17" fmla="*/ 43009 w 2045376"/>
              <a:gd name="connsiteY17" fmla="*/ 393699 h 914399"/>
              <a:gd name="connsiteX18" fmla="*/ 102276 w 2045376"/>
              <a:gd name="connsiteY18" fmla="*/ 389465 h 914399"/>
              <a:gd name="connsiteX19" fmla="*/ 140376 w 2045376"/>
              <a:gd name="connsiteY19" fmla="*/ 397932 h 914399"/>
              <a:gd name="connsiteX20" fmla="*/ 144609 w 2045376"/>
              <a:gd name="connsiteY20" fmla="*/ 431799 h 914399"/>
              <a:gd name="connsiteX21" fmla="*/ 144609 w 2045376"/>
              <a:gd name="connsiteY21" fmla="*/ 457199 h 914399"/>
              <a:gd name="connsiteX22" fmla="*/ 165775 w 2045376"/>
              <a:gd name="connsiteY22" fmla="*/ 444499 h 914399"/>
              <a:gd name="connsiteX23" fmla="*/ 161542 w 2045376"/>
              <a:gd name="connsiteY23" fmla="*/ 452966 h 914399"/>
              <a:gd name="connsiteX24" fmla="*/ 191176 w 2045376"/>
              <a:gd name="connsiteY24" fmla="*/ 461433 h 914399"/>
              <a:gd name="connsiteX25" fmla="*/ 203876 w 2045376"/>
              <a:gd name="connsiteY25" fmla="*/ 474132 h 914399"/>
              <a:gd name="connsiteX26" fmla="*/ 267376 w 2045376"/>
              <a:gd name="connsiteY26" fmla="*/ 482599 h 914399"/>
              <a:gd name="connsiteX27" fmla="*/ 288542 w 2045376"/>
              <a:gd name="connsiteY27" fmla="*/ 499532 h 914399"/>
              <a:gd name="connsiteX28" fmla="*/ 301242 w 2045376"/>
              <a:gd name="connsiteY28" fmla="*/ 524932 h 914399"/>
              <a:gd name="connsiteX29" fmla="*/ 343575 w 2045376"/>
              <a:gd name="connsiteY29" fmla="*/ 524932 h 914399"/>
              <a:gd name="connsiteX30" fmla="*/ 368975 w 2045376"/>
              <a:gd name="connsiteY30" fmla="*/ 554566 h 914399"/>
              <a:gd name="connsiteX31" fmla="*/ 360508 w 2045376"/>
              <a:gd name="connsiteY31" fmla="*/ 609599 h 914399"/>
              <a:gd name="connsiteX32" fmla="*/ 288543 w 2045376"/>
              <a:gd name="connsiteY32" fmla="*/ 660399 h 914399"/>
              <a:gd name="connsiteX33" fmla="*/ 161542 w 2045376"/>
              <a:gd name="connsiteY33" fmla="*/ 673099 h 914399"/>
              <a:gd name="connsiteX34" fmla="*/ 191176 w 2045376"/>
              <a:gd name="connsiteY34" fmla="*/ 656166 h 914399"/>
              <a:gd name="connsiteX35" fmla="*/ 165776 w 2045376"/>
              <a:gd name="connsiteY35" fmla="*/ 668866 h 914399"/>
              <a:gd name="connsiteX36" fmla="*/ 90572 w 2045376"/>
              <a:gd name="connsiteY36" fmla="*/ 679966 h 914399"/>
              <a:gd name="connsiteX37" fmla="*/ 5905 w 2045376"/>
              <a:gd name="connsiteY37" fmla="*/ 696899 h 914399"/>
              <a:gd name="connsiteX38" fmla="*/ 38776 w 2045376"/>
              <a:gd name="connsiteY38" fmla="*/ 723898 h 914399"/>
              <a:gd name="connsiteX39" fmla="*/ 85343 w 2045376"/>
              <a:gd name="connsiteY39" fmla="*/ 719666 h 914399"/>
              <a:gd name="connsiteX40" fmla="*/ 51475 w 2045376"/>
              <a:gd name="connsiteY40" fmla="*/ 745066 h 914399"/>
              <a:gd name="connsiteX41" fmla="*/ 89576 w 2045376"/>
              <a:gd name="connsiteY41" fmla="*/ 774699 h 914399"/>
              <a:gd name="connsiteX42" fmla="*/ 141372 w 2045376"/>
              <a:gd name="connsiteY42" fmla="*/ 730766 h 914399"/>
              <a:gd name="connsiteX43" fmla="*/ 208109 w 2045376"/>
              <a:gd name="connsiteY43" fmla="*/ 749298 h 914399"/>
              <a:gd name="connsiteX44" fmla="*/ 220809 w 2045376"/>
              <a:gd name="connsiteY44" fmla="*/ 728133 h 914399"/>
              <a:gd name="connsiteX45" fmla="*/ 267376 w 2045376"/>
              <a:gd name="connsiteY45" fmla="*/ 728132 h 914399"/>
              <a:gd name="connsiteX46" fmla="*/ 305476 w 2045376"/>
              <a:gd name="connsiteY46" fmla="*/ 736599 h 914399"/>
              <a:gd name="connsiteX47" fmla="*/ 322409 w 2045376"/>
              <a:gd name="connsiteY47" fmla="*/ 753532 h 914399"/>
              <a:gd name="connsiteX48" fmla="*/ 360509 w 2045376"/>
              <a:gd name="connsiteY48" fmla="*/ 753532 h 914399"/>
              <a:gd name="connsiteX49" fmla="*/ 364742 w 2045376"/>
              <a:gd name="connsiteY49" fmla="*/ 766232 h 914399"/>
              <a:gd name="connsiteX50" fmla="*/ 402842 w 2045376"/>
              <a:gd name="connsiteY50" fmla="*/ 761999 h 914399"/>
              <a:gd name="connsiteX51" fmla="*/ 428242 w 2045376"/>
              <a:gd name="connsiteY51" fmla="*/ 745066 h 914399"/>
              <a:gd name="connsiteX52" fmla="*/ 436709 w 2045376"/>
              <a:gd name="connsiteY52" fmla="*/ 732366 h 914399"/>
              <a:gd name="connsiteX53" fmla="*/ 538309 w 2045376"/>
              <a:gd name="connsiteY53" fmla="*/ 698499 h 914399"/>
              <a:gd name="connsiteX54" fmla="*/ 615022 w 2045376"/>
              <a:gd name="connsiteY54" fmla="*/ 711416 h 914399"/>
              <a:gd name="connsiteX55" fmla="*/ 711876 w 2045376"/>
              <a:gd name="connsiteY55" fmla="*/ 787400 h 914399"/>
              <a:gd name="connsiteX56" fmla="*/ 762675 w 2045376"/>
              <a:gd name="connsiteY56" fmla="*/ 825499 h 914399"/>
              <a:gd name="connsiteX57" fmla="*/ 771142 w 2045376"/>
              <a:gd name="connsiteY57" fmla="*/ 838199 h 914399"/>
              <a:gd name="connsiteX58" fmla="*/ 796542 w 2045376"/>
              <a:gd name="connsiteY58" fmla="*/ 914399 h 914399"/>
              <a:gd name="connsiteX59" fmla="*/ 847342 w 2045376"/>
              <a:gd name="connsiteY59" fmla="*/ 905932 h 914399"/>
              <a:gd name="connsiteX60" fmla="*/ 800776 w 2045376"/>
              <a:gd name="connsiteY60" fmla="*/ 901699 h 914399"/>
              <a:gd name="connsiteX61" fmla="*/ 796542 w 2045376"/>
              <a:gd name="connsiteY61" fmla="*/ 842432 h 914399"/>
              <a:gd name="connsiteX62" fmla="*/ 830409 w 2045376"/>
              <a:gd name="connsiteY62" fmla="*/ 880532 h 914399"/>
              <a:gd name="connsiteX63" fmla="*/ 843109 w 2045376"/>
              <a:gd name="connsiteY63" fmla="*/ 884766 h 914399"/>
              <a:gd name="connsiteX64" fmla="*/ 872742 w 2045376"/>
              <a:gd name="connsiteY64" fmla="*/ 850900 h 914399"/>
              <a:gd name="connsiteX65" fmla="*/ 902376 w 2045376"/>
              <a:gd name="connsiteY65" fmla="*/ 872066 h 914399"/>
              <a:gd name="connsiteX66" fmla="*/ 898142 w 2045376"/>
              <a:gd name="connsiteY66" fmla="*/ 855132 h 914399"/>
              <a:gd name="connsiteX67" fmla="*/ 898143 w 2045376"/>
              <a:gd name="connsiteY67" fmla="*/ 846666 h 914399"/>
              <a:gd name="connsiteX68" fmla="*/ 961642 w 2045376"/>
              <a:gd name="connsiteY68" fmla="*/ 812799 h 914399"/>
              <a:gd name="connsiteX69" fmla="*/ 995509 w 2045376"/>
              <a:gd name="connsiteY69" fmla="*/ 770466 h 914399"/>
              <a:gd name="connsiteX70" fmla="*/ 1037842 w 2045376"/>
              <a:gd name="connsiteY70" fmla="*/ 749298 h 914399"/>
              <a:gd name="connsiteX71" fmla="*/ 1084409 w 2045376"/>
              <a:gd name="connsiteY71" fmla="*/ 728132 h 914399"/>
              <a:gd name="connsiteX72" fmla="*/ 1173309 w 2045376"/>
              <a:gd name="connsiteY72" fmla="*/ 719666 h 914399"/>
              <a:gd name="connsiteX73" fmla="*/ 1249509 w 2045376"/>
              <a:gd name="connsiteY73" fmla="*/ 778932 h 914399"/>
              <a:gd name="connsiteX74" fmla="*/ 1291843 w 2045376"/>
              <a:gd name="connsiteY74" fmla="*/ 817033 h 914399"/>
              <a:gd name="connsiteX75" fmla="*/ 1351108 w 2045376"/>
              <a:gd name="connsiteY75" fmla="*/ 825500 h 914399"/>
              <a:gd name="connsiteX76" fmla="*/ 1338409 w 2045376"/>
              <a:gd name="connsiteY76" fmla="*/ 825499 h 914399"/>
              <a:gd name="connsiteX77" fmla="*/ 1359575 w 2045376"/>
              <a:gd name="connsiteY77" fmla="*/ 817033 h 914399"/>
              <a:gd name="connsiteX78" fmla="*/ 1372276 w 2045376"/>
              <a:gd name="connsiteY78" fmla="*/ 846666 h 914399"/>
              <a:gd name="connsiteX79" fmla="*/ 1334176 w 2045376"/>
              <a:gd name="connsiteY79" fmla="*/ 787399 h 914399"/>
              <a:gd name="connsiteX80" fmla="*/ 1317242 w 2045376"/>
              <a:gd name="connsiteY80" fmla="*/ 770466 h 914399"/>
              <a:gd name="connsiteX81" fmla="*/ 1279142 w 2045376"/>
              <a:gd name="connsiteY81" fmla="*/ 711199 h 914399"/>
              <a:gd name="connsiteX82" fmla="*/ 1257976 w 2045376"/>
              <a:gd name="connsiteY82" fmla="*/ 690032 h 914399"/>
              <a:gd name="connsiteX83" fmla="*/ 1279142 w 2045376"/>
              <a:gd name="connsiteY83" fmla="*/ 668866 h 914399"/>
              <a:gd name="connsiteX84" fmla="*/ 1351109 w 2045376"/>
              <a:gd name="connsiteY84" fmla="*/ 660399 h 914399"/>
              <a:gd name="connsiteX85" fmla="*/ 1393442 w 2045376"/>
              <a:gd name="connsiteY85" fmla="*/ 702732 h 914399"/>
              <a:gd name="connsiteX86" fmla="*/ 1478109 w 2045376"/>
              <a:gd name="connsiteY86" fmla="*/ 702732 h 914399"/>
              <a:gd name="connsiteX87" fmla="*/ 1554309 w 2045376"/>
              <a:gd name="connsiteY87" fmla="*/ 719666 h 914399"/>
              <a:gd name="connsiteX88" fmla="*/ 1812542 w 2045376"/>
              <a:gd name="connsiteY88" fmla="*/ 770465 h 914399"/>
              <a:gd name="connsiteX89" fmla="*/ 1867575 w 2045376"/>
              <a:gd name="connsiteY89" fmla="*/ 749299 h 914399"/>
              <a:gd name="connsiteX90" fmla="*/ 1909909 w 2045376"/>
              <a:gd name="connsiteY90" fmla="*/ 761999 h 914399"/>
              <a:gd name="connsiteX91" fmla="*/ 1926842 w 2045376"/>
              <a:gd name="connsiteY91" fmla="*/ 783166 h 914399"/>
              <a:gd name="connsiteX92" fmla="*/ 1939542 w 2045376"/>
              <a:gd name="connsiteY92" fmla="*/ 745066 h 914399"/>
              <a:gd name="connsiteX93" fmla="*/ 1952242 w 2045376"/>
              <a:gd name="connsiteY93" fmla="*/ 732365 h 914399"/>
              <a:gd name="connsiteX94" fmla="*/ 1977642 w 2045376"/>
              <a:gd name="connsiteY94" fmla="*/ 706966 h 914399"/>
              <a:gd name="connsiteX95" fmla="*/ 1876042 w 2045376"/>
              <a:gd name="connsiteY95" fmla="*/ 698499 h 914399"/>
              <a:gd name="connsiteX96" fmla="*/ 2041142 w 2045376"/>
              <a:gd name="connsiteY96" fmla="*/ 685799 h 914399"/>
              <a:gd name="connsiteX97" fmla="*/ 1931076 w 2045376"/>
              <a:gd name="connsiteY97" fmla="*/ 647699 h 914399"/>
              <a:gd name="connsiteX98" fmla="*/ 2045376 w 2045376"/>
              <a:gd name="connsiteY98" fmla="*/ 626532 h 914399"/>
              <a:gd name="connsiteX99" fmla="*/ 1846409 w 2045376"/>
              <a:gd name="connsiteY99" fmla="*/ 613832 h 914399"/>
              <a:gd name="connsiteX100" fmla="*/ 1964943 w 2045376"/>
              <a:gd name="connsiteY100" fmla="*/ 579966 h 914399"/>
              <a:gd name="connsiteX101" fmla="*/ 1884509 w 2045376"/>
              <a:gd name="connsiteY101" fmla="*/ 579965 h 914399"/>
              <a:gd name="connsiteX102" fmla="*/ 1854876 w 2045376"/>
              <a:gd name="connsiteY102" fmla="*/ 558798 h 914399"/>
              <a:gd name="connsiteX103" fmla="*/ 1964942 w 2045376"/>
              <a:gd name="connsiteY103" fmla="*/ 507999 h 914399"/>
              <a:gd name="connsiteX104" fmla="*/ 1884508 w 2045376"/>
              <a:gd name="connsiteY104" fmla="*/ 520699 h 914399"/>
              <a:gd name="connsiteX105" fmla="*/ 1926842 w 2045376"/>
              <a:gd name="connsiteY105" fmla="*/ 474132 h 914399"/>
              <a:gd name="connsiteX106" fmla="*/ 1931076 w 2045376"/>
              <a:gd name="connsiteY106" fmla="*/ 444499 h 914399"/>
              <a:gd name="connsiteX107" fmla="*/ 1876042 w 2045376"/>
              <a:gd name="connsiteY107" fmla="*/ 461432 h 914399"/>
              <a:gd name="connsiteX108" fmla="*/ 1888742 w 2045376"/>
              <a:gd name="connsiteY108" fmla="*/ 427566 h 914399"/>
              <a:gd name="connsiteX109" fmla="*/ 1787142 w 2045376"/>
              <a:gd name="connsiteY109" fmla="*/ 457199 h 914399"/>
              <a:gd name="connsiteX110" fmla="*/ 1825242 w 2045376"/>
              <a:gd name="connsiteY110" fmla="*/ 410632 h 914399"/>
              <a:gd name="connsiteX111" fmla="*/ 1816776 w 2045376"/>
              <a:gd name="connsiteY111" fmla="*/ 380999 h 914399"/>
              <a:gd name="connsiteX112" fmla="*/ 1689776 w 2045376"/>
              <a:gd name="connsiteY112" fmla="*/ 440266 h 914399"/>
              <a:gd name="connsiteX113" fmla="*/ 1524676 w 2045376"/>
              <a:gd name="connsiteY113" fmla="*/ 541866 h 914399"/>
              <a:gd name="connsiteX114" fmla="*/ 1490809 w 2045376"/>
              <a:gd name="connsiteY114" fmla="*/ 584199 h 914399"/>
              <a:gd name="connsiteX115" fmla="*/ 1406142 w 2045376"/>
              <a:gd name="connsiteY115" fmla="*/ 575732 h 914399"/>
              <a:gd name="connsiteX116" fmla="*/ 1355342 w 2045376"/>
              <a:gd name="connsiteY116" fmla="*/ 579966 h 914399"/>
              <a:gd name="connsiteX117" fmla="*/ 1342642 w 2045376"/>
              <a:gd name="connsiteY117" fmla="*/ 609599 h 914399"/>
              <a:gd name="connsiteX118" fmla="*/ 1300309 w 2045376"/>
              <a:gd name="connsiteY118" fmla="*/ 613832 h 914399"/>
              <a:gd name="connsiteX119" fmla="*/ 1228342 w 2045376"/>
              <a:gd name="connsiteY119" fmla="*/ 613832 h 914399"/>
              <a:gd name="connsiteX120" fmla="*/ 1202942 w 2045376"/>
              <a:gd name="connsiteY120" fmla="*/ 605366 h 914399"/>
              <a:gd name="connsiteX121" fmla="*/ 1211409 w 2045376"/>
              <a:gd name="connsiteY121" fmla="*/ 524932 h 914399"/>
              <a:gd name="connsiteX122" fmla="*/ 1232576 w 2045376"/>
              <a:gd name="connsiteY122" fmla="*/ 491066 h 914399"/>
              <a:gd name="connsiteX123" fmla="*/ 1296076 w 2045376"/>
              <a:gd name="connsiteY123" fmla="*/ 461432 h 914399"/>
              <a:gd name="connsiteX124" fmla="*/ 1274909 w 2045376"/>
              <a:gd name="connsiteY124" fmla="*/ 427566 h 914399"/>
              <a:gd name="connsiteX125" fmla="*/ 1266442 w 2045376"/>
              <a:gd name="connsiteY125" fmla="*/ 397932 h 914399"/>
              <a:gd name="connsiteX126" fmla="*/ 1245276 w 2045376"/>
              <a:gd name="connsiteY126" fmla="*/ 397932 h 914399"/>
              <a:gd name="connsiteX127" fmla="*/ 1376509 w 2045376"/>
              <a:gd name="connsiteY127" fmla="*/ 321732 h 914399"/>
              <a:gd name="connsiteX128" fmla="*/ 1431542 w 2045376"/>
              <a:gd name="connsiteY128" fmla="*/ 309032 h 914399"/>
              <a:gd name="connsiteX129" fmla="*/ 1406142 w 2045376"/>
              <a:gd name="connsiteY129" fmla="*/ 279399 h 914399"/>
              <a:gd name="connsiteX130" fmla="*/ 1461176 w 2045376"/>
              <a:gd name="connsiteY130" fmla="*/ 266699 h 914399"/>
              <a:gd name="connsiteX131" fmla="*/ 1338410 w 2045376"/>
              <a:gd name="connsiteY131" fmla="*/ 287866 h 914399"/>
              <a:gd name="connsiteX132" fmla="*/ 1211408 w 2045376"/>
              <a:gd name="connsiteY132" fmla="*/ 317500 h 914399"/>
              <a:gd name="connsiteX133" fmla="*/ 1101343 w 2045376"/>
              <a:gd name="connsiteY133" fmla="*/ 359832 h 914399"/>
              <a:gd name="connsiteX134" fmla="*/ 974341 w 2045376"/>
              <a:gd name="connsiteY134" fmla="*/ 402165 h 914399"/>
              <a:gd name="connsiteX135" fmla="*/ 902376 w 2045376"/>
              <a:gd name="connsiteY135" fmla="*/ 380999 h 914399"/>
              <a:gd name="connsiteX136" fmla="*/ 733042 w 2045376"/>
              <a:gd name="connsiteY136" fmla="*/ 351366 h 914399"/>
              <a:gd name="connsiteX137" fmla="*/ 953176 w 2045376"/>
              <a:gd name="connsiteY137" fmla="*/ 342899 h 914399"/>
              <a:gd name="connsiteX138" fmla="*/ 851576 w 2045376"/>
              <a:gd name="connsiteY138" fmla="*/ 304799 h 914399"/>
              <a:gd name="connsiteX139" fmla="*/ 974342 w 2045376"/>
              <a:gd name="connsiteY139" fmla="*/ 266699 h 914399"/>
              <a:gd name="connsiteX140" fmla="*/ 868509 w 2045376"/>
              <a:gd name="connsiteY140" fmla="*/ 228599 h 914399"/>
              <a:gd name="connsiteX141" fmla="*/ 902376 w 2045376"/>
              <a:gd name="connsiteY141" fmla="*/ 165099 h 914399"/>
              <a:gd name="connsiteX142" fmla="*/ 961642 w 2045376"/>
              <a:gd name="connsiteY142" fmla="*/ 131232 h 914399"/>
              <a:gd name="connsiteX143" fmla="*/ 961642 w 2045376"/>
              <a:gd name="connsiteY143" fmla="*/ 97366 h 914399"/>
              <a:gd name="connsiteX144" fmla="*/ 927776 w 2045376"/>
              <a:gd name="connsiteY144" fmla="*/ 105832 h 914399"/>
              <a:gd name="connsiteX145" fmla="*/ 932009 w 2045376"/>
              <a:gd name="connsiteY145" fmla="*/ 63499 h 914399"/>
              <a:gd name="connsiteX146" fmla="*/ 868509 w 2045376"/>
              <a:gd name="connsiteY146" fmla="*/ 80432 h 914399"/>
              <a:gd name="connsiteX147" fmla="*/ 855809 w 2045376"/>
              <a:gd name="connsiteY147" fmla="*/ 84666 h 914399"/>
              <a:gd name="connsiteX148" fmla="*/ 796542 w 2045376"/>
              <a:gd name="connsiteY148" fmla="*/ 114299 h 914399"/>
              <a:gd name="connsiteX149" fmla="*/ 762676 w 2045376"/>
              <a:gd name="connsiteY149" fmla="*/ 165099 h 914399"/>
              <a:gd name="connsiteX150" fmla="*/ 711876 w 2045376"/>
              <a:gd name="connsiteY150" fmla="*/ 169332 h 914399"/>
              <a:gd name="connsiteX151" fmla="*/ 644142 w 2045376"/>
              <a:gd name="connsiteY151" fmla="*/ 165099 h 914399"/>
              <a:gd name="connsiteX152" fmla="*/ 525610 w 2045376"/>
              <a:gd name="connsiteY152" fmla="*/ 203199 h 914399"/>
              <a:gd name="connsiteX153" fmla="*/ 491742 w 2045376"/>
              <a:gd name="connsiteY153" fmla="*/ 232832 h 914399"/>
              <a:gd name="connsiteX154" fmla="*/ 432476 w 2045376"/>
              <a:gd name="connsiteY154" fmla="*/ 237065 h 914399"/>
              <a:gd name="connsiteX155" fmla="*/ 445176 w 2045376"/>
              <a:gd name="connsiteY155" fmla="*/ 198966 h 914399"/>
              <a:gd name="connsiteX156" fmla="*/ 415543 w 2045376"/>
              <a:gd name="connsiteY156" fmla="*/ 148166 h 914399"/>
              <a:gd name="connsiteX157" fmla="*/ 428243 w 2045376"/>
              <a:gd name="connsiteY157" fmla="*/ 93133 h 914399"/>
              <a:gd name="connsiteX158" fmla="*/ 424010 w 2045376"/>
              <a:gd name="connsiteY158" fmla="*/ 0 h 914399"/>
              <a:gd name="connsiteX159" fmla="*/ 373209 w 2045376"/>
              <a:gd name="connsiteY159" fmla="*/ 21165 h 914399"/>
              <a:gd name="connsiteX160" fmla="*/ 352042 w 2045376"/>
              <a:gd name="connsiteY160" fmla="*/ 63499 h 914399"/>
              <a:gd name="connsiteX0" fmla="*/ 352042 w 2041142"/>
              <a:gd name="connsiteY0" fmla="*/ 63499 h 914399"/>
              <a:gd name="connsiteX1" fmla="*/ 301242 w 2041142"/>
              <a:gd name="connsiteY1" fmla="*/ 118532 h 914399"/>
              <a:gd name="connsiteX2" fmla="*/ 301242 w 2041142"/>
              <a:gd name="connsiteY2" fmla="*/ 152398 h 914399"/>
              <a:gd name="connsiteX3" fmla="*/ 267377 w 2041142"/>
              <a:gd name="connsiteY3" fmla="*/ 165098 h 914399"/>
              <a:gd name="connsiteX4" fmla="*/ 258908 w 2041142"/>
              <a:gd name="connsiteY4" fmla="*/ 228599 h 914399"/>
              <a:gd name="connsiteX5" fmla="*/ 178475 w 2041142"/>
              <a:gd name="connsiteY5" fmla="*/ 258232 h 914399"/>
              <a:gd name="connsiteX6" fmla="*/ 237743 w 2041142"/>
              <a:gd name="connsiteY6" fmla="*/ 270932 h 914399"/>
              <a:gd name="connsiteX7" fmla="*/ 199643 w 2041142"/>
              <a:gd name="connsiteY7" fmla="*/ 313266 h 914399"/>
              <a:gd name="connsiteX8" fmla="*/ 136142 w 2041142"/>
              <a:gd name="connsiteY8" fmla="*/ 292099 h 914399"/>
              <a:gd name="connsiteX9" fmla="*/ 123443 w 2041142"/>
              <a:gd name="connsiteY9" fmla="*/ 296332 h 914399"/>
              <a:gd name="connsiteX10" fmla="*/ 98042 w 2041142"/>
              <a:gd name="connsiteY10" fmla="*/ 359832 h 914399"/>
              <a:gd name="connsiteX11" fmla="*/ 43010 w 2041142"/>
              <a:gd name="connsiteY11" fmla="*/ 313266 h 914399"/>
              <a:gd name="connsiteX12" fmla="*/ 51476 w 2041142"/>
              <a:gd name="connsiteY12" fmla="*/ 342899 h 914399"/>
              <a:gd name="connsiteX13" fmla="*/ 131909 w 2041142"/>
              <a:gd name="connsiteY13" fmla="*/ 317499 h 914399"/>
              <a:gd name="connsiteX14" fmla="*/ 123442 w 2041142"/>
              <a:gd name="connsiteY14" fmla="*/ 317499 h 914399"/>
              <a:gd name="connsiteX15" fmla="*/ 165776 w 2041142"/>
              <a:gd name="connsiteY15" fmla="*/ 347133 h 914399"/>
              <a:gd name="connsiteX16" fmla="*/ 26076 w 2041142"/>
              <a:gd name="connsiteY16" fmla="*/ 372532 h 914399"/>
              <a:gd name="connsiteX17" fmla="*/ 43009 w 2041142"/>
              <a:gd name="connsiteY17" fmla="*/ 393699 h 914399"/>
              <a:gd name="connsiteX18" fmla="*/ 102276 w 2041142"/>
              <a:gd name="connsiteY18" fmla="*/ 389465 h 914399"/>
              <a:gd name="connsiteX19" fmla="*/ 140376 w 2041142"/>
              <a:gd name="connsiteY19" fmla="*/ 397932 h 914399"/>
              <a:gd name="connsiteX20" fmla="*/ 144609 w 2041142"/>
              <a:gd name="connsiteY20" fmla="*/ 431799 h 914399"/>
              <a:gd name="connsiteX21" fmla="*/ 144609 w 2041142"/>
              <a:gd name="connsiteY21" fmla="*/ 457199 h 914399"/>
              <a:gd name="connsiteX22" fmla="*/ 165775 w 2041142"/>
              <a:gd name="connsiteY22" fmla="*/ 444499 h 914399"/>
              <a:gd name="connsiteX23" fmla="*/ 161542 w 2041142"/>
              <a:gd name="connsiteY23" fmla="*/ 452966 h 914399"/>
              <a:gd name="connsiteX24" fmla="*/ 191176 w 2041142"/>
              <a:gd name="connsiteY24" fmla="*/ 461433 h 914399"/>
              <a:gd name="connsiteX25" fmla="*/ 203876 w 2041142"/>
              <a:gd name="connsiteY25" fmla="*/ 474132 h 914399"/>
              <a:gd name="connsiteX26" fmla="*/ 267376 w 2041142"/>
              <a:gd name="connsiteY26" fmla="*/ 482599 h 914399"/>
              <a:gd name="connsiteX27" fmla="*/ 288542 w 2041142"/>
              <a:gd name="connsiteY27" fmla="*/ 499532 h 914399"/>
              <a:gd name="connsiteX28" fmla="*/ 301242 w 2041142"/>
              <a:gd name="connsiteY28" fmla="*/ 524932 h 914399"/>
              <a:gd name="connsiteX29" fmla="*/ 343575 w 2041142"/>
              <a:gd name="connsiteY29" fmla="*/ 524932 h 914399"/>
              <a:gd name="connsiteX30" fmla="*/ 368975 w 2041142"/>
              <a:gd name="connsiteY30" fmla="*/ 554566 h 914399"/>
              <a:gd name="connsiteX31" fmla="*/ 360508 w 2041142"/>
              <a:gd name="connsiteY31" fmla="*/ 609599 h 914399"/>
              <a:gd name="connsiteX32" fmla="*/ 288543 w 2041142"/>
              <a:gd name="connsiteY32" fmla="*/ 660399 h 914399"/>
              <a:gd name="connsiteX33" fmla="*/ 161542 w 2041142"/>
              <a:gd name="connsiteY33" fmla="*/ 673099 h 914399"/>
              <a:gd name="connsiteX34" fmla="*/ 191176 w 2041142"/>
              <a:gd name="connsiteY34" fmla="*/ 656166 h 914399"/>
              <a:gd name="connsiteX35" fmla="*/ 165776 w 2041142"/>
              <a:gd name="connsiteY35" fmla="*/ 668866 h 914399"/>
              <a:gd name="connsiteX36" fmla="*/ 90572 w 2041142"/>
              <a:gd name="connsiteY36" fmla="*/ 679966 h 914399"/>
              <a:gd name="connsiteX37" fmla="*/ 5905 w 2041142"/>
              <a:gd name="connsiteY37" fmla="*/ 696899 h 914399"/>
              <a:gd name="connsiteX38" fmla="*/ 38776 w 2041142"/>
              <a:gd name="connsiteY38" fmla="*/ 723898 h 914399"/>
              <a:gd name="connsiteX39" fmla="*/ 85343 w 2041142"/>
              <a:gd name="connsiteY39" fmla="*/ 719666 h 914399"/>
              <a:gd name="connsiteX40" fmla="*/ 51475 w 2041142"/>
              <a:gd name="connsiteY40" fmla="*/ 745066 h 914399"/>
              <a:gd name="connsiteX41" fmla="*/ 89576 w 2041142"/>
              <a:gd name="connsiteY41" fmla="*/ 774699 h 914399"/>
              <a:gd name="connsiteX42" fmla="*/ 141372 w 2041142"/>
              <a:gd name="connsiteY42" fmla="*/ 730766 h 914399"/>
              <a:gd name="connsiteX43" fmla="*/ 208109 w 2041142"/>
              <a:gd name="connsiteY43" fmla="*/ 749298 h 914399"/>
              <a:gd name="connsiteX44" fmla="*/ 220809 w 2041142"/>
              <a:gd name="connsiteY44" fmla="*/ 728133 h 914399"/>
              <a:gd name="connsiteX45" fmla="*/ 267376 w 2041142"/>
              <a:gd name="connsiteY45" fmla="*/ 728132 h 914399"/>
              <a:gd name="connsiteX46" fmla="*/ 305476 w 2041142"/>
              <a:gd name="connsiteY46" fmla="*/ 736599 h 914399"/>
              <a:gd name="connsiteX47" fmla="*/ 322409 w 2041142"/>
              <a:gd name="connsiteY47" fmla="*/ 753532 h 914399"/>
              <a:gd name="connsiteX48" fmla="*/ 360509 w 2041142"/>
              <a:gd name="connsiteY48" fmla="*/ 753532 h 914399"/>
              <a:gd name="connsiteX49" fmla="*/ 364742 w 2041142"/>
              <a:gd name="connsiteY49" fmla="*/ 766232 h 914399"/>
              <a:gd name="connsiteX50" fmla="*/ 402842 w 2041142"/>
              <a:gd name="connsiteY50" fmla="*/ 761999 h 914399"/>
              <a:gd name="connsiteX51" fmla="*/ 428242 w 2041142"/>
              <a:gd name="connsiteY51" fmla="*/ 745066 h 914399"/>
              <a:gd name="connsiteX52" fmla="*/ 436709 w 2041142"/>
              <a:gd name="connsiteY52" fmla="*/ 732366 h 914399"/>
              <a:gd name="connsiteX53" fmla="*/ 538309 w 2041142"/>
              <a:gd name="connsiteY53" fmla="*/ 698499 h 914399"/>
              <a:gd name="connsiteX54" fmla="*/ 615022 w 2041142"/>
              <a:gd name="connsiteY54" fmla="*/ 711416 h 914399"/>
              <a:gd name="connsiteX55" fmla="*/ 711876 w 2041142"/>
              <a:gd name="connsiteY55" fmla="*/ 787400 h 914399"/>
              <a:gd name="connsiteX56" fmla="*/ 762675 w 2041142"/>
              <a:gd name="connsiteY56" fmla="*/ 825499 h 914399"/>
              <a:gd name="connsiteX57" fmla="*/ 771142 w 2041142"/>
              <a:gd name="connsiteY57" fmla="*/ 838199 h 914399"/>
              <a:gd name="connsiteX58" fmla="*/ 796542 w 2041142"/>
              <a:gd name="connsiteY58" fmla="*/ 914399 h 914399"/>
              <a:gd name="connsiteX59" fmla="*/ 847342 w 2041142"/>
              <a:gd name="connsiteY59" fmla="*/ 905932 h 914399"/>
              <a:gd name="connsiteX60" fmla="*/ 800776 w 2041142"/>
              <a:gd name="connsiteY60" fmla="*/ 901699 h 914399"/>
              <a:gd name="connsiteX61" fmla="*/ 796542 w 2041142"/>
              <a:gd name="connsiteY61" fmla="*/ 842432 h 914399"/>
              <a:gd name="connsiteX62" fmla="*/ 830409 w 2041142"/>
              <a:gd name="connsiteY62" fmla="*/ 880532 h 914399"/>
              <a:gd name="connsiteX63" fmla="*/ 843109 w 2041142"/>
              <a:gd name="connsiteY63" fmla="*/ 884766 h 914399"/>
              <a:gd name="connsiteX64" fmla="*/ 872742 w 2041142"/>
              <a:gd name="connsiteY64" fmla="*/ 850900 h 914399"/>
              <a:gd name="connsiteX65" fmla="*/ 902376 w 2041142"/>
              <a:gd name="connsiteY65" fmla="*/ 872066 h 914399"/>
              <a:gd name="connsiteX66" fmla="*/ 898142 w 2041142"/>
              <a:gd name="connsiteY66" fmla="*/ 855132 h 914399"/>
              <a:gd name="connsiteX67" fmla="*/ 898143 w 2041142"/>
              <a:gd name="connsiteY67" fmla="*/ 846666 h 914399"/>
              <a:gd name="connsiteX68" fmla="*/ 961642 w 2041142"/>
              <a:gd name="connsiteY68" fmla="*/ 812799 h 914399"/>
              <a:gd name="connsiteX69" fmla="*/ 995509 w 2041142"/>
              <a:gd name="connsiteY69" fmla="*/ 770466 h 914399"/>
              <a:gd name="connsiteX70" fmla="*/ 1037842 w 2041142"/>
              <a:gd name="connsiteY70" fmla="*/ 749298 h 914399"/>
              <a:gd name="connsiteX71" fmla="*/ 1084409 w 2041142"/>
              <a:gd name="connsiteY71" fmla="*/ 728132 h 914399"/>
              <a:gd name="connsiteX72" fmla="*/ 1173309 w 2041142"/>
              <a:gd name="connsiteY72" fmla="*/ 719666 h 914399"/>
              <a:gd name="connsiteX73" fmla="*/ 1249509 w 2041142"/>
              <a:gd name="connsiteY73" fmla="*/ 778932 h 914399"/>
              <a:gd name="connsiteX74" fmla="*/ 1291843 w 2041142"/>
              <a:gd name="connsiteY74" fmla="*/ 817033 h 914399"/>
              <a:gd name="connsiteX75" fmla="*/ 1351108 w 2041142"/>
              <a:gd name="connsiteY75" fmla="*/ 825500 h 914399"/>
              <a:gd name="connsiteX76" fmla="*/ 1338409 w 2041142"/>
              <a:gd name="connsiteY76" fmla="*/ 825499 h 914399"/>
              <a:gd name="connsiteX77" fmla="*/ 1359575 w 2041142"/>
              <a:gd name="connsiteY77" fmla="*/ 817033 h 914399"/>
              <a:gd name="connsiteX78" fmla="*/ 1372276 w 2041142"/>
              <a:gd name="connsiteY78" fmla="*/ 846666 h 914399"/>
              <a:gd name="connsiteX79" fmla="*/ 1334176 w 2041142"/>
              <a:gd name="connsiteY79" fmla="*/ 787399 h 914399"/>
              <a:gd name="connsiteX80" fmla="*/ 1317242 w 2041142"/>
              <a:gd name="connsiteY80" fmla="*/ 770466 h 914399"/>
              <a:gd name="connsiteX81" fmla="*/ 1279142 w 2041142"/>
              <a:gd name="connsiteY81" fmla="*/ 711199 h 914399"/>
              <a:gd name="connsiteX82" fmla="*/ 1257976 w 2041142"/>
              <a:gd name="connsiteY82" fmla="*/ 690032 h 914399"/>
              <a:gd name="connsiteX83" fmla="*/ 1279142 w 2041142"/>
              <a:gd name="connsiteY83" fmla="*/ 668866 h 914399"/>
              <a:gd name="connsiteX84" fmla="*/ 1351109 w 2041142"/>
              <a:gd name="connsiteY84" fmla="*/ 660399 h 914399"/>
              <a:gd name="connsiteX85" fmla="*/ 1393442 w 2041142"/>
              <a:gd name="connsiteY85" fmla="*/ 702732 h 914399"/>
              <a:gd name="connsiteX86" fmla="*/ 1478109 w 2041142"/>
              <a:gd name="connsiteY86" fmla="*/ 702732 h 914399"/>
              <a:gd name="connsiteX87" fmla="*/ 1554309 w 2041142"/>
              <a:gd name="connsiteY87" fmla="*/ 719666 h 914399"/>
              <a:gd name="connsiteX88" fmla="*/ 1812542 w 2041142"/>
              <a:gd name="connsiteY88" fmla="*/ 770465 h 914399"/>
              <a:gd name="connsiteX89" fmla="*/ 1867575 w 2041142"/>
              <a:gd name="connsiteY89" fmla="*/ 749299 h 914399"/>
              <a:gd name="connsiteX90" fmla="*/ 1909909 w 2041142"/>
              <a:gd name="connsiteY90" fmla="*/ 761999 h 914399"/>
              <a:gd name="connsiteX91" fmla="*/ 1926842 w 2041142"/>
              <a:gd name="connsiteY91" fmla="*/ 783166 h 914399"/>
              <a:gd name="connsiteX92" fmla="*/ 1939542 w 2041142"/>
              <a:gd name="connsiteY92" fmla="*/ 745066 h 914399"/>
              <a:gd name="connsiteX93" fmla="*/ 1952242 w 2041142"/>
              <a:gd name="connsiteY93" fmla="*/ 732365 h 914399"/>
              <a:gd name="connsiteX94" fmla="*/ 1977642 w 2041142"/>
              <a:gd name="connsiteY94" fmla="*/ 706966 h 914399"/>
              <a:gd name="connsiteX95" fmla="*/ 1876042 w 2041142"/>
              <a:gd name="connsiteY95" fmla="*/ 698499 h 914399"/>
              <a:gd name="connsiteX96" fmla="*/ 2041142 w 2041142"/>
              <a:gd name="connsiteY96" fmla="*/ 685799 h 914399"/>
              <a:gd name="connsiteX97" fmla="*/ 1931076 w 2041142"/>
              <a:gd name="connsiteY97" fmla="*/ 647699 h 914399"/>
              <a:gd name="connsiteX98" fmla="*/ 1964943 w 2041142"/>
              <a:gd name="connsiteY98" fmla="*/ 630766 h 914399"/>
              <a:gd name="connsiteX99" fmla="*/ 1846409 w 2041142"/>
              <a:gd name="connsiteY99" fmla="*/ 613832 h 914399"/>
              <a:gd name="connsiteX100" fmla="*/ 1964943 w 2041142"/>
              <a:gd name="connsiteY100" fmla="*/ 579966 h 914399"/>
              <a:gd name="connsiteX101" fmla="*/ 1884509 w 2041142"/>
              <a:gd name="connsiteY101" fmla="*/ 579965 h 914399"/>
              <a:gd name="connsiteX102" fmla="*/ 1854876 w 2041142"/>
              <a:gd name="connsiteY102" fmla="*/ 558798 h 914399"/>
              <a:gd name="connsiteX103" fmla="*/ 1964942 w 2041142"/>
              <a:gd name="connsiteY103" fmla="*/ 507999 h 914399"/>
              <a:gd name="connsiteX104" fmla="*/ 1884508 w 2041142"/>
              <a:gd name="connsiteY104" fmla="*/ 520699 h 914399"/>
              <a:gd name="connsiteX105" fmla="*/ 1926842 w 2041142"/>
              <a:gd name="connsiteY105" fmla="*/ 474132 h 914399"/>
              <a:gd name="connsiteX106" fmla="*/ 1931076 w 2041142"/>
              <a:gd name="connsiteY106" fmla="*/ 444499 h 914399"/>
              <a:gd name="connsiteX107" fmla="*/ 1876042 w 2041142"/>
              <a:gd name="connsiteY107" fmla="*/ 461432 h 914399"/>
              <a:gd name="connsiteX108" fmla="*/ 1888742 w 2041142"/>
              <a:gd name="connsiteY108" fmla="*/ 427566 h 914399"/>
              <a:gd name="connsiteX109" fmla="*/ 1787142 w 2041142"/>
              <a:gd name="connsiteY109" fmla="*/ 457199 h 914399"/>
              <a:gd name="connsiteX110" fmla="*/ 1825242 w 2041142"/>
              <a:gd name="connsiteY110" fmla="*/ 410632 h 914399"/>
              <a:gd name="connsiteX111" fmla="*/ 1816776 w 2041142"/>
              <a:gd name="connsiteY111" fmla="*/ 380999 h 914399"/>
              <a:gd name="connsiteX112" fmla="*/ 1689776 w 2041142"/>
              <a:gd name="connsiteY112" fmla="*/ 440266 h 914399"/>
              <a:gd name="connsiteX113" fmla="*/ 1524676 w 2041142"/>
              <a:gd name="connsiteY113" fmla="*/ 541866 h 914399"/>
              <a:gd name="connsiteX114" fmla="*/ 1490809 w 2041142"/>
              <a:gd name="connsiteY114" fmla="*/ 584199 h 914399"/>
              <a:gd name="connsiteX115" fmla="*/ 1406142 w 2041142"/>
              <a:gd name="connsiteY115" fmla="*/ 575732 h 914399"/>
              <a:gd name="connsiteX116" fmla="*/ 1355342 w 2041142"/>
              <a:gd name="connsiteY116" fmla="*/ 579966 h 914399"/>
              <a:gd name="connsiteX117" fmla="*/ 1342642 w 2041142"/>
              <a:gd name="connsiteY117" fmla="*/ 609599 h 914399"/>
              <a:gd name="connsiteX118" fmla="*/ 1300309 w 2041142"/>
              <a:gd name="connsiteY118" fmla="*/ 613832 h 914399"/>
              <a:gd name="connsiteX119" fmla="*/ 1228342 w 2041142"/>
              <a:gd name="connsiteY119" fmla="*/ 613832 h 914399"/>
              <a:gd name="connsiteX120" fmla="*/ 1202942 w 2041142"/>
              <a:gd name="connsiteY120" fmla="*/ 605366 h 914399"/>
              <a:gd name="connsiteX121" fmla="*/ 1211409 w 2041142"/>
              <a:gd name="connsiteY121" fmla="*/ 524932 h 914399"/>
              <a:gd name="connsiteX122" fmla="*/ 1232576 w 2041142"/>
              <a:gd name="connsiteY122" fmla="*/ 491066 h 914399"/>
              <a:gd name="connsiteX123" fmla="*/ 1296076 w 2041142"/>
              <a:gd name="connsiteY123" fmla="*/ 461432 h 914399"/>
              <a:gd name="connsiteX124" fmla="*/ 1274909 w 2041142"/>
              <a:gd name="connsiteY124" fmla="*/ 427566 h 914399"/>
              <a:gd name="connsiteX125" fmla="*/ 1266442 w 2041142"/>
              <a:gd name="connsiteY125" fmla="*/ 397932 h 914399"/>
              <a:gd name="connsiteX126" fmla="*/ 1245276 w 2041142"/>
              <a:gd name="connsiteY126" fmla="*/ 397932 h 914399"/>
              <a:gd name="connsiteX127" fmla="*/ 1376509 w 2041142"/>
              <a:gd name="connsiteY127" fmla="*/ 321732 h 914399"/>
              <a:gd name="connsiteX128" fmla="*/ 1431542 w 2041142"/>
              <a:gd name="connsiteY128" fmla="*/ 309032 h 914399"/>
              <a:gd name="connsiteX129" fmla="*/ 1406142 w 2041142"/>
              <a:gd name="connsiteY129" fmla="*/ 279399 h 914399"/>
              <a:gd name="connsiteX130" fmla="*/ 1461176 w 2041142"/>
              <a:gd name="connsiteY130" fmla="*/ 266699 h 914399"/>
              <a:gd name="connsiteX131" fmla="*/ 1338410 w 2041142"/>
              <a:gd name="connsiteY131" fmla="*/ 287866 h 914399"/>
              <a:gd name="connsiteX132" fmla="*/ 1211408 w 2041142"/>
              <a:gd name="connsiteY132" fmla="*/ 317500 h 914399"/>
              <a:gd name="connsiteX133" fmla="*/ 1101343 w 2041142"/>
              <a:gd name="connsiteY133" fmla="*/ 359832 h 914399"/>
              <a:gd name="connsiteX134" fmla="*/ 974341 w 2041142"/>
              <a:gd name="connsiteY134" fmla="*/ 402165 h 914399"/>
              <a:gd name="connsiteX135" fmla="*/ 902376 w 2041142"/>
              <a:gd name="connsiteY135" fmla="*/ 380999 h 914399"/>
              <a:gd name="connsiteX136" fmla="*/ 733042 w 2041142"/>
              <a:gd name="connsiteY136" fmla="*/ 351366 h 914399"/>
              <a:gd name="connsiteX137" fmla="*/ 953176 w 2041142"/>
              <a:gd name="connsiteY137" fmla="*/ 342899 h 914399"/>
              <a:gd name="connsiteX138" fmla="*/ 851576 w 2041142"/>
              <a:gd name="connsiteY138" fmla="*/ 304799 h 914399"/>
              <a:gd name="connsiteX139" fmla="*/ 974342 w 2041142"/>
              <a:gd name="connsiteY139" fmla="*/ 266699 h 914399"/>
              <a:gd name="connsiteX140" fmla="*/ 868509 w 2041142"/>
              <a:gd name="connsiteY140" fmla="*/ 228599 h 914399"/>
              <a:gd name="connsiteX141" fmla="*/ 902376 w 2041142"/>
              <a:gd name="connsiteY141" fmla="*/ 165099 h 914399"/>
              <a:gd name="connsiteX142" fmla="*/ 961642 w 2041142"/>
              <a:gd name="connsiteY142" fmla="*/ 131232 h 914399"/>
              <a:gd name="connsiteX143" fmla="*/ 961642 w 2041142"/>
              <a:gd name="connsiteY143" fmla="*/ 97366 h 914399"/>
              <a:gd name="connsiteX144" fmla="*/ 927776 w 2041142"/>
              <a:gd name="connsiteY144" fmla="*/ 105832 h 914399"/>
              <a:gd name="connsiteX145" fmla="*/ 932009 w 2041142"/>
              <a:gd name="connsiteY145" fmla="*/ 63499 h 914399"/>
              <a:gd name="connsiteX146" fmla="*/ 868509 w 2041142"/>
              <a:gd name="connsiteY146" fmla="*/ 80432 h 914399"/>
              <a:gd name="connsiteX147" fmla="*/ 855809 w 2041142"/>
              <a:gd name="connsiteY147" fmla="*/ 84666 h 914399"/>
              <a:gd name="connsiteX148" fmla="*/ 796542 w 2041142"/>
              <a:gd name="connsiteY148" fmla="*/ 114299 h 914399"/>
              <a:gd name="connsiteX149" fmla="*/ 762676 w 2041142"/>
              <a:gd name="connsiteY149" fmla="*/ 165099 h 914399"/>
              <a:gd name="connsiteX150" fmla="*/ 711876 w 2041142"/>
              <a:gd name="connsiteY150" fmla="*/ 169332 h 914399"/>
              <a:gd name="connsiteX151" fmla="*/ 644142 w 2041142"/>
              <a:gd name="connsiteY151" fmla="*/ 165099 h 914399"/>
              <a:gd name="connsiteX152" fmla="*/ 525610 w 2041142"/>
              <a:gd name="connsiteY152" fmla="*/ 203199 h 914399"/>
              <a:gd name="connsiteX153" fmla="*/ 491742 w 2041142"/>
              <a:gd name="connsiteY153" fmla="*/ 232832 h 914399"/>
              <a:gd name="connsiteX154" fmla="*/ 432476 w 2041142"/>
              <a:gd name="connsiteY154" fmla="*/ 237065 h 914399"/>
              <a:gd name="connsiteX155" fmla="*/ 445176 w 2041142"/>
              <a:gd name="connsiteY155" fmla="*/ 198966 h 914399"/>
              <a:gd name="connsiteX156" fmla="*/ 415543 w 2041142"/>
              <a:gd name="connsiteY156" fmla="*/ 148166 h 914399"/>
              <a:gd name="connsiteX157" fmla="*/ 428243 w 2041142"/>
              <a:gd name="connsiteY157" fmla="*/ 93133 h 914399"/>
              <a:gd name="connsiteX158" fmla="*/ 424010 w 2041142"/>
              <a:gd name="connsiteY158" fmla="*/ 0 h 914399"/>
              <a:gd name="connsiteX159" fmla="*/ 373209 w 2041142"/>
              <a:gd name="connsiteY159" fmla="*/ 21165 h 914399"/>
              <a:gd name="connsiteX160" fmla="*/ 352042 w 2041142"/>
              <a:gd name="connsiteY160" fmla="*/ 63499 h 914399"/>
              <a:gd name="connsiteX0" fmla="*/ 352042 w 1977642"/>
              <a:gd name="connsiteY0" fmla="*/ 63499 h 914399"/>
              <a:gd name="connsiteX1" fmla="*/ 301242 w 1977642"/>
              <a:gd name="connsiteY1" fmla="*/ 118532 h 914399"/>
              <a:gd name="connsiteX2" fmla="*/ 301242 w 1977642"/>
              <a:gd name="connsiteY2" fmla="*/ 152398 h 914399"/>
              <a:gd name="connsiteX3" fmla="*/ 267377 w 1977642"/>
              <a:gd name="connsiteY3" fmla="*/ 165098 h 914399"/>
              <a:gd name="connsiteX4" fmla="*/ 258908 w 1977642"/>
              <a:gd name="connsiteY4" fmla="*/ 228599 h 914399"/>
              <a:gd name="connsiteX5" fmla="*/ 178475 w 1977642"/>
              <a:gd name="connsiteY5" fmla="*/ 258232 h 914399"/>
              <a:gd name="connsiteX6" fmla="*/ 237743 w 1977642"/>
              <a:gd name="connsiteY6" fmla="*/ 270932 h 914399"/>
              <a:gd name="connsiteX7" fmla="*/ 199643 w 1977642"/>
              <a:gd name="connsiteY7" fmla="*/ 313266 h 914399"/>
              <a:gd name="connsiteX8" fmla="*/ 136142 w 1977642"/>
              <a:gd name="connsiteY8" fmla="*/ 292099 h 914399"/>
              <a:gd name="connsiteX9" fmla="*/ 123443 w 1977642"/>
              <a:gd name="connsiteY9" fmla="*/ 296332 h 914399"/>
              <a:gd name="connsiteX10" fmla="*/ 98042 w 1977642"/>
              <a:gd name="connsiteY10" fmla="*/ 359832 h 914399"/>
              <a:gd name="connsiteX11" fmla="*/ 43010 w 1977642"/>
              <a:gd name="connsiteY11" fmla="*/ 313266 h 914399"/>
              <a:gd name="connsiteX12" fmla="*/ 51476 w 1977642"/>
              <a:gd name="connsiteY12" fmla="*/ 342899 h 914399"/>
              <a:gd name="connsiteX13" fmla="*/ 131909 w 1977642"/>
              <a:gd name="connsiteY13" fmla="*/ 317499 h 914399"/>
              <a:gd name="connsiteX14" fmla="*/ 123442 w 1977642"/>
              <a:gd name="connsiteY14" fmla="*/ 317499 h 914399"/>
              <a:gd name="connsiteX15" fmla="*/ 165776 w 1977642"/>
              <a:gd name="connsiteY15" fmla="*/ 347133 h 914399"/>
              <a:gd name="connsiteX16" fmla="*/ 26076 w 1977642"/>
              <a:gd name="connsiteY16" fmla="*/ 372532 h 914399"/>
              <a:gd name="connsiteX17" fmla="*/ 43009 w 1977642"/>
              <a:gd name="connsiteY17" fmla="*/ 393699 h 914399"/>
              <a:gd name="connsiteX18" fmla="*/ 102276 w 1977642"/>
              <a:gd name="connsiteY18" fmla="*/ 389465 h 914399"/>
              <a:gd name="connsiteX19" fmla="*/ 140376 w 1977642"/>
              <a:gd name="connsiteY19" fmla="*/ 397932 h 914399"/>
              <a:gd name="connsiteX20" fmla="*/ 144609 w 1977642"/>
              <a:gd name="connsiteY20" fmla="*/ 431799 h 914399"/>
              <a:gd name="connsiteX21" fmla="*/ 144609 w 1977642"/>
              <a:gd name="connsiteY21" fmla="*/ 457199 h 914399"/>
              <a:gd name="connsiteX22" fmla="*/ 165775 w 1977642"/>
              <a:gd name="connsiteY22" fmla="*/ 444499 h 914399"/>
              <a:gd name="connsiteX23" fmla="*/ 161542 w 1977642"/>
              <a:gd name="connsiteY23" fmla="*/ 452966 h 914399"/>
              <a:gd name="connsiteX24" fmla="*/ 191176 w 1977642"/>
              <a:gd name="connsiteY24" fmla="*/ 461433 h 914399"/>
              <a:gd name="connsiteX25" fmla="*/ 203876 w 1977642"/>
              <a:gd name="connsiteY25" fmla="*/ 474132 h 914399"/>
              <a:gd name="connsiteX26" fmla="*/ 267376 w 1977642"/>
              <a:gd name="connsiteY26" fmla="*/ 482599 h 914399"/>
              <a:gd name="connsiteX27" fmla="*/ 288542 w 1977642"/>
              <a:gd name="connsiteY27" fmla="*/ 499532 h 914399"/>
              <a:gd name="connsiteX28" fmla="*/ 301242 w 1977642"/>
              <a:gd name="connsiteY28" fmla="*/ 524932 h 914399"/>
              <a:gd name="connsiteX29" fmla="*/ 343575 w 1977642"/>
              <a:gd name="connsiteY29" fmla="*/ 524932 h 914399"/>
              <a:gd name="connsiteX30" fmla="*/ 368975 w 1977642"/>
              <a:gd name="connsiteY30" fmla="*/ 554566 h 914399"/>
              <a:gd name="connsiteX31" fmla="*/ 360508 w 1977642"/>
              <a:gd name="connsiteY31" fmla="*/ 609599 h 914399"/>
              <a:gd name="connsiteX32" fmla="*/ 288543 w 1977642"/>
              <a:gd name="connsiteY32" fmla="*/ 660399 h 914399"/>
              <a:gd name="connsiteX33" fmla="*/ 161542 w 1977642"/>
              <a:gd name="connsiteY33" fmla="*/ 673099 h 914399"/>
              <a:gd name="connsiteX34" fmla="*/ 191176 w 1977642"/>
              <a:gd name="connsiteY34" fmla="*/ 656166 h 914399"/>
              <a:gd name="connsiteX35" fmla="*/ 165776 w 1977642"/>
              <a:gd name="connsiteY35" fmla="*/ 668866 h 914399"/>
              <a:gd name="connsiteX36" fmla="*/ 90572 w 1977642"/>
              <a:gd name="connsiteY36" fmla="*/ 679966 h 914399"/>
              <a:gd name="connsiteX37" fmla="*/ 5905 w 1977642"/>
              <a:gd name="connsiteY37" fmla="*/ 696899 h 914399"/>
              <a:gd name="connsiteX38" fmla="*/ 38776 w 1977642"/>
              <a:gd name="connsiteY38" fmla="*/ 723898 h 914399"/>
              <a:gd name="connsiteX39" fmla="*/ 85343 w 1977642"/>
              <a:gd name="connsiteY39" fmla="*/ 719666 h 914399"/>
              <a:gd name="connsiteX40" fmla="*/ 51475 w 1977642"/>
              <a:gd name="connsiteY40" fmla="*/ 745066 h 914399"/>
              <a:gd name="connsiteX41" fmla="*/ 89576 w 1977642"/>
              <a:gd name="connsiteY41" fmla="*/ 774699 h 914399"/>
              <a:gd name="connsiteX42" fmla="*/ 141372 w 1977642"/>
              <a:gd name="connsiteY42" fmla="*/ 730766 h 914399"/>
              <a:gd name="connsiteX43" fmla="*/ 208109 w 1977642"/>
              <a:gd name="connsiteY43" fmla="*/ 749298 h 914399"/>
              <a:gd name="connsiteX44" fmla="*/ 220809 w 1977642"/>
              <a:gd name="connsiteY44" fmla="*/ 728133 h 914399"/>
              <a:gd name="connsiteX45" fmla="*/ 267376 w 1977642"/>
              <a:gd name="connsiteY45" fmla="*/ 728132 h 914399"/>
              <a:gd name="connsiteX46" fmla="*/ 305476 w 1977642"/>
              <a:gd name="connsiteY46" fmla="*/ 736599 h 914399"/>
              <a:gd name="connsiteX47" fmla="*/ 322409 w 1977642"/>
              <a:gd name="connsiteY47" fmla="*/ 753532 h 914399"/>
              <a:gd name="connsiteX48" fmla="*/ 360509 w 1977642"/>
              <a:gd name="connsiteY48" fmla="*/ 753532 h 914399"/>
              <a:gd name="connsiteX49" fmla="*/ 364742 w 1977642"/>
              <a:gd name="connsiteY49" fmla="*/ 766232 h 914399"/>
              <a:gd name="connsiteX50" fmla="*/ 402842 w 1977642"/>
              <a:gd name="connsiteY50" fmla="*/ 761999 h 914399"/>
              <a:gd name="connsiteX51" fmla="*/ 428242 w 1977642"/>
              <a:gd name="connsiteY51" fmla="*/ 745066 h 914399"/>
              <a:gd name="connsiteX52" fmla="*/ 436709 w 1977642"/>
              <a:gd name="connsiteY52" fmla="*/ 732366 h 914399"/>
              <a:gd name="connsiteX53" fmla="*/ 538309 w 1977642"/>
              <a:gd name="connsiteY53" fmla="*/ 698499 h 914399"/>
              <a:gd name="connsiteX54" fmla="*/ 615022 w 1977642"/>
              <a:gd name="connsiteY54" fmla="*/ 711416 h 914399"/>
              <a:gd name="connsiteX55" fmla="*/ 711876 w 1977642"/>
              <a:gd name="connsiteY55" fmla="*/ 787400 h 914399"/>
              <a:gd name="connsiteX56" fmla="*/ 762675 w 1977642"/>
              <a:gd name="connsiteY56" fmla="*/ 825499 h 914399"/>
              <a:gd name="connsiteX57" fmla="*/ 771142 w 1977642"/>
              <a:gd name="connsiteY57" fmla="*/ 838199 h 914399"/>
              <a:gd name="connsiteX58" fmla="*/ 796542 w 1977642"/>
              <a:gd name="connsiteY58" fmla="*/ 914399 h 914399"/>
              <a:gd name="connsiteX59" fmla="*/ 847342 w 1977642"/>
              <a:gd name="connsiteY59" fmla="*/ 905932 h 914399"/>
              <a:gd name="connsiteX60" fmla="*/ 800776 w 1977642"/>
              <a:gd name="connsiteY60" fmla="*/ 901699 h 914399"/>
              <a:gd name="connsiteX61" fmla="*/ 796542 w 1977642"/>
              <a:gd name="connsiteY61" fmla="*/ 842432 h 914399"/>
              <a:gd name="connsiteX62" fmla="*/ 830409 w 1977642"/>
              <a:gd name="connsiteY62" fmla="*/ 880532 h 914399"/>
              <a:gd name="connsiteX63" fmla="*/ 843109 w 1977642"/>
              <a:gd name="connsiteY63" fmla="*/ 884766 h 914399"/>
              <a:gd name="connsiteX64" fmla="*/ 872742 w 1977642"/>
              <a:gd name="connsiteY64" fmla="*/ 850900 h 914399"/>
              <a:gd name="connsiteX65" fmla="*/ 902376 w 1977642"/>
              <a:gd name="connsiteY65" fmla="*/ 872066 h 914399"/>
              <a:gd name="connsiteX66" fmla="*/ 898142 w 1977642"/>
              <a:gd name="connsiteY66" fmla="*/ 855132 h 914399"/>
              <a:gd name="connsiteX67" fmla="*/ 898143 w 1977642"/>
              <a:gd name="connsiteY67" fmla="*/ 846666 h 914399"/>
              <a:gd name="connsiteX68" fmla="*/ 961642 w 1977642"/>
              <a:gd name="connsiteY68" fmla="*/ 812799 h 914399"/>
              <a:gd name="connsiteX69" fmla="*/ 995509 w 1977642"/>
              <a:gd name="connsiteY69" fmla="*/ 770466 h 914399"/>
              <a:gd name="connsiteX70" fmla="*/ 1037842 w 1977642"/>
              <a:gd name="connsiteY70" fmla="*/ 749298 h 914399"/>
              <a:gd name="connsiteX71" fmla="*/ 1084409 w 1977642"/>
              <a:gd name="connsiteY71" fmla="*/ 728132 h 914399"/>
              <a:gd name="connsiteX72" fmla="*/ 1173309 w 1977642"/>
              <a:gd name="connsiteY72" fmla="*/ 719666 h 914399"/>
              <a:gd name="connsiteX73" fmla="*/ 1249509 w 1977642"/>
              <a:gd name="connsiteY73" fmla="*/ 778932 h 914399"/>
              <a:gd name="connsiteX74" fmla="*/ 1291843 w 1977642"/>
              <a:gd name="connsiteY74" fmla="*/ 817033 h 914399"/>
              <a:gd name="connsiteX75" fmla="*/ 1351108 w 1977642"/>
              <a:gd name="connsiteY75" fmla="*/ 825500 h 914399"/>
              <a:gd name="connsiteX76" fmla="*/ 1338409 w 1977642"/>
              <a:gd name="connsiteY76" fmla="*/ 825499 h 914399"/>
              <a:gd name="connsiteX77" fmla="*/ 1359575 w 1977642"/>
              <a:gd name="connsiteY77" fmla="*/ 817033 h 914399"/>
              <a:gd name="connsiteX78" fmla="*/ 1372276 w 1977642"/>
              <a:gd name="connsiteY78" fmla="*/ 846666 h 914399"/>
              <a:gd name="connsiteX79" fmla="*/ 1334176 w 1977642"/>
              <a:gd name="connsiteY79" fmla="*/ 787399 h 914399"/>
              <a:gd name="connsiteX80" fmla="*/ 1317242 w 1977642"/>
              <a:gd name="connsiteY80" fmla="*/ 770466 h 914399"/>
              <a:gd name="connsiteX81" fmla="*/ 1279142 w 1977642"/>
              <a:gd name="connsiteY81" fmla="*/ 711199 h 914399"/>
              <a:gd name="connsiteX82" fmla="*/ 1257976 w 1977642"/>
              <a:gd name="connsiteY82" fmla="*/ 690032 h 914399"/>
              <a:gd name="connsiteX83" fmla="*/ 1279142 w 1977642"/>
              <a:gd name="connsiteY83" fmla="*/ 668866 h 914399"/>
              <a:gd name="connsiteX84" fmla="*/ 1351109 w 1977642"/>
              <a:gd name="connsiteY84" fmla="*/ 660399 h 914399"/>
              <a:gd name="connsiteX85" fmla="*/ 1393442 w 1977642"/>
              <a:gd name="connsiteY85" fmla="*/ 702732 h 914399"/>
              <a:gd name="connsiteX86" fmla="*/ 1478109 w 1977642"/>
              <a:gd name="connsiteY86" fmla="*/ 702732 h 914399"/>
              <a:gd name="connsiteX87" fmla="*/ 1554309 w 1977642"/>
              <a:gd name="connsiteY87" fmla="*/ 719666 h 914399"/>
              <a:gd name="connsiteX88" fmla="*/ 1812542 w 1977642"/>
              <a:gd name="connsiteY88" fmla="*/ 770465 h 914399"/>
              <a:gd name="connsiteX89" fmla="*/ 1867575 w 1977642"/>
              <a:gd name="connsiteY89" fmla="*/ 749299 h 914399"/>
              <a:gd name="connsiteX90" fmla="*/ 1909909 w 1977642"/>
              <a:gd name="connsiteY90" fmla="*/ 761999 h 914399"/>
              <a:gd name="connsiteX91" fmla="*/ 1926842 w 1977642"/>
              <a:gd name="connsiteY91" fmla="*/ 783166 h 914399"/>
              <a:gd name="connsiteX92" fmla="*/ 1939542 w 1977642"/>
              <a:gd name="connsiteY92" fmla="*/ 745066 h 914399"/>
              <a:gd name="connsiteX93" fmla="*/ 1952242 w 1977642"/>
              <a:gd name="connsiteY93" fmla="*/ 732365 h 914399"/>
              <a:gd name="connsiteX94" fmla="*/ 1977642 w 1977642"/>
              <a:gd name="connsiteY94" fmla="*/ 706966 h 914399"/>
              <a:gd name="connsiteX95" fmla="*/ 1876042 w 1977642"/>
              <a:gd name="connsiteY95" fmla="*/ 698499 h 914399"/>
              <a:gd name="connsiteX96" fmla="*/ 1943775 w 1977642"/>
              <a:gd name="connsiteY96" fmla="*/ 685799 h 914399"/>
              <a:gd name="connsiteX97" fmla="*/ 1931076 w 1977642"/>
              <a:gd name="connsiteY97" fmla="*/ 647699 h 914399"/>
              <a:gd name="connsiteX98" fmla="*/ 1964943 w 1977642"/>
              <a:gd name="connsiteY98" fmla="*/ 630766 h 914399"/>
              <a:gd name="connsiteX99" fmla="*/ 1846409 w 1977642"/>
              <a:gd name="connsiteY99" fmla="*/ 613832 h 914399"/>
              <a:gd name="connsiteX100" fmla="*/ 1964943 w 1977642"/>
              <a:gd name="connsiteY100" fmla="*/ 579966 h 914399"/>
              <a:gd name="connsiteX101" fmla="*/ 1884509 w 1977642"/>
              <a:gd name="connsiteY101" fmla="*/ 579965 h 914399"/>
              <a:gd name="connsiteX102" fmla="*/ 1854876 w 1977642"/>
              <a:gd name="connsiteY102" fmla="*/ 558798 h 914399"/>
              <a:gd name="connsiteX103" fmla="*/ 1964942 w 1977642"/>
              <a:gd name="connsiteY103" fmla="*/ 507999 h 914399"/>
              <a:gd name="connsiteX104" fmla="*/ 1884508 w 1977642"/>
              <a:gd name="connsiteY104" fmla="*/ 520699 h 914399"/>
              <a:gd name="connsiteX105" fmla="*/ 1926842 w 1977642"/>
              <a:gd name="connsiteY105" fmla="*/ 474132 h 914399"/>
              <a:gd name="connsiteX106" fmla="*/ 1931076 w 1977642"/>
              <a:gd name="connsiteY106" fmla="*/ 444499 h 914399"/>
              <a:gd name="connsiteX107" fmla="*/ 1876042 w 1977642"/>
              <a:gd name="connsiteY107" fmla="*/ 461432 h 914399"/>
              <a:gd name="connsiteX108" fmla="*/ 1888742 w 1977642"/>
              <a:gd name="connsiteY108" fmla="*/ 427566 h 914399"/>
              <a:gd name="connsiteX109" fmla="*/ 1787142 w 1977642"/>
              <a:gd name="connsiteY109" fmla="*/ 457199 h 914399"/>
              <a:gd name="connsiteX110" fmla="*/ 1825242 w 1977642"/>
              <a:gd name="connsiteY110" fmla="*/ 410632 h 914399"/>
              <a:gd name="connsiteX111" fmla="*/ 1816776 w 1977642"/>
              <a:gd name="connsiteY111" fmla="*/ 380999 h 914399"/>
              <a:gd name="connsiteX112" fmla="*/ 1689776 w 1977642"/>
              <a:gd name="connsiteY112" fmla="*/ 440266 h 914399"/>
              <a:gd name="connsiteX113" fmla="*/ 1524676 w 1977642"/>
              <a:gd name="connsiteY113" fmla="*/ 541866 h 914399"/>
              <a:gd name="connsiteX114" fmla="*/ 1490809 w 1977642"/>
              <a:gd name="connsiteY114" fmla="*/ 584199 h 914399"/>
              <a:gd name="connsiteX115" fmla="*/ 1406142 w 1977642"/>
              <a:gd name="connsiteY115" fmla="*/ 575732 h 914399"/>
              <a:gd name="connsiteX116" fmla="*/ 1355342 w 1977642"/>
              <a:gd name="connsiteY116" fmla="*/ 579966 h 914399"/>
              <a:gd name="connsiteX117" fmla="*/ 1342642 w 1977642"/>
              <a:gd name="connsiteY117" fmla="*/ 609599 h 914399"/>
              <a:gd name="connsiteX118" fmla="*/ 1300309 w 1977642"/>
              <a:gd name="connsiteY118" fmla="*/ 613832 h 914399"/>
              <a:gd name="connsiteX119" fmla="*/ 1228342 w 1977642"/>
              <a:gd name="connsiteY119" fmla="*/ 613832 h 914399"/>
              <a:gd name="connsiteX120" fmla="*/ 1202942 w 1977642"/>
              <a:gd name="connsiteY120" fmla="*/ 605366 h 914399"/>
              <a:gd name="connsiteX121" fmla="*/ 1211409 w 1977642"/>
              <a:gd name="connsiteY121" fmla="*/ 524932 h 914399"/>
              <a:gd name="connsiteX122" fmla="*/ 1232576 w 1977642"/>
              <a:gd name="connsiteY122" fmla="*/ 491066 h 914399"/>
              <a:gd name="connsiteX123" fmla="*/ 1296076 w 1977642"/>
              <a:gd name="connsiteY123" fmla="*/ 461432 h 914399"/>
              <a:gd name="connsiteX124" fmla="*/ 1274909 w 1977642"/>
              <a:gd name="connsiteY124" fmla="*/ 427566 h 914399"/>
              <a:gd name="connsiteX125" fmla="*/ 1266442 w 1977642"/>
              <a:gd name="connsiteY125" fmla="*/ 397932 h 914399"/>
              <a:gd name="connsiteX126" fmla="*/ 1245276 w 1977642"/>
              <a:gd name="connsiteY126" fmla="*/ 397932 h 914399"/>
              <a:gd name="connsiteX127" fmla="*/ 1376509 w 1977642"/>
              <a:gd name="connsiteY127" fmla="*/ 321732 h 914399"/>
              <a:gd name="connsiteX128" fmla="*/ 1431542 w 1977642"/>
              <a:gd name="connsiteY128" fmla="*/ 309032 h 914399"/>
              <a:gd name="connsiteX129" fmla="*/ 1406142 w 1977642"/>
              <a:gd name="connsiteY129" fmla="*/ 279399 h 914399"/>
              <a:gd name="connsiteX130" fmla="*/ 1461176 w 1977642"/>
              <a:gd name="connsiteY130" fmla="*/ 266699 h 914399"/>
              <a:gd name="connsiteX131" fmla="*/ 1338410 w 1977642"/>
              <a:gd name="connsiteY131" fmla="*/ 287866 h 914399"/>
              <a:gd name="connsiteX132" fmla="*/ 1211408 w 1977642"/>
              <a:gd name="connsiteY132" fmla="*/ 317500 h 914399"/>
              <a:gd name="connsiteX133" fmla="*/ 1101343 w 1977642"/>
              <a:gd name="connsiteY133" fmla="*/ 359832 h 914399"/>
              <a:gd name="connsiteX134" fmla="*/ 974341 w 1977642"/>
              <a:gd name="connsiteY134" fmla="*/ 402165 h 914399"/>
              <a:gd name="connsiteX135" fmla="*/ 902376 w 1977642"/>
              <a:gd name="connsiteY135" fmla="*/ 380999 h 914399"/>
              <a:gd name="connsiteX136" fmla="*/ 733042 w 1977642"/>
              <a:gd name="connsiteY136" fmla="*/ 351366 h 914399"/>
              <a:gd name="connsiteX137" fmla="*/ 953176 w 1977642"/>
              <a:gd name="connsiteY137" fmla="*/ 342899 h 914399"/>
              <a:gd name="connsiteX138" fmla="*/ 851576 w 1977642"/>
              <a:gd name="connsiteY138" fmla="*/ 304799 h 914399"/>
              <a:gd name="connsiteX139" fmla="*/ 974342 w 1977642"/>
              <a:gd name="connsiteY139" fmla="*/ 266699 h 914399"/>
              <a:gd name="connsiteX140" fmla="*/ 868509 w 1977642"/>
              <a:gd name="connsiteY140" fmla="*/ 228599 h 914399"/>
              <a:gd name="connsiteX141" fmla="*/ 902376 w 1977642"/>
              <a:gd name="connsiteY141" fmla="*/ 165099 h 914399"/>
              <a:gd name="connsiteX142" fmla="*/ 961642 w 1977642"/>
              <a:gd name="connsiteY142" fmla="*/ 131232 h 914399"/>
              <a:gd name="connsiteX143" fmla="*/ 961642 w 1977642"/>
              <a:gd name="connsiteY143" fmla="*/ 97366 h 914399"/>
              <a:gd name="connsiteX144" fmla="*/ 927776 w 1977642"/>
              <a:gd name="connsiteY144" fmla="*/ 105832 h 914399"/>
              <a:gd name="connsiteX145" fmla="*/ 932009 w 1977642"/>
              <a:gd name="connsiteY145" fmla="*/ 63499 h 914399"/>
              <a:gd name="connsiteX146" fmla="*/ 868509 w 1977642"/>
              <a:gd name="connsiteY146" fmla="*/ 80432 h 914399"/>
              <a:gd name="connsiteX147" fmla="*/ 855809 w 1977642"/>
              <a:gd name="connsiteY147" fmla="*/ 84666 h 914399"/>
              <a:gd name="connsiteX148" fmla="*/ 796542 w 1977642"/>
              <a:gd name="connsiteY148" fmla="*/ 114299 h 914399"/>
              <a:gd name="connsiteX149" fmla="*/ 762676 w 1977642"/>
              <a:gd name="connsiteY149" fmla="*/ 165099 h 914399"/>
              <a:gd name="connsiteX150" fmla="*/ 711876 w 1977642"/>
              <a:gd name="connsiteY150" fmla="*/ 169332 h 914399"/>
              <a:gd name="connsiteX151" fmla="*/ 644142 w 1977642"/>
              <a:gd name="connsiteY151" fmla="*/ 165099 h 914399"/>
              <a:gd name="connsiteX152" fmla="*/ 525610 w 1977642"/>
              <a:gd name="connsiteY152" fmla="*/ 203199 h 914399"/>
              <a:gd name="connsiteX153" fmla="*/ 491742 w 1977642"/>
              <a:gd name="connsiteY153" fmla="*/ 232832 h 914399"/>
              <a:gd name="connsiteX154" fmla="*/ 432476 w 1977642"/>
              <a:gd name="connsiteY154" fmla="*/ 237065 h 914399"/>
              <a:gd name="connsiteX155" fmla="*/ 445176 w 1977642"/>
              <a:gd name="connsiteY155" fmla="*/ 198966 h 914399"/>
              <a:gd name="connsiteX156" fmla="*/ 415543 w 1977642"/>
              <a:gd name="connsiteY156" fmla="*/ 148166 h 914399"/>
              <a:gd name="connsiteX157" fmla="*/ 428243 w 1977642"/>
              <a:gd name="connsiteY157" fmla="*/ 93133 h 914399"/>
              <a:gd name="connsiteX158" fmla="*/ 424010 w 1977642"/>
              <a:gd name="connsiteY158" fmla="*/ 0 h 914399"/>
              <a:gd name="connsiteX159" fmla="*/ 373209 w 1977642"/>
              <a:gd name="connsiteY159" fmla="*/ 21165 h 914399"/>
              <a:gd name="connsiteX160" fmla="*/ 352042 w 19776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816776 w 2015742"/>
              <a:gd name="connsiteY111" fmla="*/ 380999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89776 w 2015742"/>
              <a:gd name="connsiteY112" fmla="*/ 440266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415543 w 2015742"/>
              <a:gd name="connsiteY156" fmla="*/ 148166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28243 w 2015742"/>
              <a:gd name="connsiteY157" fmla="*/ 93133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63499 h 914399"/>
              <a:gd name="connsiteX1" fmla="*/ 301242 w 2015742"/>
              <a:gd name="connsiteY1" fmla="*/ 118532 h 914399"/>
              <a:gd name="connsiteX2" fmla="*/ 301242 w 2015742"/>
              <a:gd name="connsiteY2" fmla="*/ 152398 h 914399"/>
              <a:gd name="connsiteX3" fmla="*/ 267377 w 2015742"/>
              <a:gd name="connsiteY3" fmla="*/ 165098 h 914399"/>
              <a:gd name="connsiteX4" fmla="*/ 258908 w 2015742"/>
              <a:gd name="connsiteY4" fmla="*/ 228599 h 914399"/>
              <a:gd name="connsiteX5" fmla="*/ 178475 w 2015742"/>
              <a:gd name="connsiteY5" fmla="*/ 258232 h 914399"/>
              <a:gd name="connsiteX6" fmla="*/ 237743 w 2015742"/>
              <a:gd name="connsiteY6" fmla="*/ 270932 h 914399"/>
              <a:gd name="connsiteX7" fmla="*/ 199643 w 2015742"/>
              <a:gd name="connsiteY7" fmla="*/ 313266 h 914399"/>
              <a:gd name="connsiteX8" fmla="*/ 136142 w 2015742"/>
              <a:gd name="connsiteY8" fmla="*/ 292099 h 914399"/>
              <a:gd name="connsiteX9" fmla="*/ 123443 w 2015742"/>
              <a:gd name="connsiteY9" fmla="*/ 296332 h 914399"/>
              <a:gd name="connsiteX10" fmla="*/ 98042 w 2015742"/>
              <a:gd name="connsiteY10" fmla="*/ 359832 h 914399"/>
              <a:gd name="connsiteX11" fmla="*/ 43010 w 2015742"/>
              <a:gd name="connsiteY11" fmla="*/ 313266 h 914399"/>
              <a:gd name="connsiteX12" fmla="*/ 51476 w 2015742"/>
              <a:gd name="connsiteY12" fmla="*/ 342899 h 914399"/>
              <a:gd name="connsiteX13" fmla="*/ 131909 w 2015742"/>
              <a:gd name="connsiteY13" fmla="*/ 317499 h 914399"/>
              <a:gd name="connsiteX14" fmla="*/ 123442 w 2015742"/>
              <a:gd name="connsiteY14" fmla="*/ 317499 h 914399"/>
              <a:gd name="connsiteX15" fmla="*/ 165776 w 2015742"/>
              <a:gd name="connsiteY15" fmla="*/ 347133 h 914399"/>
              <a:gd name="connsiteX16" fmla="*/ 26076 w 2015742"/>
              <a:gd name="connsiteY16" fmla="*/ 372532 h 914399"/>
              <a:gd name="connsiteX17" fmla="*/ 43009 w 2015742"/>
              <a:gd name="connsiteY17" fmla="*/ 393699 h 914399"/>
              <a:gd name="connsiteX18" fmla="*/ 102276 w 2015742"/>
              <a:gd name="connsiteY18" fmla="*/ 389465 h 914399"/>
              <a:gd name="connsiteX19" fmla="*/ 140376 w 2015742"/>
              <a:gd name="connsiteY19" fmla="*/ 397932 h 914399"/>
              <a:gd name="connsiteX20" fmla="*/ 144609 w 2015742"/>
              <a:gd name="connsiteY20" fmla="*/ 431799 h 914399"/>
              <a:gd name="connsiteX21" fmla="*/ 144609 w 2015742"/>
              <a:gd name="connsiteY21" fmla="*/ 457199 h 914399"/>
              <a:gd name="connsiteX22" fmla="*/ 165775 w 2015742"/>
              <a:gd name="connsiteY22" fmla="*/ 444499 h 914399"/>
              <a:gd name="connsiteX23" fmla="*/ 161542 w 2015742"/>
              <a:gd name="connsiteY23" fmla="*/ 452966 h 914399"/>
              <a:gd name="connsiteX24" fmla="*/ 191176 w 2015742"/>
              <a:gd name="connsiteY24" fmla="*/ 461433 h 914399"/>
              <a:gd name="connsiteX25" fmla="*/ 203876 w 2015742"/>
              <a:gd name="connsiteY25" fmla="*/ 474132 h 914399"/>
              <a:gd name="connsiteX26" fmla="*/ 267376 w 2015742"/>
              <a:gd name="connsiteY26" fmla="*/ 482599 h 914399"/>
              <a:gd name="connsiteX27" fmla="*/ 288542 w 2015742"/>
              <a:gd name="connsiteY27" fmla="*/ 499532 h 914399"/>
              <a:gd name="connsiteX28" fmla="*/ 301242 w 2015742"/>
              <a:gd name="connsiteY28" fmla="*/ 524932 h 914399"/>
              <a:gd name="connsiteX29" fmla="*/ 343575 w 2015742"/>
              <a:gd name="connsiteY29" fmla="*/ 524932 h 914399"/>
              <a:gd name="connsiteX30" fmla="*/ 368975 w 2015742"/>
              <a:gd name="connsiteY30" fmla="*/ 554566 h 914399"/>
              <a:gd name="connsiteX31" fmla="*/ 360508 w 2015742"/>
              <a:gd name="connsiteY31" fmla="*/ 609599 h 914399"/>
              <a:gd name="connsiteX32" fmla="*/ 288543 w 2015742"/>
              <a:gd name="connsiteY32" fmla="*/ 660399 h 914399"/>
              <a:gd name="connsiteX33" fmla="*/ 161542 w 2015742"/>
              <a:gd name="connsiteY33" fmla="*/ 673099 h 914399"/>
              <a:gd name="connsiteX34" fmla="*/ 191176 w 2015742"/>
              <a:gd name="connsiteY34" fmla="*/ 656166 h 914399"/>
              <a:gd name="connsiteX35" fmla="*/ 165776 w 2015742"/>
              <a:gd name="connsiteY35" fmla="*/ 668866 h 914399"/>
              <a:gd name="connsiteX36" fmla="*/ 90572 w 2015742"/>
              <a:gd name="connsiteY36" fmla="*/ 679966 h 914399"/>
              <a:gd name="connsiteX37" fmla="*/ 5905 w 2015742"/>
              <a:gd name="connsiteY37" fmla="*/ 696899 h 914399"/>
              <a:gd name="connsiteX38" fmla="*/ 38776 w 2015742"/>
              <a:gd name="connsiteY38" fmla="*/ 723898 h 914399"/>
              <a:gd name="connsiteX39" fmla="*/ 85343 w 2015742"/>
              <a:gd name="connsiteY39" fmla="*/ 719666 h 914399"/>
              <a:gd name="connsiteX40" fmla="*/ 51475 w 2015742"/>
              <a:gd name="connsiteY40" fmla="*/ 745066 h 914399"/>
              <a:gd name="connsiteX41" fmla="*/ 89576 w 2015742"/>
              <a:gd name="connsiteY41" fmla="*/ 774699 h 914399"/>
              <a:gd name="connsiteX42" fmla="*/ 141372 w 2015742"/>
              <a:gd name="connsiteY42" fmla="*/ 730766 h 914399"/>
              <a:gd name="connsiteX43" fmla="*/ 208109 w 2015742"/>
              <a:gd name="connsiteY43" fmla="*/ 749298 h 914399"/>
              <a:gd name="connsiteX44" fmla="*/ 220809 w 2015742"/>
              <a:gd name="connsiteY44" fmla="*/ 728133 h 914399"/>
              <a:gd name="connsiteX45" fmla="*/ 267376 w 2015742"/>
              <a:gd name="connsiteY45" fmla="*/ 728132 h 914399"/>
              <a:gd name="connsiteX46" fmla="*/ 305476 w 2015742"/>
              <a:gd name="connsiteY46" fmla="*/ 736599 h 914399"/>
              <a:gd name="connsiteX47" fmla="*/ 322409 w 2015742"/>
              <a:gd name="connsiteY47" fmla="*/ 753532 h 914399"/>
              <a:gd name="connsiteX48" fmla="*/ 360509 w 2015742"/>
              <a:gd name="connsiteY48" fmla="*/ 753532 h 914399"/>
              <a:gd name="connsiteX49" fmla="*/ 364742 w 2015742"/>
              <a:gd name="connsiteY49" fmla="*/ 766232 h 914399"/>
              <a:gd name="connsiteX50" fmla="*/ 402842 w 2015742"/>
              <a:gd name="connsiteY50" fmla="*/ 761999 h 914399"/>
              <a:gd name="connsiteX51" fmla="*/ 428242 w 2015742"/>
              <a:gd name="connsiteY51" fmla="*/ 745066 h 914399"/>
              <a:gd name="connsiteX52" fmla="*/ 436709 w 2015742"/>
              <a:gd name="connsiteY52" fmla="*/ 732366 h 914399"/>
              <a:gd name="connsiteX53" fmla="*/ 538309 w 2015742"/>
              <a:gd name="connsiteY53" fmla="*/ 698499 h 914399"/>
              <a:gd name="connsiteX54" fmla="*/ 615022 w 2015742"/>
              <a:gd name="connsiteY54" fmla="*/ 711416 h 914399"/>
              <a:gd name="connsiteX55" fmla="*/ 711876 w 2015742"/>
              <a:gd name="connsiteY55" fmla="*/ 787400 h 914399"/>
              <a:gd name="connsiteX56" fmla="*/ 762675 w 2015742"/>
              <a:gd name="connsiteY56" fmla="*/ 825499 h 914399"/>
              <a:gd name="connsiteX57" fmla="*/ 771142 w 2015742"/>
              <a:gd name="connsiteY57" fmla="*/ 838199 h 914399"/>
              <a:gd name="connsiteX58" fmla="*/ 796542 w 2015742"/>
              <a:gd name="connsiteY58" fmla="*/ 914399 h 914399"/>
              <a:gd name="connsiteX59" fmla="*/ 847342 w 2015742"/>
              <a:gd name="connsiteY59" fmla="*/ 905932 h 914399"/>
              <a:gd name="connsiteX60" fmla="*/ 800776 w 2015742"/>
              <a:gd name="connsiteY60" fmla="*/ 901699 h 914399"/>
              <a:gd name="connsiteX61" fmla="*/ 796542 w 2015742"/>
              <a:gd name="connsiteY61" fmla="*/ 842432 h 914399"/>
              <a:gd name="connsiteX62" fmla="*/ 830409 w 2015742"/>
              <a:gd name="connsiteY62" fmla="*/ 880532 h 914399"/>
              <a:gd name="connsiteX63" fmla="*/ 843109 w 2015742"/>
              <a:gd name="connsiteY63" fmla="*/ 884766 h 914399"/>
              <a:gd name="connsiteX64" fmla="*/ 872742 w 2015742"/>
              <a:gd name="connsiteY64" fmla="*/ 850900 h 914399"/>
              <a:gd name="connsiteX65" fmla="*/ 902376 w 2015742"/>
              <a:gd name="connsiteY65" fmla="*/ 872066 h 914399"/>
              <a:gd name="connsiteX66" fmla="*/ 898142 w 2015742"/>
              <a:gd name="connsiteY66" fmla="*/ 855132 h 914399"/>
              <a:gd name="connsiteX67" fmla="*/ 898143 w 2015742"/>
              <a:gd name="connsiteY67" fmla="*/ 846666 h 914399"/>
              <a:gd name="connsiteX68" fmla="*/ 961642 w 2015742"/>
              <a:gd name="connsiteY68" fmla="*/ 812799 h 914399"/>
              <a:gd name="connsiteX69" fmla="*/ 995509 w 2015742"/>
              <a:gd name="connsiteY69" fmla="*/ 770466 h 914399"/>
              <a:gd name="connsiteX70" fmla="*/ 1037842 w 2015742"/>
              <a:gd name="connsiteY70" fmla="*/ 749298 h 914399"/>
              <a:gd name="connsiteX71" fmla="*/ 1084409 w 2015742"/>
              <a:gd name="connsiteY71" fmla="*/ 728132 h 914399"/>
              <a:gd name="connsiteX72" fmla="*/ 1173309 w 2015742"/>
              <a:gd name="connsiteY72" fmla="*/ 719666 h 914399"/>
              <a:gd name="connsiteX73" fmla="*/ 1249509 w 2015742"/>
              <a:gd name="connsiteY73" fmla="*/ 778932 h 914399"/>
              <a:gd name="connsiteX74" fmla="*/ 1291843 w 2015742"/>
              <a:gd name="connsiteY74" fmla="*/ 817033 h 914399"/>
              <a:gd name="connsiteX75" fmla="*/ 1351108 w 2015742"/>
              <a:gd name="connsiteY75" fmla="*/ 825500 h 914399"/>
              <a:gd name="connsiteX76" fmla="*/ 1338409 w 2015742"/>
              <a:gd name="connsiteY76" fmla="*/ 825499 h 914399"/>
              <a:gd name="connsiteX77" fmla="*/ 1359575 w 2015742"/>
              <a:gd name="connsiteY77" fmla="*/ 817033 h 914399"/>
              <a:gd name="connsiteX78" fmla="*/ 1372276 w 2015742"/>
              <a:gd name="connsiteY78" fmla="*/ 846666 h 914399"/>
              <a:gd name="connsiteX79" fmla="*/ 1334176 w 2015742"/>
              <a:gd name="connsiteY79" fmla="*/ 787399 h 914399"/>
              <a:gd name="connsiteX80" fmla="*/ 1317242 w 2015742"/>
              <a:gd name="connsiteY80" fmla="*/ 770466 h 914399"/>
              <a:gd name="connsiteX81" fmla="*/ 1279142 w 2015742"/>
              <a:gd name="connsiteY81" fmla="*/ 711199 h 914399"/>
              <a:gd name="connsiteX82" fmla="*/ 1257976 w 2015742"/>
              <a:gd name="connsiteY82" fmla="*/ 690032 h 914399"/>
              <a:gd name="connsiteX83" fmla="*/ 1279142 w 2015742"/>
              <a:gd name="connsiteY83" fmla="*/ 668866 h 914399"/>
              <a:gd name="connsiteX84" fmla="*/ 1351109 w 2015742"/>
              <a:gd name="connsiteY84" fmla="*/ 660399 h 914399"/>
              <a:gd name="connsiteX85" fmla="*/ 1393442 w 2015742"/>
              <a:gd name="connsiteY85" fmla="*/ 702732 h 914399"/>
              <a:gd name="connsiteX86" fmla="*/ 1478109 w 2015742"/>
              <a:gd name="connsiteY86" fmla="*/ 702732 h 914399"/>
              <a:gd name="connsiteX87" fmla="*/ 1554309 w 2015742"/>
              <a:gd name="connsiteY87" fmla="*/ 719666 h 914399"/>
              <a:gd name="connsiteX88" fmla="*/ 1812542 w 2015742"/>
              <a:gd name="connsiteY88" fmla="*/ 770465 h 914399"/>
              <a:gd name="connsiteX89" fmla="*/ 1867575 w 2015742"/>
              <a:gd name="connsiteY89" fmla="*/ 749299 h 914399"/>
              <a:gd name="connsiteX90" fmla="*/ 1909909 w 2015742"/>
              <a:gd name="connsiteY90" fmla="*/ 761999 h 914399"/>
              <a:gd name="connsiteX91" fmla="*/ 1926842 w 2015742"/>
              <a:gd name="connsiteY91" fmla="*/ 783166 h 914399"/>
              <a:gd name="connsiteX92" fmla="*/ 1939542 w 2015742"/>
              <a:gd name="connsiteY92" fmla="*/ 745066 h 914399"/>
              <a:gd name="connsiteX93" fmla="*/ 1952242 w 2015742"/>
              <a:gd name="connsiteY93" fmla="*/ 732365 h 914399"/>
              <a:gd name="connsiteX94" fmla="*/ 1977642 w 2015742"/>
              <a:gd name="connsiteY94" fmla="*/ 706966 h 914399"/>
              <a:gd name="connsiteX95" fmla="*/ 1876042 w 2015742"/>
              <a:gd name="connsiteY95" fmla="*/ 698499 h 914399"/>
              <a:gd name="connsiteX96" fmla="*/ 2015742 w 2015742"/>
              <a:gd name="connsiteY96" fmla="*/ 690032 h 914399"/>
              <a:gd name="connsiteX97" fmla="*/ 1931076 w 2015742"/>
              <a:gd name="connsiteY97" fmla="*/ 647699 h 914399"/>
              <a:gd name="connsiteX98" fmla="*/ 1964943 w 2015742"/>
              <a:gd name="connsiteY98" fmla="*/ 630766 h 914399"/>
              <a:gd name="connsiteX99" fmla="*/ 1846409 w 2015742"/>
              <a:gd name="connsiteY99" fmla="*/ 613832 h 914399"/>
              <a:gd name="connsiteX100" fmla="*/ 1964943 w 2015742"/>
              <a:gd name="connsiteY100" fmla="*/ 579966 h 914399"/>
              <a:gd name="connsiteX101" fmla="*/ 1884509 w 2015742"/>
              <a:gd name="connsiteY101" fmla="*/ 579965 h 914399"/>
              <a:gd name="connsiteX102" fmla="*/ 1854876 w 2015742"/>
              <a:gd name="connsiteY102" fmla="*/ 558798 h 914399"/>
              <a:gd name="connsiteX103" fmla="*/ 1964942 w 2015742"/>
              <a:gd name="connsiteY103" fmla="*/ 507999 h 914399"/>
              <a:gd name="connsiteX104" fmla="*/ 1884508 w 2015742"/>
              <a:gd name="connsiteY104" fmla="*/ 520699 h 914399"/>
              <a:gd name="connsiteX105" fmla="*/ 1926842 w 2015742"/>
              <a:gd name="connsiteY105" fmla="*/ 474132 h 914399"/>
              <a:gd name="connsiteX106" fmla="*/ 1931076 w 2015742"/>
              <a:gd name="connsiteY106" fmla="*/ 444499 h 914399"/>
              <a:gd name="connsiteX107" fmla="*/ 1876042 w 2015742"/>
              <a:gd name="connsiteY107" fmla="*/ 461432 h 914399"/>
              <a:gd name="connsiteX108" fmla="*/ 1888742 w 2015742"/>
              <a:gd name="connsiteY108" fmla="*/ 427566 h 914399"/>
              <a:gd name="connsiteX109" fmla="*/ 1787142 w 2015742"/>
              <a:gd name="connsiteY109" fmla="*/ 457199 h 914399"/>
              <a:gd name="connsiteX110" fmla="*/ 1825242 w 2015742"/>
              <a:gd name="connsiteY110" fmla="*/ 410632 h 914399"/>
              <a:gd name="connsiteX111" fmla="*/ 1791376 w 2015742"/>
              <a:gd name="connsiteY111" fmla="*/ 423332 h 914399"/>
              <a:gd name="connsiteX112" fmla="*/ 1677076 w 2015742"/>
              <a:gd name="connsiteY112" fmla="*/ 474132 h 914399"/>
              <a:gd name="connsiteX113" fmla="*/ 1524676 w 2015742"/>
              <a:gd name="connsiteY113" fmla="*/ 541866 h 914399"/>
              <a:gd name="connsiteX114" fmla="*/ 1490809 w 2015742"/>
              <a:gd name="connsiteY114" fmla="*/ 584199 h 914399"/>
              <a:gd name="connsiteX115" fmla="*/ 1406142 w 2015742"/>
              <a:gd name="connsiteY115" fmla="*/ 575732 h 914399"/>
              <a:gd name="connsiteX116" fmla="*/ 1355342 w 2015742"/>
              <a:gd name="connsiteY116" fmla="*/ 579966 h 914399"/>
              <a:gd name="connsiteX117" fmla="*/ 1342642 w 2015742"/>
              <a:gd name="connsiteY117" fmla="*/ 609599 h 914399"/>
              <a:gd name="connsiteX118" fmla="*/ 1300309 w 2015742"/>
              <a:gd name="connsiteY118" fmla="*/ 613832 h 914399"/>
              <a:gd name="connsiteX119" fmla="*/ 1228342 w 2015742"/>
              <a:gd name="connsiteY119" fmla="*/ 613832 h 914399"/>
              <a:gd name="connsiteX120" fmla="*/ 1202942 w 2015742"/>
              <a:gd name="connsiteY120" fmla="*/ 605366 h 914399"/>
              <a:gd name="connsiteX121" fmla="*/ 1211409 w 2015742"/>
              <a:gd name="connsiteY121" fmla="*/ 524932 h 914399"/>
              <a:gd name="connsiteX122" fmla="*/ 1232576 w 2015742"/>
              <a:gd name="connsiteY122" fmla="*/ 491066 h 914399"/>
              <a:gd name="connsiteX123" fmla="*/ 1296076 w 2015742"/>
              <a:gd name="connsiteY123" fmla="*/ 461432 h 914399"/>
              <a:gd name="connsiteX124" fmla="*/ 1274909 w 2015742"/>
              <a:gd name="connsiteY124" fmla="*/ 427566 h 914399"/>
              <a:gd name="connsiteX125" fmla="*/ 1266442 w 2015742"/>
              <a:gd name="connsiteY125" fmla="*/ 397932 h 914399"/>
              <a:gd name="connsiteX126" fmla="*/ 1245276 w 2015742"/>
              <a:gd name="connsiteY126" fmla="*/ 397932 h 914399"/>
              <a:gd name="connsiteX127" fmla="*/ 1376509 w 2015742"/>
              <a:gd name="connsiteY127" fmla="*/ 321732 h 914399"/>
              <a:gd name="connsiteX128" fmla="*/ 1431542 w 2015742"/>
              <a:gd name="connsiteY128" fmla="*/ 309032 h 914399"/>
              <a:gd name="connsiteX129" fmla="*/ 1406142 w 2015742"/>
              <a:gd name="connsiteY129" fmla="*/ 279399 h 914399"/>
              <a:gd name="connsiteX130" fmla="*/ 1461176 w 2015742"/>
              <a:gd name="connsiteY130" fmla="*/ 266699 h 914399"/>
              <a:gd name="connsiteX131" fmla="*/ 1338410 w 2015742"/>
              <a:gd name="connsiteY131" fmla="*/ 287866 h 914399"/>
              <a:gd name="connsiteX132" fmla="*/ 1211408 w 2015742"/>
              <a:gd name="connsiteY132" fmla="*/ 317500 h 914399"/>
              <a:gd name="connsiteX133" fmla="*/ 1101343 w 2015742"/>
              <a:gd name="connsiteY133" fmla="*/ 359832 h 914399"/>
              <a:gd name="connsiteX134" fmla="*/ 974341 w 2015742"/>
              <a:gd name="connsiteY134" fmla="*/ 402165 h 914399"/>
              <a:gd name="connsiteX135" fmla="*/ 902376 w 2015742"/>
              <a:gd name="connsiteY135" fmla="*/ 380999 h 914399"/>
              <a:gd name="connsiteX136" fmla="*/ 733042 w 2015742"/>
              <a:gd name="connsiteY136" fmla="*/ 351366 h 914399"/>
              <a:gd name="connsiteX137" fmla="*/ 953176 w 2015742"/>
              <a:gd name="connsiteY137" fmla="*/ 342899 h 914399"/>
              <a:gd name="connsiteX138" fmla="*/ 851576 w 2015742"/>
              <a:gd name="connsiteY138" fmla="*/ 304799 h 914399"/>
              <a:gd name="connsiteX139" fmla="*/ 974342 w 2015742"/>
              <a:gd name="connsiteY139" fmla="*/ 266699 h 914399"/>
              <a:gd name="connsiteX140" fmla="*/ 868509 w 2015742"/>
              <a:gd name="connsiteY140" fmla="*/ 228599 h 914399"/>
              <a:gd name="connsiteX141" fmla="*/ 902376 w 2015742"/>
              <a:gd name="connsiteY141" fmla="*/ 165099 h 914399"/>
              <a:gd name="connsiteX142" fmla="*/ 961642 w 2015742"/>
              <a:gd name="connsiteY142" fmla="*/ 131232 h 914399"/>
              <a:gd name="connsiteX143" fmla="*/ 961642 w 2015742"/>
              <a:gd name="connsiteY143" fmla="*/ 97366 h 914399"/>
              <a:gd name="connsiteX144" fmla="*/ 927776 w 2015742"/>
              <a:gd name="connsiteY144" fmla="*/ 105832 h 914399"/>
              <a:gd name="connsiteX145" fmla="*/ 932009 w 2015742"/>
              <a:gd name="connsiteY145" fmla="*/ 63499 h 914399"/>
              <a:gd name="connsiteX146" fmla="*/ 868509 w 2015742"/>
              <a:gd name="connsiteY146" fmla="*/ 80432 h 914399"/>
              <a:gd name="connsiteX147" fmla="*/ 855809 w 2015742"/>
              <a:gd name="connsiteY147" fmla="*/ 84666 h 914399"/>
              <a:gd name="connsiteX148" fmla="*/ 796542 w 2015742"/>
              <a:gd name="connsiteY148" fmla="*/ 114299 h 914399"/>
              <a:gd name="connsiteX149" fmla="*/ 762676 w 2015742"/>
              <a:gd name="connsiteY149" fmla="*/ 165099 h 914399"/>
              <a:gd name="connsiteX150" fmla="*/ 711876 w 2015742"/>
              <a:gd name="connsiteY150" fmla="*/ 169332 h 914399"/>
              <a:gd name="connsiteX151" fmla="*/ 644142 w 2015742"/>
              <a:gd name="connsiteY151" fmla="*/ 165099 h 914399"/>
              <a:gd name="connsiteX152" fmla="*/ 525610 w 2015742"/>
              <a:gd name="connsiteY152" fmla="*/ 203199 h 914399"/>
              <a:gd name="connsiteX153" fmla="*/ 491742 w 2015742"/>
              <a:gd name="connsiteY153" fmla="*/ 232832 h 914399"/>
              <a:gd name="connsiteX154" fmla="*/ 432476 w 2015742"/>
              <a:gd name="connsiteY154" fmla="*/ 237065 h 914399"/>
              <a:gd name="connsiteX155" fmla="*/ 445176 w 2015742"/>
              <a:gd name="connsiteY155" fmla="*/ 198966 h 914399"/>
              <a:gd name="connsiteX156" fmla="*/ 394376 w 2015742"/>
              <a:gd name="connsiteY156" fmla="*/ 152399 h 914399"/>
              <a:gd name="connsiteX157" fmla="*/ 411310 w 2015742"/>
              <a:gd name="connsiteY157" fmla="*/ 84666 h 914399"/>
              <a:gd name="connsiteX158" fmla="*/ 424010 w 2015742"/>
              <a:gd name="connsiteY158" fmla="*/ 0 h 914399"/>
              <a:gd name="connsiteX159" fmla="*/ 373209 w 2015742"/>
              <a:gd name="connsiteY159" fmla="*/ 21165 h 914399"/>
              <a:gd name="connsiteX160" fmla="*/ 352042 w 2015742"/>
              <a:gd name="connsiteY160" fmla="*/ 63499 h 914399"/>
              <a:gd name="connsiteX0" fmla="*/ 352042 w 2015742"/>
              <a:gd name="connsiteY0" fmla="*/ 46566 h 897466"/>
              <a:gd name="connsiteX1" fmla="*/ 301242 w 2015742"/>
              <a:gd name="connsiteY1" fmla="*/ 101599 h 897466"/>
              <a:gd name="connsiteX2" fmla="*/ 301242 w 2015742"/>
              <a:gd name="connsiteY2" fmla="*/ 135465 h 897466"/>
              <a:gd name="connsiteX3" fmla="*/ 267377 w 2015742"/>
              <a:gd name="connsiteY3" fmla="*/ 148165 h 897466"/>
              <a:gd name="connsiteX4" fmla="*/ 258908 w 2015742"/>
              <a:gd name="connsiteY4" fmla="*/ 211666 h 897466"/>
              <a:gd name="connsiteX5" fmla="*/ 178475 w 2015742"/>
              <a:gd name="connsiteY5" fmla="*/ 241299 h 897466"/>
              <a:gd name="connsiteX6" fmla="*/ 237743 w 2015742"/>
              <a:gd name="connsiteY6" fmla="*/ 253999 h 897466"/>
              <a:gd name="connsiteX7" fmla="*/ 199643 w 2015742"/>
              <a:gd name="connsiteY7" fmla="*/ 296333 h 897466"/>
              <a:gd name="connsiteX8" fmla="*/ 136142 w 2015742"/>
              <a:gd name="connsiteY8" fmla="*/ 275166 h 897466"/>
              <a:gd name="connsiteX9" fmla="*/ 123443 w 2015742"/>
              <a:gd name="connsiteY9" fmla="*/ 279399 h 897466"/>
              <a:gd name="connsiteX10" fmla="*/ 98042 w 2015742"/>
              <a:gd name="connsiteY10" fmla="*/ 342899 h 897466"/>
              <a:gd name="connsiteX11" fmla="*/ 43010 w 2015742"/>
              <a:gd name="connsiteY11" fmla="*/ 296333 h 897466"/>
              <a:gd name="connsiteX12" fmla="*/ 51476 w 2015742"/>
              <a:gd name="connsiteY12" fmla="*/ 325966 h 897466"/>
              <a:gd name="connsiteX13" fmla="*/ 131909 w 2015742"/>
              <a:gd name="connsiteY13" fmla="*/ 300566 h 897466"/>
              <a:gd name="connsiteX14" fmla="*/ 123442 w 2015742"/>
              <a:gd name="connsiteY14" fmla="*/ 300566 h 897466"/>
              <a:gd name="connsiteX15" fmla="*/ 165776 w 2015742"/>
              <a:gd name="connsiteY15" fmla="*/ 330200 h 897466"/>
              <a:gd name="connsiteX16" fmla="*/ 26076 w 2015742"/>
              <a:gd name="connsiteY16" fmla="*/ 355599 h 897466"/>
              <a:gd name="connsiteX17" fmla="*/ 43009 w 2015742"/>
              <a:gd name="connsiteY17" fmla="*/ 376766 h 897466"/>
              <a:gd name="connsiteX18" fmla="*/ 102276 w 2015742"/>
              <a:gd name="connsiteY18" fmla="*/ 372532 h 897466"/>
              <a:gd name="connsiteX19" fmla="*/ 140376 w 2015742"/>
              <a:gd name="connsiteY19" fmla="*/ 380999 h 897466"/>
              <a:gd name="connsiteX20" fmla="*/ 144609 w 2015742"/>
              <a:gd name="connsiteY20" fmla="*/ 414866 h 897466"/>
              <a:gd name="connsiteX21" fmla="*/ 144609 w 2015742"/>
              <a:gd name="connsiteY21" fmla="*/ 440266 h 897466"/>
              <a:gd name="connsiteX22" fmla="*/ 165775 w 2015742"/>
              <a:gd name="connsiteY22" fmla="*/ 427566 h 897466"/>
              <a:gd name="connsiteX23" fmla="*/ 161542 w 2015742"/>
              <a:gd name="connsiteY23" fmla="*/ 436033 h 897466"/>
              <a:gd name="connsiteX24" fmla="*/ 191176 w 2015742"/>
              <a:gd name="connsiteY24" fmla="*/ 444500 h 897466"/>
              <a:gd name="connsiteX25" fmla="*/ 203876 w 2015742"/>
              <a:gd name="connsiteY25" fmla="*/ 457199 h 897466"/>
              <a:gd name="connsiteX26" fmla="*/ 267376 w 2015742"/>
              <a:gd name="connsiteY26" fmla="*/ 465666 h 897466"/>
              <a:gd name="connsiteX27" fmla="*/ 288542 w 2015742"/>
              <a:gd name="connsiteY27" fmla="*/ 482599 h 897466"/>
              <a:gd name="connsiteX28" fmla="*/ 301242 w 2015742"/>
              <a:gd name="connsiteY28" fmla="*/ 507999 h 897466"/>
              <a:gd name="connsiteX29" fmla="*/ 343575 w 2015742"/>
              <a:gd name="connsiteY29" fmla="*/ 507999 h 897466"/>
              <a:gd name="connsiteX30" fmla="*/ 368975 w 2015742"/>
              <a:gd name="connsiteY30" fmla="*/ 537633 h 897466"/>
              <a:gd name="connsiteX31" fmla="*/ 360508 w 2015742"/>
              <a:gd name="connsiteY31" fmla="*/ 592666 h 897466"/>
              <a:gd name="connsiteX32" fmla="*/ 288543 w 2015742"/>
              <a:gd name="connsiteY32" fmla="*/ 643466 h 897466"/>
              <a:gd name="connsiteX33" fmla="*/ 161542 w 2015742"/>
              <a:gd name="connsiteY33" fmla="*/ 656166 h 897466"/>
              <a:gd name="connsiteX34" fmla="*/ 191176 w 2015742"/>
              <a:gd name="connsiteY34" fmla="*/ 639233 h 897466"/>
              <a:gd name="connsiteX35" fmla="*/ 165776 w 2015742"/>
              <a:gd name="connsiteY35" fmla="*/ 651933 h 897466"/>
              <a:gd name="connsiteX36" fmla="*/ 90572 w 2015742"/>
              <a:gd name="connsiteY36" fmla="*/ 663033 h 897466"/>
              <a:gd name="connsiteX37" fmla="*/ 5905 w 2015742"/>
              <a:gd name="connsiteY37" fmla="*/ 679966 h 897466"/>
              <a:gd name="connsiteX38" fmla="*/ 38776 w 2015742"/>
              <a:gd name="connsiteY38" fmla="*/ 706965 h 897466"/>
              <a:gd name="connsiteX39" fmla="*/ 85343 w 2015742"/>
              <a:gd name="connsiteY39" fmla="*/ 702733 h 897466"/>
              <a:gd name="connsiteX40" fmla="*/ 51475 w 2015742"/>
              <a:gd name="connsiteY40" fmla="*/ 728133 h 897466"/>
              <a:gd name="connsiteX41" fmla="*/ 89576 w 2015742"/>
              <a:gd name="connsiteY41" fmla="*/ 757766 h 897466"/>
              <a:gd name="connsiteX42" fmla="*/ 141372 w 2015742"/>
              <a:gd name="connsiteY42" fmla="*/ 713833 h 897466"/>
              <a:gd name="connsiteX43" fmla="*/ 208109 w 2015742"/>
              <a:gd name="connsiteY43" fmla="*/ 732365 h 897466"/>
              <a:gd name="connsiteX44" fmla="*/ 220809 w 2015742"/>
              <a:gd name="connsiteY44" fmla="*/ 711200 h 897466"/>
              <a:gd name="connsiteX45" fmla="*/ 267376 w 2015742"/>
              <a:gd name="connsiteY45" fmla="*/ 711199 h 897466"/>
              <a:gd name="connsiteX46" fmla="*/ 305476 w 2015742"/>
              <a:gd name="connsiteY46" fmla="*/ 719666 h 897466"/>
              <a:gd name="connsiteX47" fmla="*/ 322409 w 2015742"/>
              <a:gd name="connsiteY47" fmla="*/ 736599 h 897466"/>
              <a:gd name="connsiteX48" fmla="*/ 360509 w 2015742"/>
              <a:gd name="connsiteY48" fmla="*/ 736599 h 897466"/>
              <a:gd name="connsiteX49" fmla="*/ 364742 w 2015742"/>
              <a:gd name="connsiteY49" fmla="*/ 749299 h 897466"/>
              <a:gd name="connsiteX50" fmla="*/ 402842 w 2015742"/>
              <a:gd name="connsiteY50" fmla="*/ 745066 h 897466"/>
              <a:gd name="connsiteX51" fmla="*/ 428242 w 2015742"/>
              <a:gd name="connsiteY51" fmla="*/ 728133 h 897466"/>
              <a:gd name="connsiteX52" fmla="*/ 436709 w 2015742"/>
              <a:gd name="connsiteY52" fmla="*/ 715433 h 897466"/>
              <a:gd name="connsiteX53" fmla="*/ 538309 w 2015742"/>
              <a:gd name="connsiteY53" fmla="*/ 681566 h 897466"/>
              <a:gd name="connsiteX54" fmla="*/ 615022 w 2015742"/>
              <a:gd name="connsiteY54" fmla="*/ 694483 h 897466"/>
              <a:gd name="connsiteX55" fmla="*/ 711876 w 2015742"/>
              <a:gd name="connsiteY55" fmla="*/ 770467 h 897466"/>
              <a:gd name="connsiteX56" fmla="*/ 762675 w 2015742"/>
              <a:gd name="connsiteY56" fmla="*/ 808566 h 897466"/>
              <a:gd name="connsiteX57" fmla="*/ 771142 w 2015742"/>
              <a:gd name="connsiteY57" fmla="*/ 821266 h 897466"/>
              <a:gd name="connsiteX58" fmla="*/ 796542 w 2015742"/>
              <a:gd name="connsiteY58" fmla="*/ 897466 h 897466"/>
              <a:gd name="connsiteX59" fmla="*/ 847342 w 2015742"/>
              <a:gd name="connsiteY59" fmla="*/ 888999 h 897466"/>
              <a:gd name="connsiteX60" fmla="*/ 800776 w 2015742"/>
              <a:gd name="connsiteY60" fmla="*/ 884766 h 897466"/>
              <a:gd name="connsiteX61" fmla="*/ 796542 w 2015742"/>
              <a:gd name="connsiteY61" fmla="*/ 825499 h 897466"/>
              <a:gd name="connsiteX62" fmla="*/ 830409 w 2015742"/>
              <a:gd name="connsiteY62" fmla="*/ 863599 h 897466"/>
              <a:gd name="connsiteX63" fmla="*/ 843109 w 2015742"/>
              <a:gd name="connsiteY63" fmla="*/ 867833 h 897466"/>
              <a:gd name="connsiteX64" fmla="*/ 872742 w 2015742"/>
              <a:gd name="connsiteY64" fmla="*/ 833967 h 897466"/>
              <a:gd name="connsiteX65" fmla="*/ 902376 w 2015742"/>
              <a:gd name="connsiteY65" fmla="*/ 855133 h 897466"/>
              <a:gd name="connsiteX66" fmla="*/ 898142 w 2015742"/>
              <a:gd name="connsiteY66" fmla="*/ 838199 h 897466"/>
              <a:gd name="connsiteX67" fmla="*/ 898143 w 2015742"/>
              <a:gd name="connsiteY67" fmla="*/ 829733 h 897466"/>
              <a:gd name="connsiteX68" fmla="*/ 961642 w 2015742"/>
              <a:gd name="connsiteY68" fmla="*/ 795866 h 897466"/>
              <a:gd name="connsiteX69" fmla="*/ 995509 w 2015742"/>
              <a:gd name="connsiteY69" fmla="*/ 753533 h 897466"/>
              <a:gd name="connsiteX70" fmla="*/ 1037842 w 2015742"/>
              <a:gd name="connsiteY70" fmla="*/ 732365 h 897466"/>
              <a:gd name="connsiteX71" fmla="*/ 1084409 w 2015742"/>
              <a:gd name="connsiteY71" fmla="*/ 711199 h 897466"/>
              <a:gd name="connsiteX72" fmla="*/ 1173309 w 2015742"/>
              <a:gd name="connsiteY72" fmla="*/ 702733 h 897466"/>
              <a:gd name="connsiteX73" fmla="*/ 1249509 w 2015742"/>
              <a:gd name="connsiteY73" fmla="*/ 761999 h 897466"/>
              <a:gd name="connsiteX74" fmla="*/ 1291843 w 2015742"/>
              <a:gd name="connsiteY74" fmla="*/ 800100 h 897466"/>
              <a:gd name="connsiteX75" fmla="*/ 1351108 w 2015742"/>
              <a:gd name="connsiteY75" fmla="*/ 808567 h 897466"/>
              <a:gd name="connsiteX76" fmla="*/ 1338409 w 2015742"/>
              <a:gd name="connsiteY76" fmla="*/ 808566 h 897466"/>
              <a:gd name="connsiteX77" fmla="*/ 1359575 w 2015742"/>
              <a:gd name="connsiteY77" fmla="*/ 800100 h 897466"/>
              <a:gd name="connsiteX78" fmla="*/ 1372276 w 2015742"/>
              <a:gd name="connsiteY78" fmla="*/ 829733 h 897466"/>
              <a:gd name="connsiteX79" fmla="*/ 1334176 w 2015742"/>
              <a:gd name="connsiteY79" fmla="*/ 770466 h 897466"/>
              <a:gd name="connsiteX80" fmla="*/ 1317242 w 2015742"/>
              <a:gd name="connsiteY80" fmla="*/ 753533 h 897466"/>
              <a:gd name="connsiteX81" fmla="*/ 1279142 w 2015742"/>
              <a:gd name="connsiteY81" fmla="*/ 694266 h 897466"/>
              <a:gd name="connsiteX82" fmla="*/ 1257976 w 2015742"/>
              <a:gd name="connsiteY82" fmla="*/ 673099 h 897466"/>
              <a:gd name="connsiteX83" fmla="*/ 1279142 w 2015742"/>
              <a:gd name="connsiteY83" fmla="*/ 651933 h 897466"/>
              <a:gd name="connsiteX84" fmla="*/ 1351109 w 2015742"/>
              <a:gd name="connsiteY84" fmla="*/ 643466 h 897466"/>
              <a:gd name="connsiteX85" fmla="*/ 1393442 w 2015742"/>
              <a:gd name="connsiteY85" fmla="*/ 685799 h 897466"/>
              <a:gd name="connsiteX86" fmla="*/ 1478109 w 2015742"/>
              <a:gd name="connsiteY86" fmla="*/ 685799 h 897466"/>
              <a:gd name="connsiteX87" fmla="*/ 1554309 w 2015742"/>
              <a:gd name="connsiteY87" fmla="*/ 702733 h 897466"/>
              <a:gd name="connsiteX88" fmla="*/ 1812542 w 2015742"/>
              <a:gd name="connsiteY88" fmla="*/ 753532 h 897466"/>
              <a:gd name="connsiteX89" fmla="*/ 1867575 w 2015742"/>
              <a:gd name="connsiteY89" fmla="*/ 732366 h 897466"/>
              <a:gd name="connsiteX90" fmla="*/ 1909909 w 2015742"/>
              <a:gd name="connsiteY90" fmla="*/ 745066 h 897466"/>
              <a:gd name="connsiteX91" fmla="*/ 1926842 w 2015742"/>
              <a:gd name="connsiteY91" fmla="*/ 766233 h 897466"/>
              <a:gd name="connsiteX92" fmla="*/ 1939542 w 2015742"/>
              <a:gd name="connsiteY92" fmla="*/ 728133 h 897466"/>
              <a:gd name="connsiteX93" fmla="*/ 1952242 w 2015742"/>
              <a:gd name="connsiteY93" fmla="*/ 715432 h 897466"/>
              <a:gd name="connsiteX94" fmla="*/ 1977642 w 2015742"/>
              <a:gd name="connsiteY94" fmla="*/ 690033 h 897466"/>
              <a:gd name="connsiteX95" fmla="*/ 1876042 w 2015742"/>
              <a:gd name="connsiteY95" fmla="*/ 681566 h 897466"/>
              <a:gd name="connsiteX96" fmla="*/ 2015742 w 2015742"/>
              <a:gd name="connsiteY96" fmla="*/ 673099 h 897466"/>
              <a:gd name="connsiteX97" fmla="*/ 1931076 w 2015742"/>
              <a:gd name="connsiteY97" fmla="*/ 630766 h 897466"/>
              <a:gd name="connsiteX98" fmla="*/ 1964943 w 2015742"/>
              <a:gd name="connsiteY98" fmla="*/ 613833 h 897466"/>
              <a:gd name="connsiteX99" fmla="*/ 1846409 w 2015742"/>
              <a:gd name="connsiteY99" fmla="*/ 596899 h 897466"/>
              <a:gd name="connsiteX100" fmla="*/ 1964943 w 2015742"/>
              <a:gd name="connsiteY100" fmla="*/ 563033 h 897466"/>
              <a:gd name="connsiteX101" fmla="*/ 1884509 w 2015742"/>
              <a:gd name="connsiteY101" fmla="*/ 563032 h 897466"/>
              <a:gd name="connsiteX102" fmla="*/ 1854876 w 2015742"/>
              <a:gd name="connsiteY102" fmla="*/ 541865 h 897466"/>
              <a:gd name="connsiteX103" fmla="*/ 1964942 w 2015742"/>
              <a:gd name="connsiteY103" fmla="*/ 491066 h 897466"/>
              <a:gd name="connsiteX104" fmla="*/ 1884508 w 2015742"/>
              <a:gd name="connsiteY104" fmla="*/ 503766 h 897466"/>
              <a:gd name="connsiteX105" fmla="*/ 1926842 w 2015742"/>
              <a:gd name="connsiteY105" fmla="*/ 457199 h 897466"/>
              <a:gd name="connsiteX106" fmla="*/ 1931076 w 2015742"/>
              <a:gd name="connsiteY106" fmla="*/ 427566 h 897466"/>
              <a:gd name="connsiteX107" fmla="*/ 1876042 w 2015742"/>
              <a:gd name="connsiteY107" fmla="*/ 444499 h 897466"/>
              <a:gd name="connsiteX108" fmla="*/ 1888742 w 2015742"/>
              <a:gd name="connsiteY108" fmla="*/ 410633 h 897466"/>
              <a:gd name="connsiteX109" fmla="*/ 1787142 w 2015742"/>
              <a:gd name="connsiteY109" fmla="*/ 440266 h 897466"/>
              <a:gd name="connsiteX110" fmla="*/ 1825242 w 2015742"/>
              <a:gd name="connsiteY110" fmla="*/ 393699 h 897466"/>
              <a:gd name="connsiteX111" fmla="*/ 1791376 w 2015742"/>
              <a:gd name="connsiteY111" fmla="*/ 406399 h 897466"/>
              <a:gd name="connsiteX112" fmla="*/ 1677076 w 2015742"/>
              <a:gd name="connsiteY112" fmla="*/ 457199 h 897466"/>
              <a:gd name="connsiteX113" fmla="*/ 1524676 w 2015742"/>
              <a:gd name="connsiteY113" fmla="*/ 524933 h 897466"/>
              <a:gd name="connsiteX114" fmla="*/ 1490809 w 2015742"/>
              <a:gd name="connsiteY114" fmla="*/ 567266 h 897466"/>
              <a:gd name="connsiteX115" fmla="*/ 1406142 w 2015742"/>
              <a:gd name="connsiteY115" fmla="*/ 558799 h 897466"/>
              <a:gd name="connsiteX116" fmla="*/ 1355342 w 2015742"/>
              <a:gd name="connsiteY116" fmla="*/ 563033 h 897466"/>
              <a:gd name="connsiteX117" fmla="*/ 1342642 w 2015742"/>
              <a:gd name="connsiteY117" fmla="*/ 592666 h 897466"/>
              <a:gd name="connsiteX118" fmla="*/ 1300309 w 2015742"/>
              <a:gd name="connsiteY118" fmla="*/ 596899 h 897466"/>
              <a:gd name="connsiteX119" fmla="*/ 1228342 w 2015742"/>
              <a:gd name="connsiteY119" fmla="*/ 596899 h 897466"/>
              <a:gd name="connsiteX120" fmla="*/ 1202942 w 2015742"/>
              <a:gd name="connsiteY120" fmla="*/ 588433 h 897466"/>
              <a:gd name="connsiteX121" fmla="*/ 1211409 w 2015742"/>
              <a:gd name="connsiteY121" fmla="*/ 507999 h 897466"/>
              <a:gd name="connsiteX122" fmla="*/ 1232576 w 2015742"/>
              <a:gd name="connsiteY122" fmla="*/ 474133 h 897466"/>
              <a:gd name="connsiteX123" fmla="*/ 1296076 w 2015742"/>
              <a:gd name="connsiteY123" fmla="*/ 444499 h 897466"/>
              <a:gd name="connsiteX124" fmla="*/ 1274909 w 2015742"/>
              <a:gd name="connsiteY124" fmla="*/ 410633 h 897466"/>
              <a:gd name="connsiteX125" fmla="*/ 1266442 w 2015742"/>
              <a:gd name="connsiteY125" fmla="*/ 380999 h 897466"/>
              <a:gd name="connsiteX126" fmla="*/ 1245276 w 2015742"/>
              <a:gd name="connsiteY126" fmla="*/ 380999 h 897466"/>
              <a:gd name="connsiteX127" fmla="*/ 1376509 w 2015742"/>
              <a:gd name="connsiteY127" fmla="*/ 304799 h 897466"/>
              <a:gd name="connsiteX128" fmla="*/ 1431542 w 2015742"/>
              <a:gd name="connsiteY128" fmla="*/ 292099 h 897466"/>
              <a:gd name="connsiteX129" fmla="*/ 1406142 w 2015742"/>
              <a:gd name="connsiteY129" fmla="*/ 262466 h 897466"/>
              <a:gd name="connsiteX130" fmla="*/ 1461176 w 2015742"/>
              <a:gd name="connsiteY130" fmla="*/ 249766 h 897466"/>
              <a:gd name="connsiteX131" fmla="*/ 1338410 w 2015742"/>
              <a:gd name="connsiteY131" fmla="*/ 270933 h 897466"/>
              <a:gd name="connsiteX132" fmla="*/ 1211408 w 2015742"/>
              <a:gd name="connsiteY132" fmla="*/ 300567 h 897466"/>
              <a:gd name="connsiteX133" fmla="*/ 1101343 w 2015742"/>
              <a:gd name="connsiteY133" fmla="*/ 342899 h 897466"/>
              <a:gd name="connsiteX134" fmla="*/ 974341 w 2015742"/>
              <a:gd name="connsiteY134" fmla="*/ 385232 h 897466"/>
              <a:gd name="connsiteX135" fmla="*/ 902376 w 2015742"/>
              <a:gd name="connsiteY135" fmla="*/ 364066 h 897466"/>
              <a:gd name="connsiteX136" fmla="*/ 733042 w 2015742"/>
              <a:gd name="connsiteY136" fmla="*/ 334433 h 897466"/>
              <a:gd name="connsiteX137" fmla="*/ 953176 w 2015742"/>
              <a:gd name="connsiteY137" fmla="*/ 325966 h 897466"/>
              <a:gd name="connsiteX138" fmla="*/ 851576 w 2015742"/>
              <a:gd name="connsiteY138" fmla="*/ 287866 h 897466"/>
              <a:gd name="connsiteX139" fmla="*/ 974342 w 2015742"/>
              <a:gd name="connsiteY139" fmla="*/ 249766 h 897466"/>
              <a:gd name="connsiteX140" fmla="*/ 868509 w 2015742"/>
              <a:gd name="connsiteY140" fmla="*/ 211666 h 897466"/>
              <a:gd name="connsiteX141" fmla="*/ 902376 w 2015742"/>
              <a:gd name="connsiteY141" fmla="*/ 148166 h 897466"/>
              <a:gd name="connsiteX142" fmla="*/ 961642 w 2015742"/>
              <a:gd name="connsiteY142" fmla="*/ 114299 h 897466"/>
              <a:gd name="connsiteX143" fmla="*/ 961642 w 2015742"/>
              <a:gd name="connsiteY143" fmla="*/ 80433 h 897466"/>
              <a:gd name="connsiteX144" fmla="*/ 927776 w 2015742"/>
              <a:gd name="connsiteY144" fmla="*/ 88899 h 897466"/>
              <a:gd name="connsiteX145" fmla="*/ 932009 w 2015742"/>
              <a:gd name="connsiteY145" fmla="*/ 46566 h 897466"/>
              <a:gd name="connsiteX146" fmla="*/ 868509 w 2015742"/>
              <a:gd name="connsiteY146" fmla="*/ 63499 h 897466"/>
              <a:gd name="connsiteX147" fmla="*/ 855809 w 2015742"/>
              <a:gd name="connsiteY147" fmla="*/ 67733 h 897466"/>
              <a:gd name="connsiteX148" fmla="*/ 796542 w 2015742"/>
              <a:gd name="connsiteY148" fmla="*/ 97366 h 897466"/>
              <a:gd name="connsiteX149" fmla="*/ 762676 w 2015742"/>
              <a:gd name="connsiteY149" fmla="*/ 148166 h 897466"/>
              <a:gd name="connsiteX150" fmla="*/ 711876 w 2015742"/>
              <a:gd name="connsiteY150" fmla="*/ 152399 h 897466"/>
              <a:gd name="connsiteX151" fmla="*/ 644142 w 2015742"/>
              <a:gd name="connsiteY151" fmla="*/ 148166 h 897466"/>
              <a:gd name="connsiteX152" fmla="*/ 525610 w 2015742"/>
              <a:gd name="connsiteY152" fmla="*/ 186266 h 897466"/>
              <a:gd name="connsiteX153" fmla="*/ 491742 w 2015742"/>
              <a:gd name="connsiteY153" fmla="*/ 215899 h 897466"/>
              <a:gd name="connsiteX154" fmla="*/ 432476 w 2015742"/>
              <a:gd name="connsiteY154" fmla="*/ 220132 h 897466"/>
              <a:gd name="connsiteX155" fmla="*/ 445176 w 2015742"/>
              <a:gd name="connsiteY155" fmla="*/ 182033 h 897466"/>
              <a:gd name="connsiteX156" fmla="*/ 394376 w 2015742"/>
              <a:gd name="connsiteY156" fmla="*/ 135466 h 897466"/>
              <a:gd name="connsiteX157" fmla="*/ 411310 w 2015742"/>
              <a:gd name="connsiteY157" fmla="*/ 67733 h 897466"/>
              <a:gd name="connsiteX158" fmla="*/ 419776 w 2015742"/>
              <a:gd name="connsiteY158" fmla="*/ 0 h 897466"/>
              <a:gd name="connsiteX159" fmla="*/ 373209 w 2015742"/>
              <a:gd name="connsiteY159" fmla="*/ 4232 h 897466"/>
              <a:gd name="connsiteX160" fmla="*/ 352042 w 2015742"/>
              <a:gd name="connsiteY160" fmla="*/ 46566 h 897466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45176 w 2015742"/>
              <a:gd name="connsiteY155" fmla="*/ 203200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5610 w 2015742"/>
              <a:gd name="connsiteY152" fmla="*/ 2074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178475 w 2015742"/>
              <a:gd name="connsiteY5" fmla="*/ 262466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23443 w 2015742"/>
              <a:gd name="connsiteY9" fmla="*/ 300566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36142 w 2015742"/>
              <a:gd name="connsiteY8" fmla="*/ 296333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51476 w 2015742"/>
              <a:gd name="connsiteY12" fmla="*/ 347133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43009 w 2015742"/>
              <a:gd name="connsiteY17" fmla="*/ 397933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191176 w 2015742"/>
              <a:gd name="connsiteY24" fmla="*/ 4656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1542 w 2015742"/>
              <a:gd name="connsiteY23" fmla="*/ 4572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48733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44609 w 2015742"/>
              <a:gd name="connsiteY21" fmla="*/ 461433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44609 w 2015742"/>
              <a:gd name="connsiteY20" fmla="*/ 436033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89576 w 2015742"/>
              <a:gd name="connsiteY41" fmla="*/ 778933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52042 w 2015742"/>
              <a:gd name="connsiteY0" fmla="*/ 67733 h 918633"/>
              <a:gd name="connsiteX1" fmla="*/ 301242 w 2015742"/>
              <a:gd name="connsiteY1" fmla="*/ 122766 h 918633"/>
              <a:gd name="connsiteX2" fmla="*/ 301242 w 2015742"/>
              <a:gd name="connsiteY2" fmla="*/ 156632 h 918633"/>
              <a:gd name="connsiteX3" fmla="*/ 267377 w 2015742"/>
              <a:gd name="connsiteY3" fmla="*/ 169332 h 918633"/>
              <a:gd name="connsiteX4" fmla="*/ 258908 w 2015742"/>
              <a:gd name="connsiteY4" fmla="*/ 232833 h 918633"/>
              <a:gd name="connsiteX5" fmla="*/ 246208 w 2015742"/>
              <a:gd name="connsiteY5" fmla="*/ 254000 h 918633"/>
              <a:gd name="connsiteX6" fmla="*/ 237743 w 2015742"/>
              <a:gd name="connsiteY6" fmla="*/ 275166 h 918633"/>
              <a:gd name="connsiteX7" fmla="*/ 199643 w 2015742"/>
              <a:gd name="connsiteY7" fmla="*/ 317500 h 918633"/>
              <a:gd name="connsiteX8" fmla="*/ 157309 w 2015742"/>
              <a:gd name="connsiteY8" fmla="*/ 304800 h 918633"/>
              <a:gd name="connsiteX9" fmla="*/ 144609 w 2015742"/>
              <a:gd name="connsiteY9" fmla="*/ 317499 h 918633"/>
              <a:gd name="connsiteX10" fmla="*/ 98042 w 2015742"/>
              <a:gd name="connsiteY10" fmla="*/ 364066 h 918633"/>
              <a:gd name="connsiteX11" fmla="*/ 43010 w 2015742"/>
              <a:gd name="connsiteY11" fmla="*/ 317500 h 918633"/>
              <a:gd name="connsiteX12" fmla="*/ 98042 w 2015742"/>
              <a:gd name="connsiteY12" fmla="*/ 355600 h 918633"/>
              <a:gd name="connsiteX13" fmla="*/ 131909 w 2015742"/>
              <a:gd name="connsiteY13" fmla="*/ 321733 h 918633"/>
              <a:gd name="connsiteX14" fmla="*/ 123442 w 2015742"/>
              <a:gd name="connsiteY14" fmla="*/ 321733 h 918633"/>
              <a:gd name="connsiteX15" fmla="*/ 165776 w 2015742"/>
              <a:gd name="connsiteY15" fmla="*/ 351367 h 918633"/>
              <a:gd name="connsiteX16" fmla="*/ 26076 w 2015742"/>
              <a:gd name="connsiteY16" fmla="*/ 376766 h 918633"/>
              <a:gd name="connsiteX17" fmla="*/ 55709 w 2015742"/>
              <a:gd name="connsiteY17" fmla="*/ 355600 h 918633"/>
              <a:gd name="connsiteX18" fmla="*/ 102276 w 2015742"/>
              <a:gd name="connsiteY18" fmla="*/ 393699 h 918633"/>
              <a:gd name="connsiteX19" fmla="*/ 140376 w 2015742"/>
              <a:gd name="connsiteY19" fmla="*/ 402166 h 918633"/>
              <a:gd name="connsiteX20" fmla="*/ 186942 w 2015742"/>
              <a:gd name="connsiteY20" fmla="*/ 414866 h 918633"/>
              <a:gd name="connsiteX21" fmla="*/ 161542 w 2015742"/>
              <a:gd name="connsiteY21" fmla="*/ 402166 h 918633"/>
              <a:gd name="connsiteX22" fmla="*/ 165775 w 2015742"/>
              <a:gd name="connsiteY22" fmla="*/ 414867 h 918633"/>
              <a:gd name="connsiteX23" fmla="*/ 165775 w 2015742"/>
              <a:gd name="connsiteY23" fmla="*/ 419100 h 918633"/>
              <a:gd name="connsiteX24" fmla="*/ 212342 w 2015742"/>
              <a:gd name="connsiteY24" fmla="*/ 440267 h 918633"/>
              <a:gd name="connsiteX25" fmla="*/ 203876 w 2015742"/>
              <a:gd name="connsiteY25" fmla="*/ 478366 h 918633"/>
              <a:gd name="connsiteX26" fmla="*/ 267376 w 2015742"/>
              <a:gd name="connsiteY26" fmla="*/ 486833 h 918633"/>
              <a:gd name="connsiteX27" fmla="*/ 288542 w 2015742"/>
              <a:gd name="connsiteY27" fmla="*/ 503766 h 918633"/>
              <a:gd name="connsiteX28" fmla="*/ 301242 w 2015742"/>
              <a:gd name="connsiteY28" fmla="*/ 529166 h 918633"/>
              <a:gd name="connsiteX29" fmla="*/ 343575 w 2015742"/>
              <a:gd name="connsiteY29" fmla="*/ 529166 h 918633"/>
              <a:gd name="connsiteX30" fmla="*/ 368975 w 2015742"/>
              <a:gd name="connsiteY30" fmla="*/ 558800 h 918633"/>
              <a:gd name="connsiteX31" fmla="*/ 360508 w 2015742"/>
              <a:gd name="connsiteY31" fmla="*/ 613833 h 918633"/>
              <a:gd name="connsiteX32" fmla="*/ 288543 w 2015742"/>
              <a:gd name="connsiteY32" fmla="*/ 664633 h 918633"/>
              <a:gd name="connsiteX33" fmla="*/ 161542 w 2015742"/>
              <a:gd name="connsiteY33" fmla="*/ 677333 h 918633"/>
              <a:gd name="connsiteX34" fmla="*/ 191176 w 2015742"/>
              <a:gd name="connsiteY34" fmla="*/ 660400 h 918633"/>
              <a:gd name="connsiteX35" fmla="*/ 165776 w 2015742"/>
              <a:gd name="connsiteY35" fmla="*/ 673100 h 918633"/>
              <a:gd name="connsiteX36" fmla="*/ 90572 w 2015742"/>
              <a:gd name="connsiteY36" fmla="*/ 684200 h 918633"/>
              <a:gd name="connsiteX37" fmla="*/ 5905 w 2015742"/>
              <a:gd name="connsiteY37" fmla="*/ 701133 h 918633"/>
              <a:gd name="connsiteX38" fmla="*/ 38776 w 2015742"/>
              <a:gd name="connsiteY38" fmla="*/ 728132 h 918633"/>
              <a:gd name="connsiteX39" fmla="*/ 85343 w 2015742"/>
              <a:gd name="connsiteY39" fmla="*/ 723900 h 918633"/>
              <a:gd name="connsiteX40" fmla="*/ 51475 w 2015742"/>
              <a:gd name="connsiteY40" fmla="*/ 749300 h 918633"/>
              <a:gd name="connsiteX41" fmla="*/ 93809 w 2015742"/>
              <a:gd name="connsiteY41" fmla="*/ 732366 h 918633"/>
              <a:gd name="connsiteX42" fmla="*/ 141372 w 2015742"/>
              <a:gd name="connsiteY42" fmla="*/ 735000 h 918633"/>
              <a:gd name="connsiteX43" fmla="*/ 208109 w 2015742"/>
              <a:gd name="connsiteY43" fmla="*/ 753532 h 918633"/>
              <a:gd name="connsiteX44" fmla="*/ 220809 w 2015742"/>
              <a:gd name="connsiteY44" fmla="*/ 732367 h 918633"/>
              <a:gd name="connsiteX45" fmla="*/ 267376 w 2015742"/>
              <a:gd name="connsiteY45" fmla="*/ 732366 h 918633"/>
              <a:gd name="connsiteX46" fmla="*/ 305476 w 2015742"/>
              <a:gd name="connsiteY46" fmla="*/ 740833 h 918633"/>
              <a:gd name="connsiteX47" fmla="*/ 322409 w 2015742"/>
              <a:gd name="connsiteY47" fmla="*/ 757766 h 918633"/>
              <a:gd name="connsiteX48" fmla="*/ 360509 w 2015742"/>
              <a:gd name="connsiteY48" fmla="*/ 757766 h 918633"/>
              <a:gd name="connsiteX49" fmla="*/ 364742 w 2015742"/>
              <a:gd name="connsiteY49" fmla="*/ 770466 h 918633"/>
              <a:gd name="connsiteX50" fmla="*/ 402842 w 2015742"/>
              <a:gd name="connsiteY50" fmla="*/ 766233 h 918633"/>
              <a:gd name="connsiteX51" fmla="*/ 428242 w 2015742"/>
              <a:gd name="connsiteY51" fmla="*/ 749300 h 918633"/>
              <a:gd name="connsiteX52" fmla="*/ 436709 w 2015742"/>
              <a:gd name="connsiteY52" fmla="*/ 736600 h 918633"/>
              <a:gd name="connsiteX53" fmla="*/ 538309 w 2015742"/>
              <a:gd name="connsiteY53" fmla="*/ 702733 h 918633"/>
              <a:gd name="connsiteX54" fmla="*/ 615022 w 2015742"/>
              <a:gd name="connsiteY54" fmla="*/ 715650 h 918633"/>
              <a:gd name="connsiteX55" fmla="*/ 711876 w 2015742"/>
              <a:gd name="connsiteY55" fmla="*/ 791634 h 918633"/>
              <a:gd name="connsiteX56" fmla="*/ 762675 w 2015742"/>
              <a:gd name="connsiteY56" fmla="*/ 829733 h 918633"/>
              <a:gd name="connsiteX57" fmla="*/ 771142 w 2015742"/>
              <a:gd name="connsiteY57" fmla="*/ 842433 h 918633"/>
              <a:gd name="connsiteX58" fmla="*/ 796542 w 2015742"/>
              <a:gd name="connsiteY58" fmla="*/ 918633 h 918633"/>
              <a:gd name="connsiteX59" fmla="*/ 847342 w 2015742"/>
              <a:gd name="connsiteY59" fmla="*/ 910166 h 918633"/>
              <a:gd name="connsiteX60" fmla="*/ 800776 w 2015742"/>
              <a:gd name="connsiteY60" fmla="*/ 905933 h 918633"/>
              <a:gd name="connsiteX61" fmla="*/ 796542 w 2015742"/>
              <a:gd name="connsiteY61" fmla="*/ 846666 h 918633"/>
              <a:gd name="connsiteX62" fmla="*/ 830409 w 2015742"/>
              <a:gd name="connsiteY62" fmla="*/ 884766 h 918633"/>
              <a:gd name="connsiteX63" fmla="*/ 843109 w 2015742"/>
              <a:gd name="connsiteY63" fmla="*/ 889000 h 918633"/>
              <a:gd name="connsiteX64" fmla="*/ 872742 w 2015742"/>
              <a:gd name="connsiteY64" fmla="*/ 855134 h 918633"/>
              <a:gd name="connsiteX65" fmla="*/ 902376 w 2015742"/>
              <a:gd name="connsiteY65" fmla="*/ 876300 h 918633"/>
              <a:gd name="connsiteX66" fmla="*/ 898142 w 2015742"/>
              <a:gd name="connsiteY66" fmla="*/ 859366 h 918633"/>
              <a:gd name="connsiteX67" fmla="*/ 898143 w 2015742"/>
              <a:gd name="connsiteY67" fmla="*/ 850900 h 918633"/>
              <a:gd name="connsiteX68" fmla="*/ 961642 w 2015742"/>
              <a:gd name="connsiteY68" fmla="*/ 817033 h 918633"/>
              <a:gd name="connsiteX69" fmla="*/ 995509 w 2015742"/>
              <a:gd name="connsiteY69" fmla="*/ 774700 h 918633"/>
              <a:gd name="connsiteX70" fmla="*/ 1037842 w 2015742"/>
              <a:gd name="connsiteY70" fmla="*/ 753532 h 918633"/>
              <a:gd name="connsiteX71" fmla="*/ 1084409 w 2015742"/>
              <a:gd name="connsiteY71" fmla="*/ 732366 h 918633"/>
              <a:gd name="connsiteX72" fmla="*/ 1173309 w 2015742"/>
              <a:gd name="connsiteY72" fmla="*/ 723900 h 918633"/>
              <a:gd name="connsiteX73" fmla="*/ 1249509 w 2015742"/>
              <a:gd name="connsiteY73" fmla="*/ 783166 h 918633"/>
              <a:gd name="connsiteX74" fmla="*/ 1291843 w 2015742"/>
              <a:gd name="connsiteY74" fmla="*/ 821267 h 918633"/>
              <a:gd name="connsiteX75" fmla="*/ 1351108 w 2015742"/>
              <a:gd name="connsiteY75" fmla="*/ 829734 h 918633"/>
              <a:gd name="connsiteX76" fmla="*/ 1338409 w 2015742"/>
              <a:gd name="connsiteY76" fmla="*/ 829733 h 918633"/>
              <a:gd name="connsiteX77" fmla="*/ 1359575 w 2015742"/>
              <a:gd name="connsiteY77" fmla="*/ 821267 h 918633"/>
              <a:gd name="connsiteX78" fmla="*/ 1372276 w 2015742"/>
              <a:gd name="connsiteY78" fmla="*/ 850900 h 918633"/>
              <a:gd name="connsiteX79" fmla="*/ 1334176 w 2015742"/>
              <a:gd name="connsiteY79" fmla="*/ 791633 h 918633"/>
              <a:gd name="connsiteX80" fmla="*/ 1317242 w 2015742"/>
              <a:gd name="connsiteY80" fmla="*/ 774700 h 918633"/>
              <a:gd name="connsiteX81" fmla="*/ 1279142 w 2015742"/>
              <a:gd name="connsiteY81" fmla="*/ 715433 h 918633"/>
              <a:gd name="connsiteX82" fmla="*/ 1257976 w 2015742"/>
              <a:gd name="connsiteY82" fmla="*/ 694266 h 918633"/>
              <a:gd name="connsiteX83" fmla="*/ 1279142 w 2015742"/>
              <a:gd name="connsiteY83" fmla="*/ 673100 h 918633"/>
              <a:gd name="connsiteX84" fmla="*/ 1351109 w 2015742"/>
              <a:gd name="connsiteY84" fmla="*/ 664633 h 918633"/>
              <a:gd name="connsiteX85" fmla="*/ 1393442 w 2015742"/>
              <a:gd name="connsiteY85" fmla="*/ 706966 h 918633"/>
              <a:gd name="connsiteX86" fmla="*/ 1478109 w 2015742"/>
              <a:gd name="connsiteY86" fmla="*/ 706966 h 918633"/>
              <a:gd name="connsiteX87" fmla="*/ 1554309 w 2015742"/>
              <a:gd name="connsiteY87" fmla="*/ 723900 h 918633"/>
              <a:gd name="connsiteX88" fmla="*/ 1812542 w 2015742"/>
              <a:gd name="connsiteY88" fmla="*/ 774699 h 918633"/>
              <a:gd name="connsiteX89" fmla="*/ 1867575 w 2015742"/>
              <a:gd name="connsiteY89" fmla="*/ 753533 h 918633"/>
              <a:gd name="connsiteX90" fmla="*/ 1909909 w 2015742"/>
              <a:gd name="connsiteY90" fmla="*/ 766233 h 918633"/>
              <a:gd name="connsiteX91" fmla="*/ 1926842 w 2015742"/>
              <a:gd name="connsiteY91" fmla="*/ 787400 h 918633"/>
              <a:gd name="connsiteX92" fmla="*/ 1939542 w 2015742"/>
              <a:gd name="connsiteY92" fmla="*/ 749300 h 918633"/>
              <a:gd name="connsiteX93" fmla="*/ 1952242 w 2015742"/>
              <a:gd name="connsiteY93" fmla="*/ 736599 h 918633"/>
              <a:gd name="connsiteX94" fmla="*/ 1977642 w 2015742"/>
              <a:gd name="connsiteY94" fmla="*/ 711200 h 918633"/>
              <a:gd name="connsiteX95" fmla="*/ 1876042 w 2015742"/>
              <a:gd name="connsiteY95" fmla="*/ 702733 h 918633"/>
              <a:gd name="connsiteX96" fmla="*/ 2015742 w 2015742"/>
              <a:gd name="connsiteY96" fmla="*/ 694266 h 918633"/>
              <a:gd name="connsiteX97" fmla="*/ 1931076 w 2015742"/>
              <a:gd name="connsiteY97" fmla="*/ 651933 h 918633"/>
              <a:gd name="connsiteX98" fmla="*/ 1964943 w 2015742"/>
              <a:gd name="connsiteY98" fmla="*/ 635000 h 918633"/>
              <a:gd name="connsiteX99" fmla="*/ 1846409 w 2015742"/>
              <a:gd name="connsiteY99" fmla="*/ 618066 h 918633"/>
              <a:gd name="connsiteX100" fmla="*/ 1964943 w 2015742"/>
              <a:gd name="connsiteY100" fmla="*/ 584200 h 918633"/>
              <a:gd name="connsiteX101" fmla="*/ 1884509 w 2015742"/>
              <a:gd name="connsiteY101" fmla="*/ 584199 h 918633"/>
              <a:gd name="connsiteX102" fmla="*/ 1854876 w 2015742"/>
              <a:gd name="connsiteY102" fmla="*/ 563032 h 918633"/>
              <a:gd name="connsiteX103" fmla="*/ 1964942 w 2015742"/>
              <a:gd name="connsiteY103" fmla="*/ 512233 h 918633"/>
              <a:gd name="connsiteX104" fmla="*/ 1884508 w 2015742"/>
              <a:gd name="connsiteY104" fmla="*/ 524933 h 918633"/>
              <a:gd name="connsiteX105" fmla="*/ 1926842 w 2015742"/>
              <a:gd name="connsiteY105" fmla="*/ 478366 h 918633"/>
              <a:gd name="connsiteX106" fmla="*/ 1931076 w 2015742"/>
              <a:gd name="connsiteY106" fmla="*/ 448733 h 918633"/>
              <a:gd name="connsiteX107" fmla="*/ 1876042 w 2015742"/>
              <a:gd name="connsiteY107" fmla="*/ 465666 h 918633"/>
              <a:gd name="connsiteX108" fmla="*/ 1888742 w 2015742"/>
              <a:gd name="connsiteY108" fmla="*/ 431800 h 918633"/>
              <a:gd name="connsiteX109" fmla="*/ 1787142 w 2015742"/>
              <a:gd name="connsiteY109" fmla="*/ 461433 h 918633"/>
              <a:gd name="connsiteX110" fmla="*/ 1825242 w 2015742"/>
              <a:gd name="connsiteY110" fmla="*/ 414866 h 918633"/>
              <a:gd name="connsiteX111" fmla="*/ 1791376 w 2015742"/>
              <a:gd name="connsiteY111" fmla="*/ 427566 h 918633"/>
              <a:gd name="connsiteX112" fmla="*/ 1677076 w 2015742"/>
              <a:gd name="connsiteY112" fmla="*/ 478366 h 918633"/>
              <a:gd name="connsiteX113" fmla="*/ 1524676 w 2015742"/>
              <a:gd name="connsiteY113" fmla="*/ 546100 h 918633"/>
              <a:gd name="connsiteX114" fmla="*/ 1490809 w 2015742"/>
              <a:gd name="connsiteY114" fmla="*/ 588433 h 918633"/>
              <a:gd name="connsiteX115" fmla="*/ 1406142 w 2015742"/>
              <a:gd name="connsiteY115" fmla="*/ 579966 h 918633"/>
              <a:gd name="connsiteX116" fmla="*/ 1355342 w 2015742"/>
              <a:gd name="connsiteY116" fmla="*/ 584200 h 918633"/>
              <a:gd name="connsiteX117" fmla="*/ 1342642 w 2015742"/>
              <a:gd name="connsiteY117" fmla="*/ 613833 h 918633"/>
              <a:gd name="connsiteX118" fmla="*/ 1300309 w 2015742"/>
              <a:gd name="connsiteY118" fmla="*/ 618066 h 918633"/>
              <a:gd name="connsiteX119" fmla="*/ 1228342 w 2015742"/>
              <a:gd name="connsiteY119" fmla="*/ 618066 h 918633"/>
              <a:gd name="connsiteX120" fmla="*/ 1202942 w 2015742"/>
              <a:gd name="connsiteY120" fmla="*/ 609600 h 918633"/>
              <a:gd name="connsiteX121" fmla="*/ 1211409 w 2015742"/>
              <a:gd name="connsiteY121" fmla="*/ 529166 h 918633"/>
              <a:gd name="connsiteX122" fmla="*/ 1232576 w 2015742"/>
              <a:gd name="connsiteY122" fmla="*/ 495300 h 918633"/>
              <a:gd name="connsiteX123" fmla="*/ 1296076 w 2015742"/>
              <a:gd name="connsiteY123" fmla="*/ 465666 h 918633"/>
              <a:gd name="connsiteX124" fmla="*/ 1274909 w 2015742"/>
              <a:gd name="connsiteY124" fmla="*/ 431800 h 918633"/>
              <a:gd name="connsiteX125" fmla="*/ 1266442 w 2015742"/>
              <a:gd name="connsiteY125" fmla="*/ 402166 h 918633"/>
              <a:gd name="connsiteX126" fmla="*/ 1245276 w 2015742"/>
              <a:gd name="connsiteY126" fmla="*/ 402166 h 918633"/>
              <a:gd name="connsiteX127" fmla="*/ 1376509 w 2015742"/>
              <a:gd name="connsiteY127" fmla="*/ 325966 h 918633"/>
              <a:gd name="connsiteX128" fmla="*/ 1431542 w 2015742"/>
              <a:gd name="connsiteY128" fmla="*/ 313266 h 918633"/>
              <a:gd name="connsiteX129" fmla="*/ 1406142 w 2015742"/>
              <a:gd name="connsiteY129" fmla="*/ 283633 h 918633"/>
              <a:gd name="connsiteX130" fmla="*/ 1461176 w 2015742"/>
              <a:gd name="connsiteY130" fmla="*/ 270933 h 918633"/>
              <a:gd name="connsiteX131" fmla="*/ 1338410 w 2015742"/>
              <a:gd name="connsiteY131" fmla="*/ 292100 h 918633"/>
              <a:gd name="connsiteX132" fmla="*/ 1211408 w 2015742"/>
              <a:gd name="connsiteY132" fmla="*/ 321734 h 918633"/>
              <a:gd name="connsiteX133" fmla="*/ 1101343 w 2015742"/>
              <a:gd name="connsiteY133" fmla="*/ 364066 h 918633"/>
              <a:gd name="connsiteX134" fmla="*/ 974341 w 2015742"/>
              <a:gd name="connsiteY134" fmla="*/ 406399 h 918633"/>
              <a:gd name="connsiteX135" fmla="*/ 902376 w 2015742"/>
              <a:gd name="connsiteY135" fmla="*/ 385233 h 918633"/>
              <a:gd name="connsiteX136" fmla="*/ 733042 w 2015742"/>
              <a:gd name="connsiteY136" fmla="*/ 355600 h 918633"/>
              <a:gd name="connsiteX137" fmla="*/ 953176 w 2015742"/>
              <a:gd name="connsiteY137" fmla="*/ 347133 h 918633"/>
              <a:gd name="connsiteX138" fmla="*/ 851576 w 2015742"/>
              <a:gd name="connsiteY138" fmla="*/ 309033 h 918633"/>
              <a:gd name="connsiteX139" fmla="*/ 974342 w 2015742"/>
              <a:gd name="connsiteY139" fmla="*/ 270933 h 918633"/>
              <a:gd name="connsiteX140" fmla="*/ 868509 w 2015742"/>
              <a:gd name="connsiteY140" fmla="*/ 232833 h 918633"/>
              <a:gd name="connsiteX141" fmla="*/ 902376 w 2015742"/>
              <a:gd name="connsiteY141" fmla="*/ 169333 h 918633"/>
              <a:gd name="connsiteX142" fmla="*/ 961642 w 2015742"/>
              <a:gd name="connsiteY142" fmla="*/ 135466 h 918633"/>
              <a:gd name="connsiteX143" fmla="*/ 961642 w 2015742"/>
              <a:gd name="connsiteY143" fmla="*/ 101600 h 918633"/>
              <a:gd name="connsiteX144" fmla="*/ 927776 w 2015742"/>
              <a:gd name="connsiteY144" fmla="*/ 110066 h 918633"/>
              <a:gd name="connsiteX145" fmla="*/ 932009 w 2015742"/>
              <a:gd name="connsiteY145" fmla="*/ 67733 h 918633"/>
              <a:gd name="connsiteX146" fmla="*/ 868509 w 2015742"/>
              <a:gd name="connsiteY146" fmla="*/ 84666 h 918633"/>
              <a:gd name="connsiteX147" fmla="*/ 855809 w 2015742"/>
              <a:gd name="connsiteY147" fmla="*/ 88900 h 918633"/>
              <a:gd name="connsiteX148" fmla="*/ 796542 w 2015742"/>
              <a:gd name="connsiteY148" fmla="*/ 118533 h 918633"/>
              <a:gd name="connsiteX149" fmla="*/ 762676 w 2015742"/>
              <a:gd name="connsiteY149" fmla="*/ 169333 h 918633"/>
              <a:gd name="connsiteX150" fmla="*/ 711876 w 2015742"/>
              <a:gd name="connsiteY150" fmla="*/ 173566 h 918633"/>
              <a:gd name="connsiteX151" fmla="*/ 644142 w 2015742"/>
              <a:gd name="connsiteY151" fmla="*/ 169333 h 918633"/>
              <a:gd name="connsiteX152" fmla="*/ 529843 w 2015742"/>
              <a:gd name="connsiteY152" fmla="*/ 220133 h 918633"/>
              <a:gd name="connsiteX153" fmla="*/ 491742 w 2015742"/>
              <a:gd name="connsiteY153" fmla="*/ 237066 h 918633"/>
              <a:gd name="connsiteX154" fmla="*/ 432476 w 2015742"/>
              <a:gd name="connsiteY154" fmla="*/ 241299 h 918633"/>
              <a:gd name="connsiteX155" fmla="*/ 415542 w 2015742"/>
              <a:gd name="connsiteY155" fmla="*/ 211667 h 918633"/>
              <a:gd name="connsiteX156" fmla="*/ 394376 w 2015742"/>
              <a:gd name="connsiteY156" fmla="*/ 156633 h 918633"/>
              <a:gd name="connsiteX157" fmla="*/ 411310 w 2015742"/>
              <a:gd name="connsiteY157" fmla="*/ 88900 h 918633"/>
              <a:gd name="connsiteX158" fmla="*/ 419776 w 2015742"/>
              <a:gd name="connsiteY158" fmla="*/ 0 h 918633"/>
              <a:gd name="connsiteX159" fmla="*/ 373209 w 2015742"/>
              <a:gd name="connsiteY159" fmla="*/ 25399 h 918633"/>
              <a:gd name="connsiteX160" fmla="*/ 352042 w 201574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32382 w 1992782"/>
              <a:gd name="connsiteY116" fmla="*/ 584200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83182 w 1992782"/>
              <a:gd name="connsiteY115" fmla="*/ 5799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319682 w 1992782"/>
              <a:gd name="connsiteY117" fmla="*/ 613833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77349 w 1992782"/>
              <a:gd name="connsiteY118" fmla="*/ 6180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205382 w 1992782"/>
              <a:gd name="connsiteY119" fmla="*/ 6180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18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8148 w 1992782"/>
              <a:gd name="connsiteY116" fmla="*/ 541867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16466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4382 w 1992782"/>
              <a:gd name="connsiteY59" fmla="*/ 910166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77816 w 1992782"/>
              <a:gd name="connsiteY60" fmla="*/ 9059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918633"/>
              <a:gd name="connsiteX1" fmla="*/ 278282 w 1992782"/>
              <a:gd name="connsiteY1" fmla="*/ 122766 h 918633"/>
              <a:gd name="connsiteX2" fmla="*/ 278282 w 1992782"/>
              <a:gd name="connsiteY2" fmla="*/ 156632 h 918633"/>
              <a:gd name="connsiteX3" fmla="*/ 244417 w 1992782"/>
              <a:gd name="connsiteY3" fmla="*/ 169332 h 918633"/>
              <a:gd name="connsiteX4" fmla="*/ 235948 w 1992782"/>
              <a:gd name="connsiteY4" fmla="*/ 232833 h 918633"/>
              <a:gd name="connsiteX5" fmla="*/ 223248 w 1992782"/>
              <a:gd name="connsiteY5" fmla="*/ 254000 h 918633"/>
              <a:gd name="connsiteX6" fmla="*/ 214783 w 1992782"/>
              <a:gd name="connsiteY6" fmla="*/ 275166 h 918633"/>
              <a:gd name="connsiteX7" fmla="*/ 176683 w 1992782"/>
              <a:gd name="connsiteY7" fmla="*/ 317500 h 918633"/>
              <a:gd name="connsiteX8" fmla="*/ 134349 w 1992782"/>
              <a:gd name="connsiteY8" fmla="*/ 304800 h 918633"/>
              <a:gd name="connsiteX9" fmla="*/ 121649 w 1992782"/>
              <a:gd name="connsiteY9" fmla="*/ 317499 h 918633"/>
              <a:gd name="connsiteX10" fmla="*/ 75082 w 1992782"/>
              <a:gd name="connsiteY10" fmla="*/ 364066 h 918633"/>
              <a:gd name="connsiteX11" fmla="*/ 20050 w 1992782"/>
              <a:gd name="connsiteY11" fmla="*/ 317500 h 918633"/>
              <a:gd name="connsiteX12" fmla="*/ 75082 w 1992782"/>
              <a:gd name="connsiteY12" fmla="*/ 355600 h 918633"/>
              <a:gd name="connsiteX13" fmla="*/ 108949 w 1992782"/>
              <a:gd name="connsiteY13" fmla="*/ 321733 h 918633"/>
              <a:gd name="connsiteX14" fmla="*/ 100482 w 1992782"/>
              <a:gd name="connsiteY14" fmla="*/ 321733 h 918633"/>
              <a:gd name="connsiteX15" fmla="*/ 142816 w 1992782"/>
              <a:gd name="connsiteY15" fmla="*/ 351367 h 918633"/>
              <a:gd name="connsiteX16" fmla="*/ 3116 w 1992782"/>
              <a:gd name="connsiteY16" fmla="*/ 376766 h 918633"/>
              <a:gd name="connsiteX17" fmla="*/ 32749 w 1992782"/>
              <a:gd name="connsiteY17" fmla="*/ 355600 h 918633"/>
              <a:gd name="connsiteX18" fmla="*/ 79316 w 1992782"/>
              <a:gd name="connsiteY18" fmla="*/ 393699 h 918633"/>
              <a:gd name="connsiteX19" fmla="*/ 117416 w 1992782"/>
              <a:gd name="connsiteY19" fmla="*/ 402166 h 918633"/>
              <a:gd name="connsiteX20" fmla="*/ 163982 w 1992782"/>
              <a:gd name="connsiteY20" fmla="*/ 414866 h 918633"/>
              <a:gd name="connsiteX21" fmla="*/ 138582 w 1992782"/>
              <a:gd name="connsiteY21" fmla="*/ 402166 h 918633"/>
              <a:gd name="connsiteX22" fmla="*/ 142815 w 1992782"/>
              <a:gd name="connsiteY22" fmla="*/ 414867 h 918633"/>
              <a:gd name="connsiteX23" fmla="*/ 142815 w 1992782"/>
              <a:gd name="connsiteY23" fmla="*/ 419100 h 918633"/>
              <a:gd name="connsiteX24" fmla="*/ 189382 w 1992782"/>
              <a:gd name="connsiteY24" fmla="*/ 440267 h 918633"/>
              <a:gd name="connsiteX25" fmla="*/ 180916 w 1992782"/>
              <a:gd name="connsiteY25" fmla="*/ 478366 h 918633"/>
              <a:gd name="connsiteX26" fmla="*/ 244416 w 1992782"/>
              <a:gd name="connsiteY26" fmla="*/ 486833 h 918633"/>
              <a:gd name="connsiteX27" fmla="*/ 265582 w 1992782"/>
              <a:gd name="connsiteY27" fmla="*/ 503766 h 918633"/>
              <a:gd name="connsiteX28" fmla="*/ 278282 w 1992782"/>
              <a:gd name="connsiteY28" fmla="*/ 529166 h 918633"/>
              <a:gd name="connsiteX29" fmla="*/ 320615 w 1992782"/>
              <a:gd name="connsiteY29" fmla="*/ 529166 h 918633"/>
              <a:gd name="connsiteX30" fmla="*/ 346015 w 1992782"/>
              <a:gd name="connsiteY30" fmla="*/ 558800 h 918633"/>
              <a:gd name="connsiteX31" fmla="*/ 337548 w 1992782"/>
              <a:gd name="connsiteY31" fmla="*/ 613833 h 918633"/>
              <a:gd name="connsiteX32" fmla="*/ 265583 w 1992782"/>
              <a:gd name="connsiteY32" fmla="*/ 664633 h 918633"/>
              <a:gd name="connsiteX33" fmla="*/ 138582 w 1992782"/>
              <a:gd name="connsiteY33" fmla="*/ 677333 h 918633"/>
              <a:gd name="connsiteX34" fmla="*/ 168216 w 1992782"/>
              <a:gd name="connsiteY34" fmla="*/ 660400 h 918633"/>
              <a:gd name="connsiteX35" fmla="*/ 142816 w 1992782"/>
              <a:gd name="connsiteY35" fmla="*/ 673100 h 918633"/>
              <a:gd name="connsiteX36" fmla="*/ 67612 w 1992782"/>
              <a:gd name="connsiteY36" fmla="*/ 684200 h 918633"/>
              <a:gd name="connsiteX37" fmla="*/ 8345 w 1992782"/>
              <a:gd name="connsiteY37" fmla="*/ 696900 h 918633"/>
              <a:gd name="connsiteX38" fmla="*/ 15816 w 1992782"/>
              <a:gd name="connsiteY38" fmla="*/ 728132 h 918633"/>
              <a:gd name="connsiteX39" fmla="*/ 62383 w 1992782"/>
              <a:gd name="connsiteY39" fmla="*/ 723900 h 918633"/>
              <a:gd name="connsiteX40" fmla="*/ 28515 w 1992782"/>
              <a:gd name="connsiteY40" fmla="*/ 749300 h 918633"/>
              <a:gd name="connsiteX41" fmla="*/ 70849 w 1992782"/>
              <a:gd name="connsiteY41" fmla="*/ 732366 h 918633"/>
              <a:gd name="connsiteX42" fmla="*/ 118412 w 1992782"/>
              <a:gd name="connsiteY42" fmla="*/ 735000 h 918633"/>
              <a:gd name="connsiteX43" fmla="*/ 185149 w 1992782"/>
              <a:gd name="connsiteY43" fmla="*/ 753532 h 918633"/>
              <a:gd name="connsiteX44" fmla="*/ 197849 w 1992782"/>
              <a:gd name="connsiteY44" fmla="*/ 732367 h 918633"/>
              <a:gd name="connsiteX45" fmla="*/ 244416 w 1992782"/>
              <a:gd name="connsiteY45" fmla="*/ 732366 h 918633"/>
              <a:gd name="connsiteX46" fmla="*/ 282516 w 1992782"/>
              <a:gd name="connsiteY46" fmla="*/ 740833 h 918633"/>
              <a:gd name="connsiteX47" fmla="*/ 299449 w 1992782"/>
              <a:gd name="connsiteY47" fmla="*/ 757766 h 918633"/>
              <a:gd name="connsiteX48" fmla="*/ 337549 w 1992782"/>
              <a:gd name="connsiteY48" fmla="*/ 757766 h 918633"/>
              <a:gd name="connsiteX49" fmla="*/ 341782 w 1992782"/>
              <a:gd name="connsiteY49" fmla="*/ 770466 h 918633"/>
              <a:gd name="connsiteX50" fmla="*/ 379882 w 1992782"/>
              <a:gd name="connsiteY50" fmla="*/ 766233 h 918633"/>
              <a:gd name="connsiteX51" fmla="*/ 405282 w 1992782"/>
              <a:gd name="connsiteY51" fmla="*/ 749300 h 918633"/>
              <a:gd name="connsiteX52" fmla="*/ 413749 w 1992782"/>
              <a:gd name="connsiteY52" fmla="*/ 736600 h 918633"/>
              <a:gd name="connsiteX53" fmla="*/ 515349 w 1992782"/>
              <a:gd name="connsiteY53" fmla="*/ 702733 h 918633"/>
              <a:gd name="connsiteX54" fmla="*/ 592062 w 1992782"/>
              <a:gd name="connsiteY54" fmla="*/ 715650 h 918633"/>
              <a:gd name="connsiteX55" fmla="*/ 688916 w 1992782"/>
              <a:gd name="connsiteY55" fmla="*/ 791634 h 918633"/>
              <a:gd name="connsiteX56" fmla="*/ 739715 w 1992782"/>
              <a:gd name="connsiteY56" fmla="*/ 829733 h 918633"/>
              <a:gd name="connsiteX57" fmla="*/ 748182 w 1992782"/>
              <a:gd name="connsiteY57" fmla="*/ 842433 h 918633"/>
              <a:gd name="connsiteX58" fmla="*/ 773582 w 1992782"/>
              <a:gd name="connsiteY58" fmla="*/ 918633 h 918633"/>
              <a:gd name="connsiteX59" fmla="*/ 828615 w 1992782"/>
              <a:gd name="connsiteY59" fmla="*/ 850900 h 918633"/>
              <a:gd name="connsiteX60" fmla="*/ 794749 w 1992782"/>
              <a:gd name="connsiteY60" fmla="*/ 867833 h 918633"/>
              <a:gd name="connsiteX61" fmla="*/ 773582 w 1992782"/>
              <a:gd name="connsiteY61" fmla="*/ 846666 h 918633"/>
              <a:gd name="connsiteX62" fmla="*/ 807449 w 1992782"/>
              <a:gd name="connsiteY62" fmla="*/ 884766 h 918633"/>
              <a:gd name="connsiteX63" fmla="*/ 820149 w 1992782"/>
              <a:gd name="connsiteY63" fmla="*/ 889000 h 918633"/>
              <a:gd name="connsiteX64" fmla="*/ 849782 w 1992782"/>
              <a:gd name="connsiteY64" fmla="*/ 855134 h 918633"/>
              <a:gd name="connsiteX65" fmla="*/ 879416 w 1992782"/>
              <a:gd name="connsiteY65" fmla="*/ 876300 h 918633"/>
              <a:gd name="connsiteX66" fmla="*/ 875182 w 1992782"/>
              <a:gd name="connsiteY66" fmla="*/ 859366 h 918633"/>
              <a:gd name="connsiteX67" fmla="*/ 875183 w 1992782"/>
              <a:gd name="connsiteY67" fmla="*/ 850900 h 918633"/>
              <a:gd name="connsiteX68" fmla="*/ 938682 w 1992782"/>
              <a:gd name="connsiteY68" fmla="*/ 817033 h 918633"/>
              <a:gd name="connsiteX69" fmla="*/ 972549 w 1992782"/>
              <a:gd name="connsiteY69" fmla="*/ 774700 h 918633"/>
              <a:gd name="connsiteX70" fmla="*/ 1014882 w 1992782"/>
              <a:gd name="connsiteY70" fmla="*/ 753532 h 918633"/>
              <a:gd name="connsiteX71" fmla="*/ 1061449 w 1992782"/>
              <a:gd name="connsiteY71" fmla="*/ 732366 h 918633"/>
              <a:gd name="connsiteX72" fmla="*/ 1150349 w 1992782"/>
              <a:gd name="connsiteY72" fmla="*/ 723900 h 918633"/>
              <a:gd name="connsiteX73" fmla="*/ 1226549 w 1992782"/>
              <a:gd name="connsiteY73" fmla="*/ 783166 h 918633"/>
              <a:gd name="connsiteX74" fmla="*/ 1268883 w 1992782"/>
              <a:gd name="connsiteY74" fmla="*/ 821267 h 918633"/>
              <a:gd name="connsiteX75" fmla="*/ 1328148 w 1992782"/>
              <a:gd name="connsiteY75" fmla="*/ 829734 h 918633"/>
              <a:gd name="connsiteX76" fmla="*/ 1315449 w 1992782"/>
              <a:gd name="connsiteY76" fmla="*/ 829733 h 918633"/>
              <a:gd name="connsiteX77" fmla="*/ 1336615 w 1992782"/>
              <a:gd name="connsiteY77" fmla="*/ 821267 h 918633"/>
              <a:gd name="connsiteX78" fmla="*/ 1349316 w 1992782"/>
              <a:gd name="connsiteY78" fmla="*/ 850900 h 918633"/>
              <a:gd name="connsiteX79" fmla="*/ 1311216 w 1992782"/>
              <a:gd name="connsiteY79" fmla="*/ 791633 h 918633"/>
              <a:gd name="connsiteX80" fmla="*/ 1294282 w 1992782"/>
              <a:gd name="connsiteY80" fmla="*/ 774700 h 918633"/>
              <a:gd name="connsiteX81" fmla="*/ 1256182 w 1992782"/>
              <a:gd name="connsiteY81" fmla="*/ 715433 h 918633"/>
              <a:gd name="connsiteX82" fmla="*/ 1235016 w 1992782"/>
              <a:gd name="connsiteY82" fmla="*/ 694266 h 918633"/>
              <a:gd name="connsiteX83" fmla="*/ 1256182 w 1992782"/>
              <a:gd name="connsiteY83" fmla="*/ 673100 h 918633"/>
              <a:gd name="connsiteX84" fmla="*/ 1328149 w 1992782"/>
              <a:gd name="connsiteY84" fmla="*/ 664633 h 918633"/>
              <a:gd name="connsiteX85" fmla="*/ 1370482 w 1992782"/>
              <a:gd name="connsiteY85" fmla="*/ 706966 h 918633"/>
              <a:gd name="connsiteX86" fmla="*/ 1455149 w 1992782"/>
              <a:gd name="connsiteY86" fmla="*/ 706966 h 918633"/>
              <a:gd name="connsiteX87" fmla="*/ 1531349 w 1992782"/>
              <a:gd name="connsiteY87" fmla="*/ 723900 h 918633"/>
              <a:gd name="connsiteX88" fmla="*/ 1789582 w 1992782"/>
              <a:gd name="connsiteY88" fmla="*/ 774699 h 918633"/>
              <a:gd name="connsiteX89" fmla="*/ 1844615 w 1992782"/>
              <a:gd name="connsiteY89" fmla="*/ 753533 h 918633"/>
              <a:gd name="connsiteX90" fmla="*/ 1886949 w 1992782"/>
              <a:gd name="connsiteY90" fmla="*/ 766233 h 918633"/>
              <a:gd name="connsiteX91" fmla="*/ 1903882 w 1992782"/>
              <a:gd name="connsiteY91" fmla="*/ 787400 h 918633"/>
              <a:gd name="connsiteX92" fmla="*/ 1916582 w 1992782"/>
              <a:gd name="connsiteY92" fmla="*/ 749300 h 918633"/>
              <a:gd name="connsiteX93" fmla="*/ 1929282 w 1992782"/>
              <a:gd name="connsiteY93" fmla="*/ 736599 h 918633"/>
              <a:gd name="connsiteX94" fmla="*/ 1954682 w 1992782"/>
              <a:gd name="connsiteY94" fmla="*/ 711200 h 918633"/>
              <a:gd name="connsiteX95" fmla="*/ 1853082 w 1992782"/>
              <a:gd name="connsiteY95" fmla="*/ 702733 h 918633"/>
              <a:gd name="connsiteX96" fmla="*/ 1992782 w 1992782"/>
              <a:gd name="connsiteY96" fmla="*/ 694266 h 918633"/>
              <a:gd name="connsiteX97" fmla="*/ 1908116 w 1992782"/>
              <a:gd name="connsiteY97" fmla="*/ 651933 h 918633"/>
              <a:gd name="connsiteX98" fmla="*/ 1941983 w 1992782"/>
              <a:gd name="connsiteY98" fmla="*/ 635000 h 918633"/>
              <a:gd name="connsiteX99" fmla="*/ 1823449 w 1992782"/>
              <a:gd name="connsiteY99" fmla="*/ 618066 h 918633"/>
              <a:gd name="connsiteX100" fmla="*/ 1941983 w 1992782"/>
              <a:gd name="connsiteY100" fmla="*/ 584200 h 918633"/>
              <a:gd name="connsiteX101" fmla="*/ 1861549 w 1992782"/>
              <a:gd name="connsiteY101" fmla="*/ 584199 h 918633"/>
              <a:gd name="connsiteX102" fmla="*/ 1831916 w 1992782"/>
              <a:gd name="connsiteY102" fmla="*/ 563032 h 918633"/>
              <a:gd name="connsiteX103" fmla="*/ 1941982 w 1992782"/>
              <a:gd name="connsiteY103" fmla="*/ 512233 h 918633"/>
              <a:gd name="connsiteX104" fmla="*/ 1861548 w 1992782"/>
              <a:gd name="connsiteY104" fmla="*/ 524933 h 918633"/>
              <a:gd name="connsiteX105" fmla="*/ 1903882 w 1992782"/>
              <a:gd name="connsiteY105" fmla="*/ 478366 h 918633"/>
              <a:gd name="connsiteX106" fmla="*/ 1908116 w 1992782"/>
              <a:gd name="connsiteY106" fmla="*/ 448733 h 918633"/>
              <a:gd name="connsiteX107" fmla="*/ 1853082 w 1992782"/>
              <a:gd name="connsiteY107" fmla="*/ 465666 h 918633"/>
              <a:gd name="connsiteX108" fmla="*/ 1865782 w 1992782"/>
              <a:gd name="connsiteY108" fmla="*/ 431800 h 918633"/>
              <a:gd name="connsiteX109" fmla="*/ 1764182 w 1992782"/>
              <a:gd name="connsiteY109" fmla="*/ 461433 h 918633"/>
              <a:gd name="connsiteX110" fmla="*/ 1802282 w 1992782"/>
              <a:gd name="connsiteY110" fmla="*/ 414866 h 918633"/>
              <a:gd name="connsiteX111" fmla="*/ 1768416 w 1992782"/>
              <a:gd name="connsiteY111" fmla="*/ 427566 h 918633"/>
              <a:gd name="connsiteX112" fmla="*/ 1654116 w 1992782"/>
              <a:gd name="connsiteY112" fmla="*/ 478366 h 918633"/>
              <a:gd name="connsiteX113" fmla="*/ 1501716 w 1992782"/>
              <a:gd name="connsiteY113" fmla="*/ 546100 h 918633"/>
              <a:gd name="connsiteX114" fmla="*/ 1467849 w 1992782"/>
              <a:gd name="connsiteY114" fmla="*/ 588433 h 918633"/>
              <a:gd name="connsiteX115" fmla="*/ 1391649 w 1992782"/>
              <a:gd name="connsiteY115" fmla="*/ 546099 h 918633"/>
              <a:gd name="connsiteX116" fmla="*/ 1323915 w 1992782"/>
              <a:gd name="connsiteY116" fmla="*/ 537634 h 918633"/>
              <a:gd name="connsiteX117" fmla="*/ 1281582 w 1992782"/>
              <a:gd name="connsiteY117" fmla="*/ 558799 h 918633"/>
              <a:gd name="connsiteX118" fmla="*/ 1251949 w 1992782"/>
              <a:gd name="connsiteY118" fmla="*/ 567266 h 918633"/>
              <a:gd name="connsiteX119" fmla="*/ 1196916 w 1992782"/>
              <a:gd name="connsiteY119" fmla="*/ 579966 h 918633"/>
              <a:gd name="connsiteX120" fmla="*/ 1179982 w 1992782"/>
              <a:gd name="connsiteY120" fmla="*/ 609600 h 918633"/>
              <a:gd name="connsiteX121" fmla="*/ 1188449 w 1992782"/>
              <a:gd name="connsiteY121" fmla="*/ 529166 h 918633"/>
              <a:gd name="connsiteX122" fmla="*/ 1209616 w 1992782"/>
              <a:gd name="connsiteY122" fmla="*/ 495300 h 918633"/>
              <a:gd name="connsiteX123" fmla="*/ 1273116 w 1992782"/>
              <a:gd name="connsiteY123" fmla="*/ 465666 h 918633"/>
              <a:gd name="connsiteX124" fmla="*/ 1251949 w 1992782"/>
              <a:gd name="connsiteY124" fmla="*/ 431800 h 918633"/>
              <a:gd name="connsiteX125" fmla="*/ 1243482 w 1992782"/>
              <a:gd name="connsiteY125" fmla="*/ 402166 h 918633"/>
              <a:gd name="connsiteX126" fmla="*/ 1222316 w 1992782"/>
              <a:gd name="connsiteY126" fmla="*/ 402166 h 918633"/>
              <a:gd name="connsiteX127" fmla="*/ 1353549 w 1992782"/>
              <a:gd name="connsiteY127" fmla="*/ 325966 h 918633"/>
              <a:gd name="connsiteX128" fmla="*/ 1408582 w 1992782"/>
              <a:gd name="connsiteY128" fmla="*/ 313266 h 918633"/>
              <a:gd name="connsiteX129" fmla="*/ 1383182 w 1992782"/>
              <a:gd name="connsiteY129" fmla="*/ 283633 h 918633"/>
              <a:gd name="connsiteX130" fmla="*/ 1438216 w 1992782"/>
              <a:gd name="connsiteY130" fmla="*/ 270933 h 918633"/>
              <a:gd name="connsiteX131" fmla="*/ 1315450 w 1992782"/>
              <a:gd name="connsiteY131" fmla="*/ 292100 h 918633"/>
              <a:gd name="connsiteX132" fmla="*/ 1188448 w 1992782"/>
              <a:gd name="connsiteY132" fmla="*/ 321734 h 918633"/>
              <a:gd name="connsiteX133" fmla="*/ 1078383 w 1992782"/>
              <a:gd name="connsiteY133" fmla="*/ 364066 h 918633"/>
              <a:gd name="connsiteX134" fmla="*/ 951381 w 1992782"/>
              <a:gd name="connsiteY134" fmla="*/ 406399 h 918633"/>
              <a:gd name="connsiteX135" fmla="*/ 879416 w 1992782"/>
              <a:gd name="connsiteY135" fmla="*/ 385233 h 918633"/>
              <a:gd name="connsiteX136" fmla="*/ 710082 w 1992782"/>
              <a:gd name="connsiteY136" fmla="*/ 355600 h 918633"/>
              <a:gd name="connsiteX137" fmla="*/ 930216 w 1992782"/>
              <a:gd name="connsiteY137" fmla="*/ 347133 h 918633"/>
              <a:gd name="connsiteX138" fmla="*/ 828616 w 1992782"/>
              <a:gd name="connsiteY138" fmla="*/ 309033 h 918633"/>
              <a:gd name="connsiteX139" fmla="*/ 951382 w 1992782"/>
              <a:gd name="connsiteY139" fmla="*/ 270933 h 918633"/>
              <a:gd name="connsiteX140" fmla="*/ 845549 w 1992782"/>
              <a:gd name="connsiteY140" fmla="*/ 232833 h 918633"/>
              <a:gd name="connsiteX141" fmla="*/ 879416 w 1992782"/>
              <a:gd name="connsiteY141" fmla="*/ 169333 h 918633"/>
              <a:gd name="connsiteX142" fmla="*/ 938682 w 1992782"/>
              <a:gd name="connsiteY142" fmla="*/ 135466 h 918633"/>
              <a:gd name="connsiteX143" fmla="*/ 938682 w 1992782"/>
              <a:gd name="connsiteY143" fmla="*/ 101600 h 918633"/>
              <a:gd name="connsiteX144" fmla="*/ 904816 w 1992782"/>
              <a:gd name="connsiteY144" fmla="*/ 110066 h 918633"/>
              <a:gd name="connsiteX145" fmla="*/ 909049 w 1992782"/>
              <a:gd name="connsiteY145" fmla="*/ 67733 h 918633"/>
              <a:gd name="connsiteX146" fmla="*/ 845549 w 1992782"/>
              <a:gd name="connsiteY146" fmla="*/ 84666 h 918633"/>
              <a:gd name="connsiteX147" fmla="*/ 832849 w 1992782"/>
              <a:gd name="connsiteY147" fmla="*/ 88900 h 918633"/>
              <a:gd name="connsiteX148" fmla="*/ 773582 w 1992782"/>
              <a:gd name="connsiteY148" fmla="*/ 118533 h 918633"/>
              <a:gd name="connsiteX149" fmla="*/ 739716 w 1992782"/>
              <a:gd name="connsiteY149" fmla="*/ 169333 h 918633"/>
              <a:gd name="connsiteX150" fmla="*/ 688916 w 1992782"/>
              <a:gd name="connsiteY150" fmla="*/ 173566 h 918633"/>
              <a:gd name="connsiteX151" fmla="*/ 621182 w 1992782"/>
              <a:gd name="connsiteY151" fmla="*/ 169333 h 918633"/>
              <a:gd name="connsiteX152" fmla="*/ 506883 w 1992782"/>
              <a:gd name="connsiteY152" fmla="*/ 220133 h 918633"/>
              <a:gd name="connsiteX153" fmla="*/ 468782 w 1992782"/>
              <a:gd name="connsiteY153" fmla="*/ 237066 h 918633"/>
              <a:gd name="connsiteX154" fmla="*/ 409516 w 1992782"/>
              <a:gd name="connsiteY154" fmla="*/ 241299 h 918633"/>
              <a:gd name="connsiteX155" fmla="*/ 392582 w 1992782"/>
              <a:gd name="connsiteY155" fmla="*/ 211667 h 918633"/>
              <a:gd name="connsiteX156" fmla="*/ 371416 w 1992782"/>
              <a:gd name="connsiteY156" fmla="*/ 156633 h 918633"/>
              <a:gd name="connsiteX157" fmla="*/ 388350 w 1992782"/>
              <a:gd name="connsiteY157" fmla="*/ 88900 h 918633"/>
              <a:gd name="connsiteX158" fmla="*/ 396816 w 1992782"/>
              <a:gd name="connsiteY158" fmla="*/ 0 h 918633"/>
              <a:gd name="connsiteX159" fmla="*/ 350249 w 1992782"/>
              <a:gd name="connsiteY159" fmla="*/ 25399 h 918633"/>
              <a:gd name="connsiteX160" fmla="*/ 329082 w 1992782"/>
              <a:gd name="connsiteY160" fmla="*/ 67733 h 918633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807449 w 1992782"/>
              <a:gd name="connsiteY62" fmla="*/ 884766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75183 w 1992782"/>
              <a:gd name="connsiteY67" fmla="*/ 8509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9000"/>
              <a:gd name="connsiteX1" fmla="*/ 278282 w 1992782"/>
              <a:gd name="connsiteY1" fmla="*/ 122766 h 889000"/>
              <a:gd name="connsiteX2" fmla="*/ 278282 w 1992782"/>
              <a:gd name="connsiteY2" fmla="*/ 156632 h 889000"/>
              <a:gd name="connsiteX3" fmla="*/ 244417 w 1992782"/>
              <a:gd name="connsiteY3" fmla="*/ 169332 h 889000"/>
              <a:gd name="connsiteX4" fmla="*/ 235948 w 1992782"/>
              <a:gd name="connsiteY4" fmla="*/ 232833 h 889000"/>
              <a:gd name="connsiteX5" fmla="*/ 223248 w 1992782"/>
              <a:gd name="connsiteY5" fmla="*/ 254000 h 889000"/>
              <a:gd name="connsiteX6" fmla="*/ 214783 w 1992782"/>
              <a:gd name="connsiteY6" fmla="*/ 275166 h 889000"/>
              <a:gd name="connsiteX7" fmla="*/ 176683 w 1992782"/>
              <a:gd name="connsiteY7" fmla="*/ 317500 h 889000"/>
              <a:gd name="connsiteX8" fmla="*/ 134349 w 1992782"/>
              <a:gd name="connsiteY8" fmla="*/ 304800 h 889000"/>
              <a:gd name="connsiteX9" fmla="*/ 121649 w 1992782"/>
              <a:gd name="connsiteY9" fmla="*/ 317499 h 889000"/>
              <a:gd name="connsiteX10" fmla="*/ 75082 w 1992782"/>
              <a:gd name="connsiteY10" fmla="*/ 364066 h 889000"/>
              <a:gd name="connsiteX11" fmla="*/ 20050 w 1992782"/>
              <a:gd name="connsiteY11" fmla="*/ 317500 h 889000"/>
              <a:gd name="connsiteX12" fmla="*/ 75082 w 1992782"/>
              <a:gd name="connsiteY12" fmla="*/ 355600 h 889000"/>
              <a:gd name="connsiteX13" fmla="*/ 108949 w 1992782"/>
              <a:gd name="connsiteY13" fmla="*/ 321733 h 889000"/>
              <a:gd name="connsiteX14" fmla="*/ 100482 w 1992782"/>
              <a:gd name="connsiteY14" fmla="*/ 321733 h 889000"/>
              <a:gd name="connsiteX15" fmla="*/ 142816 w 1992782"/>
              <a:gd name="connsiteY15" fmla="*/ 351367 h 889000"/>
              <a:gd name="connsiteX16" fmla="*/ 3116 w 1992782"/>
              <a:gd name="connsiteY16" fmla="*/ 376766 h 889000"/>
              <a:gd name="connsiteX17" fmla="*/ 32749 w 1992782"/>
              <a:gd name="connsiteY17" fmla="*/ 355600 h 889000"/>
              <a:gd name="connsiteX18" fmla="*/ 79316 w 1992782"/>
              <a:gd name="connsiteY18" fmla="*/ 393699 h 889000"/>
              <a:gd name="connsiteX19" fmla="*/ 117416 w 1992782"/>
              <a:gd name="connsiteY19" fmla="*/ 402166 h 889000"/>
              <a:gd name="connsiteX20" fmla="*/ 163982 w 1992782"/>
              <a:gd name="connsiteY20" fmla="*/ 414866 h 889000"/>
              <a:gd name="connsiteX21" fmla="*/ 138582 w 1992782"/>
              <a:gd name="connsiteY21" fmla="*/ 402166 h 889000"/>
              <a:gd name="connsiteX22" fmla="*/ 142815 w 1992782"/>
              <a:gd name="connsiteY22" fmla="*/ 414867 h 889000"/>
              <a:gd name="connsiteX23" fmla="*/ 142815 w 1992782"/>
              <a:gd name="connsiteY23" fmla="*/ 419100 h 889000"/>
              <a:gd name="connsiteX24" fmla="*/ 189382 w 1992782"/>
              <a:gd name="connsiteY24" fmla="*/ 440267 h 889000"/>
              <a:gd name="connsiteX25" fmla="*/ 180916 w 1992782"/>
              <a:gd name="connsiteY25" fmla="*/ 478366 h 889000"/>
              <a:gd name="connsiteX26" fmla="*/ 244416 w 1992782"/>
              <a:gd name="connsiteY26" fmla="*/ 486833 h 889000"/>
              <a:gd name="connsiteX27" fmla="*/ 265582 w 1992782"/>
              <a:gd name="connsiteY27" fmla="*/ 503766 h 889000"/>
              <a:gd name="connsiteX28" fmla="*/ 278282 w 1992782"/>
              <a:gd name="connsiteY28" fmla="*/ 529166 h 889000"/>
              <a:gd name="connsiteX29" fmla="*/ 320615 w 1992782"/>
              <a:gd name="connsiteY29" fmla="*/ 529166 h 889000"/>
              <a:gd name="connsiteX30" fmla="*/ 346015 w 1992782"/>
              <a:gd name="connsiteY30" fmla="*/ 558800 h 889000"/>
              <a:gd name="connsiteX31" fmla="*/ 337548 w 1992782"/>
              <a:gd name="connsiteY31" fmla="*/ 613833 h 889000"/>
              <a:gd name="connsiteX32" fmla="*/ 265583 w 1992782"/>
              <a:gd name="connsiteY32" fmla="*/ 664633 h 889000"/>
              <a:gd name="connsiteX33" fmla="*/ 138582 w 1992782"/>
              <a:gd name="connsiteY33" fmla="*/ 677333 h 889000"/>
              <a:gd name="connsiteX34" fmla="*/ 168216 w 1992782"/>
              <a:gd name="connsiteY34" fmla="*/ 660400 h 889000"/>
              <a:gd name="connsiteX35" fmla="*/ 142816 w 1992782"/>
              <a:gd name="connsiteY35" fmla="*/ 673100 h 889000"/>
              <a:gd name="connsiteX36" fmla="*/ 67612 w 1992782"/>
              <a:gd name="connsiteY36" fmla="*/ 684200 h 889000"/>
              <a:gd name="connsiteX37" fmla="*/ 8345 w 1992782"/>
              <a:gd name="connsiteY37" fmla="*/ 696900 h 889000"/>
              <a:gd name="connsiteX38" fmla="*/ 15816 w 1992782"/>
              <a:gd name="connsiteY38" fmla="*/ 728132 h 889000"/>
              <a:gd name="connsiteX39" fmla="*/ 62383 w 1992782"/>
              <a:gd name="connsiteY39" fmla="*/ 723900 h 889000"/>
              <a:gd name="connsiteX40" fmla="*/ 28515 w 1992782"/>
              <a:gd name="connsiteY40" fmla="*/ 749300 h 889000"/>
              <a:gd name="connsiteX41" fmla="*/ 70849 w 1992782"/>
              <a:gd name="connsiteY41" fmla="*/ 732366 h 889000"/>
              <a:gd name="connsiteX42" fmla="*/ 118412 w 1992782"/>
              <a:gd name="connsiteY42" fmla="*/ 735000 h 889000"/>
              <a:gd name="connsiteX43" fmla="*/ 185149 w 1992782"/>
              <a:gd name="connsiteY43" fmla="*/ 753532 h 889000"/>
              <a:gd name="connsiteX44" fmla="*/ 197849 w 1992782"/>
              <a:gd name="connsiteY44" fmla="*/ 732367 h 889000"/>
              <a:gd name="connsiteX45" fmla="*/ 244416 w 1992782"/>
              <a:gd name="connsiteY45" fmla="*/ 732366 h 889000"/>
              <a:gd name="connsiteX46" fmla="*/ 282516 w 1992782"/>
              <a:gd name="connsiteY46" fmla="*/ 740833 h 889000"/>
              <a:gd name="connsiteX47" fmla="*/ 299449 w 1992782"/>
              <a:gd name="connsiteY47" fmla="*/ 757766 h 889000"/>
              <a:gd name="connsiteX48" fmla="*/ 337549 w 1992782"/>
              <a:gd name="connsiteY48" fmla="*/ 757766 h 889000"/>
              <a:gd name="connsiteX49" fmla="*/ 341782 w 1992782"/>
              <a:gd name="connsiteY49" fmla="*/ 770466 h 889000"/>
              <a:gd name="connsiteX50" fmla="*/ 379882 w 1992782"/>
              <a:gd name="connsiteY50" fmla="*/ 766233 h 889000"/>
              <a:gd name="connsiteX51" fmla="*/ 405282 w 1992782"/>
              <a:gd name="connsiteY51" fmla="*/ 749300 h 889000"/>
              <a:gd name="connsiteX52" fmla="*/ 413749 w 1992782"/>
              <a:gd name="connsiteY52" fmla="*/ 736600 h 889000"/>
              <a:gd name="connsiteX53" fmla="*/ 515349 w 1992782"/>
              <a:gd name="connsiteY53" fmla="*/ 702733 h 889000"/>
              <a:gd name="connsiteX54" fmla="*/ 592062 w 1992782"/>
              <a:gd name="connsiteY54" fmla="*/ 715650 h 889000"/>
              <a:gd name="connsiteX55" fmla="*/ 688916 w 1992782"/>
              <a:gd name="connsiteY55" fmla="*/ 791634 h 889000"/>
              <a:gd name="connsiteX56" fmla="*/ 739715 w 1992782"/>
              <a:gd name="connsiteY56" fmla="*/ 829733 h 889000"/>
              <a:gd name="connsiteX57" fmla="*/ 748182 w 1992782"/>
              <a:gd name="connsiteY57" fmla="*/ 842433 h 889000"/>
              <a:gd name="connsiteX58" fmla="*/ 782049 w 1992782"/>
              <a:gd name="connsiteY58" fmla="*/ 884766 h 889000"/>
              <a:gd name="connsiteX59" fmla="*/ 828615 w 1992782"/>
              <a:gd name="connsiteY59" fmla="*/ 850900 h 889000"/>
              <a:gd name="connsiteX60" fmla="*/ 794749 w 1992782"/>
              <a:gd name="connsiteY60" fmla="*/ 867833 h 889000"/>
              <a:gd name="connsiteX61" fmla="*/ 773582 w 1992782"/>
              <a:gd name="connsiteY61" fmla="*/ 846666 h 889000"/>
              <a:gd name="connsiteX62" fmla="*/ 756649 w 1992782"/>
              <a:gd name="connsiteY62" fmla="*/ 791633 h 889000"/>
              <a:gd name="connsiteX63" fmla="*/ 820149 w 1992782"/>
              <a:gd name="connsiteY63" fmla="*/ 889000 h 889000"/>
              <a:gd name="connsiteX64" fmla="*/ 849782 w 1992782"/>
              <a:gd name="connsiteY64" fmla="*/ 855134 h 889000"/>
              <a:gd name="connsiteX65" fmla="*/ 879416 w 1992782"/>
              <a:gd name="connsiteY65" fmla="*/ 876300 h 889000"/>
              <a:gd name="connsiteX66" fmla="*/ 875182 w 1992782"/>
              <a:gd name="connsiteY66" fmla="*/ 859366 h 889000"/>
              <a:gd name="connsiteX67" fmla="*/ 866716 w 1992782"/>
              <a:gd name="connsiteY67" fmla="*/ 812800 h 889000"/>
              <a:gd name="connsiteX68" fmla="*/ 938682 w 1992782"/>
              <a:gd name="connsiteY68" fmla="*/ 817033 h 889000"/>
              <a:gd name="connsiteX69" fmla="*/ 972549 w 1992782"/>
              <a:gd name="connsiteY69" fmla="*/ 774700 h 889000"/>
              <a:gd name="connsiteX70" fmla="*/ 1014882 w 1992782"/>
              <a:gd name="connsiteY70" fmla="*/ 753532 h 889000"/>
              <a:gd name="connsiteX71" fmla="*/ 1061449 w 1992782"/>
              <a:gd name="connsiteY71" fmla="*/ 732366 h 889000"/>
              <a:gd name="connsiteX72" fmla="*/ 1150349 w 1992782"/>
              <a:gd name="connsiteY72" fmla="*/ 723900 h 889000"/>
              <a:gd name="connsiteX73" fmla="*/ 1226549 w 1992782"/>
              <a:gd name="connsiteY73" fmla="*/ 783166 h 889000"/>
              <a:gd name="connsiteX74" fmla="*/ 1268883 w 1992782"/>
              <a:gd name="connsiteY74" fmla="*/ 821267 h 889000"/>
              <a:gd name="connsiteX75" fmla="*/ 1328148 w 1992782"/>
              <a:gd name="connsiteY75" fmla="*/ 829734 h 889000"/>
              <a:gd name="connsiteX76" fmla="*/ 1315449 w 1992782"/>
              <a:gd name="connsiteY76" fmla="*/ 829733 h 889000"/>
              <a:gd name="connsiteX77" fmla="*/ 1336615 w 1992782"/>
              <a:gd name="connsiteY77" fmla="*/ 821267 h 889000"/>
              <a:gd name="connsiteX78" fmla="*/ 1349316 w 1992782"/>
              <a:gd name="connsiteY78" fmla="*/ 850900 h 889000"/>
              <a:gd name="connsiteX79" fmla="*/ 1311216 w 1992782"/>
              <a:gd name="connsiteY79" fmla="*/ 791633 h 889000"/>
              <a:gd name="connsiteX80" fmla="*/ 1294282 w 1992782"/>
              <a:gd name="connsiteY80" fmla="*/ 774700 h 889000"/>
              <a:gd name="connsiteX81" fmla="*/ 1256182 w 1992782"/>
              <a:gd name="connsiteY81" fmla="*/ 715433 h 889000"/>
              <a:gd name="connsiteX82" fmla="*/ 1235016 w 1992782"/>
              <a:gd name="connsiteY82" fmla="*/ 694266 h 889000"/>
              <a:gd name="connsiteX83" fmla="*/ 1256182 w 1992782"/>
              <a:gd name="connsiteY83" fmla="*/ 673100 h 889000"/>
              <a:gd name="connsiteX84" fmla="*/ 1328149 w 1992782"/>
              <a:gd name="connsiteY84" fmla="*/ 664633 h 889000"/>
              <a:gd name="connsiteX85" fmla="*/ 1370482 w 1992782"/>
              <a:gd name="connsiteY85" fmla="*/ 706966 h 889000"/>
              <a:gd name="connsiteX86" fmla="*/ 1455149 w 1992782"/>
              <a:gd name="connsiteY86" fmla="*/ 706966 h 889000"/>
              <a:gd name="connsiteX87" fmla="*/ 1531349 w 1992782"/>
              <a:gd name="connsiteY87" fmla="*/ 723900 h 889000"/>
              <a:gd name="connsiteX88" fmla="*/ 1789582 w 1992782"/>
              <a:gd name="connsiteY88" fmla="*/ 774699 h 889000"/>
              <a:gd name="connsiteX89" fmla="*/ 1844615 w 1992782"/>
              <a:gd name="connsiteY89" fmla="*/ 753533 h 889000"/>
              <a:gd name="connsiteX90" fmla="*/ 1886949 w 1992782"/>
              <a:gd name="connsiteY90" fmla="*/ 766233 h 889000"/>
              <a:gd name="connsiteX91" fmla="*/ 1903882 w 1992782"/>
              <a:gd name="connsiteY91" fmla="*/ 787400 h 889000"/>
              <a:gd name="connsiteX92" fmla="*/ 1916582 w 1992782"/>
              <a:gd name="connsiteY92" fmla="*/ 749300 h 889000"/>
              <a:gd name="connsiteX93" fmla="*/ 1929282 w 1992782"/>
              <a:gd name="connsiteY93" fmla="*/ 736599 h 889000"/>
              <a:gd name="connsiteX94" fmla="*/ 1954682 w 1992782"/>
              <a:gd name="connsiteY94" fmla="*/ 711200 h 889000"/>
              <a:gd name="connsiteX95" fmla="*/ 1853082 w 1992782"/>
              <a:gd name="connsiteY95" fmla="*/ 702733 h 889000"/>
              <a:gd name="connsiteX96" fmla="*/ 1992782 w 1992782"/>
              <a:gd name="connsiteY96" fmla="*/ 694266 h 889000"/>
              <a:gd name="connsiteX97" fmla="*/ 1908116 w 1992782"/>
              <a:gd name="connsiteY97" fmla="*/ 651933 h 889000"/>
              <a:gd name="connsiteX98" fmla="*/ 1941983 w 1992782"/>
              <a:gd name="connsiteY98" fmla="*/ 635000 h 889000"/>
              <a:gd name="connsiteX99" fmla="*/ 1823449 w 1992782"/>
              <a:gd name="connsiteY99" fmla="*/ 618066 h 889000"/>
              <a:gd name="connsiteX100" fmla="*/ 1941983 w 1992782"/>
              <a:gd name="connsiteY100" fmla="*/ 584200 h 889000"/>
              <a:gd name="connsiteX101" fmla="*/ 1861549 w 1992782"/>
              <a:gd name="connsiteY101" fmla="*/ 584199 h 889000"/>
              <a:gd name="connsiteX102" fmla="*/ 1831916 w 1992782"/>
              <a:gd name="connsiteY102" fmla="*/ 563032 h 889000"/>
              <a:gd name="connsiteX103" fmla="*/ 1941982 w 1992782"/>
              <a:gd name="connsiteY103" fmla="*/ 512233 h 889000"/>
              <a:gd name="connsiteX104" fmla="*/ 1861548 w 1992782"/>
              <a:gd name="connsiteY104" fmla="*/ 524933 h 889000"/>
              <a:gd name="connsiteX105" fmla="*/ 1903882 w 1992782"/>
              <a:gd name="connsiteY105" fmla="*/ 478366 h 889000"/>
              <a:gd name="connsiteX106" fmla="*/ 1908116 w 1992782"/>
              <a:gd name="connsiteY106" fmla="*/ 448733 h 889000"/>
              <a:gd name="connsiteX107" fmla="*/ 1853082 w 1992782"/>
              <a:gd name="connsiteY107" fmla="*/ 465666 h 889000"/>
              <a:gd name="connsiteX108" fmla="*/ 1865782 w 1992782"/>
              <a:gd name="connsiteY108" fmla="*/ 431800 h 889000"/>
              <a:gd name="connsiteX109" fmla="*/ 1764182 w 1992782"/>
              <a:gd name="connsiteY109" fmla="*/ 461433 h 889000"/>
              <a:gd name="connsiteX110" fmla="*/ 1802282 w 1992782"/>
              <a:gd name="connsiteY110" fmla="*/ 414866 h 889000"/>
              <a:gd name="connsiteX111" fmla="*/ 1768416 w 1992782"/>
              <a:gd name="connsiteY111" fmla="*/ 427566 h 889000"/>
              <a:gd name="connsiteX112" fmla="*/ 1654116 w 1992782"/>
              <a:gd name="connsiteY112" fmla="*/ 478366 h 889000"/>
              <a:gd name="connsiteX113" fmla="*/ 1501716 w 1992782"/>
              <a:gd name="connsiteY113" fmla="*/ 546100 h 889000"/>
              <a:gd name="connsiteX114" fmla="*/ 1467849 w 1992782"/>
              <a:gd name="connsiteY114" fmla="*/ 588433 h 889000"/>
              <a:gd name="connsiteX115" fmla="*/ 1391649 w 1992782"/>
              <a:gd name="connsiteY115" fmla="*/ 546099 h 889000"/>
              <a:gd name="connsiteX116" fmla="*/ 1323915 w 1992782"/>
              <a:gd name="connsiteY116" fmla="*/ 537634 h 889000"/>
              <a:gd name="connsiteX117" fmla="*/ 1281582 w 1992782"/>
              <a:gd name="connsiteY117" fmla="*/ 558799 h 889000"/>
              <a:gd name="connsiteX118" fmla="*/ 1251949 w 1992782"/>
              <a:gd name="connsiteY118" fmla="*/ 567266 h 889000"/>
              <a:gd name="connsiteX119" fmla="*/ 1196916 w 1992782"/>
              <a:gd name="connsiteY119" fmla="*/ 579966 h 889000"/>
              <a:gd name="connsiteX120" fmla="*/ 1179982 w 1992782"/>
              <a:gd name="connsiteY120" fmla="*/ 609600 h 889000"/>
              <a:gd name="connsiteX121" fmla="*/ 1188449 w 1992782"/>
              <a:gd name="connsiteY121" fmla="*/ 529166 h 889000"/>
              <a:gd name="connsiteX122" fmla="*/ 1209616 w 1992782"/>
              <a:gd name="connsiteY122" fmla="*/ 495300 h 889000"/>
              <a:gd name="connsiteX123" fmla="*/ 1273116 w 1992782"/>
              <a:gd name="connsiteY123" fmla="*/ 465666 h 889000"/>
              <a:gd name="connsiteX124" fmla="*/ 1251949 w 1992782"/>
              <a:gd name="connsiteY124" fmla="*/ 431800 h 889000"/>
              <a:gd name="connsiteX125" fmla="*/ 1243482 w 1992782"/>
              <a:gd name="connsiteY125" fmla="*/ 402166 h 889000"/>
              <a:gd name="connsiteX126" fmla="*/ 1222316 w 1992782"/>
              <a:gd name="connsiteY126" fmla="*/ 402166 h 889000"/>
              <a:gd name="connsiteX127" fmla="*/ 1353549 w 1992782"/>
              <a:gd name="connsiteY127" fmla="*/ 325966 h 889000"/>
              <a:gd name="connsiteX128" fmla="*/ 1408582 w 1992782"/>
              <a:gd name="connsiteY128" fmla="*/ 313266 h 889000"/>
              <a:gd name="connsiteX129" fmla="*/ 1383182 w 1992782"/>
              <a:gd name="connsiteY129" fmla="*/ 283633 h 889000"/>
              <a:gd name="connsiteX130" fmla="*/ 1438216 w 1992782"/>
              <a:gd name="connsiteY130" fmla="*/ 270933 h 889000"/>
              <a:gd name="connsiteX131" fmla="*/ 1315450 w 1992782"/>
              <a:gd name="connsiteY131" fmla="*/ 292100 h 889000"/>
              <a:gd name="connsiteX132" fmla="*/ 1188448 w 1992782"/>
              <a:gd name="connsiteY132" fmla="*/ 321734 h 889000"/>
              <a:gd name="connsiteX133" fmla="*/ 1078383 w 1992782"/>
              <a:gd name="connsiteY133" fmla="*/ 364066 h 889000"/>
              <a:gd name="connsiteX134" fmla="*/ 951381 w 1992782"/>
              <a:gd name="connsiteY134" fmla="*/ 406399 h 889000"/>
              <a:gd name="connsiteX135" fmla="*/ 879416 w 1992782"/>
              <a:gd name="connsiteY135" fmla="*/ 385233 h 889000"/>
              <a:gd name="connsiteX136" fmla="*/ 710082 w 1992782"/>
              <a:gd name="connsiteY136" fmla="*/ 355600 h 889000"/>
              <a:gd name="connsiteX137" fmla="*/ 930216 w 1992782"/>
              <a:gd name="connsiteY137" fmla="*/ 347133 h 889000"/>
              <a:gd name="connsiteX138" fmla="*/ 828616 w 1992782"/>
              <a:gd name="connsiteY138" fmla="*/ 309033 h 889000"/>
              <a:gd name="connsiteX139" fmla="*/ 951382 w 1992782"/>
              <a:gd name="connsiteY139" fmla="*/ 270933 h 889000"/>
              <a:gd name="connsiteX140" fmla="*/ 845549 w 1992782"/>
              <a:gd name="connsiteY140" fmla="*/ 232833 h 889000"/>
              <a:gd name="connsiteX141" fmla="*/ 879416 w 1992782"/>
              <a:gd name="connsiteY141" fmla="*/ 169333 h 889000"/>
              <a:gd name="connsiteX142" fmla="*/ 938682 w 1992782"/>
              <a:gd name="connsiteY142" fmla="*/ 135466 h 889000"/>
              <a:gd name="connsiteX143" fmla="*/ 938682 w 1992782"/>
              <a:gd name="connsiteY143" fmla="*/ 101600 h 889000"/>
              <a:gd name="connsiteX144" fmla="*/ 904816 w 1992782"/>
              <a:gd name="connsiteY144" fmla="*/ 110066 h 889000"/>
              <a:gd name="connsiteX145" fmla="*/ 909049 w 1992782"/>
              <a:gd name="connsiteY145" fmla="*/ 67733 h 889000"/>
              <a:gd name="connsiteX146" fmla="*/ 845549 w 1992782"/>
              <a:gd name="connsiteY146" fmla="*/ 84666 h 889000"/>
              <a:gd name="connsiteX147" fmla="*/ 832849 w 1992782"/>
              <a:gd name="connsiteY147" fmla="*/ 88900 h 889000"/>
              <a:gd name="connsiteX148" fmla="*/ 773582 w 1992782"/>
              <a:gd name="connsiteY148" fmla="*/ 118533 h 889000"/>
              <a:gd name="connsiteX149" fmla="*/ 739716 w 1992782"/>
              <a:gd name="connsiteY149" fmla="*/ 169333 h 889000"/>
              <a:gd name="connsiteX150" fmla="*/ 688916 w 1992782"/>
              <a:gd name="connsiteY150" fmla="*/ 173566 h 889000"/>
              <a:gd name="connsiteX151" fmla="*/ 621182 w 1992782"/>
              <a:gd name="connsiteY151" fmla="*/ 169333 h 889000"/>
              <a:gd name="connsiteX152" fmla="*/ 506883 w 1992782"/>
              <a:gd name="connsiteY152" fmla="*/ 220133 h 889000"/>
              <a:gd name="connsiteX153" fmla="*/ 468782 w 1992782"/>
              <a:gd name="connsiteY153" fmla="*/ 237066 h 889000"/>
              <a:gd name="connsiteX154" fmla="*/ 409516 w 1992782"/>
              <a:gd name="connsiteY154" fmla="*/ 241299 h 889000"/>
              <a:gd name="connsiteX155" fmla="*/ 392582 w 1992782"/>
              <a:gd name="connsiteY155" fmla="*/ 211667 h 889000"/>
              <a:gd name="connsiteX156" fmla="*/ 371416 w 1992782"/>
              <a:gd name="connsiteY156" fmla="*/ 156633 h 889000"/>
              <a:gd name="connsiteX157" fmla="*/ 388350 w 1992782"/>
              <a:gd name="connsiteY157" fmla="*/ 88900 h 889000"/>
              <a:gd name="connsiteX158" fmla="*/ 396816 w 1992782"/>
              <a:gd name="connsiteY158" fmla="*/ 0 h 889000"/>
              <a:gd name="connsiteX159" fmla="*/ 350249 w 1992782"/>
              <a:gd name="connsiteY159" fmla="*/ 25399 h 889000"/>
              <a:gd name="connsiteX160" fmla="*/ 329082 w 1992782"/>
              <a:gd name="connsiteY160" fmla="*/ 67733 h 889000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466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84766"/>
              <a:gd name="connsiteX1" fmla="*/ 278282 w 1992782"/>
              <a:gd name="connsiteY1" fmla="*/ 122766 h 884766"/>
              <a:gd name="connsiteX2" fmla="*/ 278282 w 1992782"/>
              <a:gd name="connsiteY2" fmla="*/ 156632 h 884766"/>
              <a:gd name="connsiteX3" fmla="*/ 244417 w 1992782"/>
              <a:gd name="connsiteY3" fmla="*/ 169332 h 884766"/>
              <a:gd name="connsiteX4" fmla="*/ 235948 w 1992782"/>
              <a:gd name="connsiteY4" fmla="*/ 232833 h 884766"/>
              <a:gd name="connsiteX5" fmla="*/ 223248 w 1992782"/>
              <a:gd name="connsiteY5" fmla="*/ 254000 h 884766"/>
              <a:gd name="connsiteX6" fmla="*/ 214783 w 1992782"/>
              <a:gd name="connsiteY6" fmla="*/ 275166 h 884766"/>
              <a:gd name="connsiteX7" fmla="*/ 176683 w 1992782"/>
              <a:gd name="connsiteY7" fmla="*/ 317500 h 884766"/>
              <a:gd name="connsiteX8" fmla="*/ 134349 w 1992782"/>
              <a:gd name="connsiteY8" fmla="*/ 304800 h 884766"/>
              <a:gd name="connsiteX9" fmla="*/ 121649 w 1992782"/>
              <a:gd name="connsiteY9" fmla="*/ 317499 h 884766"/>
              <a:gd name="connsiteX10" fmla="*/ 75082 w 1992782"/>
              <a:gd name="connsiteY10" fmla="*/ 364066 h 884766"/>
              <a:gd name="connsiteX11" fmla="*/ 20050 w 1992782"/>
              <a:gd name="connsiteY11" fmla="*/ 317500 h 884766"/>
              <a:gd name="connsiteX12" fmla="*/ 75082 w 1992782"/>
              <a:gd name="connsiteY12" fmla="*/ 355600 h 884766"/>
              <a:gd name="connsiteX13" fmla="*/ 108949 w 1992782"/>
              <a:gd name="connsiteY13" fmla="*/ 321733 h 884766"/>
              <a:gd name="connsiteX14" fmla="*/ 100482 w 1992782"/>
              <a:gd name="connsiteY14" fmla="*/ 321733 h 884766"/>
              <a:gd name="connsiteX15" fmla="*/ 142816 w 1992782"/>
              <a:gd name="connsiteY15" fmla="*/ 351367 h 884766"/>
              <a:gd name="connsiteX16" fmla="*/ 3116 w 1992782"/>
              <a:gd name="connsiteY16" fmla="*/ 376766 h 884766"/>
              <a:gd name="connsiteX17" fmla="*/ 32749 w 1992782"/>
              <a:gd name="connsiteY17" fmla="*/ 355600 h 884766"/>
              <a:gd name="connsiteX18" fmla="*/ 79316 w 1992782"/>
              <a:gd name="connsiteY18" fmla="*/ 393699 h 884766"/>
              <a:gd name="connsiteX19" fmla="*/ 117416 w 1992782"/>
              <a:gd name="connsiteY19" fmla="*/ 402166 h 884766"/>
              <a:gd name="connsiteX20" fmla="*/ 163982 w 1992782"/>
              <a:gd name="connsiteY20" fmla="*/ 414866 h 884766"/>
              <a:gd name="connsiteX21" fmla="*/ 138582 w 1992782"/>
              <a:gd name="connsiteY21" fmla="*/ 402166 h 884766"/>
              <a:gd name="connsiteX22" fmla="*/ 142815 w 1992782"/>
              <a:gd name="connsiteY22" fmla="*/ 414867 h 884766"/>
              <a:gd name="connsiteX23" fmla="*/ 142815 w 1992782"/>
              <a:gd name="connsiteY23" fmla="*/ 419100 h 884766"/>
              <a:gd name="connsiteX24" fmla="*/ 189382 w 1992782"/>
              <a:gd name="connsiteY24" fmla="*/ 440267 h 884766"/>
              <a:gd name="connsiteX25" fmla="*/ 180916 w 1992782"/>
              <a:gd name="connsiteY25" fmla="*/ 478366 h 884766"/>
              <a:gd name="connsiteX26" fmla="*/ 244416 w 1992782"/>
              <a:gd name="connsiteY26" fmla="*/ 486833 h 884766"/>
              <a:gd name="connsiteX27" fmla="*/ 265582 w 1992782"/>
              <a:gd name="connsiteY27" fmla="*/ 503766 h 884766"/>
              <a:gd name="connsiteX28" fmla="*/ 278282 w 1992782"/>
              <a:gd name="connsiteY28" fmla="*/ 529166 h 884766"/>
              <a:gd name="connsiteX29" fmla="*/ 320615 w 1992782"/>
              <a:gd name="connsiteY29" fmla="*/ 529166 h 884766"/>
              <a:gd name="connsiteX30" fmla="*/ 346015 w 1992782"/>
              <a:gd name="connsiteY30" fmla="*/ 558800 h 884766"/>
              <a:gd name="connsiteX31" fmla="*/ 337548 w 1992782"/>
              <a:gd name="connsiteY31" fmla="*/ 613833 h 884766"/>
              <a:gd name="connsiteX32" fmla="*/ 265583 w 1992782"/>
              <a:gd name="connsiteY32" fmla="*/ 664633 h 884766"/>
              <a:gd name="connsiteX33" fmla="*/ 138582 w 1992782"/>
              <a:gd name="connsiteY33" fmla="*/ 677333 h 884766"/>
              <a:gd name="connsiteX34" fmla="*/ 168216 w 1992782"/>
              <a:gd name="connsiteY34" fmla="*/ 660400 h 884766"/>
              <a:gd name="connsiteX35" fmla="*/ 142816 w 1992782"/>
              <a:gd name="connsiteY35" fmla="*/ 673100 h 884766"/>
              <a:gd name="connsiteX36" fmla="*/ 67612 w 1992782"/>
              <a:gd name="connsiteY36" fmla="*/ 684200 h 884766"/>
              <a:gd name="connsiteX37" fmla="*/ 8345 w 1992782"/>
              <a:gd name="connsiteY37" fmla="*/ 696900 h 884766"/>
              <a:gd name="connsiteX38" fmla="*/ 15816 w 1992782"/>
              <a:gd name="connsiteY38" fmla="*/ 728132 h 884766"/>
              <a:gd name="connsiteX39" fmla="*/ 62383 w 1992782"/>
              <a:gd name="connsiteY39" fmla="*/ 723900 h 884766"/>
              <a:gd name="connsiteX40" fmla="*/ 28515 w 1992782"/>
              <a:gd name="connsiteY40" fmla="*/ 749300 h 884766"/>
              <a:gd name="connsiteX41" fmla="*/ 70849 w 1992782"/>
              <a:gd name="connsiteY41" fmla="*/ 732366 h 884766"/>
              <a:gd name="connsiteX42" fmla="*/ 118412 w 1992782"/>
              <a:gd name="connsiteY42" fmla="*/ 735000 h 884766"/>
              <a:gd name="connsiteX43" fmla="*/ 185149 w 1992782"/>
              <a:gd name="connsiteY43" fmla="*/ 753532 h 884766"/>
              <a:gd name="connsiteX44" fmla="*/ 197849 w 1992782"/>
              <a:gd name="connsiteY44" fmla="*/ 732367 h 884766"/>
              <a:gd name="connsiteX45" fmla="*/ 244416 w 1992782"/>
              <a:gd name="connsiteY45" fmla="*/ 732366 h 884766"/>
              <a:gd name="connsiteX46" fmla="*/ 282516 w 1992782"/>
              <a:gd name="connsiteY46" fmla="*/ 740833 h 884766"/>
              <a:gd name="connsiteX47" fmla="*/ 299449 w 1992782"/>
              <a:gd name="connsiteY47" fmla="*/ 757766 h 884766"/>
              <a:gd name="connsiteX48" fmla="*/ 337549 w 1992782"/>
              <a:gd name="connsiteY48" fmla="*/ 757766 h 884766"/>
              <a:gd name="connsiteX49" fmla="*/ 341782 w 1992782"/>
              <a:gd name="connsiteY49" fmla="*/ 770466 h 884766"/>
              <a:gd name="connsiteX50" fmla="*/ 379882 w 1992782"/>
              <a:gd name="connsiteY50" fmla="*/ 766233 h 884766"/>
              <a:gd name="connsiteX51" fmla="*/ 405282 w 1992782"/>
              <a:gd name="connsiteY51" fmla="*/ 749300 h 884766"/>
              <a:gd name="connsiteX52" fmla="*/ 413749 w 1992782"/>
              <a:gd name="connsiteY52" fmla="*/ 736600 h 884766"/>
              <a:gd name="connsiteX53" fmla="*/ 515349 w 1992782"/>
              <a:gd name="connsiteY53" fmla="*/ 702733 h 884766"/>
              <a:gd name="connsiteX54" fmla="*/ 592062 w 1992782"/>
              <a:gd name="connsiteY54" fmla="*/ 715650 h 884766"/>
              <a:gd name="connsiteX55" fmla="*/ 688916 w 1992782"/>
              <a:gd name="connsiteY55" fmla="*/ 791634 h 884766"/>
              <a:gd name="connsiteX56" fmla="*/ 739715 w 1992782"/>
              <a:gd name="connsiteY56" fmla="*/ 829733 h 884766"/>
              <a:gd name="connsiteX57" fmla="*/ 748182 w 1992782"/>
              <a:gd name="connsiteY57" fmla="*/ 842433 h 884766"/>
              <a:gd name="connsiteX58" fmla="*/ 782049 w 1992782"/>
              <a:gd name="connsiteY58" fmla="*/ 884766 h 884766"/>
              <a:gd name="connsiteX59" fmla="*/ 828615 w 1992782"/>
              <a:gd name="connsiteY59" fmla="*/ 850900 h 884766"/>
              <a:gd name="connsiteX60" fmla="*/ 794749 w 1992782"/>
              <a:gd name="connsiteY60" fmla="*/ 867833 h 884766"/>
              <a:gd name="connsiteX61" fmla="*/ 773582 w 1992782"/>
              <a:gd name="connsiteY61" fmla="*/ 846666 h 884766"/>
              <a:gd name="connsiteX62" fmla="*/ 756649 w 1992782"/>
              <a:gd name="connsiteY62" fmla="*/ 791633 h 884766"/>
              <a:gd name="connsiteX63" fmla="*/ 824382 w 1992782"/>
              <a:gd name="connsiteY63" fmla="*/ 884766 h 884766"/>
              <a:gd name="connsiteX64" fmla="*/ 849782 w 1992782"/>
              <a:gd name="connsiteY64" fmla="*/ 855134 h 884766"/>
              <a:gd name="connsiteX65" fmla="*/ 879416 w 1992782"/>
              <a:gd name="connsiteY65" fmla="*/ 876300 h 884766"/>
              <a:gd name="connsiteX66" fmla="*/ 875182 w 1992782"/>
              <a:gd name="connsiteY66" fmla="*/ 859366 h 884766"/>
              <a:gd name="connsiteX67" fmla="*/ 866716 w 1992782"/>
              <a:gd name="connsiteY67" fmla="*/ 812800 h 884766"/>
              <a:gd name="connsiteX68" fmla="*/ 938682 w 1992782"/>
              <a:gd name="connsiteY68" fmla="*/ 817033 h 884766"/>
              <a:gd name="connsiteX69" fmla="*/ 972549 w 1992782"/>
              <a:gd name="connsiteY69" fmla="*/ 774700 h 884766"/>
              <a:gd name="connsiteX70" fmla="*/ 1014882 w 1992782"/>
              <a:gd name="connsiteY70" fmla="*/ 753532 h 884766"/>
              <a:gd name="connsiteX71" fmla="*/ 1061449 w 1992782"/>
              <a:gd name="connsiteY71" fmla="*/ 732366 h 884766"/>
              <a:gd name="connsiteX72" fmla="*/ 1150349 w 1992782"/>
              <a:gd name="connsiteY72" fmla="*/ 723900 h 884766"/>
              <a:gd name="connsiteX73" fmla="*/ 1226549 w 1992782"/>
              <a:gd name="connsiteY73" fmla="*/ 783166 h 884766"/>
              <a:gd name="connsiteX74" fmla="*/ 1268883 w 1992782"/>
              <a:gd name="connsiteY74" fmla="*/ 821267 h 884766"/>
              <a:gd name="connsiteX75" fmla="*/ 1328148 w 1992782"/>
              <a:gd name="connsiteY75" fmla="*/ 829734 h 884766"/>
              <a:gd name="connsiteX76" fmla="*/ 1315449 w 1992782"/>
              <a:gd name="connsiteY76" fmla="*/ 829733 h 884766"/>
              <a:gd name="connsiteX77" fmla="*/ 1336615 w 1992782"/>
              <a:gd name="connsiteY77" fmla="*/ 821267 h 884766"/>
              <a:gd name="connsiteX78" fmla="*/ 1349316 w 1992782"/>
              <a:gd name="connsiteY78" fmla="*/ 850900 h 884766"/>
              <a:gd name="connsiteX79" fmla="*/ 1311216 w 1992782"/>
              <a:gd name="connsiteY79" fmla="*/ 791633 h 884766"/>
              <a:gd name="connsiteX80" fmla="*/ 1294282 w 1992782"/>
              <a:gd name="connsiteY80" fmla="*/ 774700 h 884766"/>
              <a:gd name="connsiteX81" fmla="*/ 1256182 w 1992782"/>
              <a:gd name="connsiteY81" fmla="*/ 715433 h 884766"/>
              <a:gd name="connsiteX82" fmla="*/ 1235016 w 1992782"/>
              <a:gd name="connsiteY82" fmla="*/ 694266 h 884766"/>
              <a:gd name="connsiteX83" fmla="*/ 1256182 w 1992782"/>
              <a:gd name="connsiteY83" fmla="*/ 673100 h 884766"/>
              <a:gd name="connsiteX84" fmla="*/ 1328149 w 1992782"/>
              <a:gd name="connsiteY84" fmla="*/ 664633 h 884766"/>
              <a:gd name="connsiteX85" fmla="*/ 1370482 w 1992782"/>
              <a:gd name="connsiteY85" fmla="*/ 706966 h 884766"/>
              <a:gd name="connsiteX86" fmla="*/ 1455149 w 1992782"/>
              <a:gd name="connsiteY86" fmla="*/ 706966 h 884766"/>
              <a:gd name="connsiteX87" fmla="*/ 1531349 w 1992782"/>
              <a:gd name="connsiteY87" fmla="*/ 723900 h 884766"/>
              <a:gd name="connsiteX88" fmla="*/ 1789582 w 1992782"/>
              <a:gd name="connsiteY88" fmla="*/ 774699 h 884766"/>
              <a:gd name="connsiteX89" fmla="*/ 1844615 w 1992782"/>
              <a:gd name="connsiteY89" fmla="*/ 753533 h 884766"/>
              <a:gd name="connsiteX90" fmla="*/ 1886949 w 1992782"/>
              <a:gd name="connsiteY90" fmla="*/ 766233 h 884766"/>
              <a:gd name="connsiteX91" fmla="*/ 1903882 w 1992782"/>
              <a:gd name="connsiteY91" fmla="*/ 787400 h 884766"/>
              <a:gd name="connsiteX92" fmla="*/ 1916582 w 1992782"/>
              <a:gd name="connsiteY92" fmla="*/ 749300 h 884766"/>
              <a:gd name="connsiteX93" fmla="*/ 1929282 w 1992782"/>
              <a:gd name="connsiteY93" fmla="*/ 736599 h 884766"/>
              <a:gd name="connsiteX94" fmla="*/ 1954682 w 1992782"/>
              <a:gd name="connsiteY94" fmla="*/ 711200 h 884766"/>
              <a:gd name="connsiteX95" fmla="*/ 1853082 w 1992782"/>
              <a:gd name="connsiteY95" fmla="*/ 702733 h 884766"/>
              <a:gd name="connsiteX96" fmla="*/ 1992782 w 1992782"/>
              <a:gd name="connsiteY96" fmla="*/ 694266 h 884766"/>
              <a:gd name="connsiteX97" fmla="*/ 1908116 w 1992782"/>
              <a:gd name="connsiteY97" fmla="*/ 651933 h 884766"/>
              <a:gd name="connsiteX98" fmla="*/ 1941983 w 1992782"/>
              <a:gd name="connsiteY98" fmla="*/ 635000 h 884766"/>
              <a:gd name="connsiteX99" fmla="*/ 1823449 w 1992782"/>
              <a:gd name="connsiteY99" fmla="*/ 618066 h 884766"/>
              <a:gd name="connsiteX100" fmla="*/ 1941983 w 1992782"/>
              <a:gd name="connsiteY100" fmla="*/ 584200 h 884766"/>
              <a:gd name="connsiteX101" fmla="*/ 1861549 w 1992782"/>
              <a:gd name="connsiteY101" fmla="*/ 584199 h 884766"/>
              <a:gd name="connsiteX102" fmla="*/ 1831916 w 1992782"/>
              <a:gd name="connsiteY102" fmla="*/ 563032 h 884766"/>
              <a:gd name="connsiteX103" fmla="*/ 1941982 w 1992782"/>
              <a:gd name="connsiteY103" fmla="*/ 512233 h 884766"/>
              <a:gd name="connsiteX104" fmla="*/ 1861548 w 1992782"/>
              <a:gd name="connsiteY104" fmla="*/ 524933 h 884766"/>
              <a:gd name="connsiteX105" fmla="*/ 1903882 w 1992782"/>
              <a:gd name="connsiteY105" fmla="*/ 478366 h 884766"/>
              <a:gd name="connsiteX106" fmla="*/ 1908116 w 1992782"/>
              <a:gd name="connsiteY106" fmla="*/ 448733 h 884766"/>
              <a:gd name="connsiteX107" fmla="*/ 1853082 w 1992782"/>
              <a:gd name="connsiteY107" fmla="*/ 465666 h 884766"/>
              <a:gd name="connsiteX108" fmla="*/ 1865782 w 1992782"/>
              <a:gd name="connsiteY108" fmla="*/ 431800 h 884766"/>
              <a:gd name="connsiteX109" fmla="*/ 1764182 w 1992782"/>
              <a:gd name="connsiteY109" fmla="*/ 461433 h 884766"/>
              <a:gd name="connsiteX110" fmla="*/ 1802282 w 1992782"/>
              <a:gd name="connsiteY110" fmla="*/ 414866 h 884766"/>
              <a:gd name="connsiteX111" fmla="*/ 1768416 w 1992782"/>
              <a:gd name="connsiteY111" fmla="*/ 427566 h 884766"/>
              <a:gd name="connsiteX112" fmla="*/ 1654116 w 1992782"/>
              <a:gd name="connsiteY112" fmla="*/ 478366 h 884766"/>
              <a:gd name="connsiteX113" fmla="*/ 1501716 w 1992782"/>
              <a:gd name="connsiteY113" fmla="*/ 546100 h 884766"/>
              <a:gd name="connsiteX114" fmla="*/ 1467849 w 1992782"/>
              <a:gd name="connsiteY114" fmla="*/ 588433 h 884766"/>
              <a:gd name="connsiteX115" fmla="*/ 1391649 w 1992782"/>
              <a:gd name="connsiteY115" fmla="*/ 546099 h 884766"/>
              <a:gd name="connsiteX116" fmla="*/ 1323915 w 1992782"/>
              <a:gd name="connsiteY116" fmla="*/ 537634 h 884766"/>
              <a:gd name="connsiteX117" fmla="*/ 1281582 w 1992782"/>
              <a:gd name="connsiteY117" fmla="*/ 558799 h 884766"/>
              <a:gd name="connsiteX118" fmla="*/ 1251949 w 1992782"/>
              <a:gd name="connsiteY118" fmla="*/ 567266 h 884766"/>
              <a:gd name="connsiteX119" fmla="*/ 1196916 w 1992782"/>
              <a:gd name="connsiteY119" fmla="*/ 579966 h 884766"/>
              <a:gd name="connsiteX120" fmla="*/ 1179982 w 1992782"/>
              <a:gd name="connsiteY120" fmla="*/ 609600 h 884766"/>
              <a:gd name="connsiteX121" fmla="*/ 1188449 w 1992782"/>
              <a:gd name="connsiteY121" fmla="*/ 529166 h 884766"/>
              <a:gd name="connsiteX122" fmla="*/ 1209616 w 1992782"/>
              <a:gd name="connsiteY122" fmla="*/ 495300 h 884766"/>
              <a:gd name="connsiteX123" fmla="*/ 1273116 w 1992782"/>
              <a:gd name="connsiteY123" fmla="*/ 465666 h 884766"/>
              <a:gd name="connsiteX124" fmla="*/ 1251949 w 1992782"/>
              <a:gd name="connsiteY124" fmla="*/ 431800 h 884766"/>
              <a:gd name="connsiteX125" fmla="*/ 1243482 w 1992782"/>
              <a:gd name="connsiteY125" fmla="*/ 402166 h 884766"/>
              <a:gd name="connsiteX126" fmla="*/ 1222316 w 1992782"/>
              <a:gd name="connsiteY126" fmla="*/ 402166 h 884766"/>
              <a:gd name="connsiteX127" fmla="*/ 1353549 w 1992782"/>
              <a:gd name="connsiteY127" fmla="*/ 325966 h 884766"/>
              <a:gd name="connsiteX128" fmla="*/ 1408582 w 1992782"/>
              <a:gd name="connsiteY128" fmla="*/ 313266 h 884766"/>
              <a:gd name="connsiteX129" fmla="*/ 1383182 w 1992782"/>
              <a:gd name="connsiteY129" fmla="*/ 283633 h 884766"/>
              <a:gd name="connsiteX130" fmla="*/ 1438216 w 1992782"/>
              <a:gd name="connsiteY130" fmla="*/ 270933 h 884766"/>
              <a:gd name="connsiteX131" fmla="*/ 1315450 w 1992782"/>
              <a:gd name="connsiteY131" fmla="*/ 292100 h 884766"/>
              <a:gd name="connsiteX132" fmla="*/ 1188448 w 1992782"/>
              <a:gd name="connsiteY132" fmla="*/ 321734 h 884766"/>
              <a:gd name="connsiteX133" fmla="*/ 1078383 w 1992782"/>
              <a:gd name="connsiteY133" fmla="*/ 364066 h 884766"/>
              <a:gd name="connsiteX134" fmla="*/ 951381 w 1992782"/>
              <a:gd name="connsiteY134" fmla="*/ 406399 h 884766"/>
              <a:gd name="connsiteX135" fmla="*/ 879416 w 1992782"/>
              <a:gd name="connsiteY135" fmla="*/ 385233 h 884766"/>
              <a:gd name="connsiteX136" fmla="*/ 710082 w 1992782"/>
              <a:gd name="connsiteY136" fmla="*/ 355600 h 884766"/>
              <a:gd name="connsiteX137" fmla="*/ 930216 w 1992782"/>
              <a:gd name="connsiteY137" fmla="*/ 347133 h 884766"/>
              <a:gd name="connsiteX138" fmla="*/ 828616 w 1992782"/>
              <a:gd name="connsiteY138" fmla="*/ 309033 h 884766"/>
              <a:gd name="connsiteX139" fmla="*/ 951382 w 1992782"/>
              <a:gd name="connsiteY139" fmla="*/ 270933 h 884766"/>
              <a:gd name="connsiteX140" fmla="*/ 845549 w 1992782"/>
              <a:gd name="connsiteY140" fmla="*/ 232833 h 884766"/>
              <a:gd name="connsiteX141" fmla="*/ 879416 w 1992782"/>
              <a:gd name="connsiteY141" fmla="*/ 169333 h 884766"/>
              <a:gd name="connsiteX142" fmla="*/ 938682 w 1992782"/>
              <a:gd name="connsiteY142" fmla="*/ 135466 h 884766"/>
              <a:gd name="connsiteX143" fmla="*/ 938682 w 1992782"/>
              <a:gd name="connsiteY143" fmla="*/ 101600 h 884766"/>
              <a:gd name="connsiteX144" fmla="*/ 904816 w 1992782"/>
              <a:gd name="connsiteY144" fmla="*/ 110066 h 884766"/>
              <a:gd name="connsiteX145" fmla="*/ 909049 w 1992782"/>
              <a:gd name="connsiteY145" fmla="*/ 67733 h 884766"/>
              <a:gd name="connsiteX146" fmla="*/ 845549 w 1992782"/>
              <a:gd name="connsiteY146" fmla="*/ 84666 h 884766"/>
              <a:gd name="connsiteX147" fmla="*/ 832849 w 1992782"/>
              <a:gd name="connsiteY147" fmla="*/ 88900 h 884766"/>
              <a:gd name="connsiteX148" fmla="*/ 773582 w 1992782"/>
              <a:gd name="connsiteY148" fmla="*/ 118533 h 884766"/>
              <a:gd name="connsiteX149" fmla="*/ 739716 w 1992782"/>
              <a:gd name="connsiteY149" fmla="*/ 169333 h 884766"/>
              <a:gd name="connsiteX150" fmla="*/ 688916 w 1992782"/>
              <a:gd name="connsiteY150" fmla="*/ 173566 h 884766"/>
              <a:gd name="connsiteX151" fmla="*/ 621182 w 1992782"/>
              <a:gd name="connsiteY151" fmla="*/ 169333 h 884766"/>
              <a:gd name="connsiteX152" fmla="*/ 506883 w 1992782"/>
              <a:gd name="connsiteY152" fmla="*/ 220133 h 884766"/>
              <a:gd name="connsiteX153" fmla="*/ 468782 w 1992782"/>
              <a:gd name="connsiteY153" fmla="*/ 237066 h 884766"/>
              <a:gd name="connsiteX154" fmla="*/ 409516 w 1992782"/>
              <a:gd name="connsiteY154" fmla="*/ 241299 h 884766"/>
              <a:gd name="connsiteX155" fmla="*/ 392582 w 1992782"/>
              <a:gd name="connsiteY155" fmla="*/ 211667 h 884766"/>
              <a:gd name="connsiteX156" fmla="*/ 371416 w 1992782"/>
              <a:gd name="connsiteY156" fmla="*/ 156633 h 884766"/>
              <a:gd name="connsiteX157" fmla="*/ 388350 w 1992782"/>
              <a:gd name="connsiteY157" fmla="*/ 88900 h 884766"/>
              <a:gd name="connsiteX158" fmla="*/ 396816 w 1992782"/>
              <a:gd name="connsiteY158" fmla="*/ 0 h 884766"/>
              <a:gd name="connsiteX159" fmla="*/ 350249 w 1992782"/>
              <a:gd name="connsiteY159" fmla="*/ 25399 h 884766"/>
              <a:gd name="connsiteX160" fmla="*/ 329082 w 1992782"/>
              <a:gd name="connsiteY160" fmla="*/ 67733 h 8847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1014882 w 1992782"/>
              <a:gd name="connsiteY70" fmla="*/ 7535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72549 w 1992782"/>
              <a:gd name="connsiteY69" fmla="*/ 774700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61449 w 1992782"/>
              <a:gd name="connsiteY71" fmla="*/ 732366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26549 w 1992782"/>
              <a:gd name="connsiteY73" fmla="*/ 783166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68883 w 1992782"/>
              <a:gd name="connsiteY74" fmla="*/ 821267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44417 w 1992782"/>
              <a:gd name="connsiteY3" fmla="*/ 1693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78282 w 1992782"/>
              <a:gd name="connsiteY1" fmla="*/ 122766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29082 w 1992782"/>
              <a:gd name="connsiteY0" fmla="*/ 67733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29082 w 1992782"/>
              <a:gd name="connsiteY160" fmla="*/ 67733 h 897466"/>
              <a:gd name="connsiteX0" fmla="*/ 337549 w 1992782"/>
              <a:gd name="connsiteY0" fmla="*/ 71967 h 897466"/>
              <a:gd name="connsiteX1" fmla="*/ 290982 w 1992782"/>
              <a:gd name="connsiteY1" fmla="*/ 127000 h 897466"/>
              <a:gd name="connsiteX2" fmla="*/ 278282 w 1992782"/>
              <a:gd name="connsiteY2" fmla="*/ 156632 h 897466"/>
              <a:gd name="connsiteX3" fmla="*/ 265584 w 1992782"/>
              <a:gd name="connsiteY3" fmla="*/ 182032 h 897466"/>
              <a:gd name="connsiteX4" fmla="*/ 235948 w 1992782"/>
              <a:gd name="connsiteY4" fmla="*/ 232833 h 897466"/>
              <a:gd name="connsiteX5" fmla="*/ 223248 w 1992782"/>
              <a:gd name="connsiteY5" fmla="*/ 254000 h 897466"/>
              <a:gd name="connsiteX6" fmla="*/ 214783 w 1992782"/>
              <a:gd name="connsiteY6" fmla="*/ 275166 h 897466"/>
              <a:gd name="connsiteX7" fmla="*/ 176683 w 1992782"/>
              <a:gd name="connsiteY7" fmla="*/ 317500 h 897466"/>
              <a:gd name="connsiteX8" fmla="*/ 134349 w 1992782"/>
              <a:gd name="connsiteY8" fmla="*/ 304800 h 897466"/>
              <a:gd name="connsiteX9" fmla="*/ 121649 w 1992782"/>
              <a:gd name="connsiteY9" fmla="*/ 317499 h 897466"/>
              <a:gd name="connsiteX10" fmla="*/ 75082 w 1992782"/>
              <a:gd name="connsiteY10" fmla="*/ 364066 h 897466"/>
              <a:gd name="connsiteX11" fmla="*/ 20050 w 1992782"/>
              <a:gd name="connsiteY11" fmla="*/ 317500 h 897466"/>
              <a:gd name="connsiteX12" fmla="*/ 75082 w 1992782"/>
              <a:gd name="connsiteY12" fmla="*/ 355600 h 897466"/>
              <a:gd name="connsiteX13" fmla="*/ 108949 w 1992782"/>
              <a:gd name="connsiteY13" fmla="*/ 321733 h 897466"/>
              <a:gd name="connsiteX14" fmla="*/ 100482 w 1992782"/>
              <a:gd name="connsiteY14" fmla="*/ 321733 h 897466"/>
              <a:gd name="connsiteX15" fmla="*/ 142816 w 1992782"/>
              <a:gd name="connsiteY15" fmla="*/ 351367 h 897466"/>
              <a:gd name="connsiteX16" fmla="*/ 3116 w 1992782"/>
              <a:gd name="connsiteY16" fmla="*/ 376766 h 897466"/>
              <a:gd name="connsiteX17" fmla="*/ 32749 w 1992782"/>
              <a:gd name="connsiteY17" fmla="*/ 355600 h 897466"/>
              <a:gd name="connsiteX18" fmla="*/ 79316 w 1992782"/>
              <a:gd name="connsiteY18" fmla="*/ 393699 h 897466"/>
              <a:gd name="connsiteX19" fmla="*/ 117416 w 1992782"/>
              <a:gd name="connsiteY19" fmla="*/ 402166 h 897466"/>
              <a:gd name="connsiteX20" fmla="*/ 163982 w 1992782"/>
              <a:gd name="connsiteY20" fmla="*/ 414866 h 897466"/>
              <a:gd name="connsiteX21" fmla="*/ 138582 w 1992782"/>
              <a:gd name="connsiteY21" fmla="*/ 402166 h 897466"/>
              <a:gd name="connsiteX22" fmla="*/ 142815 w 1992782"/>
              <a:gd name="connsiteY22" fmla="*/ 414867 h 897466"/>
              <a:gd name="connsiteX23" fmla="*/ 142815 w 1992782"/>
              <a:gd name="connsiteY23" fmla="*/ 419100 h 897466"/>
              <a:gd name="connsiteX24" fmla="*/ 189382 w 1992782"/>
              <a:gd name="connsiteY24" fmla="*/ 440267 h 897466"/>
              <a:gd name="connsiteX25" fmla="*/ 180916 w 1992782"/>
              <a:gd name="connsiteY25" fmla="*/ 478366 h 897466"/>
              <a:gd name="connsiteX26" fmla="*/ 244416 w 1992782"/>
              <a:gd name="connsiteY26" fmla="*/ 486833 h 897466"/>
              <a:gd name="connsiteX27" fmla="*/ 265582 w 1992782"/>
              <a:gd name="connsiteY27" fmla="*/ 503766 h 897466"/>
              <a:gd name="connsiteX28" fmla="*/ 278282 w 1992782"/>
              <a:gd name="connsiteY28" fmla="*/ 529166 h 897466"/>
              <a:gd name="connsiteX29" fmla="*/ 320615 w 1992782"/>
              <a:gd name="connsiteY29" fmla="*/ 529166 h 897466"/>
              <a:gd name="connsiteX30" fmla="*/ 346015 w 1992782"/>
              <a:gd name="connsiteY30" fmla="*/ 558800 h 897466"/>
              <a:gd name="connsiteX31" fmla="*/ 337548 w 1992782"/>
              <a:gd name="connsiteY31" fmla="*/ 613833 h 897466"/>
              <a:gd name="connsiteX32" fmla="*/ 265583 w 1992782"/>
              <a:gd name="connsiteY32" fmla="*/ 664633 h 897466"/>
              <a:gd name="connsiteX33" fmla="*/ 138582 w 1992782"/>
              <a:gd name="connsiteY33" fmla="*/ 677333 h 897466"/>
              <a:gd name="connsiteX34" fmla="*/ 168216 w 1992782"/>
              <a:gd name="connsiteY34" fmla="*/ 660400 h 897466"/>
              <a:gd name="connsiteX35" fmla="*/ 142816 w 1992782"/>
              <a:gd name="connsiteY35" fmla="*/ 673100 h 897466"/>
              <a:gd name="connsiteX36" fmla="*/ 67612 w 1992782"/>
              <a:gd name="connsiteY36" fmla="*/ 684200 h 897466"/>
              <a:gd name="connsiteX37" fmla="*/ 8345 w 1992782"/>
              <a:gd name="connsiteY37" fmla="*/ 696900 h 897466"/>
              <a:gd name="connsiteX38" fmla="*/ 15816 w 1992782"/>
              <a:gd name="connsiteY38" fmla="*/ 728132 h 897466"/>
              <a:gd name="connsiteX39" fmla="*/ 62383 w 1992782"/>
              <a:gd name="connsiteY39" fmla="*/ 723900 h 897466"/>
              <a:gd name="connsiteX40" fmla="*/ 28515 w 1992782"/>
              <a:gd name="connsiteY40" fmla="*/ 749300 h 897466"/>
              <a:gd name="connsiteX41" fmla="*/ 70849 w 1992782"/>
              <a:gd name="connsiteY41" fmla="*/ 732366 h 897466"/>
              <a:gd name="connsiteX42" fmla="*/ 118412 w 1992782"/>
              <a:gd name="connsiteY42" fmla="*/ 735000 h 897466"/>
              <a:gd name="connsiteX43" fmla="*/ 185149 w 1992782"/>
              <a:gd name="connsiteY43" fmla="*/ 753532 h 897466"/>
              <a:gd name="connsiteX44" fmla="*/ 197849 w 1992782"/>
              <a:gd name="connsiteY44" fmla="*/ 732367 h 897466"/>
              <a:gd name="connsiteX45" fmla="*/ 244416 w 1992782"/>
              <a:gd name="connsiteY45" fmla="*/ 732366 h 897466"/>
              <a:gd name="connsiteX46" fmla="*/ 282516 w 1992782"/>
              <a:gd name="connsiteY46" fmla="*/ 740833 h 897466"/>
              <a:gd name="connsiteX47" fmla="*/ 299449 w 1992782"/>
              <a:gd name="connsiteY47" fmla="*/ 757766 h 897466"/>
              <a:gd name="connsiteX48" fmla="*/ 337549 w 1992782"/>
              <a:gd name="connsiteY48" fmla="*/ 757766 h 897466"/>
              <a:gd name="connsiteX49" fmla="*/ 341782 w 1992782"/>
              <a:gd name="connsiteY49" fmla="*/ 770466 h 897466"/>
              <a:gd name="connsiteX50" fmla="*/ 379882 w 1992782"/>
              <a:gd name="connsiteY50" fmla="*/ 766233 h 897466"/>
              <a:gd name="connsiteX51" fmla="*/ 405282 w 1992782"/>
              <a:gd name="connsiteY51" fmla="*/ 749300 h 897466"/>
              <a:gd name="connsiteX52" fmla="*/ 413749 w 1992782"/>
              <a:gd name="connsiteY52" fmla="*/ 736600 h 897466"/>
              <a:gd name="connsiteX53" fmla="*/ 515349 w 1992782"/>
              <a:gd name="connsiteY53" fmla="*/ 702733 h 897466"/>
              <a:gd name="connsiteX54" fmla="*/ 592062 w 1992782"/>
              <a:gd name="connsiteY54" fmla="*/ 715650 h 897466"/>
              <a:gd name="connsiteX55" fmla="*/ 688916 w 1992782"/>
              <a:gd name="connsiteY55" fmla="*/ 791634 h 897466"/>
              <a:gd name="connsiteX56" fmla="*/ 739715 w 1992782"/>
              <a:gd name="connsiteY56" fmla="*/ 829733 h 897466"/>
              <a:gd name="connsiteX57" fmla="*/ 748182 w 1992782"/>
              <a:gd name="connsiteY57" fmla="*/ 842433 h 897466"/>
              <a:gd name="connsiteX58" fmla="*/ 782049 w 1992782"/>
              <a:gd name="connsiteY58" fmla="*/ 884766 h 897466"/>
              <a:gd name="connsiteX59" fmla="*/ 828615 w 1992782"/>
              <a:gd name="connsiteY59" fmla="*/ 850900 h 897466"/>
              <a:gd name="connsiteX60" fmla="*/ 794749 w 1992782"/>
              <a:gd name="connsiteY60" fmla="*/ 867833 h 897466"/>
              <a:gd name="connsiteX61" fmla="*/ 773582 w 1992782"/>
              <a:gd name="connsiteY61" fmla="*/ 846666 h 897466"/>
              <a:gd name="connsiteX62" fmla="*/ 756649 w 1992782"/>
              <a:gd name="connsiteY62" fmla="*/ 791633 h 897466"/>
              <a:gd name="connsiteX63" fmla="*/ 824382 w 1992782"/>
              <a:gd name="connsiteY63" fmla="*/ 884766 h 897466"/>
              <a:gd name="connsiteX64" fmla="*/ 849782 w 1992782"/>
              <a:gd name="connsiteY64" fmla="*/ 855134 h 897466"/>
              <a:gd name="connsiteX65" fmla="*/ 879416 w 1992782"/>
              <a:gd name="connsiteY65" fmla="*/ 876300 h 897466"/>
              <a:gd name="connsiteX66" fmla="*/ 879416 w 1992782"/>
              <a:gd name="connsiteY66" fmla="*/ 897466 h 897466"/>
              <a:gd name="connsiteX67" fmla="*/ 866716 w 1992782"/>
              <a:gd name="connsiteY67" fmla="*/ 812800 h 897466"/>
              <a:gd name="connsiteX68" fmla="*/ 938682 w 1992782"/>
              <a:gd name="connsiteY68" fmla="*/ 817033 h 897466"/>
              <a:gd name="connsiteX69" fmla="*/ 947149 w 1992782"/>
              <a:gd name="connsiteY69" fmla="*/ 757767 h 897466"/>
              <a:gd name="connsiteX70" fmla="*/ 989482 w 1992782"/>
              <a:gd name="connsiteY70" fmla="*/ 728132 h 897466"/>
              <a:gd name="connsiteX71" fmla="*/ 1078383 w 1992782"/>
              <a:gd name="connsiteY71" fmla="*/ 698499 h 897466"/>
              <a:gd name="connsiteX72" fmla="*/ 1150349 w 1992782"/>
              <a:gd name="connsiteY72" fmla="*/ 723900 h 897466"/>
              <a:gd name="connsiteX73" fmla="*/ 1239249 w 1992782"/>
              <a:gd name="connsiteY73" fmla="*/ 766233 h 897466"/>
              <a:gd name="connsiteX74" fmla="*/ 1273116 w 1992782"/>
              <a:gd name="connsiteY74" fmla="*/ 800100 h 897466"/>
              <a:gd name="connsiteX75" fmla="*/ 1328148 w 1992782"/>
              <a:gd name="connsiteY75" fmla="*/ 829734 h 897466"/>
              <a:gd name="connsiteX76" fmla="*/ 1315449 w 1992782"/>
              <a:gd name="connsiteY76" fmla="*/ 829733 h 897466"/>
              <a:gd name="connsiteX77" fmla="*/ 1336615 w 1992782"/>
              <a:gd name="connsiteY77" fmla="*/ 821267 h 897466"/>
              <a:gd name="connsiteX78" fmla="*/ 1349316 w 1992782"/>
              <a:gd name="connsiteY78" fmla="*/ 850900 h 897466"/>
              <a:gd name="connsiteX79" fmla="*/ 1311216 w 1992782"/>
              <a:gd name="connsiteY79" fmla="*/ 791633 h 897466"/>
              <a:gd name="connsiteX80" fmla="*/ 1294282 w 1992782"/>
              <a:gd name="connsiteY80" fmla="*/ 774700 h 897466"/>
              <a:gd name="connsiteX81" fmla="*/ 1256182 w 1992782"/>
              <a:gd name="connsiteY81" fmla="*/ 715433 h 897466"/>
              <a:gd name="connsiteX82" fmla="*/ 1235016 w 1992782"/>
              <a:gd name="connsiteY82" fmla="*/ 694266 h 897466"/>
              <a:gd name="connsiteX83" fmla="*/ 1256182 w 1992782"/>
              <a:gd name="connsiteY83" fmla="*/ 673100 h 897466"/>
              <a:gd name="connsiteX84" fmla="*/ 1328149 w 1992782"/>
              <a:gd name="connsiteY84" fmla="*/ 664633 h 897466"/>
              <a:gd name="connsiteX85" fmla="*/ 1370482 w 1992782"/>
              <a:gd name="connsiteY85" fmla="*/ 706966 h 897466"/>
              <a:gd name="connsiteX86" fmla="*/ 1455149 w 1992782"/>
              <a:gd name="connsiteY86" fmla="*/ 706966 h 897466"/>
              <a:gd name="connsiteX87" fmla="*/ 1531349 w 1992782"/>
              <a:gd name="connsiteY87" fmla="*/ 723900 h 897466"/>
              <a:gd name="connsiteX88" fmla="*/ 1789582 w 1992782"/>
              <a:gd name="connsiteY88" fmla="*/ 774699 h 897466"/>
              <a:gd name="connsiteX89" fmla="*/ 1844615 w 1992782"/>
              <a:gd name="connsiteY89" fmla="*/ 753533 h 897466"/>
              <a:gd name="connsiteX90" fmla="*/ 1886949 w 1992782"/>
              <a:gd name="connsiteY90" fmla="*/ 766233 h 897466"/>
              <a:gd name="connsiteX91" fmla="*/ 1903882 w 1992782"/>
              <a:gd name="connsiteY91" fmla="*/ 787400 h 897466"/>
              <a:gd name="connsiteX92" fmla="*/ 1916582 w 1992782"/>
              <a:gd name="connsiteY92" fmla="*/ 749300 h 897466"/>
              <a:gd name="connsiteX93" fmla="*/ 1929282 w 1992782"/>
              <a:gd name="connsiteY93" fmla="*/ 736599 h 897466"/>
              <a:gd name="connsiteX94" fmla="*/ 1954682 w 1992782"/>
              <a:gd name="connsiteY94" fmla="*/ 711200 h 897466"/>
              <a:gd name="connsiteX95" fmla="*/ 1853082 w 1992782"/>
              <a:gd name="connsiteY95" fmla="*/ 702733 h 897466"/>
              <a:gd name="connsiteX96" fmla="*/ 1992782 w 1992782"/>
              <a:gd name="connsiteY96" fmla="*/ 694266 h 897466"/>
              <a:gd name="connsiteX97" fmla="*/ 1908116 w 1992782"/>
              <a:gd name="connsiteY97" fmla="*/ 651933 h 897466"/>
              <a:gd name="connsiteX98" fmla="*/ 1941983 w 1992782"/>
              <a:gd name="connsiteY98" fmla="*/ 635000 h 897466"/>
              <a:gd name="connsiteX99" fmla="*/ 1823449 w 1992782"/>
              <a:gd name="connsiteY99" fmla="*/ 618066 h 897466"/>
              <a:gd name="connsiteX100" fmla="*/ 1941983 w 1992782"/>
              <a:gd name="connsiteY100" fmla="*/ 584200 h 897466"/>
              <a:gd name="connsiteX101" fmla="*/ 1861549 w 1992782"/>
              <a:gd name="connsiteY101" fmla="*/ 584199 h 897466"/>
              <a:gd name="connsiteX102" fmla="*/ 1831916 w 1992782"/>
              <a:gd name="connsiteY102" fmla="*/ 563032 h 897466"/>
              <a:gd name="connsiteX103" fmla="*/ 1941982 w 1992782"/>
              <a:gd name="connsiteY103" fmla="*/ 512233 h 897466"/>
              <a:gd name="connsiteX104" fmla="*/ 1861548 w 1992782"/>
              <a:gd name="connsiteY104" fmla="*/ 524933 h 897466"/>
              <a:gd name="connsiteX105" fmla="*/ 1903882 w 1992782"/>
              <a:gd name="connsiteY105" fmla="*/ 478366 h 897466"/>
              <a:gd name="connsiteX106" fmla="*/ 1908116 w 1992782"/>
              <a:gd name="connsiteY106" fmla="*/ 448733 h 897466"/>
              <a:gd name="connsiteX107" fmla="*/ 1853082 w 1992782"/>
              <a:gd name="connsiteY107" fmla="*/ 465666 h 897466"/>
              <a:gd name="connsiteX108" fmla="*/ 1865782 w 1992782"/>
              <a:gd name="connsiteY108" fmla="*/ 431800 h 897466"/>
              <a:gd name="connsiteX109" fmla="*/ 1764182 w 1992782"/>
              <a:gd name="connsiteY109" fmla="*/ 461433 h 897466"/>
              <a:gd name="connsiteX110" fmla="*/ 1802282 w 1992782"/>
              <a:gd name="connsiteY110" fmla="*/ 414866 h 897466"/>
              <a:gd name="connsiteX111" fmla="*/ 1768416 w 1992782"/>
              <a:gd name="connsiteY111" fmla="*/ 427566 h 897466"/>
              <a:gd name="connsiteX112" fmla="*/ 1654116 w 1992782"/>
              <a:gd name="connsiteY112" fmla="*/ 478366 h 897466"/>
              <a:gd name="connsiteX113" fmla="*/ 1501716 w 1992782"/>
              <a:gd name="connsiteY113" fmla="*/ 546100 h 897466"/>
              <a:gd name="connsiteX114" fmla="*/ 1467849 w 1992782"/>
              <a:gd name="connsiteY114" fmla="*/ 588433 h 897466"/>
              <a:gd name="connsiteX115" fmla="*/ 1391649 w 1992782"/>
              <a:gd name="connsiteY115" fmla="*/ 546099 h 897466"/>
              <a:gd name="connsiteX116" fmla="*/ 1323915 w 1992782"/>
              <a:gd name="connsiteY116" fmla="*/ 537634 h 897466"/>
              <a:gd name="connsiteX117" fmla="*/ 1281582 w 1992782"/>
              <a:gd name="connsiteY117" fmla="*/ 558799 h 897466"/>
              <a:gd name="connsiteX118" fmla="*/ 1251949 w 1992782"/>
              <a:gd name="connsiteY118" fmla="*/ 567266 h 897466"/>
              <a:gd name="connsiteX119" fmla="*/ 1196916 w 1992782"/>
              <a:gd name="connsiteY119" fmla="*/ 579966 h 897466"/>
              <a:gd name="connsiteX120" fmla="*/ 1179982 w 1992782"/>
              <a:gd name="connsiteY120" fmla="*/ 609600 h 897466"/>
              <a:gd name="connsiteX121" fmla="*/ 1188449 w 1992782"/>
              <a:gd name="connsiteY121" fmla="*/ 529166 h 897466"/>
              <a:gd name="connsiteX122" fmla="*/ 1209616 w 1992782"/>
              <a:gd name="connsiteY122" fmla="*/ 495300 h 897466"/>
              <a:gd name="connsiteX123" fmla="*/ 1273116 w 1992782"/>
              <a:gd name="connsiteY123" fmla="*/ 465666 h 897466"/>
              <a:gd name="connsiteX124" fmla="*/ 1251949 w 1992782"/>
              <a:gd name="connsiteY124" fmla="*/ 431800 h 897466"/>
              <a:gd name="connsiteX125" fmla="*/ 1243482 w 1992782"/>
              <a:gd name="connsiteY125" fmla="*/ 402166 h 897466"/>
              <a:gd name="connsiteX126" fmla="*/ 1222316 w 1992782"/>
              <a:gd name="connsiteY126" fmla="*/ 402166 h 897466"/>
              <a:gd name="connsiteX127" fmla="*/ 1353549 w 1992782"/>
              <a:gd name="connsiteY127" fmla="*/ 325966 h 897466"/>
              <a:gd name="connsiteX128" fmla="*/ 1408582 w 1992782"/>
              <a:gd name="connsiteY128" fmla="*/ 313266 h 897466"/>
              <a:gd name="connsiteX129" fmla="*/ 1383182 w 1992782"/>
              <a:gd name="connsiteY129" fmla="*/ 283633 h 897466"/>
              <a:gd name="connsiteX130" fmla="*/ 1438216 w 1992782"/>
              <a:gd name="connsiteY130" fmla="*/ 270933 h 897466"/>
              <a:gd name="connsiteX131" fmla="*/ 1315450 w 1992782"/>
              <a:gd name="connsiteY131" fmla="*/ 292100 h 897466"/>
              <a:gd name="connsiteX132" fmla="*/ 1188448 w 1992782"/>
              <a:gd name="connsiteY132" fmla="*/ 321734 h 897466"/>
              <a:gd name="connsiteX133" fmla="*/ 1078383 w 1992782"/>
              <a:gd name="connsiteY133" fmla="*/ 364066 h 897466"/>
              <a:gd name="connsiteX134" fmla="*/ 951381 w 1992782"/>
              <a:gd name="connsiteY134" fmla="*/ 406399 h 897466"/>
              <a:gd name="connsiteX135" fmla="*/ 879416 w 1992782"/>
              <a:gd name="connsiteY135" fmla="*/ 385233 h 897466"/>
              <a:gd name="connsiteX136" fmla="*/ 710082 w 1992782"/>
              <a:gd name="connsiteY136" fmla="*/ 355600 h 897466"/>
              <a:gd name="connsiteX137" fmla="*/ 930216 w 1992782"/>
              <a:gd name="connsiteY137" fmla="*/ 347133 h 897466"/>
              <a:gd name="connsiteX138" fmla="*/ 828616 w 1992782"/>
              <a:gd name="connsiteY138" fmla="*/ 309033 h 897466"/>
              <a:gd name="connsiteX139" fmla="*/ 951382 w 1992782"/>
              <a:gd name="connsiteY139" fmla="*/ 270933 h 897466"/>
              <a:gd name="connsiteX140" fmla="*/ 845549 w 1992782"/>
              <a:gd name="connsiteY140" fmla="*/ 232833 h 897466"/>
              <a:gd name="connsiteX141" fmla="*/ 879416 w 1992782"/>
              <a:gd name="connsiteY141" fmla="*/ 169333 h 897466"/>
              <a:gd name="connsiteX142" fmla="*/ 938682 w 1992782"/>
              <a:gd name="connsiteY142" fmla="*/ 135466 h 897466"/>
              <a:gd name="connsiteX143" fmla="*/ 938682 w 1992782"/>
              <a:gd name="connsiteY143" fmla="*/ 101600 h 897466"/>
              <a:gd name="connsiteX144" fmla="*/ 904816 w 1992782"/>
              <a:gd name="connsiteY144" fmla="*/ 110066 h 897466"/>
              <a:gd name="connsiteX145" fmla="*/ 909049 w 1992782"/>
              <a:gd name="connsiteY145" fmla="*/ 67733 h 897466"/>
              <a:gd name="connsiteX146" fmla="*/ 845549 w 1992782"/>
              <a:gd name="connsiteY146" fmla="*/ 84666 h 897466"/>
              <a:gd name="connsiteX147" fmla="*/ 832849 w 1992782"/>
              <a:gd name="connsiteY147" fmla="*/ 88900 h 897466"/>
              <a:gd name="connsiteX148" fmla="*/ 773582 w 1992782"/>
              <a:gd name="connsiteY148" fmla="*/ 118533 h 897466"/>
              <a:gd name="connsiteX149" fmla="*/ 739716 w 1992782"/>
              <a:gd name="connsiteY149" fmla="*/ 169333 h 897466"/>
              <a:gd name="connsiteX150" fmla="*/ 688916 w 1992782"/>
              <a:gd name="connsiteY150" fmla="*/ 173566 h 897466"/>
              <a:gd name="connsiteX151" fmla="*/ 621182 w 1992782"/>
              <a:gd name="connsiteY151" fmla="*/ 169333 h 897466"/>
              <a:gd name="connsiteX152" fmla="*/ 506883 w 1992782"/>
              <a:gd name="connsiteY152" fmla="*/ 220133 h 897466"/>
              <a:gd name="connsiteX153" fmla="*/ 468782 w 1992782"/>
              <a:gd name="connsiteY153" fmla="*/ 237066 h 897466"/>
              <a:gd name="connsiteX154" fmla="*/ 409516 w 1992782"/>
              <a:gd name="connsiteY154" fmla="*/ 241299 h 897466"/>
              <a:gd name="connsiteX155" fmla="*/ 392582 w 1992782"/>
              <a:gd name="connsiteY155" fmla="*/ 211667 h 897466"/>
              <a:gd name="connsiteX156" fmla="*/ 371416 w 1992782"/>
              <a:gd name="connsiteY156" fmla="*/ 156633 h 897466"/>
              <a:gd name="connsiteX157" fmla="*/ 388350 w 1992782"/>
              <a:gd name="connsiteY157" fmla="*/ 88900 h 897466"/>
              <a:gd name="connsiteX158" fmla="*/ 396816 w 1992782"/>
              <a:gd name="connsiteY158" fmla="*/ 0 h 897466"/>
              <a:gd name="connsiteX159" fmla="*/ 350249 w 1992782"/>
              <a:gd name="connsiteY159" fmla="*/ 25399 h 897466"/>
              <a:gd name="connsiteX160" fmla="*/ 337549 w 1992782"/>
              <a:gd name="connsiteY160" fmla="*/ 71967 h 897466"/>
              <a:gd name="connsiteX0" fmla="*/ 337549 w 1992782"/>
              <a:gd name="connsiteY0" fmla="*/ 50800 h 876299"/>
              <a:gd name="connsiteX1" fmla="*/ 290982 w 1992782"/>
              <a:gd name="connsiteY1" fmla="*/ 105833 h 876299"/>
              <a:gd name="connsiteX2" fmla="*/ 278282 w 1992782"/>
              <a:gd name="connsiteY2" fmla="*/ 135465 h 876299"/>
              <a:gd name="connsiteX3" fmla="*/ 265584 w 1992782"/>
              <a:gd name="connsiteY3" fmla="*/ 160865 h 876299"/>
              <a:gd name="connsiteX4" fmla="*/ 235948 w 1992782"/>
              <a:gd name="connsiteY4" fmla="*/ 211666 h 876299"/>
              <a:gd name="connsiteX5" fmla="*/ 223248 w 1992782"/>
              <a:gd name="connsiteY5" fmla="*/ 232833 h 876299"/>
              <a:gd name="connsiteX6" fmla="*/ 214783 w 1992782"/>
              <a:gd name="connsiteY6" fmla="*/ 253999 h 876299"/>
              <a:gd name="connsiteX7" fmla="*/ 176683 w 1992782"/>
              <a:gd name="connsiteY7" fmla="*/ 296333 h 876299"/>
              <a:gd name="connsiteX8" fmla="*/ 134349 w 1992782"/>
              <a:gd name="connsiteY8" fmla="*/ 283633 h 876299"/>
              <a:gd name="connsiteX9" fmla="*/ 121649 w 1992782"/>
              <a:gd name="connsiteY9" fmla="*/ 296332 h 876299"/>
              <a:gd name="connsiteX10" fmla="*/ 75082 w 1992782"/>
              <a:gd name="connsiteY10" fmla="*/ 342899 h 876299"/>
              <a:gd name="connsiteX11" fmla="*/ 20050 w 1992782"/>
              <a:gd name="connsiteY11" fmla="*/ 296333 h 876299"/>
              <a:gd name="connsiteX12" fmla="*/ 75082 w 1992782"/>
              <a:gd name="connsiteY12" fmla="*/ 334433 h 876299"/>
              <a:gd name="connsiteX13" fmla="*/ 108949 w 1992782"/>
              <a:gd name="connsiteY13" fmla="*/ 300566 h 876299"/>
              <a:gd name="connsiteX14" fmla="*/ 100482 w 1992782"/>
              <a:gd name="connsiteY14" fmla="*/ 300566 h 876299"/>
              <a:gd name="connsiteX15" fmla="*/ 142816 w 1992782"/>
              <a:gd name="connsiteY15" fmla="*/ 330200 h 876299"/>
              <a:gd name="connsiteX16" fmla="*/ 3116 w 1992782"/>
              <a:gd name="connsiteY16" fmla="*/ 355599 h 876299"/>
              <a:gd name="connsiteX17" fmla="*/ 32749 w 1992782"/>
              <a:gd name="connsiteY17" fmla="*/ 334433 h 876299"/>
              <a:gd name="connsiteX18" fmla="*/ 79316 w 1992782"/>
              <a:gd name="connsiteY18" fmla="*/ 372532 h 876299"/>
              <a:gd name="connsiteX19" fmla="*/ 117416 w 1992782"/>
              <a:gd name="connsiteY19" fmla="*/ 380999 h 876299"/>
              <a:gd name="connsiteX20" fmla="*/ 163982 w 1992782"/>
              <a:gd name="connsiteY20" fmla="*/ 393699 h 876299"/>
              <a:gd name="connsiteX21" fmla="*/ 138582 w 1992782"/>
              <a:gd name="connsiteY21" fmla="*/ 380999 h 876299"/>
              <a:gd name="connsiteX22" fmla="*/ 142815 w 1992782"/>
              <a:gd name="connsiteY22" fmla="*/ 393700 h 876299"/>
              <a:gd name="connsiteX23" fmla="*/ 142815 w 1992782"/>
              <a:gd name="connsiteY23" fmla="*/ 397933 h 876299"/>
              <a:gd name="connsiteX24" fmla="*/ 189382 w 1992782"/>
              <a:gd name="connsiteY24" fmla="*/ 419100 h 876299"/>
              <a:gd name="connsiteX25" fmla="*/ 180916 w 1992782"/>
              <a:gd name="connsiteY25" fmla="*/ 457199 h 876299"/>
              <a:gd name="connsiteX26" fmla="*/ 244416 w 1992782"/>
              <a:gd name="connsiteY26" fmla="*/ 465666 h 876299"/>
              <a:gd name="connsiteX27" fmla="*/ 265582 w 1992782"/>
              <a:gd name="connsiteY27" fmla="*/ 482599 h 876299"/>
              <a:gd name="connsiteX28" fmla="*/ 278282 w 1992782"/>
              <a:gd name="connsiteY28" fmla="*/ 507999 h 876299"/>
              <a:gd name="connsiteX29" fmla="*/ 320615 w 1992782"/>
              <a:gd name="connsiteY29" fmla="*/ 507999 h 876299"/>
              <a:gd name="connsiteX30" fmla="*/ 346015 w 1992782"/>
              <a:gd name="connsiteY30" fmla="*/ 537633 h 876299"/>
              <a:gd name="connsiteX31" fmla="*/ 337548 w 1992782"/>
              <a:gd name="connsiteY31" fmla="*/ 592666 h 876299"/>
              <a:gd name="connsiteX32" fmla="*/ 265583 w 1992782"/>
              <a:gd name="connsiteY32" fmla="*/ 643466 h 876299"/>
              <a:gd name="connsiteX33" fmla="*/ 138582 w 1992782"/>
              <a:gd name="connsiteY33" fmla="*/ 656166 h 876299"/>
              <a:gd name="connsiteX34" fmla="*/ 168216 w 1992782"/>
              <a:gd name="connsiteY34" fmla="*/ 639233 h 876299"/>
              <a:gd name="connsiteX35" fmla="*/ 142816 w 1992782"/>
              <a:gd name="connsiteY35" fmla="*/ 651933 h 876299"/>
              <a:gd name="connsiteX36" fmla="*/ 67612 w 1992782"/>
              <a:gd name="connsiteY36" fmla="*/ 663033 h 876299"/>
              <a:gd name="connsiteX37" fmla="*/ 8345 w 1992782"/>
              <a:gd name="connsiteY37" fmla="*/ 675733 h 876299"/>
              <a:gd name="connsiteX38" fmla="*/ 15816 w 1992782"/>
              <a:gd name="connsiteY38" fmla="*/ 706965 h 876299"/>
              <a:gd name="connsiteX39" fmla="*/ 62383 w 1992782"/>
              <a:gd name="connsiteY39" fmla="*/ 702733 h 876299"/>
              <a:gd name="connsiteX40" fmla="*/ 28515 w 1992782"/>
              <a:gd name="connsiteY40" fmla="*/ 728133 h 876299"/>
              <a:gd name="connsiteX41" fmla="*/ 70849 w 1992782"/>
              <a:gd name="connsiteY41" fmla="*/ 711199 h 876299"/>
              <a:gd name="connsiteX42" fmla="*/ 118412 w 1992782"/>
              <a:gd name="connsiteY42" fmla="*/ 713833 h 876299"/>
              <a:gd name="connsiteX43" fmla="*/ 185149 w 1992782"/>
              <a:gd name="connsiteY43" fmla="*/ 732365 h 876299"/>
              <a:gd name="connsiteX44" fmla="*/ 197849 w 1992782"/>
              <a:gd name="connsiteY44" fmla="*/ 711200 h 876299"/>
              <a:gd name="connsiteX45" fmla="*/ 244416 w 1992782"/>
              <a:gd name="connsiteY45" fmla="*/ 711199 h 876299"/>
              <a:gd name="connsiteX46" fmla="*/ 282516 w 1992782"/>
              <a:gd name="connsiteY46" fmla="*/ 719666 h 876299"/>
              <a:gd name="connsiteX47" fmla="*/ 299449 w 1992782"/>
              <a:gd name="connsiteY47" fmla="*/ 736599 h 876299"/>
              <a:gd name="connsiteX48" fmla="*/ 337549 w 1992782"/>
              <a:gd name="connsiteY48" fmla="*/ 736599 h 876299"/>
              <a:gd name="connsiteX49" fmla="*/ 341782 w 1992782"/>
              <a:gd name="connsiteY49" fmla="*/ 749299 h 876299"/>
              <a:gd name="connsiteX50" fmla="*/ 379882 w 1992782"/>
              <a:gd name="connsiteY50" fmla="*/ 745066 h 876299"/>
              <a:gd name="connsiteX51" fmla="*/ 405282 w 1992782"/>
              <a:gd name="connsiteY51" fmla="*/ 728133 h 876299"/>
              <a:gd name="connsiteX52" fmla="*/ 413749 w 1992782"/>
              <a:gd name="connsiteY52" fmla="*/ 715433 h 876299"/>
              <a:gd name="connsiteX53" fmla="*/ 515349 w 1992782"/>
              <a:gd name="connsiteY53" fmla="*/ 681566 h 876299"/>
              <a:gd name="connsiteX54" fmla="*/ 592062 w 1992782"/>
              <a:gd name="connsiteY54" fmla="*/ 694483 h 876299"/>
              <a:gd name="connsiteX55" fmla="*/ 688916 w 1992782"/>
              <a:gd name="connsiteY55" fmla="*/ 770467 h 876299"/>
              <a:gd name="connsiteX56" fmla="*/ 739715 w 1992782"/>
              <a:gd name="connsiteY56" fmla="*/ 808566 h 876299"/>
              <a:gd name="connsiteX57" fmla="*/ 748182 w 1992782"/>
              <a:gd name="connsiteY57" fmla="*/ 821266 h 876299"/>
              <a:gd name="connsiteX58" fmla="*/ 782049 w 1992782"/>
              <a:gd name="connsiteY58" fmla="*/ 863599 h 876299"/>
              <a:gd name="connsiteX59" fmla="*/ 828615 w 1992782"/>
              <a:gd name="connsiteY59" fmla="*/ 829733 h 876299"/>
              <a:gd name="connsiteX60" fmla="*/ 794749 w 1992782"/>
              <a:gd name="connsiteY60" fmla="*/ 846666 h 876299"/>
              <a:gd name="connsiteX61" fmla="*/ 773582 w 1992782"/>
              <a:gd name="connsiteY61" fmla="*/ 825499 h 876299"/>
              <a:gd name="connsiteX62" fmla="*/ 756649 w 1992782"/>
              <a:gd name="connsiteY62" fmla="*/ 770466 h 876299"/>
              <a:gd name="connsiteX63" fmla="*/ 824382 w 1992782"/>
              <a:gd name="connsiteY63" fmla="*/ 863599 h 876299"/>
              <a:gd name="connsiteX64" fmla="*/ 849782 w 1992782"/>
              <a:gd name="connsiteY64" fmla="*/ 833967 h 876299"/>
              <a:gd name="connsiteX65" fmla="*/ 879416 w 1992782"/>
              <a:gd name="connsiteY65" fmla="*/ 855133 h 876299"/>
              <a:gd name="connsiteX66" fmla="*/ 879416 w 1992782"/>
              <a:gd name="connsiteY66" fmla="*/ 876299 h 876299"/>
              <a:gd name="connsiteX67" fmla="*/ 866716 w 1992782"/>
              <a:gd name="connsiteY67" fmla="*/ 791633 h 876299"/>
              <a:gd name="connsiteX68" fmla="*/ 938682 w 1992782"/>
              <a:gd name="connsiteY68" fmla="*/ 795866 h 876299"/>
              <a:gd name="connsiteX69" fmla="*/ 947149 w 1992782"/>
              <a:gd name="connsiteY69" fmla="*/ 736600 h 876299"/>
              <a:gd name="connsiteX70" fmla="*/ 989482 w 1992782"/>
              <a:gd name="connsiteY70" fmla="*/ 706965 h 876299"/>
              <a:gd name="connsiteX71" fmla="*/ 1078383 w 1992782"/>
              <a:gd name="connsiteY71" fmla="*/ 677332 h 876299"/>
              <a:gd name="connsiteX72" fmla="*/ 1150349 w 1992782"/>
              <a:gd name="connsiteY72" fmla="*/ 702733 h 876299"/>
              <a:gd name="connsiteX73" fmla="*/ 1239249 w 1992782"/>
              <a:gd name="connsiteY73" fmla="*/ 745066 h 876299"/>
              <a:gd name="connsiteX74" fmla="*/ 1273116 w 1992782"/>
              <a:gd name="connsiteY74" fmla="*/ 778933 h 876299"/>
              <a:gd name="connsiteX75" fmla="*/ 1328148 w 1992782"/>
              <a:gd name="connsiteY75" fmla="*/ 808567 h 876299"/>
              <a:gd name="connsiteX76" fmla="*/ 1315449 w 1992782"/>
              <a:gd name="connsiteY76" fmla="*/ 808566 h 876299"/>
              <a:gd name="connsiteX77" fmla="*/ 1336615 w 1992782"/>
              <a:gd name="connsiteY77" fmla="*/ 800100 h 876299"/>
              <a:gd name="connsiteX78" fmla="*/ 1349316 w 1992782"/>
              <a:gd name="connsiteY78" fmla="*/ 829733 h 876299"/>
              <a:gd name="connsiteX79" fmla="*/ 1311216 w 1992782"/>
              <a:gd name="connsiteY79" fmla="*/ 770466 h 876299"/>
              <a:gd name="connsiteX80" fmla="*/ 1294282 w 1992782"/>
              <a:gd name="connsiteY80" fmla="*/ 753533 h 876299"/>
              <a:gd name="connsiteX81" fmla="*/ 1256182 w 1992782"/>
              <a:gd name="connsiteY81" fmla="*/ 694266 h 876299"/>
              <a:gd name="connsiteX82" fmla="*/ 1235016 w 1992782"/>
              <a:gd name="connsiteY82" fmla="*/ 673099 h 876299"/>
              <a:gd name="connsiteX83" fmla="*/ 1256182 w 1992782"/>
              <a:gd name="connsiteY83" fmla="*/ 651933 h 876299"/>
              <a:gd name="connsiteX84" fmla="*/ 1328149 w 1992782"/>
              <a:gd name="connsiteY84" fmla="*/ 643466 h 876299"/>
              <a:gd name="connsiteX85" fmla="*/ 1370482 w 1992782"/>
              <a:gd name="connsiteY85" fmla="*/ 685799 h 876299"/>
              <a:gd name="connsiteX86" fmla="*/ 1455149 w 1992782"/>
              <a:gd name="connsiteY86" fmla="*/ 685799 h 876299"/>
              <a:gd name="connsiteX87" fmla="*/ 1531349 w 1992782"/>
              <a:gd name="connsiteY87" fmla="*/ 702733 h 876299"/>
              <a:gd name="connsiteX88" fmla="*/ 1789582 w 1992782"/>
              <a:gd name="connsiteY88" fmla="*/ 753532 h 876299"/>
              <a:gd name="connsiteX89" fmla="*/ 1844615 w 1992782"/>
              <a:gd name="connsiteY89" fmla="*/ 732366 h 876299"/>
              <a:gd name="connsiteX90" fmla="*/ 1886949 w 1992782"/>
              <a:gd name="connsiteY90" fmla="*/ 745066 h 876299"/>
              <a:gd name="connsiteX91" fmla="*/ 1903882 w 1992782"/>
              <a:gd name="connsiteY91" fmla="*/ 766233 h 876299"/>
              <a:gd name="connsiteX92" fmla="*/ 1916582 w 1992782"/>
              <a:gd name="connsiteY92" fmla="*/ 728133 h 876299"/>
              <a:gd name="connsiteX93" fmla="*/ 1929282 w 1992782"/>
              <a:gd name="connsiteY93" fmla="*/ 715432 h 876299"/>
              <a:gd name="connsiteX94" fmla="*/ 1954682 w 1992782"/>
              <a:gd name="connsiteY94" fmla="*/ 690033 h 876299"/>
              <a:gd name="connsiteX95" fmla="*/ 1853082 w 1992782"/>
              <a:gd name="connsiteY95" fmla="*/ 681566 h 876299"/>
              <a:gd name="connsiteX96" fmla="*/ 1992782 w 1992782"/>
              <a:gd name="connsiteY96" fmla="*/ 673099 h 876299"/>
              <a:gd name="connsiteX97" fmla="*/ 1908116 w 1992782"/>
              <a:gd name="connsiteY97" fmla="*/ 630766 h 876299"/>
              <a:gd name="connsiteX98" fmla="*/ 1941983 w 1992782"/>
              <a:gd name="connsiteY98" fmla="*/ 613833 h 876299"/>
              <a:gd name="connsiteX99" fmla="*/ 1823449 w 1992782"/>
              <a:gd name="connsiteY99" fmla="*/ 596899 h 876299"/>
              <a:gd name="connsiteX100" fmla="*/ 1941983 w 1992782"/>
              <a:gd name="connsiteY100" fmla="*/ 563033 h 876299"/>
              <a:gd name="connsiteX101" fmla="*/ 1861549 w 1992782"/>
              <a:gd name="connsiteY101" fmla="*/ 563032 h 876299"/>
              <a:gd name="connsiteX102" fmla="*/ 1831916 w 1992782"/>
              <a:gd name="connsiteY102" fmla="*/ 541865 h 876299"/>
              <a:gd name="connsiteX103" fmla="*/ 1941982 w 1992782"/>
              <a:gd name="connsiteY103" fmla="*/ 491066 h 876299"/>
              <a:gd name="connsiteX104" fmla="*/ 1861548 w 1992782"/>
              <a:gd name="connsiteY104" fmla="*/ 503766 h 876299"/>
              <a:gd name="connsiteX105" fmla="*/ 1903882 w 1992782"/>
              <a:gd name="connsiteY105" fmla="*/ 457199 h 876299"/>
              <a:gd name="connsiteX106" fmla="*/ 1908116 w 1992782"/>
              <a:gd name="connsiteY106" fmla="*/ 427566 h 876299"/>
              <a:gd name="connsiteX107" fmla="*/ 1853082 w 1992782"/>
              <a:gd name="connsiteY107" fmla="*/ 444499 h 876299"/>
              <a:gd name="connsiteX108" fmla="*/ 1865782 w 1992782"/>
              <a:gd name="connsiteY108" fmla="*/ 410633 h 876299"/>
              <a:gd name="connsiteX109" fmla="*/ 1764182 w 1992782"/>
              <a:gd name="connsiteY109" fmla="*/ 440266 h 876299"/>
              <a:gd name="connsiteX110" fmla="*/ 1802282 w 1992782"/>
              <a:gd name="connsiteY110" fmla="*/ 393699 h 876299"/>
              <a:gd name="connsiteX111" fmla="*/ 1768416 w 1992782"/>
              <a:gd name="connsiteY111" fmla="*/ 406399 h 876299"/>
              <a:gd name="connsiteX112" fmla="*/ 1654116 w 1992782"/>
              <a:gd name="connsiteY112" fmla="*/ 457199 h 876299"/>
              <a:gd name="connsiteX113" fmla="*/ 1501716 w 1992782"/>
              <a:gd name="connsiteY113" fmla="*/ 524933 h 876299"/>
              <a:gd name="connsiteX114" fmla="*/ 1467849 w 1992782"/>
              <a:gd name="connsiteY114" fmla="*/ 567266 h 876299"/>
              <a:gd name="connsiteX115" fmla="*/ 1391649 w 1992782"/>
              <a:gd name="connsiteY115" fmla="*/ 524932 h 876299"/>
              <a:gd name="connsiteX116" fmla="*/ 1323915 w 1992782"/>
              <a:gd name="connsiteY116" fmla="*/ 516467 h 876299"/>
              <a:gd name="connsiteX117" fmla="*/ 1281582 w 1992782"/>
              <a:gd name="connsiteY117" fmla="*/ 537632 h 876299"/>
              <a:gd name="connsiteX118" fmla="*/ 1251949 w 1992782"/>
              <a:gd name="connsiteY118" fmla="*/ 546099 h 876299"/>
              <a:gd name="connsiteX119" fmla="*/ 1196916 w 1992782"/>
              <a:gd name="connsiteY119" fmla="*/ 558799 h 876299"/>
              <a:gd name="connsiteX120" fmla="*/ 1179982 w 1992782"/>
              <a:gd name="connsiteY120" fmla="*/ 588433 h 876299"/>
              <a:gd name="connsiteX121" fmla="*/ 1188449 w 1992782"/>
              <a:gd name="connsiteY121" fmla="*/ 507999 h 876299"/>
              <a:gd name="connsiteX122" fmla="*/ 1209616 w 1992782"/>
              <a:gd name="connsiteY122" fmla="*/ 474133 h 876299"/>
              <a:gd name="connsiteX123" fmla="*/ 1273116 w 1992782"/>
              <a:gd name="connsiteY123" fmla="*/ 444499 h 876299"/>
              <a:gd name="connsiteX124" fmla="*/ 1251949 w 1992782"/>
              <a:gd name="connsiteY124" fmla="*/ 410633 h 876299"/>
              <a:gd name="connsiteX125" fmla="*/ 1243482 w 1992782"/>
              <a:gd name="connsiteY125" fmla="*/ 380999 h 876299"/>
              <a:gd name="connsiteX126" fmla="*/ 1222316 w 1992782"/>
              <a:gd name="connsiteY126" fmla="*/ 380999 h 876299"/>
              <a:gd name="connsiteX127" fmla="*/ 1353549 w 1992782"/>
              <a:gd name="connsiteY127" fmla="*/ 304799 h 876299"/>
              <a:gd name="connsiteX128" fmla="*/ 1408582 w 1992782"/>
              <a:gd name="connsiteY128" fmla="*/ 292099 h 876299"/>
              <a:gd name="connsiteX129" fmla="*/ 1383182 w 1992782"/>
              <a:gd name="connsiteY129" fmla="*/ 262466 h 876299"/>
              <a:gd name="connsiteX130" fmla="*/ 1438216 w 1992782"/>
              <a:gd name="connsiteY130" fmla="*/ 249766 h 876299"/>
              <a:gd name="connsiteX131" fmla="*/ 1315450 w 1992782"/>
              <a:gd name="connsiteY131" fmla="*/ 270933 h 876299"/>
              <a:gd name="connsiteX132" fmla="*/ 1188448 w 1992782"/>
              <a:gd name="connsiteY132" fmla="*/ 300567 h 876299"/>
              <a:gd name="connsiteX133" fmla="*/ 1078383 w 1992782"/>
              <a:gd name="connsiteY133" fmla="*/ 342899 h 876299"/>
              <a:gd name="connsiteX134" fmla="*/ 951381 w 1992782"/>
              <a:gd name="connsiteY134" fmla="*/ 385232 h 876299"/>
              <a:gd name="connsiteX135" fmla="*/ 879416 w 1992782"/>
              <a:gd name="connsiteY135" fmla="*/ 364066 h 876299"/>
              <a:gd name="connsiteX136" fmla="*/ 710082 w 1992782"/>
              <a:gd name="connsiteY136" fmla="*/ 334433 h 876299"/>
              <a:gd name="connsiteX137" fmla="*/ 930216 w 1992782"/>
              <a:gd name="connsiteY137" fmla="*/ 325966 h 876299"/>
              <a:gd name="connsiteX138" fmla="*/ 828616 w 1992782"/>
              <a:gd name="connsiteY138" fmla="*/ 287866 h 876299"/>
              <a:gd name="connsiteX139" fmla="*/ 951382 w 1992782"/>
              <a:gd name="connsiteY139" fmla="*/ 249766 h 876299"/>
              <a:gd name="connsiteX140" fmla="*/ 845549 w 1992782"/>
              <a:gd name="connsiteY140" fmla="*/ 211666 h 876299"/>
              <a:gd name="connsiteX141" fmla="*/ 879416 w 1992782"/>
              <a:gd name="connsiteY141" fmla="*/ 148166 h 876299"/>
              <a:gd name="connsiteX142" fmla="*/ 938682 w 1992782"/>
              <a:gd name="connsiteY142" fmla="*/ 114299 h 876299"/>
              <a:gd name="connsiteX143" fmla="*/ 938682 w 1992782"/>
              <a:gd name="connsiteY143" fmla="*/ 80433 h 876299"/>
              <a:gd name="connsiteX144" fmla="*/ 904816 w 1992782"/>
              <a:gd name="connsiteY144" fmla="*/ 88899 h 876299"/>
              <a:gd name="connsiteX145" fmla="*/ 909049 w 1992782"/>
              <a:gd name="connsiteY145" fmla="*/ 46566 h 876299"/>
              <a:gd name="connsiteX146" fmla="*/ 845549 w 1992782"/>
              <a:gd name="connsiteY146" fmla="*/ 63499 h 876299"/>
              <a:gd name="connsiteX147" fmla="*/ 832849 w 1992782"/>
              <a:gd name="connsiteY147" fmla="*/ 67733 h 876299"/>
              <a:gd name="connsiteX148" fmla="*/ 773582 w 1992782"/>
              <a:gd name="connsiteY148" fmla="*/ 97366 h 876299"/>
              <a:gd name="connsiteX149" fmla="*/ 739716 w 1992782"/>
              <a:gd name="connsiteY149" fmla="*/ 148166 h 876299"/>
              <a:gd name="connsiteX150" fmla="*/ 688916 w 1992782"/>
              <a:gd name="connsiteY150" fmla="*/ 152399 h 876299"/>
              <a:gd name="connsiteX151" fmla="*/ 621182 w 1992782"/>
              <a:gd name="connsiteY151" fmla="*/ 148166 h 876299"/>
              <a:gd name="connsiteX152" fmla="*/ 506883 w 1992782"/>
              <a:gd name="connsiteY152" fmla="*/ 198966 h 876299"/>
              <a:gd name="connsiteX153" fmla="*/ 468782 w 1992782"/>
              <a:gd name="connsiteY153" fmla="*/ 215899 h 876299"/>
              <a:gd name="connsiteX154" fmla="*/ 409516 w 1992782"/>
              <a:gd name="connsiteY154" fmla="*/ 220132 h 876299"/>
              <a:gd name="connsiteX155" fmla="*/ 392582 w 1992782"/>
              <a:gd name="connsiteY155" fmla="*/ 190500 h 876299"/>
              <a:gd name="connsiteX156" fmla="*/ 371416 w 1992782"/>
              <a:gd name="connsiteY156" fmla="*/ 135466 h 876299"/>
              <a:gd name="connsiteX157" fmla="*/ 388350 w 1992782"/>
              <a:gd name="connsiteY157" fmla="*/ 67733 h 876299"/>
              <a:gd name="connsiteX158" fmla="*/ 396816 w 1992782"/>
              <a:gd name="connsiteY158" fmla="*/ 0 h 876299"/>
              <a:gd name="connsiteX159" fmla="*/ 350249 w 1992782"/>
              <a:gd name="connsiteY159" fmla="*/ 4232 h 876299"/>
              <a:gd name="connsiteX160" fmla="*/ 337549 w 1992782"/>
              <a:gd name="connsiteY160" fmla="*/ 50800 h 8762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42815 w 1992782"/>
              <a:gd name="connsiteY23" fmla="*/ 423333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8216 w 1992782"/>
              <a:gd name="connsiteY34" fmla="*/ 6646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36600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42816 w 1992782"/>
              <a:gd name="connsiteY35" fmla="*/ 677333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67612 w 1992782"/>
              <a:gd name="connsiteY36" fmla="*/ 6884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81566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5583 w 1992782"/>
              <a:gd name="connsiteY32" fmla="*/ 668866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28515 w 1992782"/>
              <a:gd name="connsiteY40" fmla="*/ 7535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7549 w 1992782"/>
              <a:gd name="connsiteY0" fmla="*/ 76200 h 901699"/>
              <a:gd name="connsiteX1" fmla="*/ 290982 w 1992782"/>
              <a:gd name="connsiteY1" fmla="*/ 131233 h 901699"/>
              <a:gd name="connsiteX2" fmla="*/ 278282 w 1992782"/>
              <a:gd name="connsiteY2" fmla="*/ 160865 h 901699"/>
              <a:gd name="connsiteX3" fmla="*/ 265584 w 1992782"/>
              <a:gd name="connsiteY3" fmla="*/ 186265 h 901699"/>
              <a:gd name="connsiteX4" fmla="*/ 235948 w 1992782"/>
              <a:gd name="connsiteY4" fmla="*/ 237066 h 901699"/>
              <a:gd name="connsiteX5" fmla="*/ 223248 w 1992782"/>
              <a:gd name="connsiteY5" fmla="*/ 258233 h 901699"/>
              <a:gd name="connsiteX6" fmla="*/ 214783 w 1992782"/>
              <a:gd name="connsiteY6" fmla="*/ 279399 h 901699"/>
              <a:gd name="connsiteX7" fmla="*/ 176683 w 1992782"/>
              <a:gd name="connsiteY7" fmla="*/ 321733 h 901699"/>
              <a:gd name="connsiteX8" fmla="*/ 134349 w 1992782"/>
              <a:gd name="connsiteY8" fmla="*/ 309033 h 901699"/>
              <a:gd name="connsiteX9" fmla="*/ 121649 w 1992782"/>
              <a:gd name="connsiteY9" fmla="*/ 321732 h 901699"/>
              <a:gd name="connsiteX10" fmla="*/ 75082 w 1992782"/>
              <a:gd name="connsiteY10" fmla="*/ 368299 h 901699"/>
              <a:gd name="connsiteX11" fmla="*/ 20050 w 1992782"/>
              <a:gd name="connsiteY11" fmla="*/ 321733 h 901699"/>
              <a:gd name="connsiteX12" fmla="*/ 75082 w 1992782"/>
              <a:gd name="connsiteY12" fmla="*/ 359833 h 901699"/>
              <a:gd name="connsiteX13" fmla="*/ 108949 w 1992782"/>
              <a:gd name="connsiteY13" fmla="*/ 325966 h 901699"/>
              <a:gd name="connsiteX14" fmla="*/ 100482 w 1992782"/>
              <a:gd name="connsiteY14" fmla="*/ 325966 h 901699"/>
              <a:gd name="connsiteX15" fmla="*/ 142816 w 1992782"/>
              <a:gd name="connsiteY15" fmla="*/ 355600 h 901699"/>
              <a:gd name="connsiteX16" fmla="*/ 3116 w 1992782"/>
              <a:gd name="connsiteY16" fmla="*/ 380999 h 901699"/>
              <a:gd name="connsiteX17" fmla="*/ 32749 w 1992782"/>
              <a:gd name="connsiteY17" fmla="*/ 359833 h 901699"/>
              <a:gd name="connsiteX18" fmla="*/ 79316 w 1992782"/>
              <a:gd name="connsiteY18" fmla="*/ 397932 h 901699"/>
              <a:gd name="connsiteX19" fmla="*/ 117416 w 1992782"/>
              <a:gd name="connsiteY19" fmla="*/ 406399 h 901699"/>
              <a:gd name="connsiteX20" fmla="*/ 163982 w 1992782"/>
              <a:gd name="connsiteY20" fmla="*/ 419099 h 901699"/>
              <a:gd name="connsiteX21" fmla="*/ 138582 w 1992782"/>
              <a:gd name="connsiteY21" fmla="*/ 406399 h 901699"/>
              <a:gd name="connsiteX22" fmla="*/ 142815 w 1992782"/>
              <a:gd name="connsiteY22" fmla="*/ 419100 h 901699"/>
              <a:gd name="connsiteX23" fmla="*/ 168215 w 1992782"/>
              <a:gd name="connsiteY23" fmla="*/ 393699 h 901699"/>
              <a:gd name="connsiteX24" fmla="*/ 189382 w 1992782"/>
              <a:gd name="connsiteY24" fmla="*/ 444500 h 901699"/>
              <a:gd name="connsiteX25" fmla="*/ 180916 w 1992782"/>
              <a:gd name="connsiteY25" fmla="*/ 482599 h 901699"/>
              <a:gd name="connsiteX26" fmla="*/ 244416 w 1992782"/>
              <a:gd name="connsiteY26" fmla="*/ 491066 h 901699"/>
              <a:gd name="connsiteX27" fmla="*/ 265582 w 1992782"/>
              <a:gd name="connsiteY27" fmla="*/ 507999 h 901699"/>
              <a:gd name="connsiteX28" fmla="*/ 278282 w 1992782"/>
              <a:gd name="connsiteY28" fmla="*/ 533399 h 901699"/>
              <a:gd name="connsiteX29" fmla="*/ 320615 w 1992782"/>
              <a:gd name="connsiteY29" fmla="*/ 533399 h 901699"/>
              <a:gd name="connsiteX30" fmla="*/ 346015 w 1992782"/>
              <a:gd name="connsiteY30" fmla="*/ 563033 h 901699"/>
              <a:gd name="connsiteX31" fmla="*/ 337548 w 1992782"/>
              <a:gd name="connsiteY31" fmla="*/ 618066 h 901699"/>
              <a:gd name="connsiteX32" fmla="*/ 261350 w 1992782"/>
              <a:gd name="connsiteY32" fmla="*/ 647700 h 901699"/>
              <a:gd name="connsiteX33" fmla="*/ 138582 w 1992782"/>
              <a:gd name="connsiteY33" fmla="*/ 647700 h 901699"/>
              <a:gd name="connsiteX34" fmla="*/ 163983 w 1992782"/>
              <a:gd name="connsiteY34" fmla="*/ 639233 h 901699"/>
              <a:gd name="connsiteX35" fmla="*/ 125883 w 1992782"/>
              <a:gd name="connsiteY35" fmla="*/ 647699 h 901699"/>
              <a:gd name="connsiteX36" fmla="*/ 59145 w 1992782"/>
              <a:gd name="connsiteY36" fmla="*/ 663033 h 901699"/>
              <a:gd name="connsiteX37" fmla="*/ 8345 w 1992782"/>
              <a:gd name="connsiteY37" fmla="*/ 701133 h 901699"/>
              <a:gd name="connsiteX38" fmla="*/ 15816 w 1992782"/>
              <a:gd name="connsiteY38" fmla="*/ 732365 h 901699"/>
              <a:gd name="connsiteX39" fmla="*/ 62383 w 1992782"/>
              <a:gd name="connsiteY39" fmla="*/ 728133 h 901699"/>
              <a:gd name="connsiteX40" fmla="*/ 41215 w 1992782"/>
              <a:gd name="connsiteY40" fmla="*/ 740833 h 901699"/>
              <a:gd name="connsiteX41" fmla="*/ 70849 w 1992782"/>
              <a:gd name="connsiteY41" fmla="*/ 736599 h 901699"/>
              <a:gd name="connsiteX42" fmla="*/ 118412 w 1992782"/>
              <a:gd name="connsiteY42" fmla="*/ 739233 h 901699"/>
              <a:gd name="connsiteX43" fmla="*/ 185149 w 1992782"/>
              <a:gd name="connsiteY43" fmla="*/ 757765 h 901699"/>
              <a:gd name="connsiteX44" fmla="*/ 197849 w 1992782"/>
              <a:gd name="connsiteY44" fmla="*/ 706967 h 901699"/>
              <a:gd name="connsiteX45" fmla="*/ 244416 w 1992782"/>
              <a:gd name="connsiteY45" fmla="*/ 736599 h 901699"/>
              <a:gd name="connsiteX46" fmla="*/ 282516 w 1992782"/>
              <a:gd name="connsiteY46" fmla="*/ 745066 h 901699"/>
              <a:gd name="connsiteX47" fmla="*/ 299449 w 1992782"/>
              <a:gd name="connsiteY47" fmla="*/ 761999 h 901699"/>
              <a:gd name="connsiteX48" fmla="*/ 337549 w 1992782"/>
              <a:gd name="connsiteY48" fmla="*/ 761999 h 901699"/>
              <a:gd name="connsiteX49" fmla="*/ 341782 w 1992782"/>
              <a:gd name="connsiteY49" fmla="*/ 774699 h 901699"/>
              <a:gd name="connsiteX50" fmla="*/ 379882 w 1992782"/>
              <a:gd name="connsiteY50" fmla="*/ 770466 h 901699"/>
              <a:gd name="connsiteX51" fmla="*/ 405282 w 1992782"/>
              <a:gd name="connsiteY51" fmla="*/ 753533 h 901699"/>
              <a:gd name="connsiteX52" fmla="*/ 413749 w 1992782"/>
              <a:gd name="connsiteY52" fmla="*/ 740833 h 901699"/>
              <a:gd name="connsiteX53" fmla="*/ 515349 w 1992782"/>
              <a:gd name="connsiteY53" fmla="*/ 706966 h 901699"/>
              <a:gd name="connsiteX54" fmla="*/ 592062 w 1992782"/>
              <a:gd name="connsiteY54" fmla="*/ 719883 h 901699"/>
              <a:gd name="connsiteX55" fmla="*/ 688916 w 1992782"/>
              <a:gd name="connsiteY55" fmla="*/ 795867 h 901699"/>
              <a:gd name="connsiteX56" fmla="*/ 739715 w 1992782"/>
              <a:gd name="connsiteY56" fmla="*/ 833966 h 901699"/>
              <a:gd name="connsiteX57" fmla="*/ 748182 w 1992782"/>
              <a:gd name="connsiteY57" fmla="*/ 846666 h 901699"/>
              <a:gd name="connsiteX58" fmla="*/ 782049 w 1992782"/>
              <a:gd name="connsiteY58" fmla="*/ 888999 h 901699"/>
              <a:gd name="connsiteX59" fmla="*/ 828615 w 1992782"/>
              <a:gd name="connsiteY59" fmla="*/ 855133 h 901699"/>
              <a:gd name="connsiteX60" fmla="*/ 794749 w 1992782"/>
              <a:gd name="connsiteY60" fmla="*/ 872066 h 901699"/>
              <a:gd name="connsiteX61" fmla="*/ 773582 w 1992782"/>
              <a:gd name="connsiteY61" fmla="*/ 850899 h 901699"/>
              <a:gd name="connsiteX62" fmla="*/ 756649 w 1992782"/>
              <a:gd name="connsiteY62" fmla="*/ 795866 h 901699"/>
              <a:gd name="connsiteX63" fmla="*/ 824382 w 1992782"/>
              <a:gd name="connsiteY63" fmla="*/ 888999 h 901699"/>
              <a:gd name="connsiteX64" fmla="*/ 849782 w 1992782"/>
              <a:gd name="connsiteY64" fmla="*/ 859367 h 901699"/>
              <a:gd name="connsiteX65" fmla="*/ 879416 w 1992782"/>
              <a:gd name="connsiteY65" fmla="*/ 880533 h 901699"/>
              <a:gd name="connsiteX66" fmla="*/ 879416 w 1992782"/>
              <a:gd name="connsiteY66" fmla="*/ 901699 h 901699"/>
              <a:gd name="connsiteX67" fmla="*/ 866716 w 1992782"/>
              <a:gd name="connsiteY67" fmla="*/ 817033 h 901699"/>
              <a:gd name="connsiteX68" fmla="*/ 938682 w 1992782"/>
              <a:gd name="connsiteY68" fmla="*/ 821266 h 901699"/>
              <a:gd name="connsiteX69" fmla="*/ 947149 w 1992782"/>
              <a:gd name="connsiteY69" fmla="*/ 762000 h 901699"/>
              <a:gd name="connsiteX70" fmla="*/ 989482 w 1992782"/>
              <a:gd name="connsiteY70" fmla="*/ 732365 h 901699"/>
              <a:gd name="connsiteX71" fmla="*/ 1078383 w 1992782"/>
              <a:gd name="connsiteY71" fmla="*/ 702732 h 901699"/>
              <a:gd name="connsiteX72" fmla="*/ 1150349 w 1992782"/>
              <a:gd name="connsiteY72" fmla="*/ 728133 h 901699"/>
              <a:gd name="connsiteX73" fmla="*/ 1239249 w 1992782"/>
              <a:gd name="connsiteY73" fmla="*/ 770466 h 901699"/>
              <a:gd name="connsiteX74" fmla="*/ 1273116 w 1992782"/>
              <a:gd name="connsiteY74" fmla="*/ 804333 h 901699"/>
              <a:gd name="connsiteX75" fmla="*/ 1328148 w 1992782"/>
              <a:gd name="connsiteY75" fmla="*/ 833967 h 901699"/>
              <a:gd name="connsiteX76" fmla="*/ 1315449 w 1992782"/>
              <a:gd name="connsiteY76" fmla="*/ 833966 h 901699"/>
              <a:gd name="connsiteX77" fmla="*/ 1336615 w 1992782"/>
              <a:gd name="connsiteY77" fmla="*/ 825500 h 901699"/>
              <a:gd name="connsiteX78" fmla="*/ 1349316 w 1992782"/>
              <a:gd name="connsiteY78" fmla="*/ 855133 h 901699"/>
              <a:gd name="connsiteX79" fmla="*/ 1311216 w 1992782"/>
              <a:gd name="connsiteY79" fmla="*/ 795866 h 901699"/>
              <a:gd name="connsiteX80" fmla="*/ 1294282 w 1992782"/>
              <a:gd name="connsiteY80" fmla="*/ 778933 h 901699"/>
              <a:gd name="connsiteX81" fmla="*/ 1256182 w 1992782"/>
              <a:gd name="connsiteY81" fmla="*/ 719666 h 901699"/>
              <a:gd name="connsiteX82" fmla="*/ 1235016 w 1992782"/>
              <a:gd name="connsiteY82" fmla="*/ 698499 h 901699"/>
              <a:gd name="connsiteX83" fmla="*/ 1256182 w 1992782"/>
              <a:gd name="connsiteY83" fmla="*/ 677333 h 901699"/>
              <a:gd name="connsiteX84" fmla="*/ 1328149 w 1992782"/>
              <a:gd name="connsiteY84" fmla="*/ 668866 h 901699"/>
              <a:gd name="connsiteX85" fmla="*/ 1370482 w 1992782"/>
              <a:gd name="connsiteY85" fmla="*/ 711199 h 901699"/>
              <a:gd name="connsiteX86" fmla="*/ 1455149 w 1992782"/>
              <a:gd name="connsiteY86" fmla="*/ 711199 h 901699"/>
              <a:gd name="connsiteX87" fmla="*/ 1531349 w 1992782"/>
              <a:gd name="connsiteY87" fmla="*/ 728133 h 901699"/>
              <a:gd name="connsiteX88" fmla="*/ 1789582 w 1992782"/>
              <a:gd name="connsiteY88" fmla="*/ 778932 h 901699"/>
              <a:gd name="connsiteX89" fmla="*/ 1844615 w 1992782"/>
              <a:gd name="connsiteY89" fmla="*/ 757766 h 901699"/>
              <a:gd name="connsiteX90" fmla="*/ 1886949 w 1992782"/>
              <a:gd name="connsiteY90" fmla="*/ 770466 h 901699"/>
              <a:gd name="connsiteX91" fmla="*/ 1903882 w 1992782"/>
              <a:gd name="connsiteY91" fmla="*/ 791633 h 901699"/>
              <a:gd name="connsiteX92" fmla="*/ 1916582 w 1992782"/>
              <a:gd name="connsiteY92" fmla="*/ 753533 h 901699"/>
              <a:gd name="connsiteX93" fmla="*/ 1929282 w 1992782"/>
              <a:gd name="connsiteY93" fmla="*/ 740832 h 901699"/>
              <a:gd name="connsiteX94" fmla="*/ 1954682 w 1992782"/>
              <a:gd name="connsiteY94" fmla="*/ 715433 h 901699"/>
              <a:gd name="connsiteX95" fmla="*/ 1853082 w 1992782"/>
              <a:gd name="connsiteY95" fmla="*/ 706966 h 901699"/>
              <a:gd name="connsiteX96" fmla="*/ 1992782 w 1992782"/>
              <a:gd name="connsiteY96" fmla="*/ 698499 h 901699"/>
              <a:gd name="connsiteX97" fmla="*/ 1908116 w 1992782"/>
              <a:gd name="connsiteY97" fmla="*/ 656166 h 901699"/>
              <a:gd name="connsiteX98" fmla="*/ 1941983 w 1992782"/>
              <a:gd name="connsiteY98" fmla="*/ 639233 h 901699"/>
              <a:gd name="connsiteX99" fmla="*/ 1823449 w 1992782"/>
              <a:gd name="connsiteY99" fmla="*/ 622299 h 901699"/>
              <a:gd name="connsiteX100" fmla="*/ 1941983 w 1992782"/>
              <a:gd name="connsiteY100" fmla="*/ 588433 h 901699"/>
              <a:gd name="connsiteX101" fmla="*/ 1861549 w 1992782"/>
              <a:gd name="connsiteY101" fmla="*/ 588432 h 901699"/>
              <a:gd name="connsiteX102" fmla="*/ 1831916 w 1992782"/>
              <a:gd name="connsiteY102" fmla="*/ 567265 h 901699"/>
              <a:gd name="connsiteX103" fmla="*/ 1941982 w 1992782"/>
              <a:gd name="connsiteY103" fmla="*/ 516466 h 901699"/>
              <a:gd name="connsiteX104" fmla="*/ 1861548 w 1992782"/>
              <a:gd name="connsiteY104" fmla="*/ 529166 h 901699"/>
              <a:gd name="connsiteX105" fmla="*/ 1903882 w 1992782"/>
              <a:gd name="connsiteY105" fmla="*/ 482599 h 901699"/>
              <a:gd name="connsiteX106" fmla="*/ 1908116 w 1992782"/>
              <a:gd name="connsiteY106" fmla="*/ 452966 h 901699"/>
              <a:gd name="connsiteX107" fmla="*/ 1853082 w 1992782"/>
              <a:gd name="connsiteY107" fmla="*/ 469899 h 901699"/>
              <a:gd name="connsiteX108" fmla="*/ 1865782 w 1992782"/>
              <a:gd name="connsiteY108" fmla="*/ 436033 h 901699"/>
              <a:gd name="connsiteX109" fmla="*/ 1764182 w 1992782"/>
              <a:gd name="connsiteY109" fmla="*/ 465666 h 901699"/>
              <a:gd name="connsiteX110" fmla="*/ 1802282 w 1992782"/>
              <a:gd name="connsiteY110" fmla="*/ 419099 h 901699"/>
              <a:gd name="connsiteX111" fmla="*/ 1768416 w 1992782"/>
              <a:gd name="connsiteY111" fmla="*/ 431799 h 901699"/>
              <a:gd name="connsiteX112" fmla="*/ 1654116 w 1992782"/>
              <a:gd name="connsiteY112" fmla="*/ 482599 h 901699"/>
              <a:gd name="connsiteX113" fmla="*/ 1501716 w 1992782"/>
              <a:gd name="connsiteY113" fmla="*/ 550333 h 901699"/>
              <a:gd name="connsiteX114" fmla="*/ 1467849 w 1992782"/>
              <a:gd name="connsiteY114" fmla="*/ 592666 h 901699"/>
              <a:gd name="connsiteX115" fmla="*/ 1391649 w 1992782"/>
              <a:gd name="connsiteY115" fmla="*/ 550332 h 901699"/>
              <a:gd name="connsiteX116" fmla="*/ 1323915 w 1992782"/>
              <a:gd name="connsiteY116" fmla="*/ 541867 h 901699"/>
              <a:gd name="connsiteX117" fmla="*/ 1281582 w 1992782"/>
              <a:gd name="connsiteY117" fmla="*/ 563032 h 901699"/>
              <a:gd name="connsiteX118" fmla="*/ 1251949 w 1992782"/>
              <a:gd name="connsiteY118" fmla="*/ 571499 h 901699"/>
              <a:gd name="connsiteX119" fmla="*/ 1196916 w 1992782"/>
              <a:gd name="connsiteY119" fmla="*/ 584199 h 901699"/>
              <a:gd name="connsiteX120" fmla="*/ 1179982 w 1992782"/>
              <a:gd name="connsiteY120" fmla="*/ 613833 h 901699"/>
              <a:gd name="connsiteX121" fmla="*/ 1188449 w 1992782"/>
              <a:gd name="connsiteY121" fmla="*/ 533399 h 901699"/>
              <a:gd name="connsiteX122" fmla="*/ 1209616 w 1992782"/>
              <a:gd name="connsiteY122" fmla="*/ 499533 h 901699"/>
              <a:gd name="connsiteX123" fmla="*/ 1273116 w 1992782"/>
              <a:gd name="connsiteY123" fmla="*/ 469899 h 901699"/>
              <a:gd name="connsiteX124" fmla="*/ 1251949 w 1992782"/>
              <a:gd name="connsiteY124" fmla="*/ 436033 h 901699"/>
              <a:gd name="connsiteX125" fmla="*/ 1243482 w 1992782"/>
              <a:gd name="connsiteY125" fmla="*/ 406399 h 901699"/>
              <a:gd name="connsiteX126" fmla="*/ 1222316 w 1992782"/>
              <a:gd name="connsiteY126" fmla="*/ 406399 h 901699"/>
              <a:gd name="connsiteX127" fmla="*/ 1353549 w 1992782"/>
              <a:gd name="connsiteY127" fmla="*/ 330199 h 901699"/>
              <a:gd name="connsiteX128" fmla="*/ 1408582 w 1992782"/>
              <a:gd name="connsiteY128" fmla="*/ 317499 h 901699"/>
              <a:gd name="connsiteX129" fmla="*/ 1383182 w 1992782"/>
              <a:gd name="connsiteY129" fmla="*/ 287866 h 901699"/>
              <a:gd name="connsiteX130" fmla="*/ 1438216 w 1992782"/>
              <a:gd name="connsiteY130" fmla="*/ 275166 h 901699"/>
              <a:gd name="connsiteX131" fmla="*/ 1315450 w 1992782"/>
              <a:gd name="connsiteY131" fmla="*/ 296333 h 901699"/>
              <a:gd name="connsiteX132" fmla="*/ 1188448 w 1992782"/>
              <a:gd name="connsiteY132" fmla="*/ 325967 h 901699"/>
              <a:gd name="connsiteX133" fmla="*/ 1078383 w 1992782"/>
              <a:gd name="connsiteY133" fmla="*/ 368299 h 901699"/>
              <a:gd name="connsiteX134" fmla="*/ 951381 w 1992782"/>
              <a:gd name="connsiteY134" fmla="*/ 410632 h 901699"/>
              <a:gd name="connsiteX135" fmla="*/ 879416 w 1992782"/>
              <a:gd name="connsiteY135" fmla="*/ 389466 h 901699"/>
              <a:gd name="connsiteX136" fmla="*/ 710082 w 1992782"/>
              <a:gd name="connsiteY136" fmla="*/ 359833 h 901699"/>
              <a:gd name="connsiteX137" fmla="*/ 930216 w 1992782"/>
              <a:gd name="connsiteY137" fmla="*/ 351366 h 901699"/>
              <a:gd name="connsiteX138" fmla="*/ 828616 w 1992782"/>
              <a:gd name="connsiteY138" fmla="*/ 313266 h 901699"/>
              <a:gd name="connsiteX139" fmla="*/ 951382 w 1992782"/>
              <a:gd name="connsiteY139" fmla="*/ 275166 h 901699"/>
              <a:gd name="connsiteX140" fmla="*/ 845549 w 1992782"/>
              <a:gd name="connsiteY140" fmla="*/ 237066 h 901699"/>
              <a:gd name="connsiteX141" fmla="*/ 879416 w 1992782"/>
              <a:gd name="connsiteY141" fmla="*/ 173566 h 901699"/>
              <a:gd name="connsiteX142" fmla="*/ 938682 w 1992782"/>
              <a:gd name="connsiteY142" fmla="*/ 139699 h 901699"/>
              <a:gd name="connsiteX143" fmla="*/ 938682 w 1992782"/>
              <a:gd name="connsiteY143" fmla="*/ 105833 h 901699"/>
              <a:gd name="connsiteX144" fmla="*/ 904816 w 1992782"/>
              <a:gd name="connsiteY144" fmla="*/ 114299 h 901699"/>
              <a:gd name="connsiteX145" fmla="*/ 909049 w 1992782"/>
              <a:gd name="connsiteY145" fmla="*/ 71966 h 901699"/>
              <a:gd name="connsiteX146" fmla="*/ 845549 w 1992782"/>
              <a:gd name="connsiteY146" fmla="*/ 88899 h 901699"/>
              <a:gd name="connsiteX147" fmla="*/ 832849 w 1992782"/>
              <a:gd name="connsiteY147" fmla="*/ 93133 h 901699"/>
              <a:gd name="connsiteX148" fmla="*/ 773582 w 1992782"/>
              <a:gd name="connsiteY148" fmla="*/ 122766 h 901699"/>
              <a:gd name="connsiteX149" fmla="*/ 739716 w 1992782"/>
              <a:gd name="connsiteY149" fmla="*/ 173566 h 901699"/>
              <a:gd name="connsiteX150" fmla="*/ 688916 w 1992782"/>
              <a:gd name="connsiteY150" fmla="*/ 177799 h 901699"/>
              <a:gd name="connsiteX151" fmla="*/ 621182 w 1992782"/>
              <a:gd name="connsiteY151" fmla="*/ 173566 h 901699"/>
              <a:gd name="connsiteX152" fmla="*/ 506883 w 1992782"/>
              <a:gd name="connsiteY152" fmla="*/ 224366 h 901699"/>
              <a:gd name="connsiteX153" fmla="*/ 468782 w 1992782"/>
              <a:gd name="connsiteY153" fmla="*/ 241299 h 901699"/>
              <a:gd name="connsiteX154" fmla="*/ 409516 w 1992782"/>
              <a:gd name="connsiteY154" fmla="*/ 245532 h 901699"/>
              <a:gd name="connsiteX155" fmla="*/ 392582 w 1992782"/>
              <a:gd name="connsiteY155" fmla="*/ 215900 h 901699"/>
              <a:gd name="connsiteX156" fmla="*/ 371416 w 1992782"/>
              <a:gd name="connsiteY156" fmla="*/ 160866 h 901699"/>
              <a:gd name="connsiteX157" fmla="*/ 388350 w 1992782"/>
              <a:gd name="connsiteY157" fmla="*/ 93133 h 901699"/>
              <a:gd name="connsiteX158" fmla="*/ 401049 w 1992782"/>
              <a:gd name="connsiteY158" fmla="*/ 0 h 901699"/>
              <a:gd name="connsiteX159" fmla="*/ 350249 w 1992782"/>
              <a:gd name="connsiteY159" fmla="*/ 29632 h 901699"/>
              <a:gd name="connsiteX160" fmla="*/ 337549 w 1992782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4733 w 1989666"/>
              <a:gd name="connsiteY114" fmla="*/ 5926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498600 w 1989666"/>
              <a:gd name="connsiteY113" fmla="*/ 5503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82599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431799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761066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51000 w 1989666"/>
              <a:gd name="connsiteY112" fmla="*/ 452965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502834 w 1989666"/>
              <a:gd name="connsiteY113" fmla="*/ 516466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60500 w 1989666"/>
              <a:gd name="connsiteY114" fmla="*/ 5291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8533 w 1989666"/>
              <a:gd name="connsiteY115" fmla="*/ 5503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20799 w 1989666"/>
              <a:gd name="connsiteY116" fmla="*/ 541867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8466 w 1989666"/>
              <a:gd name="connsiteY117" fmla="*/ 5630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48833 w 1989666"/>
              <a:gd name="connsiteY118" fmla="*/ 571499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67366 w 1989666"/>
              <a:gd name="connsiteY85" fmla="*/ 7111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52033 w 1989666"/>
              <a:gd name="connsiteY86" fmla="*/ 711199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28233 w 1989666"/>
              <a:gd name="connsiteY87" fmla="*/ 728133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86466 w 1989666"/>
              <a:gd name="connsiteY88" fmla="*/ 778932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913466 w 1989666"/>
              <a:gd name="connsiteY92" fmla="*/ 753533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26166 w 1989666"/>
              <a:gd name="connsiteY93" fmla="*/ 7408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900766 w 1989666"/>
              <a:gd name="connsiteY91" fmla="*/ 791633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89666"/>
              <a:gd name="connsiteY0" fmla="*/ 76200 h 901699"/>
              <a:gd name="connsiteX1" fmla="*/ 287866 w 1989666"/>
              <a:gd name="connsiteY1" fmla="*/ 131233 h 901699"/>
              <a:gd name="connsiteX2" fmla="*/ 275166 w 1989666"/>
              <a:gd name="connsiteY2" fmla="*/ 160865 h 901699"/>
              <a:gd name="connsiteX3" fmla="*/ 262468 w 1989666"/>
              <a:gd name="connsiteY3" fmla="*/ 186265 h 901699"/>
              <a:gd name="connsiteX4" fmla="*/ 232832 w 1989666"/>
              <a:gd name="connsiteY4" fmla="*/ 237066 h 901699"/>
              <a:gd name="connsiteX5" fmla="*/ 220132 w 1989666"/>
              <a:gd name="connsiteY5" fmla="*/ 258233 h 901699"/>
              <a:gd name="connsiteX6" fmla="*/ 211667 w 1989666"/>
              <a:gd name="connsiteY6" fmla="*/ 279399 h 901699"/>
              <a:gd name="connsiteX7" fmla="*/ 173567 w 1989666"/>
              <a:gd name="connsiteY7" fmla="*/ 321733 h 901699"/>
              <a:gd name="connsiteX8" fmla="*/ 131233 w 1989666"/>
              <a:gd name="connsiteY8" fmla="*/ 309033 h 901699"/>
              <a:gd name="connsiteX9" fmla="*/ 118533 w 1989666"/>
              <a:gd name="connsiteY9" fmla="*/ 321732 h 901699"/>
              <a:gd name="connsiteX10" fmla="*/ 71966 w 1989666"/>
              <a:gd name="connsiteY10" fmla="*/ 368299 h 901699"/>
              <a:gd name="connsiteX11" fmla="*/ 16934 w 1989666"/>
              <a:gd name="connsiteY11" fmla="*/ 321733 h 901699"/>
              <a:gd name="connsiteX12" fmla="*/ 71966 w 1989666"/>
              <a:gd name="connsiteY12" fmla="*/ 359833 h 901699"/>
              <a:gd name="connsiteX13" fmla="*/ 105833 w 1989666"/>
              <a:gd name="connsiteY13" fmla="*/ 325966 h 901699"/>
              <a:gd name="connsiteX14" fmla="*/ 97366 w 1989666"/>
              <a:gd name="connsiteY14" fmla="*/ 325966 h 901699"/>
              <a:gd name="connsiteX15" fmla="*/ 139700 w 1989666"/>
              <a:gd name="connsiteY15" fmla="*/ 355600 h 901699"/>
              <a:gd name="connsiteX16" fmla="*/ 0 w 1989666"/>
              <a:gd name="connsiteY16" fmla="*/ 380999 h 901699"/>
              <a:gd name="connsiteX17" fmla="*/ 29633 w 1989666"/>
              <a:gd name="connsiteY17" fmla="*/ 359833 h 901699"/>
              <a:gd name="connsiteX18" fmla="*/ 76200 w 1989666"/>
              <a:gd name="connsiteY18" fmla="*/ 397932 h 901699"/>
              <a:gd name="connsiteX19" fmla="*/ 114300 w 1989666"/>
              <a:gd name="connsiteY19" fmla="*/ 406399 h 901699"/>
              <a:gd name="connsiteX20" fmla="*/ 160866 w 1989666"/>
              <a:gd name="connsiteY20" fmla="*/ 419099 h 901699"/>
              <a:gd name="connsiteX21" fmla="*/ 135466 w 1989666"/>
              <a:gd name="connsiteY21" fmla="*/ 406399 h 901699"/>
              <a:gd name="connsiteX22" fmla="*/ 139699 w 1989666"/>
              <a:gd name="connsiteY22" fmla="*/ 419100 h 901699"/>
              <a:gd name="connsiteX23" fmla="*/ 165099 w 1989666"/>
              <a:gd name="connsiteY23" fmla="*/ 393699 h 901699"/>
              <a:gd name="connsiteX24" fmla="*/ 186266 w 1989666"/>
              <a:gd name="connsiteY24" fmla="*/ 444500 h 901699"/>
              <a:gd name="connsiteX25" fmla="*/ 177800 w 1989666"/>
              <a:gd name="connsiteY25" fmla="*/ 482599 h 901699"/>
              <a:gd name="connsiteX26" fmla="*/ 241300 w 1989666"/>
              <a:gd name="connsiteY26" fmla="*/ 491066 h 901699"/>
              <a:gd name="connsiteX27" fmla="*/ 262466 w 1989666"/>
              <a:gd name="connsiteY27" fmla="*/ 507999 h 901699"/>
              <a:gd name="connsiteX28" fmla="*/ 275166 w 1989666"/>
              <a:gd name="connsiteY28" fmla="*/ 533399 h 901699"/>
              <a:gd name="connsiteX29" fmla="*/ 317499 w 1989666"/>
              <a:gd name="connsiteY29" fmla="*/ 533399 h 901699"/>
              <a:gd name="connsiteX30" fmla="*/ 342899 w 1989666"/>
              <a:gd name="connsiteY30" fmla="*/ 563033 h 901699"/>
              <a:gd name="connsiteX31" fmla="*/ 334432 w 1989666"/>
              <a:gd name="connsiteY31" fmla="*/ 618066 h 901699"/>
              <a:gd name="connsiteX32" fmla="*/ 258234 w 1989666"/>
              <a:gd name="connsiteY32" fmla="*/ 647700 h 901699"/>
              <a:gd name="connsiteX33" fmla="*/ 135466 w 1989666"/>
              <a:gd name="connsiteY33" fmla="*/ 647700 h 901699"/>
              <a:gd name="connsiteX34" fmla="*/ 160867 w 1989666"/>
              <a:gd name="connsiteY34" fmla="*/ 639233 h 901699"/>
              <a:gd name="connsiteX35" fmla="*/ 122767 w 1989666"/>
              <a:gd name="connsiteY35" fmla="*/ 647699 h 901699"/>
              <a:gd name="connsiteX36" fmla="*/ 56029 w 1989666"/>
              <a:gd name="connsiteY36" fmla="*/ 663033 h 901699"/>
              <a:gd name="connsiteX37" fmla="*/ 22162 w 1989666"/>
              <a:gd name="connsiteY37" fmla="*/ 701133 h 901699"/>
              <a:gd name="connsiteX38" fmla="*/ 12700 w 1989666"/>
              <a:gd name="connsiteY38" fmla="*/ 732365 h 901699"/>
              <a:gd name="connsiteX39" fmla="*/ 59267 w 1989666"/>
              <a:gd name="connsiteY39" fmla="*/ 728133 h 901699"/>
              <a:gd name="connsiteX40" fmla="*/ 38099 w 1989666"/>
              <a:gd name="connsiteY40" fmla="*/ 740833 h 901699"/>
              <a:gd name="connsiteX41" fmla="*/ 67733 w 1989666"/>
              <a:gd name="connsiteY41" fmla="*/ 736599 h 901699"/>
              <a:gd name="connsiteX42" fmla="*/ 115296 w 1989666"/>
              <a:gd name="connsiteY42" fmla="*/ 739233 h 901699"/>
              <a:gd name="connsiteX43" fmla="*/ 182033 w 1989666"/>
              <a:gd name="connsiteY43" fmla="*/ 757765 h 901699"/>
              <a:gd name="connsiteX44" fmla="*/ 194733 w 1989666"/>
              <a:gd name="connsiteY44" fmla="*/ 706967 h 901699"/>
              <a:gd name="connsiteX45" fmla="*/ 241300 w 1989666"/>
              <a:gd name="connsiteY45" fmla="*/ 736599 h 901699"/>
              <a:gd name="connsiteX46" fmla="*/ 279400 w 1989666"/>
              <a:gd name="connsiteY46" fmla="*/ 745066 h 901699"/>
              <a:gd name="connsiteX47" fmla="*/ 296333 w 1989666"/>
              <a:gd name="connsiteY47" fmla="*/ 761999 h 901699"/>
              <a:gd name="connsiteX48" fmla="*/ 334433 w 1989666"/>
              <a:gd name="connsiteY48" fmla="*/ 761999 h 901699"/>
              <a:gd name="connsiteX49" fmla="*/ 338666 w 1989666"/>
              <a:gd name="connsiteY49" fmla="*/ 774699 h 901699"/>
              <a:gd name="connsiteX50" fmla="*/ 376766 w 1989666"/>
              <a:gd name="connsiteY50" fmla="*/ 770466 h 901699"/>
              <a:gd name="connsiteX51" fmla="*/ 402166 w 1989666"/>
              <a:gd name="connsiteY51" fmla="*/ 753533 h 901699"/>
              <a:gd name="connsiteX52" fmla="*/ 410633 w 1989666"/>
              <a:gd name="connsiteY52" fmla="*/ 740833 h 901699"/>
              <a:gd name="connsiteX53" fmla="*/ 512233 w 1989666"/>
              <a:gd name="connsiteY53" fmla="*/ 706966 h 901699"/>
              <a:gd name="connsiteX54" fmla="*/ 588946 w 1989666"/>
              <a:gd name="connsiteY54" fmla="*/ 719883 h 901699"/>
              <a:gd name="connsiteX55" fmla="*/ 685800 w 1989666"/>
              <a:gd name="connsiteY55" fmla="*/ 795867 h 901699"/>
              <a:gd name="connsiteX56" fmla="*/ 736599 w 1989666"/>
              <a:gd name="connsiteY56" fmla="*/ 833966 h 901699"/>
              <a:gd name="connsiteX57" fmla="*/ 745066 w 1989666"/>
              <a:gd name="connsiteY57" fmla="*/ 846666 h 901699"/>
              <a:gd name="connsiteX58" fmla="*/ 778933 w 1989666"/>
              <a:gd name="connsiteY58" fmla="*/ 888999 h 901699"/>
              <a:gd name="connsiteX59" fmla="*/ 825499 w 1989666"/>
              <a:gd name="connsiteY59" fmla="*/ 855133 h 901699"/>
              <a:gd name="connsiteX60" fmla="*/ 791633 w 1989666"/>
              <a:gd name="connsiteY60" fmla="*/ 872066 h 901699"/>
              <a:gd name="connsiteX61" fmla="*/ 770466 w 1989666"/>
              <a:gd name="connsiteY61" fmla="*/ 850899 h 901699"/>
              <a:gd name="connsiteX62" fmla="*/ 753533 w 1989666"/>
              <a:gd name="connsiteY62" fmla="*/ 795866 h 901699"/>
              <a:gd name="connsiteX63" fmla="*/ 821266 w 1989666"/>
              <a:gd name="connsiteY63" fmla="*/ 888999 h 901699"/>
              <a:gd name="connsiteX64" fmla="*/ 846666 w 1989666"/>
              <a:gd name="connsiteY64" fmla="*/ 859367 h 901699"/>
              <a:gd name="connsiteX65" fmla="*/ 876300 w 1989666"/>
              <a:gd name="connsiteY65" fmla="*/ 880533 h 901699"/>
              <a:gd name="connsiteX66" fmla="*/ 876300 w 1989666"/>
              <a:gd name="connsiteY66" fmla="*/ 901699 h 901699"/>
              <a:gd name="connsiteX67" fmla="*/ 863600 w 1989666"/>
              <a:gd name="connsiteY67" fmla="*/ 817033 h 901699"/>
              <a:gd name="connsiteX68" fmla="*/ 935566 w 1989666"/>
              <a:gd name="connsiteY68" fmla="*/ 821266 h 901699"/>
              <a:gd name="connsiteX69" fmla="*/ 944033 w 1989666"/>
              <a:gd name="connsiteY69" fmla="*/ 762000 h 901699"/>
              <a:gd name="connsiteX70" fmla="*/ 986366 w 1989666"/>
              <a:gd name="connsiteY70" fmla="*/ 732365 h 901699"/>
              <a:gd name="connsiteX71" fmla="*/ 1075267 w 1989666"/>
              <a:gd name="connsiteY71" fmla="*/ 702732 h 901699"/>
              <a:gd name="connsiteX72" fmla="*/ 1147233 w 1989666"/>
              <a:gd name="connsiteY72" fmla="*/ 728133 h 901699"/>
              <a:gd name="connsiteX73" fmla="*/ 1236133 w 1989666"/>
              <a:gd name="connsiteY73" fmla="*/ 770466 h 901699"/>
              <a:gd name="connsiteX74" fmla="*/ 1270000 w 1989666"/>
              <a:gd name="connsiteY74" fmla="*/ 804333 h 901699"/>
              <a:gd name="connsiteX75" fmla="*/ 1325032 w 1989666"/>
              <a:gd name="connsiteY75" fmla="*/ 833967 h 901699"/>
              <a:gd name="connsiteX76" fmla="*/ 1312333 w 1989666"/>
              <a:gd name="connsiteY76" fmla="*/ 833966 h 901699"/>
              <a:gd name="connsiteX77" fmla="*/ 1333499 w 1989666"/>
              <a:gd name="connsiteY77" fmla="*/ 825500 h 901699"/>
              <a:gd name="connsiteX78" fmla="*/ 1346200 w 1989666"/>
              <a:gd name="connsiteY78" fmla="*/ 855133 h 901699"/>
              <a:gd name="connsiteX79" fmla="*/ 1308100 w 1989666"/>
              <a:gd name="connsiteY79" fmla="*/ 795866 h 901699"/>
              <a:gd name="connsiteX80" fmla="*/ 1291166 w 1989666"/>
              <a:gd name="connsiteY80" fmla="*/ 778933 h 901699"/>
              <a:gd name="connsiteX81" fmla="*/ 1253066 w 1989666"/>
              <a:gd name="connsiteY81" fmla="*/ 719666 h 901699"/>
              <a:gd name="connsiteX82" fmla="*/ 1231900 w 1989666"/>
              <a:gd name="connsiteY82" fmla="*/ 698499 h 901699"/>
              <a:gd name="connsiteX83" fmla="*/ 1253066 w 1989666"/>
              <a:gd name="connsiteY83" fmla="*/ 677333 h 901699"/>
              <a:gd name="connsiteX84" fmla="*/ 1325033 w 1989666"/>
              <a:gd name="connsiteY84" fmla="*/ 668866 h 901699"/>
              <a:gd name="connsiteX85" fmla="*/ 1388533 w 1989666"/>
              <a:gd name="connsiteY85" fmla="*/ 673099 h 901699"/>
              <a:gd name="connsiteX86" fmla="*/ 1464733 w 1989666"/>
              <a:gd name="connsiteY86" fmla="*/ 690032 h 901699"/>
              <a:gd name="connsiteX87" fmla="*/ 1557866 w 1989666"/>
              <a:gd name="connsiteY87" fmla="*/ 711200 h 901699"/>
              <a:gd name="connsiteX88" fmla="*/ 1773766 w 1989666"/>
              <a:gd name="connsiteY88" fmla="*/ 761999 h 901699"/>
              <a:gd name="connsiteX89" fmla="*/ 1841499 w 1989666"/>
              <a:gd name="connsiteY89" fmla="*/ 757766 h 901699"/>
              <a:gd name="connsiteX90" fmla="*/ 1883833 w 1989666"/>
              <a:gd name="connsiteY90" fmla="*/ 770466 h 901699"/>
              <a:gd name="connsiteX91" fmla="*/ 1858433 w 1989666"/>
              <a:gd name="connsiteY91" fmla="*/ 774700 h 901699"/>
              <a:gd name="connsiteX92" fmla="*/ 1816099 w 1989666"/>
              <a:gd name="connsiteY92" fmla="*/ 736599 h 901699"/>
              <a:gd name="connsiteX93" fmla="*/ 1909233 w 1989666"/>
              <a:gd name="connsiteY93" fmla="*/ 728132 h 901699"/>
              <a:gd name="connsiteX94" fmla="*/ 1951566 w 1989666"/>
              <a:gd name="connsiteY94" fmla="*/ 715433 h 901699"/>
              <a:gd name="connsiteX95" fmla="*/ 1849966 w 1989666"/>
              <a:gd name="connsiteY95" fmla="*/ 706966 h 901699"/>
              <a:gd name="connsiteX96" fmla="*/ 1989666 w 1989666"/>
              <a:gd name="connsiteY96" fmla="*/ 698499 h 901699"/>
              <a:gd name="connsiteX97" fmla="*/ 1905000 w 1989666"/>
              <a:gd name="connsiteY97" fmla="*/ 656166 h 901699"/>
              <a:gd name="connsiteX98" fmla="*/ 1938867 w 1989666"/>
              <a:gd name="connsiteY98" fmla="*/ 639233 h 901699"/>
              <a:gd name="connsiteX99" fmla="*/ 1820333 w 1989666"/>
              <a:gd name="connsiteY99" fmla="*/ 622299 h 901699"/>
              <a:gd name="connsiteX100" fmla="*/ 1938867 w 1989666"/>
              <a:gd name="connsiteY100" fmla="*/ 588433 h 901699"/>
              <a:gd name="connsiteX101" fmla="*/ 1858433 w 1989666"/>
              <a:gd name="connsiteY101" fmla="*/ 588432 h 901699"/>
              <a:gd name="connsiteX102" fmla="*/ 1828800 w 1989666"/>
              <a:gd name="connsiteY102" fmla="*/ 567265 h 901699"/>
              <a:gd name="connsiteX103" fmla="*/ 1938866 w 1989666"/>
              <a:gd name="connsiteY103" fmla="*/ 516466 h 901699"/>
              <a:gd name="connsiteX104" fmla="*/ 1858432 w 1989666"/>
              <a:gd name="connsiteY104" fmla="*/ 529166 h 901699"/>
              <a:gd name="connsiteX105" fmla="*/ 1900766 w 1989666"/>
              <a:gd name="connsiteY105" fmla="*/ 482599 h 901699"/>
              <a:gd name="connsiteX106" fmla="*/ 1905000 w 1989666"/>
              <a:gd name="connsiteY106" fmla="*/ 452966 h 901699"/>
              <a:gd name="connsiteX107" fmla="*/ 1849966 w 1989666"/>
              <a:gd name="connsiteY107" fmla="*/ 469899 h 901699"/>
              <a:gd name="connsiteX108" fmla="*/ 1862666 w 1989666"/>
              <a:gd name="connsiteY108" fmla="*/ 436033 h 901699"/>
              <a:gd name="connsiteX109" fmla="*/ 1820333 w 1989666"/>
              <a:gd name="connsiteY109" fmla="*/ 465666 h 901699"/>
              <a:gd name="connsiteX110" fmla="*/ 1799166 w 1989666"/>
              <a:gd name="connsiteY110" fmla="*/ 419099 h 901699"/>
              <a:gd name="connsiteX111" fmla="*/ 1765300 w 1989666"/>
              <a:gd name="connsiteY111" fmla="*/ 397932 h 901699"/>
              <a:gd name="connsiteX112" fmla="*/ 1638300 w 1989666"/>
              <a:gd name="connsiteY112" fmla="*/ 431798 h 901699"/>
              <a:gd name="connsiteX113" fmla="*/ 1494367 w 1989666"/>
              <a:gd name="connsiteY113" fmla="*/ 486833 h 901699"/>
              <a:gd name="connsiteX114" fmla="*/ 1447800 w 1989666"/>
              <a:gd name="connsiteY114" fmla="*/ 503766 h 901699"/>
              <a:gd name="connsiteX115" fmla="*/ 1384300 w 1989666"/>
              <a:gd name="connsiteY115" fmla="*/ 512232 h 901699"/>
              <a:gd name="connsiteX116" fmla="*/ 1316566 w 1989666"/>
              <a:gd name="connsiteY116" fmla="*/ 520700 h 901699"/>
              <a:gd name="connsiteX117" fmla="*/ 1270000 w 1989666"/>
              <a:gd name="connsiteY117" fmla="*/ 537632 h 901699"/>
              <a:gd name="connsiteX118" fmla="*/ 1236133 w 1989666"/>
              <a:gd name="connsiteY118" fmla="*/ 554565 h 901699"/>
              <a:gd name="connsiteX119" fmla="*/ 1193800 w 1989666"/>
              <a:gd name="connsiteY119" fmla="*/ 584199 h 901699"/>
              <a:gd name="connsiteX120" fmla="*/ 1176866 w 1989666"/>
              <a:gd name="connsiteY120" fmla="*/ 613833 h 901699"/>
              <a:gd name="connsiteX121" fmla="*/ 1185333 w 1989666"/>
              <a:gd name="connsiteY121" fmla="*/ 533399 h 901699"/>
              <a:gd name="connsiteX122" fmla="*/ 1206500 w 1989666"/>
              <a:gd name="connsiteY122" fmla="*/ 499533 h 901699"/>
              <a:gd name="connsiteX123" fmla="*/ 1270000 w 1989666"/>
              <a:gd name="connsiteY123" fmla="*/ 469899 h 901699"/>
              <a:gd name="connsiteX124" fmla="*/ 1248833 w 1989666"/>
              <a:gd name="connsiteY124" fmla="*/ 436033 h 901699"/>
              <a:gd name="connsiteX125" fmla="*/ 1240366 w 1989666"/>
              <a:gd name="connsiteY125" fmla="*/ 406399 h 901699"/>
              <a:gd name="connsiteX126" fmla="*/ 1219200 w 1989666"/>
              <a:gd name="connsiteY126" fmla="*/ 406399 h 901699"/>
              <a:gd name="connsiteX127" fmla="*/ 1350433 w 1989666"/>
              <a:gd name="connsiteY127" fmla="*/ 330199 h 901699"/>
              <a:gd name="connsiteX128" fmla="*/ 1405466 w 1989666"/>
              <a:gd name="connsiteY128" fmla="*/ 317499 h 901699"/>
              <a:gd name="connsiteX129" fmla="*/ 1380066 w 1989666"/>
              <a:gd name="connsiteY129" fmla="*/ 287866 h 901699"/>
              <a:gd name="connsiteX130" fmla="*/ 1435100 w 1989666"/>
              <a:gd name="connsiteY130" fmla="*/ 275166 h 901699"/>
              <a:gd name="connsiteX131" fmla="*/ 1312334 w 1989666"/>
              <a:gd name="connsiteY131" fmla="*/ 296333 h 901699"/>
              <a:gd name="connsiteX132" fmla="*/ 1185332 w 1989666"/>
              <a:gd name="connsiteY132" fmla="*/ 325967 h 901699"/>
              <a:gd name="connsiteX133" fmla="*/ 1075267 w 1989666"/>
              <a:gd name="connsiteY133" fmla="*/ 368299 h 901699"/>
              <a:gd name="connsiteX134" fmla="*/ 948265 w 1989666"/>
              <a:gd name="connsiteY134" fmla="*/ 410632 h 901699"/>
              <a:gd name="connsiteX135" fmla="*/ 876300 w 1989666"/>
              <a:gd name="connsiteY135" fmla="*/ 389466 h 901699"/>
              <a:gd name="connsiteX136" fmla="*/ 706966 w 1989666"/>
              <a:gd name="connsiteY136" fmla="*/ 359833 h 901699"/>
              <a:gd name="connsiteX137" fmla="*/ 927100 w 1989666"/>
              <a:gd name="connsiteY137" fmla="*/ 351366 h 901699"/>
              <a:gd name="connsiteX138" fmla="*/ 825500 w 1989666"/>
              <a:gd name="connsiteY138" fmla="*/ 313266 h 901699"/>
              <a:gd name="connsiteX139" fmla="*/ 948266 w 1989666"/>
              <a:gd name="connsiteY139" fmla="*/ 275166 h 901699"/>
              <a:gd name="connsiteX140" fmla="*/ 842433 w 1989666"/>
              <a:gd name="connsiteY140" fmla="*/ 237066 h 901699"/>
              <a:gd name="connsiteX141" fmla="*/ 876300 w 1989666"/>
              <a:gd name="connsiteY141" fmla="*/ 173566 h 901699"/>
              <a:gd name="connsiteX142" fmla="*/ 935566 w 1989666"/>
              <a:gd name="connsiteY142" fmla="*/ 139699 h 901699"/>
              <a:gd name="connsiteX143" fmla="*/ 935566 w 1989666"/>
              <a:gd name="connsiteY143" fmla="*/ 105833 h 901699"/>
              <a:gd name="connsiteX144" fmla="*/ 901700 w 1989666"/>
              <a:gd name="connsiteY144" fmla="*/ 114299 h 901699"/>
              <a:gd name="connsiteX145" fmla="*/ 905933 w 1989666"/>
              <a:gd name="connsiteY145" fmla="*/ 71966 h 901699"/>
              <a:gd name="connsiteX146" fmla="*/ 842433 w 1989666"/>
              <a:gd name="connsiteY146" fmla="*/ 88899 h 901699"/>
              <a:gd name="connsiteX147" fmla="*/ 829733 w 1989666"/>
              <a:gd name="connsiteY147" fmla="*/ 93133 h 901699"/>
              <a:gd name="connsiteX148" fmla="*/ 770466 w 1989666"/>
              <a:gd name="connsiteY148" fmla="*/ 122766 h 901699"/>
              <a:gd name="connsiteX149" fmla="*/ 736600 w 1989666"/>
              <a:gd name="connsiteY149" fmla="*/ 173566 h 901699"/>
              <a:gd name="connsiteX150" fmla="*/ 685800 w 1989666"/>
              <a:gd name="connsiteY150" fmla="*/ 177799 h 901699"/>
              <a:gd name="connsiteX151" fmla="*/ 618066 w 1989666"/>
              <a:gd name="connsiteY151" fmla="*/ 173566 h 901699"/>
              <a:gd name="connsiteX152" fmla="*/ 503767 w 1989666"/>
              <a:gd name="connsiteY152" fmla="*/ 224366 h 901699"/>
              <a:gd name="connsiteX153" fmla="*/ 465666 w 1989666"/>
              <a:gd name="connsiteY153" fmla="*/ 241299 h 901699"/>
              <a:gd name="connsiteX154" fmla="*/ 406400 w 1989666"/>
              <a:gd name="connsiteY154" fmla="*/ 245532 h 901699"/>
              <a:gd name="connsiteX155" fmla="*/ 389466 w 1989666"/>
              <a:gd name="connsiteY155" fmla="*/ 215900 h 901699"/>
              <a:gd name="connsiteX156" fmla="*/ 368300 w 1989666"/>
              <a:gd name="connsiteY156" fmla="*/ 160866 h 901699"/>
              <a:gd name="connsiteX157" fmla="*/ 385234 w 1989666"/>
              <a:gd name="connsiteY157" fmla="*/ 93133 h 901699"/>
              <a:gd name="connsiteX158" fmla="*/ 397933 w 1989666"/>
              <a:gd name="connsiteY158" fmla="*/ 0 h 901699"/>
              <a:gd name="connsiteX159" fmla="*/ 347133 w 1989666"/>
              <a:gd name="connsiteY159" fmla="*/ 29632 h 901699"/>
              <a:gd name="connsiteX160" fmla="*/ 334433 w 1989666"/>
              <a:gd name="connsiteY160" fmla="*/ 76200 h 901699"/>
              <a:gd name="connsiteX0" fmla="*/ 334433 w 1951566"/>
              <a:gd name="connsiteY0" fmla="*/ 76200 h 901699"/>
              <a:gd name="connsiteX1" fmla="*/ 287866 w 1951566"/>
              <a:gd name="connsiteY1" fmla="*/ 131233 h 901699"/>
              <a:gd name="connsiteX2" fmla="*/ 275166 w 1951566"/>
              <a:gd name="connsiteY2" fmla="*/ 160865 h 901699"/>
              <a:gd name="connsiteX3" fmla="*/ 262468 w 1951566"/>
              <a:gd name="connsiteY3" fmla="*/ 186265 h 901699"/>
              <a:gd name="connsiteX4" fmla="*/ 232832 w 1951566"/>
              <a:gd name="connsiteY4" fmla="*/ 237066 h 901699"/>
              <a:gd name="connsiteX5" fmla="*/ 220132 w 1951566"/>
              <a:gd name="connsiteY5" fmla="*/ 258233 h 901699"/>
              <a:gd name="connsiteX6" fmla="*/ 211667 w 1951566"/>
              <a:gd name="connsiteY6" fmla="*/ 279399 h 901699"/>
              <a:gd name="connsiteX7" fmla="*/ 173567 w 1951566"/>
              <a:gd name="connsiteY7" fmla="*/ 321733 h 901699"/>
              <a:gd name="connsiteX8" fmla="*/ 131233 w 1951566"/>
              <a:gd name="connsiteY8" fmla="*/ 309033 h 901699"/>
              <a:gd name="connsiteX9" fmla="*/ 118533 w 1951566"/>
              <a:gd name="connsiteY9" fmla="*/ 321732 h 901699"/>
              <a:gd name="connsiteX10" fmla="*/ 71966 w 1951566"/>
              <a:gd name="connsiteY10" fmla="*/ 368299 h 901699"/>
              <a:gd name="connsiteX11" fmla="*/ 16934 w 1951566"/>
              <a:gd name="connsiteY11" fmla="*/ 321733 h 901699"/>
              <a:gd name="connsiteX12" fmla="*/ 71966 w 1951566"/>
              <a:gd name="connsiteY12" fmla="*/ 359833 h 901699"/>
              <a:gd name="connsiteX13" fmla="*/ 105833 w 1951566"/>
              <a:gd name="connsiteY13" fmla="*/ 325966 h 901699"/>
              <a:gd name="connsiteX14" fmla="*/ 97366 w 1951566"/>
              <a:gd name="connsiteY14" fmla="*/ 325966 h 901699"/>
              <a:gd name="connsiteX15" fmla="*/ 139700 w 1951566"/>
              <a:gd name="connsiteY15" fmla="*/ 355600 h 901699"/>
              <a:gd name="connsiteX16" fmla="*/ 0 w 1951566"/>
              <a:gd name="connsiteY16" fmla="*/ 380999 h 901699"/>
              <a:gd name="connsiteX17" fmla="*/ 29633 w 1951566"/>
              <a:gd name="connsiteY17" fmla="*/ 359833 h 901699"/>
              <a:gd name="connsiteX18" fmla="*/ 76200 w 1951566"/>
              <a:gd name="connsiteY18" fmla="*/ 397932 h 901699"/>
              <a:gd name="connsiteX19" fmla="*/ 114300 w 1951566"/>
              <a:gd name="connsiteY19" fmla="*/ 406399 h 901699"/>
              <a:gd name="connsiteX20" fmla="*/ 160866 w 1951566"/>
              <a:gd name="connsiteY20" fmla="*/ 419099 h 901699"/>
              <a:gd name="connsiteX21" fmla="*/ 135466 w 1951566"/>
              <a:gd name="connsiteY21" fmla="*/ 406399 h 901699"/>
              <a:gd name="connsiteX22" fmla="*/ 139699 w 1951566"/>
              <a:gd name="connsiteY22" fmla="*/ 419100 h 901699"/>
              <a:gd name="connsiteX23" fmla="*/ 165099 w 1951566"/>
              <a:gd name="connsiteY23" fmla="*/ 393699 h 901699"/>
              <a:gd name="connsiteX24" fmla="*/ 186266 w 1951566"/>
              <a:gd name="connsiteY24" fmla="*/ 444500 h 901699"/>
              <a:gd name="connsiteX25" fmla="*/ 177800 w 1951566"/>
              <a:gd name="connsiteY25" fmla="*/ 482599 h 901699"/>
              <a:gd name="connsiteX26" fmla="*/ 241300 w 1951566"/>
              <a:gd name="connsiteY26" fmla="*/ 491066 h 901699"/>
              <a:gd name="connsiteX27" fmla="*/ 262466 w 1951566"/>
              <a:gd name="connsiteY27" fmla="*/ 507999 h 901699"/>
              <a:gd name="connsiteX28" fmla="*/ 275166 w 1951566"/>
              <a:gd name="connsiteY28" fmla="*/ 533399 h 901699"/>
              <a:gd name="connsiteX29" fmla="*/ 317499 w 1951566"/>
              <a:gd name="connsiteY29" fmla="*/ 533399 h 901699"/>
              <a:gd name="connsiteX30" fmla="*/ 342899 w 1951566"/>
              <a:gd name="connsiteY30" fmla="*/ 563033 h 901699"/>
              <a:gd name="connsiteX31" fmla="*/ 334432 w 1951566"/>
              <a:gd name="connsiteY31" fmla="*/ 618066 h 901699"/>
              <a:gd name="connsiteX32" fmla="*/ 258234 w 1951566"/>
              <a:gd name="connsiteY32" fmla="*/ 647700 h 901699"/>
              <a:gd name="connsiteX33" fmla="*/ 135466 w 1951566"/>
              <a:gd name="connsiteY33" fmla="*/ 647700 h 901699"/>
              <a:gd name="connsiteX34" fmla="*/ 160867 w 1951566"/>
              <a:gd name="connsiteY34" fmla="*/ 639233 h 901699"/>
              <a:gd name="connsiteX35" fmla="*/ 122767 w 1951566"/>
              <a:gd name="connsiteY35" fmla="*/ 647699 h 901699"/>
              <a:gd name="connsiteX36" fmla="*/ 56029 w 1951566"/>
              <a:gd name="connsiteY36" fmla="*/ 663033 h 901699"/>
              <a:gd name="connsiteX37" fmla="*/ 22162 w 1951566"/>
              <a:gd name="connsiteY37" fmla="*/ 701133 h 901699"/>
              <a:gd name="connsiteX38" fmla="*/ 12700 w 1951566"/>
              <a:gd name="connsiteY38" fmla="*/ 732365 h 901699"/>
              <a:gd name="connsiteX39" fmla="*/ 59267 w 1951566"/>
              <a:gd name="connsiteY39" fmla="*/ 728133 h 901699"/>
              <a:gd name="connsiteX40" fmla="*/ 38099 w 1951566"/>
              <a:gd name="connsiteY40" fmla="*/ 740833 h 901699"/>
              <a:gd name="connsiteX41" fmla="*/ 67733 w 1951566"/>
              <a:gd name="connsiteY41" fmla="*/ 736599 h 901699"/>
              <a:gd name="connsiteX42" fmla="*/ 115296 w 1951566"/>
              <a:gd name="connsiteY42" fmla="*/ 739233 h 901699"/>
              <a:gd name="connsiteX43" fmla="*/ 182033 w 1951566"/>
              <a:gd name="connsiteY43" fmla="*/ 757765 h 901699"/>
              <a:gd name="connsiteX44" fmla="*/ 194733 w 1951566"/>
              <a:gd name="connsiteY44" fmla="*/ 706967 h 901699"/>
              <a:gd name="connsiteX45" fmla="*/ 241300 w 1951566"/>
              <a:gd name="connsiteY45" fmla="*/ 736599 h 901699"/>
              <a:gd name="connsiteX46" fmla="*/ 279400 w 1951566"/>
              <a:gd name="connsiteY46" fmla="*/ 745066 h 901699"/>
              <a:gd name="connsiteX47" fmla="*/ 296333 w 1951566"/>
              <a:gd name="connsiteY47" fmla="*/ 761999 h 901699"/>
              <a:gd name="connsiteX48" fmla="*/ 334433 w 1951566"/>
              <a:gd name="connsiteY48" fmla="*/ 761999 h 901699"/>
              <a:gd name="connsiteX49" fmla="*/ 338666 w 1951566"/>
              <a:gd name="connsiteY49" fmla="*/ 774699 h 901699"/>
              <a:gd name="connsiteX50" fmla="*/ 376766 w 1951566"/>
              <a:gd name="connsiteY50" fmla="*/ 770466 h 901699"/>
              <a:gd name="connsiteX51" fmla="*/ 402166 w 1951566"/>
              <a:gd name="connsiteY51" fmla="*/ 753533 h 901699"/>
              <a:gd name="connsiteX52" fmla="*/ 410633 w 1951566"/>
              <a:gd name="connsiteY52" fmla="*/ 740833 h 901699"/>
              <a:gd name="connsiteX53" fmla="*/ 512233 w 1951566"/>
              <a:gd name="connsiteY53" fmla="*/ 706966 h 901699"/>
              <a:gd name="connsiteX54" fmla="*/ 588946 w 1951566"/>
              <a:gd name="connsiteY54" fmla="*/ 719883 h 901699"/>
              <a:gd name="connsiteX55" fmla="*/ 685800 w 1951566"/>
              <a:gd name="connsiteY55" fmla="*/ 795867 h 901699"/>
              <a:gd name="connsiteX56" fmla="*/ 736599 w 1951566"/>
              <a:gd name="connsiteY56" fmla="*/ 833966 h 901699"/>
              <a:gd name="connsiteX57" fmla="*/ 745066 w 1951566"/>
              <a:gd name="connsiteY57" fmla="*/ 846666 h 901699"/>
              <a:gd name="connsiteX58" fmla="*/ 778933 w 1951566"/>
              <a:gd name="connsiteY58" fmla="*/ 888999 h 901699"/>
              <a:gd name="connsiteX59" fmla="*/ 825499 w 1951566"/>
              <a:gd name="connsiteY59" fmla="*/ 855133 h 901699"/>
              <a:gd name="connsiteX60" fmla="*/ 791633 w 1951566"/>
              <a:gd name="connsiteY60" fmla="*/ 872066 h 901699"/>
              <a:gd name="connsiteX61" fmla="*/ 770466 w 1951566"/>
              <a:gd name="connsiteY61" fmla="*/ 850899 h 901699"/>
              <a:gd name="connsiteX62" fmla="*/ 753533 w 1951566"/>
              <a:gd name="connsiteY62" fmla="*/ 795866 h 901699"/>
              <a:gd name="connsiteX63" fmla="*/ 821266 w 1951566"/>
              <a:gd name="connsiteY63" fmla="*/ 888999 h 901699"/>
              <a:gd name="connsiteX64" fmla="*/ 846666 w 1951566"/>
              <a:gd name="connsiteY64" fmla="*/ 859367 h 901699"/>
              <a:gd name="connsiteX65" fmla="*/ 876300 w 1951566"/>
              <a:gd name="connsiteY65" fmla="*/ 880533 h 901699"/>
              <a:gd name="connsiteX66" fmla="*/ 876300 w 1951566"/>
              <a:gd name="connsiteY66" fmla="*/ 901699 h 901699"/>
              <a:gd name="connsiteX67" fmla="*/ 863600 w 1951566"/>
              <a:gd name="connsiteY67" fmla="*/ 817033 h 901699"/>
              <a:gd name="connsiteX68" fmla="*/ 935566 w 1951566"/>
              <a:gd name="connsiteY68" fmla="*/ 821266 h 901699"/>
              <a:gd name="connsiteX69" fmla="*/ 944033 w 1951566"/>
              <a:gd name="connsiteY69" fmla="*/ 762000 h 901699"/>
              <a:gd name="connsiteX70" fmla="*/ 986366 w 1951566"/>
              <a:gd name="connsiteY70" fmla="*/ 732365 h 901699"/>
              <a:gd name="connsiteX71" fmla="*/ 1075267 w 1951566"/>
              <a:gd name="connsiteY71" fmla="*/ 702732 h 901699"/>
              <a:gd name="connsiteX72" fmla="*/ 1147233 w 1951566"/>
              <a:gd name="connsiteY72" fmla="*/ 728133 h 901699"/>
              <a:gd name="connsiteX73" fmla="*/ 1236133 w 1951566"/>
              <a:gd name="connsiteY73" fmla="*/ 770466 h 901699"/>
              <a:gd name="connsiteX74" fmla="*/ 1270000 w 1951566"/>
              <a:gd name="connsiteY74" fmla="*/ 804333 h 901699"/>
              <a:gd name="connsiteX75" fmla="*/ 1325032 w 1951566"/>
              <a:gd name="connsiteY75" fmla="*/ 833967 h 901699"/>
              <a:gd name="connsiteX76" fmla="*/ 1312333 w 1951566"/>
              <a:gd name="connsiteY76" fmla="*/ 833966 h 901699"/>
              <a:gd name="connsiteX77" fmla="*/ 1333499 w 1951566"/>
              <a:gd name="connsiteY77" fmla="*/ 825500 h 901699"/>
              <a:gd name="connsiteX78" fmla="*/ 1346200 w 1951566"/>
              <a:gd name="connsiteY78" fmla="*/ 855133 h 901699"/>
              <a:gd name="connsiteX79" fmla="*/ 1308100 w 1951566"/>
              <a:gd name="connsiteY79" fmla="*/ 795866 h 901699"/>
              <a:gd name="connsiteX80" fmla="*/ 1291166 w 1951566"/>
              <a:gd name="connsiteY80" fmla="*/ 778933 h 901699"/>
              <a:gd name="connsiteX81" fmla="*/ 1253066 w 1951566"/>
              <a:gd name="connsiteY81" fmla="*/ 719666 h 901699"/>
              <a:gd name="connsiteX82" fmla="*/ 1231900 w 1951566"/>
              <a:gd name="connsiteY82" fmla="*/ 698499 h 901699"/>
              <a:gd name="connsiteX83" fmla="*/ 1253066 w 1951566"/>
              <a:gd name="connsiteY83" fmla="*/ 677333 h 901699"/>
              <a:gd name="connsiteX84" fmla="*/ 1325033 w 1951566"/>
              <a:gd name="connsiteY84" fmla="*/ 668866 h 901699"/>
              <a:gd name="connsiteX85" fmla="*/ 1388533 w 1951566"/>
              <a:gd name="connsiteY85" fmla="*/ 673099 h 901699"/>
              <a:gd name="connsiteX86" fmla="*/ 1464733 w 1951566"/>
              <a:gd name="connsiteY86" fmla="*/ 690032 h 901699"/>
              <a:gd name="connsiteX87" fmla="*/ 1557866 w 1951566"/>
              <a:gd name="connsiteY87" fmla="*/ 711200 h 901699"/>
              <a:gd name="connsiteX88" fmla="*/ 1773766 w 1951566"/>
              <a:gd name="connsiteY88" fmla="*/ 761999 h 901699"/>
              <a:gd name="connsiteX89" fmla="*/ 1841499 w 1951566"/>
              <a:gd name="connsiteY89" fmla="*/ 757766 h 901699"/>
              <a:gd name="connsiteX90" fmla="*/ 1883833 w 1951566"/>
              <a:gd name="connsiteY90" fmla="*/ 770466 h 901699"/>
              <a:gd name="connsiteX91" fmla="*/ 1858433 w 1951566"/>
              <a:gd name="connsiteY91" fmla="*/ 774700 h 901699"/>
              <a:gd name="connsiteX92" fmla="*/ 1816099 w 1951566"/>
              <a:gd name="connsiteY92" fmla="*/ 736599 h 901699"/>
              <a:gd name="connsiteX93" fmla="*/ 1909233 w 1951566"/>
              <a:gd name="connsiteY93" fmla="*/ 728132 h 901699"/>
              <a:gd name="connsiteX94" fmla="*/ 1951566 w 1951566"/>
              <a:gd name="connsiteY94" fmla="*/ 715433 h 901699"/>
              <a:gd name="connsiteX95" fmla="*/ 1849966 w 1951566"/>
              <a:gd name="connsiteY95" fmla="*/ 706966 h 901699"/>
              <a:gd name="connsiteX96" fmla="*/ 1909233 w 1951566"/>
              <a:gd name="connsiteY96" fmla="*/ 698499 h 901699"/>
              <a:gd name="connsiteX97" fmla="*/ 1905000 w 1951566"/>
              <a:gd name="connsiteY97" fmla="*/ 656166 h 901699"/>
              <a:gd name="connsiteX98" fmla="*/ 1938867 w 1951566"/>
              <a:gd name="connsiteY98" fmla="*/ 639233 h 901699"/>
              <a:gd name="connsiteX99" fmla="*/ 1820333 w 1951566"/>
              <a:gd name="connsiteY99" fmla="*/ 622299 h 901699"/>
              <a:gd name="connsiteX100" fmla="*/ 1938867 w 1951566"/>
              <a:gd name="connsiteY100" fmla="*/ 588433 h 901699"/>
              <a:gd name="connsiteX101" fmla="*/ 1858433 w 1951566"/>
              <a:gd name="connsiteY101" fmla="*/ 588432 h 901699"/>
              <a:gd name="connsiteX102" fmla="*/ 1828800 w 1951566"/>
              <a:gd name="connsiteY102" fmla="*/ 567265 h 901699"/>
              <a:gd name="connsiteX103" fmla="*/ 1938866 w 1951566"/>
              <a:gd name="connsiteY103" fmla="*/ 516466 h 901699"/>
              <a:gd name="connsiteX104" fmla="*/ 1858432 w 1951566"/>
              <a:gd name="connsiteY104" fmla="*/ 529166 h 901699"/>
              <a:gd name="connsiteX105" fmla="*/ 1900766 w 1951566"/>
              <a:gd name="connsiteY105" fmla="*/ 482599 h 901699"/>
              <a:gd name="connsiteX106" fmla="*/ 1905000 w 1951566"/>
              <a:gd name="connsiteY106" fmla="*/ 452966 h 901699"/>
              <a:gd name="connsiteX107" fmla="*/ 1849966 w 1951566"/>
              <a:gd name="connsiteY107" fmla="*/ 469899 h 901699"/>
              <a:gd name="connsiteX108" fmla="*/ 1862666 w 1951566"/>
              <a:gd name="connsiteY108" fmla="*/ 436033 h 901699"/>
              <a:gd name="connsiteX109" fmla="*/ 1820333 w 1951566"/>
              <a:gd name="connsiteY109" fmla="*/ 465666 h 901699"/>
              <a:gd name="connsiteX110" fmla="*/ 1799166 w 1951566"/>
              <a:gd name="connsiteY110" fmla="*/ 419099 h 901699"/>
              <a:gd name="connsiteX111" fmla="*/ 1765300 w 1951566"/>
              <a:gd name="connsiteY111" fmla="*/ 397932 h 901699"/>
              <a:gd name="connsiteX112" fmla="*/ 1638300 w 1951566"/>
              <a:gd name="connsiteY112" fmla="*/ 431798 h 901699"/>
              <a:gd name="connsiteX113" fmla="*/ 1494367 w 1951566"/>
              <a:gd name="connsiteY113" fmla="*/ 486833 h 901699"/>
              <a:gd name="connsiteX114" fmla="*/ 1447800 w 1951566"/>
              <a:gd name="connsiteY114" fmla="*/ 503766 h 901699"/>
              <a:gd name="connsiteX115" fmla="*/ 1384300 w 1951566"/>
              <a:gd name="connsiteY115" fmla="*/ 512232 h 901699"/>
              <a:gd name="connsiteX116" fmla="*/ 1316566 w 1951566"/>
              <a:gd name="connsiteY116" fmla="*/ 520700 h 901699"/>
              <a:gd name="connsiteX117" fmla="*/ 1270000 w 1951566"/>
              <a:gd name="connsiteY117" fmla="*/ 537632 h 901699"/>
              <a:gd name="connsiteX118" fmla="*/ 1236133 w 1951566"/>
              <a:gd name="connsiteY118" fmla="*/ 554565 h 901699"/>
              <a:gd name="connsiteX119" fmla="*/ 1193800 w 1951566"/>
              <a:gd name="connsiteY119" fmla="*/ 584199 h 901699"/>
              <a:gd name="connsiteX120" fmla="*/ 1176866 w 1951566"/>
              <a:gd name="connsiteY120" fmla="*/ 613833 h 901699"/>
              <a:gd name="connsiteX121" fmla="*/ 1185333 w 1951566"/>
              <a:gd name="connsiteY121" fmla="*/ 533399 h 901699"/>
              <a:gd name="connsiteX122" fmla="*/ 1206500 w 1951566"/>
              <a:gd name="connsiteY122" fmla="*/ 499533 h 901699"/>
              <a:gd name="connsiteX123" fmla="*/ 1270000 w 1951566"/>
              <a:gd name="connsiteY123" fmla="*/ 469899 h 901699"/>
              <a:gd name="connsiteX124" fmla="*/ 1248833 w 1951566"/>
              <a:gd name="connsiteY124" fmla="*/ 436033 h 901699"/>
              <a:gd name="connsiteX125" fmla="*/ 1240366 w 1951566"/>
              <a:gd name="connsiteY125" fmla="*/ 406399 h 901699"/>
              <a:gd name="connsiteX126" fmla="*/ 1219200 w 1951566"/>
              <a:gd name="connsiteY126" fmla="*/ 406399 h 901699"/>
              <a:gd name="connsiteX127" fmla="*/ 1350433 w 1951566"/>
              <a:gd name="connsiteY127" fmla="*/ 330199 h 901699"/>
              <a:gd name="connsiteX128" fmla="*/ 1405466 w 1951566"/>
              <a:gd name="connsiteY128" fmla="*/ 317499 h 901699"/>
              <a:gd name="connsiteX129" fmla="*/ 1380066 w 1951566"/>
              <a:gd name="connsiteY129" fmla="*/ 287866 h 901699"/>
              <a:gd name="connsiteX130" fmla="*/ 1435100 w 1951566"/>
              <a:gd name="connsiteY130" fmla="*/ 275166 h 901699"/>
              <a:gd name="connsiteX131" fmla="*/ 1312334 w 1951566"/>
              <a:gd name="connsiteY131" fmla="*/ 296333 h 901699"/>
              <a:gd name="connsiteX132" fmla="*/ 1185332 w 1951566"/>
              <a:gd name="connsiteY132" fmla="*/ 325967 h 901699"/>
              <a:gd name="connsiteX133" fmla="*/ 1075267 w 1951566"/>
              <a:gd name="connsiteY133" fmla="*/ 368299 h 901699"/>
              <a:gd name="connsiteX134" fmla="*/ 948265 w 1951566"/>
              <a:gd name="connsiteY134" fmla="*/ 410632 h 901699"/>
              <a:gd name="connsiteX135" fmla="*/ 876300 w 1951566"/>
              <a:gd name="connsiteY135" fmla="*/ 389466 h 901699"/>
              <a:gd name="connsiteX136" fmla="*/ 706966 w 1951566"/>
              <a:gd name="connsiteY136" fmla="*/ 359833 h 901699"/>
              <a:gd name="connsiteX137" fmla="*/ 927100 w 1951566"/>
              <a:gd name="connsiteY137" fmla="*/ 351366 h 901699"/>
              <a:gd name="connsiteX138" fmla="*/ 825500 w 1951566"/>
              <a:gd name="connsiteY138" fmla="*/ 313266 h 901699"/>
              <a:gd name="connsiteX139" fmla="*/ 948266 w 1951566"/>
              <a:gd name="connsiteY139" fmla="*/ 275166 h 901699"/>
              <a:gd name="connsiteX140" fmla="*/ 842433 w 1951566"/>
              <a:gd name="connsiteY140" fmla="*/ 237066 h 901699"/>
              <a:gd name="connsiteX141" fmla="*/ 876300 w 1951566"/>
              <a:gd name="connsiteY141" fmla="*/ 173566 h 901699"/>
              <a:gd name="connsiteX142" fmla="*/ 935566 w 1951566"/>
              <a:gd name="connsiteY142" fmla="*/ 139699 h 901699"/>
              <a:gd name="connsiteX143" fmla="*/ 935566 w 1951566"/>
              <a:gd name="connsiteY143" fmla="*/ 105833 h 901699"/>
              <a:gd name="connsiteX144" fmla="*/ 901700 w 1951566"/>
              <a:gd name="connsiteY144" fmla="*/ 114299 h 901699"/>
              <a:gd name="connsiteX145" fmla="*/ 905933 w 1951566"/>
              <a:gd name="connsiteY145" fmla="*/ 71966 h 901699"/>
              <a:gd name="connsiteX146" fmla="*/ 842433 w 1951566"/>
              <a:gd name="connsiteY146" fmla="*/ 88899 h 901699"/>
              <a:gd name="connsiteX147" fmla="*/ 829733 w 1951566"/>
              <a:gd name="connsiteY147" fmla="*/ 93133 h 901699"/>
              <a:gd name="connsiteX148" fmla="*/ 770466 w 1951566"/>
              <a:gd name="connsiteY148" fmla="*/ 122766 h 901699"/>
              <a:gd name="connsiteX149" fmla="*/ 736600 w 1951566"/>
              <a:gd name="connsiteY149" fmla="*/ 173566 h 901699"/>
              <a:gd name="connsiteX150" fmla="*/ 685800 w 1951566"/>
              <a:gd name="connsiteY150" fmla="*/ 177799 h 901699"/>
              <a:gd name="connsiteX151" fmla="*/ 618066 w 1951566"/>
              <a:gd name="connsiteY151" fmla="*/ 173566 h 901699"/>
              <a:gd name="connsiteX152" fmla="*/ 503767 w 1951566"/>
              <a:gd name="connsiteY152" fmla="*/ 224366 h 901699"/>
              <a:gd name="connsiteX153" fmla="*/ 465666 w 1951566"/>
              <a:gd name="connsiteY153" fmla="*/ 241299 h 901699"/>
              <a:gd name="connsiteX154" fmla="*/ 406400 w 1951566"/>
              <a:gd name="connsiteY154" fmla="*/ 245532 h 901699"/>
              <a:gd name="connsiteX155" fmla="*/ 389466 w 1951566"/>
              <a:gd name="connsiteY155" fmla="*/ 215900 h 901699"/>
              <a:gd name="connsiteX156" fmla="*/ 368300 w 1951566"/>
              <a:gd name="connsiteY156" fmla="*/ 160866 h 901699"/>
              <a:gd name="connsiteX157" fmla="*/ 385234 w 1951566"/>
              <a:gd name="connsiteY157" fmla="*/ 93133 h 901699"/>
              <a:gd name="connsiteX158" fmla="*/ 397933 w 1951566"/>
              <a:gd name="connsiteY158" fmla="*/ 0 h 901699"/>
              <a:gd name="connsiteX159" fmla="*/ 347133 w 1951566"/>
              <a:gd name="connsiteY159" fmla="*/ 29632 h 901699"/>
              <a:gd name="connsiteX160" fmla="*/ 334433 w 1951566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38666 w 1968499"/>
              <a:gd name="connsiteY49" fmla="*/ 774699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512233 w 1968499"/>
              <a:gd name="connsiteY53" fmla="*/ 706966 h 901699"/>
              <a:gd name="connsiteX54" fmla="*/ 588946 w 1968499"/>
              <a:gd name="connsiteY54" fmla="*/ 719883 h 901699"/>
              <a:gd name="connsiteX55" fmla="*/ 685800 w 1968499"/>
              <a:gd name="connsiteY55" fmla="*/ 795867 h 901699"/>
              <a:gd name="connsiteX56" fmla="*/ 736599 w 1968499"/>
              <a:gd name="connsiteY56" fmla="*/ 833966 h 901699"/>
              <a:gd name="connsiteX57" fmla="*/ 745066 w 1968499"/>
              <a:gd name="connsiteY57" fmla="*/ 846666 h 901699"/>
              <a:gd name="connsiteX58" fmla="*/ 778933 w 1968499"/>
              <a:gd name="connsiteY58" fmla="*/ 888999 h 901699"/>
              <a:gd name="connsiteX59" fmla="*/ 825499 w 1968499"/>
              <a:gd name="connsiteY59" fmla="*/ 855133 h 901699"/>
              <a:gd name="connsiteX60" fmla="*/ 791633 w 1968499"/>
              <a:gd name="connsiteY60" fmla="*/ 872066 h 901699"/>
              <a:gd name="connsiteX61" fmla="*/ 770466 w 1968499"/>
              <a:gd name="connsiteY61" fmla="*/ 850899 h 901699"/>
              <a:gd name="connsiteX62" fmla="*/ 753533 w 1968499"/>
              <a:gd name="connsiteY62" fmla="*/ 795866 h 901699"/>
              <a:gd name="connsiteX63" fmla="*/ 821266 w 1968499"/>
              <a:gd name="connsiteY63" fmla="*/ 888999 h 901699"/>
              <a:gd name="connsiteX64" fmla="*/ 846666 w 1968499"/>
              <a:gd name="connsiteY64" fmla="*/ 859367 h 901699"/>
              <a:gd name="connsiteX65" fmla="*/ 876300 w 1968499"/>
              <a:gd name="connsiteY65" fmla="*/ 880533 h 901699"/>
              <a:gd name="connsiteX66" fmla="*/ 876300 w 1968499"/>
              <a:gd name="connsiteY66" fmla="*/ 901699 h 901699"/>
              <a:gd name="connsiteX67" fmla="*/ 863600 w 1968499"/>
              <a:gd name="connsiteY67" fmla="*/ 817033 h 901699"/>
              <a:gd name="connsiteX68" fmla="*/ 935566 w 1968499"/>
              <a:gd name="connsiteY68" fmla="*/ 821266 h 901699"/>
              <a:gd name="connsiteX69" fmla="*/ 944033 w 1968499"/>
              <a:gd name="connsiteY69" fmla="*/ 762000 h 901699"/>
              <a:gd name="connsiteX70" fmla="*/ 986366 w 1968499"/>
              <a:gd name="connsiteY70" fmla="*/ 732365 h 901699"/>
              <a:gd name="connsiteX71" fmla="*/ 1075267 w 1968499"/>
              <a:gd name="connsiteY71" fmla="*/ 702732 h 901699"/>
              <a:gd name="connsiteX72" fmla="*/ 1147233 w 1968499"/>
              <a:gd name="connsiteY72" fmla="*/ 728133 h 901699"/>
              <a:gd name="connsiteX73" fmla="*/ 1236133 w 1968499"/>
              <a:gd name="connsiteY73" fmla="*/ 770466 h 901699"/>
              <a:gd name="connsiteX74" fmla="*/ 1270000 w 1968499"/>
              <a:gd name="connsiteY74" fmla="*/ 804333 h 901699"/>
              <a:gd name="connsiteX75" fmla="*/ 1325032 w 1968499"/>
              <a:gd name="connsiteY75" fmla="*/ 833967 h 901699"/>
              <a:gd name="connsiteX76" fmla="*/ 1312333 w 1968499"/>
              <a:gd name="connsiteY76" fmla="*/ 833966 h 901699"/>
              <a:gd name="connsiteX77" fmla="*/ 1333499 w 1968499"/>
              <a:gd name="connsiteY77" fmla="*/ 825500 h 901699"/>
              <a:gd name="connsiteX78" fmla="*/ 1346200 w 1968499"/>
              <a:gd name="connsiteY78" fmla="*/ 855133 h 901699"/>
              <a:gd name="connsiteX79" fmla="*/ 1308100 w 1968499"/>
              <a:gd name="connsiteY79" fmla="*/ 795866 h 901699"/>
              <a:gd name="connsiteX80" fmla="*/ 1291166 w 1968499"/>
              <a:gd name="connsiteY80" fmla="*/ 778933 h 901699"/>
              <a:gd name="connsiteX81" fmla="*/ 1253066 w 1968499"/>
              <a:gd name="connsiteY81" fmla="*/ 719666 h 901699"/>
              <a:gd name="connsiteX82" fmla="*/ 1231900 w 1968499"/>
              <a:gd name="connsiteY82" fmla="*/ 698499 h 901699"/>
              <a:gd name="connsiteX83" fmla="*/ 1253066 w 1968499"/>
              <a:gd name="connsiteY83" fmla="*/ 677333 h 901699"/>
              <a:gd name="connsiteX84" fmla="*/ 1325033 w 1968499"/>
              <a:gd name="connsiteY84" fmla="*/ 668866 h 901699"/>
              <a:gd name="connsiteX85" fmla="*/ 1388533 w 1968499"/>
              <a:gd name="connsiteY85" fmla="*/ 673099 h 901699"/>
              <a:gd name="connsiteX86" fmla="*/ 1464733 w 1968499"/>
              <a:gd name="connsiteY86" fmla="*/ 690032 h 901699"/>
              <a:gd name="connsiteX87" fmla="*/ 1557866 w 1968499"/>
              <a:gd name="connsiteY87" fmla="*/ 711200 h 901699"/>
              <a:gd name="connsiteX88" fmla="*/ 1773766 w 1968499"/>
              <a:gd name="connsiteY88" fmla="*/ 761999 h 901699"/>
              <a:gd name="connsiteX89" fmla="*/ 1841499 w 1968499"/>
              <a:gd name="connsiteY89" fmla="*/ 757766 h 901699"/>
              <a:gd name="connsiteX90" fmla="*/ 1883833 w 1968499"/>
              <a:gd name="connsiteY90" fmla="*/ 770466 h 901699"/>
              <a:gd name="connsiteX91" fmla="*/ 1858433 w 1968499"/>
              <a:gd name="connsiteY91" fmla="*/ 774700 h 901699"/>
              <a:gd name="connsiteX92" fmla="*/ 1816099 w 1968499"/>
              <a:gd name="connsiteY92" fmla="*/ 736599 h 901699"/>
              <a:gd name="connsiteX93" fmla="*/ 1909233 w 1968499"/>
              <a:gd name="connsiteY93" fmla="*/ 728132 h 901699"/>
              <a:gd name="connsiteX94" fmla="*/ 1951566 w 1968499"/>
              <a:gd name="connsiteY94" fmla="*/ 715433 h 901699"/>
              <a:gd name="connsiteX95" fmla="*/ 1849966 w 1968499"/>
              <a:gd name="connsiteY95" fmla="*/ 706966 h 901699"/>
              <a:gd name="connsiteX96" fmla="*/ 1968499 w 1968499"/>
              <a:gd name="connsiteY96" fmla="*/ 694266 h 901699"/>
              <a:gd name="connsiteX97" fmla="*/ 1905000 w 1968499"/>
              <a:gd name="connsiteY97" fmla="*/ 656166 h 901699"/>
              <a:gd name="connsiteX98" fmla="*/ 1938867 w 1968499"/>
              <a:gd name="connsiteY98" fmla="*/ 639233 h 901699"/>
              <a:gd name="connsiteX99" fmla="*/ 1820333 w 1968499"/>
              <a:gd name="connsiteY99" fmla="*/ 622299 h 901699"/>
              <a:gd name="connsiteX100" fmla="*/ 1938867 w 1968499"/>
              <a:gd name="connsiteY100" fmla="*/ 588433 h 901699"/>
              <a:gd name="connsiteX101" fmla="*/ 1858433 w 1968499"/>
              <a:gd name="connsiteY101" fmla="*/ 588432 h 901699"/>
              <a:gd name="connsiteX102" fmla="*/ 1828800 w 1968499"/>
              <a:gd name="connsiteY102" fmla="*/ 567265 h 901699"/>
              <a:gd name="connsiteX103" fmla="*/ 1938866 w 1968499"/>
              <a:gd name="connsiteY103" fmla="*/ 516466 h 901699"/>
              <a:gd name="connsiteX104" fmla="*/ 1858432 w 1968499"/>
              <a:gd name="connsiteY104" fmla="*/ 529166 h 901699"/>
              <a:gd name="connsiteX105" fmla="*/ 1900766 w 1968499"/>
              <a:gd name="connsiteY105" fmla="*/ 482599 h 901699"/>
              <a:gd name="connsiteX106" fmla="*/ 1905000 w 1968499"/>
              <a:gd name="connsiteY106" fmla="*/ 452966 h 901699"/>
              <a:gd name="connsiteX107" fmla="*/ 1849966 w 1968499"/>
              <a:gd name="connsiteY107" fmla="*/ 469899 h 901699"/>
              <a:gd name="connsiteX108" fmla="*/ 1862666 w 1968499"/>
              <a:gd name="connsiteY108" fmla="*/ 436033 h 901699"/>
              <a:gd name="connsiteX109" fmla="*/ 1820333 w 1968499"/>
              <a:gd name="connsiteY109" fmla="*/ 465666 h 901699"/>
              <a:gd name="connsiteX110" fmla="*/ 1799166 w 1968499"/>
              <a:gd name="connsiteY110" fmla="*/ 419099 h 901699"/>
              <a:gd name="connsiteX111" fmla="*/ 1765300 w 1968499"/>
              <a:gd name="connsiteY111" fmla="*/ 397932 h 901699"/>
              <a:gd name="connsiteX112" fmla="*/ 1638300 w 1968499"/>
              <a:gd name="connsiteY112" fmla="*/ 431798 h 901699"/>
              <a:gd name="connsiteX113" fmla="*/ 1494367 w 1968499"/>
              <a:gd name="connsiteY113" fmla="*/ 486833 h 901699"/>
              <a:gd name="connsiteX114" fmla="*/ 1447800 w 1968499"/>
              <a:gd name="connsiteY114" fmla="*/ 503766 h 901699"/>
              <a:gd name="connsiteX115" fmla="*/ 1384300 w 1968499"/>
              <a:gd name="connsiteY115" fmla="*/ 512232 h 901699"/>
              <a:gd name="connsiteX116" fmla="*/ 1316566 w 1968499"/>
              <a:gd name="connsiteY116" fmla="*/ 520700 h 901699"/>
              <a:gd name="connsiteX117" fmla="*/ 1270000 w 1968499"/>
              <a:gd name="connsiteY117" fmla="*/ 537632 h 901699"/>
              <a:gd name="connsiteX118" fmla="*/ 1236133 w 1968499"/>
              <a:gd name="connsiteY118" fmla="*/ 554565 h 901699"/>
              <a:gd name="connsiteX119" fmla="*/ 1193800 w 1968499"/>
              <a:gd name="connsiteY119" fmla="*/ 584199 h 901699"/>
              <a:gd name="connsiteX120" fmla="*/ 1176866 w 1968499"/>
              <a:gd name="connsiteY120" fmla="*/ 613833 h 901699"/>
              <a:gd name="connsiteX121" fmla="*/ 1185333 w 1968499"/>
              <a:gd name="connsiteY121" fmla="*/ 533399 h 901699"/>
              <a:gd name="connsiteX122" fmla="*/ 1206500 w 1968499"/>
              <a:gd name="connsiteY122" fmla="*/ 499533 h 901699"/>
              <a:gd name="connsiteX123" fmla="*/ 1270000 w 1968499"/>
              <a:gd name="connsiteY123" fmla="*/ 469899 h 901699"/>
              <a:gd name="connsiteX124" fmla="*/ 1248833 w 1968499"/>
              <a:gd name="connsiteY124" fmla="*/ 436033 h 901699"/>
              <a:gd name="connsiteX125" fmla="*/ 1240366 w 1968499"/>
              <a:gd name="connsiteY125" fmla="*/ 406399 h 901699"/>
              <a:gd name="connsiteX126" fmla="*/ 1219200 w 1968499"/>
              <a:gd name="connsiteY126" fmla="*/ 406399 h 901699"/>
              <a:gd name="connsiteX127" fmla="*/ 1350433 w 1968499"/>
              <a:gd name="connsiteY127" fmla="*/ 330199 h 901699"/>
              <a:gd name="connsiteX128" fmla="*/ 1405466 w 1968499"/>
              <a:gd name="connsiteY128" fmla="*/ 317499 h 901699"/>
              <a:gd name="connsiteX129" fmla="*/ 1380066 w 1968499"/>
              <a:gd name="connsiteY129" fmla="*/ 287866 h 901699"/>
              <a:gd name="connsiteX130" fmla="*/ 1435100 w 1968499"/>
              <a:gd name="connsiteY130" fmla="*/ 275166 h 901699"/>
              <a:gd name="connsiteX131" fmla="*/ 1312334 w 1968499"/>
              <a:gd name="connsiteY131" fmla="*/ 296333 h 901699"/>
              <a:gd name="connsiteX132" fmla="*/ 1185332 w 1968499"/>
              <a:gd name="connsiteY132" fmla="*/ 325967 h 901699"/>
              <a:gd name="connsiteX133" fmla="*/ 1075267 w 1968499"/>
              <a:gd name="connsiteY133" fmla="*/ 368299 h 901699"/>
              <a:gd name="connsiteX134" fmla="*/ 948265 w 1968499"/>
              <a:gd name="connsiteY134" fmla="*/ 410632 h 901699"/>
              <a:gd name="connsiteX135" fmla="*/ 876300 w 1968499"/>
              <a:gd name="connsiteY135" fmla="*/ 389466 h 901699"/>
              <a:gd name="connsiteX136" fmla="*/ 706966 w 1968499"/>
              <a:gd name="connsiteY136" fmla="*/ 359833 h 901699"/>
              <a:gd name="connsiteX137" fmla="*/ 927100 w 1968499"/>
              <a:gd name="connsiteY137" fmla="*/ 351366 h 901699"/>
              <a:gd name="connsiteX138" fmla="*/ 825500 w 1968499"/>
              <a:gd name="connsiteY138" fmla="*/ 313266 h 901699"/>
              <a:gd name="connsiteX139" fmla="*/ 948266 w 1968499"/>
              <a:gd name="connsiteY139" fmla="*/ 275166 h 901699"/>
              <a:gd name="connsiteX140" fmla="*/ 842433 w 1968499"/>
              <a:gd name="connsiteY140" fmla="*/ 237066 h 901699"/>
              <a:gd name="connsiteX141" fmla="*/ 876300 w 1968499"/>
              <a:gd name="connsiteY141" fmla="*/ 173566 h 901699"/>
              <a:gd name="connsiteX142" fmla="*/ 935566 w 1968499"/>
              <a:gd name="connsiteY142" fmla="*/ 139699 h 901699"/>
              <a:gd name="connsiteX143" fmla="*/ 935566 w 1968499"/>
              <a:gd name="connsiteY143" fmla="*/ 105833 h 901699"/>
              <a:gd name="connsiteX144" fmla="*/ 901700 w 1968499"/>
              <a:gd name="connsiteY144" fmla="*/ 114299 h 901699"/>
              <a:gd name="connsiteX145" fmla="*/ 905933 w 1968499"/>
              <a:gd name="connsiteY145" fmla="*/ 71966 h 901699"/>
              <a:gd name="connsiteX146" fmla="*/ 842433 w 1968499"/>
              <a:gd name="connsiteY146" fmla="*/ 88899 h 901699"/>
              <a:gd name="connsiteX147" fmla="*/ 829733 w 1968499"/>
              <a:gd name="connsiteY147" fmla="*/ 93133 h 901699"/>
              <a:gd name="connsiteX148" fmla="*/ 770466 w 1968499"/>
              <a:gd name="connsiteY148" fmla="*/ 122766 h 901699"/>
              <a:gd name="connsiteX149" fmla="*/ 736600 w 1968499"/>
              <a:gd name="connsiteY149" fmla="*/ 173566 h 901699"/>
              <a:gd name="connsiteX150" fmla="*/ 685800 w 1968499"/>
              <a:gd name="connsiteY150" fmla="*/ 177799 h 901699"/>
              <a:gd name="connsiteX151" fmla="*/ 618066 w 1968499"/>
              <a:gd name="connsiteY151" fmla="*/ 173566 h 901699"/>
              <a:gd name="connsiteX152" fmla="*/ 503767 w 1968499"/>
              <a:gd name="connsiteY152" fmla="*/ 224366 h 901699"/>
              <a:gd name="connsiteX153" fmla="*/ 465666 w 1968499"/>
              <a:gd name="connsiteY153" fmla="*/ 241299 h 901699"/>
              <a:gd name="connsiteX154" fmla="*/ 406400 w 1968499"/>
              <a:gd name="connsiteY154" fmla="*/ 245532 h 901699"/>
              <a:gd name="connsiteX155" fmla="*/ 389466 w 1968499"/>
              <a:gd name="connsiteY155" fmla="*/ 215900 h 901699"/>
              <a:gd name="connsiteX156" fmla="*/ 368300 w 1968499"/>
              <a:gd name="connsiteY156" fmla="*/ 160866 h 901699"/>
              <a:gd name="connsiteX157" fmla="*/ 385234 w 1968499"/>
              <a:gd name="connsiteY157" fmla="*/ 93133 h 901699"/>
              <a:gd name="connsiteX158" fmla="*/ 397933 w 1968499"/>
              <a:gd name="connsiteY158" fmla="*/ 0 h 901699"/>
              <a:gd name="connsiteX159" fmla="*/ 347133 w 1968499"/>
              <a:gd name="connsiteY159" fmla="*/ 29632 h 901699"/>
              <a:gd name="connsiteX160" fmla="*/ 334433 w 1968499"/>
              <a:gd name="connsiteY160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76766 w 1968499"/>
              <a:gd name="connsiteY50" fmla="*/ 770466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296333 w 1968499"/>
              <a:gd name="connsiteY47" fmla="*/ 761999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42899 w 1968499"/>
              <a:gd name="connsiteY49" fmla="*/ 745066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450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82033 w 1968499"/>
              <a:gd name="connsiteY43" fmla="*/ 757765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67733 w 1968499"/>
              <a:gd name="connsiteY41" fmla="*/ 7365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  <a:gd name="connsiteX0" fmla="*/ 334433 w 1968499"/>
              <a:gd name="connsiteY0" fmla="*/ 76200 h 901699"/>
              <a:gd name="connsiteX1" fmla="*/ 287866 w 1968499"/>
              <a:gd name="connsiteY1" fmla="*/ 131233 h 901699"/>
              <a:gd name="connsiteX2" fmla="*/ 275166 w 1968499"/>
              <a:gd name="connsiteY2" fmla="*/ 160865 h 901699"/>
              <a:gd name="connsiteX3" fmla="*/ 262468 w 1968499"/>
              <a:gd name="connsiteY3" fmla="*/ 186265 h 901699"/>
              <a:gd name="connsiteX4" fmla="*/ 232832 w 1968499"/>
              <a:gd name="connsiteY4" fmla="*/ 237066 h 901699"/>
              <a:gd name="connsiteX5" fmla="*/ 220132 w 1968499"/>
              <a:gd name="connsiteY5" fmla="*/ 258233 h 901699"/>
              <a:gd name="connsiteX6" fmla="*/ 211667 w 1968499"/>
              <a:gd name="connsiteY6" fmla="*/ 279399 h 901699"/>
              <a:gd name="connsiteX7" fmla="*/ 173567 w 1968499"/>
              <a:gd name="connsiteY7" fmla="*/ 321733 h 901699"/>
              <a:gd name="connsiteX8" fmla="*/ 131233 w 1968499"/>
              <a:gd name="connsiteY8" fmla="*/ 309033 h 901699"/>
              <a:gd name="connsiteX9" fmla="*/ 118533 w 1968499"/>
              <a:gd name="connsiteY9" fmla="*/ 321732 h 901699"/>
              <a:gd name="connsiteX10" fmla="*/ 71966 w 1968499"/>
              <a:gd name="connsiteY10" fmla="*/ 368299 h 901699"/>
              <a:gd name="connsiteX11" fmla="*/ 16934 w 1968499"/>
              <a:gd name="connsiteY11" fmla="*/ 321733 h 901699"/>
              <a:gd name="connsiteX12" fmla="*/ 71966 w 1968499"/>
              <a:gd name="connsiteY12" fmla="*/ 359833 h 901699"/>
              <a:gd name="connsiteX13" fmla="*/ 105833 w 1968499"/>
              <a:gd name="connsiteY13" fmla="*/ 325966 h 901699"/>
              <a:gd name="connsiteX14" fmla="*/ 97366 w 1968499"/>
              <a:gd name="connsiteY14" fmla="*/ 325966 h 901699"/>
              <a:gd name="connsiteX15" fmla="*/ 139700 w 1968499"/>
              <a:gd name="connsiteY15" fmla="*/ 355600 h 901699"/>
              <a:gd name="connsiteX16" fmla="*/ 0 w 1968499"/>
              <a:gd name="connsiteY16" fmla="*/ 380999 h 901699"/>
              <a:gd name="connsiteX17" fmla="*/ 29633 w 1968499"/>
              <a:gd name="connsiteY17" fmla="*/ 359833 h 901699"/>
              <a:gd name="connsiteX18" fmla="*/ 76200 w 1968499"/>
              <a:gd name="connsiteY18" fmla="*/ 397932 h 901699"/>
              <a:gd name="connsiteX19" fmla="*/ 114300 w 1968499"/>
              <a:gd name="connsiteY19" fmla="*/ 406399 h 901699"/>
              <a:gd name="connsiteX20" fmla="*/ 160866 w 1968499"/>
              <a:gd name="connsiteY20" fmla="*/ 419099 h 901699"/>
              <a:gd name="connsiteX21" fmla="*/ 135466 w 1968499"/>
              <a:gd name="connsiteY21" fmla="*/ 406399 h 901699"/>
              <a:gd name="connsiteX22" fmla="*/ 139699 w 1968499"/>
              <a:gd name="connsiteY22" fmla="*/ 419100 h 901699"/>
              <a:gd name="connsiteX23" fmla="*/ 165099 w 1968499"/>
              <a:gd name="connsiteY23" fmla="*/ 393699 h 901699"/>
              <a:gd name="connsiteX24" fmla="*/ 186266 w 1968499"/>
              <a:gd name="connsiteY24" fmla="*/ 444500 h 901699"/>
              <a:gd name="connsiteX25" fmla="*/ 177800 w 1968499"/>
              <a:gd name="connsiteY25" fmla="*/ 482599 h 901699"/>
              <a:gd name="connsiteX26" fmla="*/ 241300 w 1968499"/>
              <a:gd name="connsiteY26" fmla="*/ 491066 h 901699"/>
              <a:gd name="connsiteX27" fmla="*/ 262466 w 1968499"/>
              <a:gd name="connsiteY27" fmla="*/ 507999 h 901699"/>
              <a:gd name="connsiteX28" fmla="*/ 275166 w 1968499"/>
              <a:gd name="connsiteY28" fmla="*/ 533399 h 901699"/>
              <a:gd name="connsiteX29" fmla="*/ 317499 w 1968499"/>
              <a:gd name="connsiteY29" fmla="*/ 533399 h 901699"/>
              <a:gd name="connsiteX30" fmla="*/ 342899 w 1968499"/>
              <a:gd name="connsiteY30" fmla="*/ 563033 h 901699"/>
              <a:gd name="connsiteX31" fmla="*/ 334432 w 1968499"/>
              <a:gd name="connsiteY31" fmla="*/ 618066 h 901699"/>
              <a:gd name="connsiteX32" fmla="*/ 258234 w 1968499"/>
              <a:gd name="connsiteY32" fmla="*/ 647700 h 901699"/>
              <a:gd name="connsiteX33" fmla="*/ 135466 w 1968499"/>
              <a:gd name="connsiteY33" fmla="*/ 647700 h 901699"/>
              <a:gd name="connsiteX34" fmla="*/ 160867 w 1968499"/>
              <a:gd name="connsiteY34" fmla="*/ 639233 h 901699"/>
              <a:gd name="connsiteX35" fmla="*/ 122767 w 1968499"/>
              <a:gd name="connsiteY35" fmla="*/ 647699 h 901699"/>
              <a:gd name="connsiteX36" fmla="*/ 56029 w 1968499"/>
              <a:gd name="connsiteY36" fmla="*/ 663033 h 901699"/>
              <a:gd name="connsiteX37" fmla="*/ 22162 w 1968499"/>
              <a:gd name="connsiteY37" fmla="*/ 701133 h 901699"/>
              <a:gd name="connsiteX38" fmla="*/ 12700 w 1968499"/>
              <a:gd name="connsiteY38" fmla="*/ 732365 h 901699"/>
              <a:gd name="connsiteX39" fmla="*/ 59267 w 1968499"/>
              <a:gd name="connsiteY39" fmla="*/ 728133 h 901699"/>
              <a:gd name="connsiteX40" fmla="*/ 38099 w 1968499"/>
              <a:gd name="connsiteY40" fmla="*/ 740833 h 901699"/>
              <a:gd name="connsiteX41" fmla="*/ 110066 w 1968499"/>
              <a:gd name="connsiteY41" fmla="*/ 723899 h 901699"/>
              <a:gd name="connsiteX42" fmla="*/ 115296 w 1968499"/>
              <a:gd name="connsiteY42" fmla="*/ 739233 h 901699"/>
              <a:gd name="connsiteX43" fmla="*/ 165100 w 1968499"/>
              <a:gd name="connsiteY43" fmla="*/ 723898 h 901699"/>
              <a:gd name="connsiteX44" fmla="*/ 194733 w 1968499"/>
              <a:gd name="connsiteY44" fmla="*/ 706967 h 901699"/>
              <a:gd name="connsiteX45" fmla="*/ 241300 w 1968499"/>
              <a:gd name="connsiteY45" fmla="*/ 736599 h 901699"/>
              <a:gd name="connsiteX46" fmla="*/ 279400 w 1968499"/>
              <a:gd name="connsiteY46" fmla="*/ 719666 h 901699"/>
              <a:gd name="connsiteX47" fmla="*/ 304800 w 1968499"/>
              <a:gd name="connsiteY47" fmla="*/ 719666 h 901699"/>
              <a:gd name="connsiteX48" fmla="*/ 334433 w 1968499"/>
              <a:gd name="connsiteY48" fmla="*/ 761999 h 901699"/>
              <a:gd name="connsiteX49" fmla="*/ 364065 w 1968499"/>
              <a:gd name="connsiteY49" fmla="*/ 711199 h 901699"/>
              <a:gd name="connsiteX50" fmla="*/ 368299 w 1968499"/>
              <a:gd name="connsiteY50" fmla="*/ 749299 h 901699"/>
              <a:gd name="connsiteX51" fmla="*/ 402166 w 1968499"/>
              <a:gd name="connsiteY51" fmla="*/ 753533 h 901699"/>
              <a:gd name="connsiteX52" fmla="*/ 410633 w 1968499"/>
              <a:gd name="connsiteY52" fmla="*/ 740833 h 901699"/>
              <a:gd name="connsiteX53" fmla="*/ 432313 w 1968499"/>
              <a:gd name="connsiteY53" fmla="*/ 702949 h 901699"/>
              <a:gd name="connsiteX54" fmla="*/ 512233 w 1968499"/>
              <a:gd name="connsiteY54" fmla="*/ 706966 h 901699"/>
              <a:gd name="connsiteX55" fmla="*/ 588946 w 1968499"/>
              <a:gd name="connsiteY55" fmla="*/ 719883 h 901699"/>
              <a:gd name="connsiteX56" fmla="*/ 685800 w 1968499"/>
              <a:gd name="connsiteY56" fmla="*/ 795867 h 901699"/>
              <a:gd name="connsiteX57" fmla="*/ 736599 w 1968499"/>
              <a:gd name="connsiteY57" fmla="*/ 833966 h 901699"/>
              <a:gd name="connsiteX58" fmla="*/ 745066 w 1968499"/>
              <a:gd name="connsiteY58" fmla="*/ 846666 h 901699"/>
              <a:gd name="connsiteX59" fmla="*/ 778933 w 1968499"/>
              <a:gd name="connsiteY59" fmla="*/ 888999 h 901699"/>
              <a:gd name="connsiteX60" fmla="*/ 825499 w 1968499"/>
              <a:gd name="connsiteY60" fmla="*/ 855133 h 901699"/>
              <a:gd name="connsiteX61" fmla="*/ 791633 w 1968499"/>
              <a:gd name="connsiteY61" fmla="*/ 872066 h 901699"/>
              <a:gd name="connsiteX62" fmla="*/ 770466 w 1968499"/>
              <a:gd name="connsiteY62" fmla="*/ 850899 h 901699"/>
              <a:gd name="connsiteX63" fmla="*/ 753533 w 1968499"/>
              <a:gd name="connsiteY63" fmla="*/ 795866 h 901699"/>
              <a:gd name="connsiteX64" fmla="*/ 821266 w 1968499"/>
              <a:gd name="connsiteY64" fmla="*/ 888999 h 901699"/>
              <a:gd name="connsiteX65" fmla="*/ 846666 w 1968499"/>
              <a:gd name="connsiteY65" fmla="*/ 859367 h 901699"/>
              <a:gd name="connsiteX66" fmla="*/ 876300 w 1968499"/>
              <a:gd name="connsiteY66" fmla="*/ 880533 h 901699"/>
              <a:gd name="connsiteX67" fmla="*/ 876300 w 1968499"/>
              <a:gd name="connsiteY67" fmla="*/ 901699 h 901699"/>
              <a:gd name="connsiteX68" fmla="*/ 863600 w 1968499"/>
              <a:gd name="connsiteY68" fmla="*/ 817033 h 901699"/>
              <a:gd name="connsiteX69" fmla="*/ 935566 w 1968499"/>
              <a:gd name="connsiteY69" fmla="*/ 821266 h 901699"/>
              <a:gd name="connsiteX70" fmla="*/ 944033 w 1968499"/>
              <a:gd name="connsiteY70" fmla="*/ 762000 h 901699"/>
              <a:gd name="connsiteX71" fmla="*/ 986366 w 1968499"/>
              <a:gd name="connsiteY71" fmla="*/ 732365 h 901699"/>
              <a:gd name="connsiteX72" fmla="*/ 1075267 w 1968499"/>
              <a:gd name="connsiteY72" fmla="*/ 702732 h 901699"/>
              <a:gd name="connsiteX73" fmla="*/ 1147233 w 1968499"/>
              <a:gd name="connsiteY73" fmla="*/ 728133 h 901699"/>
              <a:gd name="connsiteX74" fmla="*/ 1236133 w 1968499"/>
              <a:gd name="connsiteY74" fmla="*/ 770466 h 901699"/>
              <a:gd name="connsiteX75" fmla="*/ 1270000 w 1968499"/>
              <a:gd name="connsiteY75" fmla="*/ 804333 h 901699"/>
              <a:gd name="connsiteX76" fmla="*/ 1325032 w 1968499"/>
              <a:gd name="connsiteY76" fmla="*/ 833967 h 901699"/>
              <a:gd name="connsiteX77" fmla="*/ 1312333 w 1968499"/>
              <a:gd name="connsiteY77" fmla="*/ 833966 h 901699"/>
              <a:gd name="connsiteX78" fmla="*/ 1333499 w 1968499"/>
              <a:gd name="connsiteY78" fmla="*/ 825500 h 901699"/>
              <a:gd name="connsiteX79" fmla="*/ 1346200 w 1968499"/>
              <a:gd name="connsiteY79" fmla="*/ 855133 h 901699"/>
              <a:gd name="connsiteX80" fmla="*/ 1308100 w 1968499"/>
              <a:gd name="connsiteY80" fmla="*/ 795866 h 901699"/>
              <a:gd name="connsiteX81" fmla="*/ 1291166 w 1968499"/>
              <a:gd name="connsiteY81" fmla="*/ 778933 h 901699"/>
              <a:gd name="connsiteX82" fmla="*/ 1253066 w 1968499"/>
              <a:gd name="connsiteY82" fmla="*/ 719666 h 901699"/>
              <a:gd name="connsiteX83" fmla="*/ 1231900 w 1968499"/>
              <a:gd name="connsiteY83" fmla="*/ 698499 h 901699"/>
              <a:gd name="connsiteX84" fmla="*/ 1253066 w 1968499"/>
              <a:gd name="connsiteY84" fmla="*/ 677333 h 901699"/>
              <a:gd name="connsiteX85" fmla="*/ 1325033 w 1968499"/>
              <a:gd name="connsiteY85" fmla="*/ 668866 h 901699"/>
              <a:gd name="connsiteX86" fmla="*/ 1388533 w 1968499"/>
              <a:gd name="connsiteY86" fmla="*/ 673099 h 901699"/>
              <a:gd name="connsiteX87" fmla="*/ 1464733 w 1968499"/>
              <a:gd name="connsiteY87" fmla="*/ 690032 h 901699"/>
              <a:gd name="connsiteX88" fmla="*/ 1557866 w 1968499"/>
              <a:gd name="connsiteY88" fmla="*/ 711200 h 901699"/>
              <a:gd name="connsiteX89" fmla="*/ 1773766 w 1968499"/>
              <a:gd name="connsiteY89" fmla="*/ 761999 h 901699"/>
              <a:gd name="connsiteX90" fmla="*/ 1841499 w 1968499"/>
              <a:gd name="connsiteY90" fmla="*/ 757766 h 901699"/>
              <a:gd name="connsiteX91" fmla="*/ 1883833 w 1968499"/>
              <a:gd name="connsiteY91" fmla="*/ 770466 h 901699"/>
              <a:gd name="connsiteX92" fmla="*/ 1858433 w 1968499"/>
              <a:gd name="connsiteY92" fmla="*/ 774700 h 901699"/>
              <a:gd name="connsiteX93" fmla="*/ 1816099 w 1968499"/>
              <a:gd name="connsiteY93" fmla="*/ 736599 h 901699"/>
              <a:gd name="connsiteX94" fmla="*/ 1909233 w 1968499"/>
              <a:gd name="connsiteY94" fmla="*/ 728132 h 901699"/>
              <a:gd name="connsiteX95" fmla="*/ 1951566 w 1968499"/>
              <a:gd name="connsiteY95" fmla="*/ 715433 h 901699"/>
              <a:gd name="connsiteX96" fmla="*/ 1849966 w 1968499"/>
              <a:gd name="connsiteY96" fmla="*/ 706966 h 901699"/>
              <a:gd name="connsiteX97" fmla="*/ 1968499 w 1968499"/>
              <a:gd name="connsiteY97" fmla="*/ 694266 h 901699"/>
              <a:gd name="connsiteX98" fmla="*/ 1905000 w 1968499"/>
              <a:gd name="connsiteY98" fmla="*/ 656166 h 901699"/>
              <a:gd name="connsiteX99" fmla="*/ 1938867 w 1968499"/>
              <a:gd name="connsiteY99" fmla="*/ 639233 h 901699"/>
              <a:gd name="connsiteX100" fmla="*/ 1820333 w 1968499"/>
              <a:gd name="connsiteY100" fmla="*/ 622299 h 901699"/>
              <a:gd name="connsiteX101" fmla="*/ 1938867 w 1968499"/>
              <a:gd name="connsiteY101" fmla="*/ 588433 h 901699"/>
              <a:gd name="connsiteX102" fmla="*/ 1858433 w 1968499"/>
              <a:gd name="connsiteY102" fmla="*/ 588432 h 901699"/>
              <a:gd name="connsiteX103" fmla="*/ 1828800 w 1968499"/>
              <a:gd name="connsiteY103" fmla="*/ 567265 h 901699"/>
              <a:gd name="connsiteX104" fmla="*/ 1938866 w 1968499"/>
              <a:gd name="connsiteY104" fmla="*/ 516466 h 901699"/>
              <a:gd name="connsiteX105" fmla="*/ 1858432 w 1968499"/>
              <a:gd name="connsiteY105" fmla="*/ 529166 h 901699"/>
              <a:gd name="connsiteX106" fmla="*/ 1900766 w 1968499"/>
              <a:gd name="connsiteY106" fmla="*/ 482599 h 901699"/>
              <a:gd name="connsiteX107" fmla="*/ 1905000 w 1968499"/>
              <a:gd name="connsiteY107" fmla="*/ 452966 h 901699"/>
              <a:gd name="connsiteX108" fmla="*/ 1849966 w 1968499"/>
              <a:gd name="connsiteY108" fmla="*/ 469899 h 901699"/>
              <a:gd name="connsiteX109" fmla="*/ 1862666 w 1968499"/>
              <a:gd name="connsiteY109" fmla="*/ 436033 h 901699"/>
              <a:gd name="connsiteX110" fmla="*/ 1820333 w 1968499"/>
              <a:gd name="connsiteY110" fmla="*/ 465666 h 901699"/>
              <a:gd name="connsiteX111" fmla="*/ 1799166 w 1968499"/>
              <a:gd name="connsiteY111" fmla="*/ 419099 h 901699"/>
              <a:gd name="connsiteX112" fmla="*/ 1765300 w 1968499"/>
              <a:gd name="connsiteY112" fmla="*/ 397932 h 901699"/>
              <a:gd name="connsiteX113" fmla="*/ 1638300 w 1968499"/>
              <a:gd name="connsiteY113" fmla="*/ 431798 h 901699"/>
              <a:gd name="connsiteX114" fmla="*/ 1494367 w 1968499"/>
              <a:gd name="connsiteY114" fmla="*/ 486833 h 901699"/>
              <a:gd name="connsiteX115" fmla="*/ 1447800 w 1968499"/>
              <a:gd name="connsiteY115" fmla="*/ 503766 h 901699"/>
              <a:gd name="connsiteX116" fmla="*/ 1384300 w 1968499"/>
              <a:gd name="connsiteY116" fmla="*/ 512232 h 901699"/>
              <a:gd name="connsiteX117" fmla="*/ 1316566 w 1968499"/>
              <a:gd name="connsiteY117" fmla="*/ 520700 h 901699"/>
              <a:gd name="connsiteX118" fmla="*/ 1270000 w 1968499"/>
              <a:gd name="connsiteY118" fmla="*/ 537632 h 901699"/>
              <a:gd name="connsiteX119" fmla="*/ 1236133 w 1968499"/>
              <a:gd name="connsiteY119" fmla="*/ 554565 h 901699"/>
              <a:gd name="connsiteX120" fmla="*/ 1193800 w 1968499"/>
              <a:gd name="connsiteY120" fmla="*/ 584199 h 901699"/>
              <a:gd name="connsiteX121" fmla="*/ 1176866 w 1968499"/>
              <a:gd name="connsiteY121" fmla="*/ 613833 h 901699"/>
              <a:gd name="connsiteX122" fmla="*/ 1185333 w 1968499"/>
              <a:gd name="connsiteY122" fmla="*/ 533399 h 901699"/>
              <a:gd name="connsiteX123" fmla="*/ 1206500 w 1968499"/>
              <a:gd name="connsiteY123" fmla="*/ 499533 h 901699"/>
              <a:gd name="connsiteX124" fmla="*/ 1270000 w 1968499"/>
              <a:gd name="connsiteY124" fmla="*/ 469899 h 901699"/>
              <a:gd name="connsiteX125" fmla="*/ 1248833 w 1968499"/>
              <a:gd name="connsiteY125" fmla="*/ 436033 h 901699"/>
              <a:gd name="connsiteX126" fmla="*/ 1240366 w 1968499"/>
              <a:gd name="connsiteY126" fmla="*/ 406399 h 901699"/>
              <a:gd name="connsiteX127" fmla="*/ 1219200 w 1968499"/>
              <a:gd name="connsiteY127" fmla="*/ 406399 h 901699"/>
              <a:gd name="connsiteX128" fmla="*/ 1350433 w 1968499"/>
              <a:gd name="connsiteY128" fmla="*/ 330199 h 901699"/>
              <a:gd name="connsiteX129" fmla="*/ 1405466 w 1968499"/>
              <a:gd name="connsiteY129" fmla="*/ 317499 h 901699"/>
              <a:gd name="connsiteX130" fmla="*/ 1380066 w 1968499"/>
              <a:gd name="connsiteY130" fmla="*/ 287866 h 901699"/>
              <a:gd name="connsiteX131" fmla="*/ 1435100 w 1968499"/>
              <a:gd name="connsiteY131" fmla="*/ 275166 h 901699"/>
              <a:gd name="connsiteX132" fmla="*/ 1312334 w 1968499"/>
              <a:gd name="connsiteY132" fmla="*/ 296333 h 901699"/>
              <a:gd name="connsiteX133" fmla="*/ 1185332 w 1968499"/>
              <a:gd name="connsiteY133" fmla="*/ 325967 h 901699"/>
              <a:gd name="connsiteX134" fmla="*/ 1075267 w 1968499"/>
              <a:gd name="connsiteY134" fmla="*/ 368299 h 901699"/>
              <a:gd name="connsiteX135" fmla="*/ 948265 w 1968499"/>
              <a:gd name="connsiteY135" fmla="*/ 410632 h 901699"/>
              <a:gd name="connsiteX136" fmla="*/ 876300 w 1968499"/>
              <a:gd name="connsiteY136" fmla="*/ 389466 h 901699"/>
              <a:gd name="connsiteX137" fmla="*/ 706966 w 1968499"/>
              <a:gd name="connsiteY137" fmla="*/ 359833 h 901699"/>
              <a:gd name="connsiteX138" fmla="*/ 927100 w 1968499"/>
              <a:gd name="connsiteY138" fmla="*/ 351366 h 901699"/>
              <a:gd name="connsiteX139" fmla="*/ 825500 w 1968499"/>
              <a:gd name="connsiteY139" fmla="*/ 313266 h 901699"/>
              <a:gd name="connsiteX140" fmla="*/ 948266 w 1968499"/>
              <a:gd name="connsiteY140" fmla="*/ 275166 h 901699"/>
              <a:gd name="connsiteX141" fmla="*/ 842433 w 1968499"/>
              <a:gd name="connsiteY141" fmla="*/ 237066 h 901699"/>
              <a:gd name="connsiteX142" fmla="*/ 876300 w 1968499"/>
              <a:gd name="connsiteY142" fmla="*/ 173566 h 901699"/>
              <a:gd name="connsiteX143" fmla="*/ 935566 w 1968499"/>
              <a:gd name="connsiteY143" fmla="*/ 139699 h 901699"/>
              <a:gd name="connsiteX144" fmla="*/ 935566 w 1968499"/>
              <a:gd name="connsiteY144" fmla="*/ 105833 h 901699"/>
              <a:gd name="connsiteX145" fmla="*/ 901700 w 1968499"/>
              <a:gd name="connsiteY145" fmla="*/ 114299 h 901699"/>
              <a:gd name="connsiteX146" fmla="*/ 905933 w 1968499"/>
              <a:gd name="connsiteY146" fmla="*/ 71966 h 901699"/>
              <a:gd name="connsiteX147" fmla="*/ 842433 w 1968499"/>
              <a:gd name="connsiteY147" fmla="*/ 88899 h 901699"/>
              <a:gd name="connsiteX148" fmla="*/ 829733 w 1968499"/>
              <a:gd name="connsiteY148" fmla="*/ 93133 h 901699"/>
              <a:gd name="connsiteX149" fmla="*/ 770466 w 1968499"/>
              <a:gd name="connsiteY149" fmla="*/ 122766 h 901699"/>
              <a:gd name="connsiteX150" fmla="*/ 736600 w 1968499"/>
              <a:gd name="connsiteY150" fmla="*/ 173566 h 901699"/>
              <a:gd name="connsiteX151" fmla="*/ 685800 w 1968499"/>
              <a:gd name="connsiteY151" fmla="*/ 177799 h 901699"/>
              <a:gd name="connsiteX152" fmla="*/ 618066 w 1968499"/>
              <a:gd name="connsiteY152" fmla="*/ 173566 h 901699"/>
              <a:gd name="connsiteX153" fmla="*/ 503767 w 1968499"/>
              <a:gd name="connsiteY153" fmla="*/ 224366 h 901699"/>
              <a:gd name="connsiteX154" fmla="*/ 465666 w 1968499"/>
              <a:gd name="connsiteY154" fmla="*/ 241299 h 901699"/>
              <a:gd name="connsiteX155" fmla="*/ 406400 w 1968499"/>
              <a:gd name="connsiteY155" fmla="*/ 245532 h 901699"/>
              <a:gd name="connsiteX156" fmla="*/ 389466 w 1968499"/>
              <a:gd name="connsiteY156" fmla="*/ 215900 h 901699"/>
              <a:gd name="connsiteX157" fmla="*/ 368300 w 1968499"/>
              <a:gd name="connsiteY157" fmla="*/ 160866 h 901699"/>
              <a:gd name="connsiteX158" fmla="*/ 385234 w 1968499"/>
              <a:gd name="connsiteY158" fmla="*/ 93133 h 901699"/>
              <a:gd name="connsiteX159" fmla="*/ 397933 w 1968499"/>
              <a:gd name="connsiteY159" fmla="*/ 0 h 901699"/>
              <a:gd name="connsiteX160" fmla="*/ 347133 w 1968499"/>
              <a:gd name="connsiteY160" fmla="*/ 29632 h 901699"/>
              <a:gd name="connsiteX161" fmla="*/ 334433 w 1968499"/>
              <a:gd name="connsiteY161" fmla="*/ 76200 h 90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968499" h="901699">
                <a:moveTo>
                  <a:pt x="334433" y="76200"/>
                </a:moveTo>
                <a:lnTo>
                  <a:pt x="287866" y="131233"/>
                </a:lnTo>
                <a:lnTo>
                  <a:pt x="275166" y="160865"/>
                </a:lnTo>
                <a:lnTo>
                  <a:pt x="262468" y="186265"/>
                </a:lnTo>
                <a:lnTo>
                  <a:pt x="232832" y="237066"/>
                </a:lnTo>
                <a:lnTo>
                  <a:pt x="220132" y="258233"/>
                </a:lnTo>
                <a:lnTo>
                  <a:pt x="211667" y="279399"/>
                </a:lnTo>
                <a:lnTo>
                  <a:pt x="173567" y="321733"/>
                </a:lnTo>
                <a:lnTo>
                  <a:pt x="131233" y="309033"/>
                </a:lnTo>
                <a:lnTo>
                  <a:pt x="118533" y="321732"/>
                </a:lnTo>
                <a:lnTo>
                  <a:pt x="71966" y="368299"/>
                </a:lnTo>
                <a:lnTo>
                  <a:pt x="16934" y="321733"/>
                </a:lnTo>
                <a:lnTo>
                  <a:pt x="71966" y="359833"/>
                </a:lnTo>
                <a:lnTo>
                  <a:pt x="105833" y="325966"/>
                </a:lnTo>
                <a:lnTo>
                  <a:pt x="97366" y="325966"/>
                </a:lnTo>
                <a:lnTo>
                  <a:pt x="139700" y="355600"/>
                </a:lnTo>
                <a:lnTo>
                  <a:pt x="0" y="380999"/>
                </a:lnTo>
                <a:lnTo>
                  <a:pt x="29633" y="359833"/>
                </a:lnTo>
                <a:lnTo>
                  <a:pt x="76200" y="397932"/>
                </a:lnTo>
                <a:lnTo>
                  <a:pt x="114300" y="406399"/>
                </a:lnTo>
                <a:cubicBezTo>
                  <a:pt x="115711" y="417688"/>
                  <a:pt x="157338" y="419099"/>
                  <a:pt x="160866" y="419099"/>
                </a:cubicBezTo>
                <a:cubicBezTo>
                  <a:pt x="164394" y="419099"/>
                  <a:pt x="135466" y="397932"/>
                  <a:pt x="135466" y="406399"/>
                </a:cubicBezTo>
                <a:lnTo>
                  <a:pt x="139699" y="419100"/>
                </a:lnTo>
                <a:lnTo>
                  <a:pt x="165099" y="393699"/>
                </a:lnTo>
                <a:lnTo>
                  <a:pt x="186266" y="444500"/>
                </a:lnTo>
                <a:lnTo>
                  <a:pt x="177800" y="482599"/>
                </a:lnTo>
                <a:lnTo>
                  <a:pt x="241300" y="491066"/>
                </a:lnTo>
                <a:lnTo>
                  <a:pt x="262466" y="507999"/>
                </a:lnTo>
                <a:cubicBezTo>
                  <a:pt x="266699" y="516466"/>
                  <a:pt x="265994" y="529166"/>
                  <a:pt x="275166" y="533399"/>
                </a:cubicBezTo>
                <a:cubicBezTo>
                  <a:pt x="284338" y="537632"/>
                  <a:pt x="306210" y="528460"/>
                  <a:pt x="317499" y="533399"/>
                </a:cubicBezTo>
                <a:cubicBezTo>
                  <a:pt x="328788" y="538338"/>
                  <a:pt x="334432" y="553155"/>
                  <a:pt x="342899" y="563033"/>
                </a:cubicBezTo>
                <a:lnTo>
                  <a:pt x="334432" y="618066"/>
                </a:lnTo>
                <a:lnTo>
                  <a:pt x="258234" y="647700"/>
                </a:lnTo>
                <a:lnTo>
                  <a:pt x="135466" y="647700"/>
                </a:lnTo>
                <a:lnTo>
                  <a:pt x="160867" y="639233"/>
                </a:lnTo>
                <a:lnTo>
                  <a:pt x="122767" y="647699"/>
                </a:lnTo>
                <a:cubicBezTo>
                  <a:pt x="106000" y="650960"/>
                  <a:pt x="94835" y="651039"/>
                  <a:pt x="56029" y="663033"/>
                </a:cubicBezTo>
                <a:cubicBezTo>
                  <a:pt x="27267" y="671939"/>
                  <a:pt x="48434" y="690989"/>
                  <a:pt x="22162" y="701133"/>
                </a:cubicBezTo>
                <a:cubicBezTo>
                  <a:pt x="-4110" y="711277"/>
                  <a:pt x="24155" y="727160"/>
                  <a:pt x="12700" y="732365"/>
                </a:cubicBezTo>
                <a:lnTo>
                  <a:pt x="59267" y="728133"/>
                </a:lnTo>
                <a:lnTo>
                  <a:pt x="38099" y="740833"/>
                </a:lnTo>
                <a:lnTo>
                  <a:pt x="110066" y="723899"/>
                </a:lnTo>
                <a:cubicBezTo>
                  <a:pt x="137209" y="726188"/>
                  <a:pt x="88153" y="736944"/>
                  <a:pt x="115296" y="739233"/>
                </a:cubicBezTo>
                <a:lnTo>
                  <a:pt x="165100" y="723898"/>
                </a:lnTo>
                <a:lnTo>
                  <a:pt x="194733" y="706967"/>
                </a:lnTo>
                <a:lnTo>
                  <a:pt x="241300" y="736599"/>
                </a:lnTo>
                <a:lnTo>
                  <a:pt x="279400" y="719666"/>
                </a:lnTo>
                <a:lnTo>
                  <a:pt x="304800" y="719666"/>
                </a:lnTo>
                <a:lnTo>
                  <a:pt x="334433" y="761999"/>
                </a:lnTo>
                <a:lnTo>
                  <a:pt x="364065" y="711199"/>
                </a:lnTo>
                <a:lnTo>
                  <a:pt x="368299" y="749299"/>
                </a:lnTo>
                <a:lnTo>
                  <a:pt x="402166" y="753533"/>
                </a:lnTo>
                <a:lnTo>
                  <a:pt x="410633" y="740833"/>
                </a:lnTo>
                <a:cubicBezTo>
                  <a:pt x="419271" y="739494"/>
                  <a:pt x="423675" y="704288"/>
                  <a:pt x="432313" y="702949"/>
                </a:cubicBezTo>
                <a:lnTo>
                  <a:pt x="512233" y="706966"/>
                </a:lnTo>
                <a:cubicBezTo>
                  <a:pt x="539130" y="704885"/>
                  <a:pt x="560018" y="705066"/>
                  <a:pt x="588946" y="719883"/>
                </a:cubicBezTo>
                <a:cubicBezTo>
                  <a:pt x="617874" y="734700"/>
                  <a:pt x="663308" y="767681"/>
                  <a:pt x="685800" y="795867"/>
                </a:cubicBezTo>
                <a:cubicBezTo>
                  <a:pt x="692855" y="829733"/>
                  <a:pt x="726721" y="825500"/>
                  <a:pt x="736599" y="833966"/>
                </a:cubicBezTo>
                <a:cubicBezTo>
                  <a:pt x="746477" y="842433"/>
                  <a:pt x="738010" y="837494"/>
                  <a:pt x="745066" y="846666"/>
                </a:cubicBezTo>
                <a:cubicBezTo>
                  <a:pt x="752122" y="855838"/>
                  <a:pt x="770466" y="863599"/>
                  <a:pt x="778933" y="888999"/>
                </a:cubicBezTo>
                <a:lnTo>
                  <a:pt x="825499" y="855133"/>
                </a:lnTo>
                <a:lnTo>
                  <a:pt x="791633" y="872066"/>
                </a:lnTo>
                <a:lnTo>
                  <a:pt x="770466" y="850899"/>
                </a:lnTo>
                <a:lnTo>
                  <a:pt x="753533" y="795866"/>
                </a:lnTo>
                <a:lnTo>
                  <a:pt x="821266" y="888999"/>
                </a:lnTo>
                <a:lnTo>
                  <a:pt x="846666" y="859367"/>
                </a:lnTo>
                <a:lnTo>
                  <a:pt x="876300" y="880533"/>
                </a:lnTo>
                <a:lnTo>
                  <a:pt x="876300" y="901699"/>
                </a:lnTo>
                <a:cubicBezTo>
                  <a:pt x="876300" y="898877"/>
                  <a:pt x="863600" y="819855"/>
                  <a:pt x="863600" y="817033"/>
                </a:cubicBezTo>
                <a:lnTo>
                  <a:pt x="935566" y="821266"/>
                </a:lnTo>
                <a:lnTo>
                  <a:pt x="944033" y="762000"/>
                </a:lnTo>
                <a:lnTo>
                  <a:pt x="986366" y="732365"/>
                </a:lnTo>
                <a:lnTo>
                  <a:pt x="1075267" y="702732"/>
                </a:lnTo>
                <a:lnTo>
                  <a:pt x="1147233" y="728133"/>
                </a:lnTo>
                <a:lnTo>
                  <a:pt x="1236133" y="770466"/>
                </a:lnTo>
                <a:lnTo>
                  <a:pt x="1270000" y="804333"/>
                </a:lnTo>
                <a:lnTo>
                  <a:pt x="1325032" y="833967"/>
                </a:lnTo>
                <a:lnTo>
                  <a:pt x="1312333" y="833966"/>
                </a:lnTo>
                <a:lnTo>
                  <a:pt x="1333499" y="825500"/>
                </a:lnTo>
                <a:lnTo>
                  <a:pt x="1346200" y="855133"/>
                </a:lnTo>
                <a:lnTo>
                  <a:pt x="1308100" y="795866"/>
                </a:lnTo>
                <a:lnTo>
                  <a:pt x="1291166" y="778933"/>
                </a:lnTo>
                <a:lnTo>
                  <a:pt x="1253066" y="719666"/>
                </a:lnTo>
                <a:lnTo>
                  <a:pt x="1231900" y="698499"/>
                </a:lnTo>
                <a:lnTo>
                  <a:pt x="1253066" y="677333"/>
                </a:lnTo>
                <a:lnTo>
                  <a:pt x="1325033" y="668866"/>
                </a:lnTo>
                <a:lnTo>
                  <a:pt x="1388533" y="673099"/>
                </a:lnTo>
                <a:lnTo>
                  <a:pt x="1464733" y="690032"/>
                </a:lnTo>
                <a:lnTo>
                  <a:pt x="1557866" y="711200"/>
                </a:lnTo>
                <a:lnTo>
                  <a:pt x="1773766" y="761999"/>
                </a:lnTo>
                <a:lnTo>
                  <a:pt x="1841499" y="757766"/>
                </a:lnTo>
                <a:lnTo>
                  <a:pt x="1883833" y="770466"/>
                </a:lnTo>
                <a:lnTo>
                  <a:pt x="1858433" y="774700"/>
                </a:lnTo>
                <a:lnTo>
                  <a:pt x="1816099" y="736599"/>
                </a:lnTo>
                <a:lnTo>
                  <a:pt x="1909233" y="728132"/>
                </a:lnTo>
                <a:lnTo>
                  <a:pt x="1951566" y="715433"/>
                </a:lnTo>
                <a:lnTo>
                  <a:pt x="1849966" y="706966"/>
                </a:lnTo>
                <a:lnTo>
                  <a:pt x="1968499" y="694266"/>
                </a:lnTo>
                <a:lnTo>
                  <a:pt x="1905000" y="656166"/>
                </a:lnTo>
                <a:lnTo>
                  <a:pt x="1938867" y="639233"/>
                </a:lnTo>
                <a:lnTo>
                  <a:pt x="1820333" y="622299"/>
                </a:lnTo>
                <a:lnTo>
                  <a:pt x="1938867" y="588433"/>
                </a:lnTo>
                <a:lnTo>
                  <a:pt x="1858433" y="588432"/>
                </a:lnTo>
                <a:lnTo>
                  <a:pt x="1828800" y="567265"/>
                </a:lnTo>
                <a:lnTo>
                  <a:pt x="1938866" y="516466"/>
                </a:lnTo>
                <a:lnTo>
                  <a:pt x="1858432" y="529166"/>
                </a:lnTo>
                <a:lnTo>
                  <a:pt x="1900766" y="482599"/>
                </a:lnTo>
                <a:lnTo>
                  <a:pt x="1905000" y="452966"/>
                </a:lnTo>
                <a:lnTo>
                  <a:pt x="1849966" y="469899"/>
                </a:lnTo>
                <a:lnTo>
                  <a:pt x="1862666" y="436033"/>
                </a:lnTo>
                <a:lnTo>
                  <a:pt x="1820333" y="465666"/>
                </a:lnTo>
                <a:lnTo>
                  <a:pt x="1799166" y="419099"/>
                </a:lnTo>
                <a:lnTo>
                  <a:pt x="1765300" y="397932"/>
                </a:lnTo>
                <a:cubicBezTo>
                  <a:pt x="1727200" y="404987"/>
                  <a:pt x="1676400" y="399343"/>
                  <a:pt x="1638300" y="431798"/>
                </a:cubicBezTo>
                <a:cubicBezTo>
                  <a:pt x="1588911" y="443087"/>
                  <a:pt x="1543756" y="445911"/>
                  <a:pt x="1494367" y="486833"/>
                </a:cubicBezTo>
                <a:lnTo>
                  <a:pt x="1447800" y="503766"/>
                </a:lnTo>
                <a:lnTo>
                  <a:pt x="1384300" y="512232"/>
                </a:lnTo>
                <a:lnTo>
                  <a:pt x="1316566" y="520700"/>
                </a:lnTo>
                <a:lnTo>
                  <a:pt x="1270000" y="537632"/>
                </a:lnTo>
                <a:lnTo>
                  <a:pt x="1236133" y="554565"/>
                </a:lnTo>
                <a:lnTo>
                  <a:pt x="1193800" y="584199"/>
                </a:lnTo>
                <a:lnTo>
                  <a:pt x="1176866" y="613833"/>
                </a:lnTo>
                <a:lnTo>
                  <a:pt x="1185333" y="533399"/>
                </a:lnTo>
                <a:lnTo>
                  <a:pt x="1206500" y="499533"/>
                </a:lnTo>
                <a:lnTo>
                  <a:pt x="1270000" y="469899"/>
                </a:lnTo>
                <a:lnTo>
                  <a:pt x="1248833" y="436033"/>
                </a:lnTo>
                <a:lnTo>
                  <a:pt x="1240366" y="406399"/>
                </a:lnTo>
                <a:lnTo>
                  <a:pt x="1219200" y="406399"/>
                </a:lnTo>
                <a:lnTo>
                  <a:pt x="1350433" y="330199"/>
                </a:lnTo>
                <a:lnTo>
                  <a:pt x="1405466" y="317499"/>
                </a:lnTo>
                <a:lnTo>
                  <a:pt x="1380066" y="287866"/>
                </a:lnTo>
                <a:lnTo>
                  <a:pt x="1435100" y="275166"/>
                </a:lnTo>
                <a:lnTo>
                  <a:pt x="1312334" y="296333"/>
                </a:lnTo>
                <a:lnTo>
                  <a:pt x="1185332" y="325967"/>
                </a:lnTo>
                <a:lnTo>
                  <a:pt x="1075267" y="368299"/>
                </a:lnTo>
                <a:lnTo>
                  <a:pt x="948265" y="410632"/>
                </a:lnTo>
                <a:lnTo>
                  <a:pt x="876300" y="389466"/>
                </a:lnTo>
                <a:lnTo>
                  <a:pt x="706966" y="359833"/>
                </a:lnTo>
                <a:lnTo>
                  <a:pt x="927100" y="351366"/>
                </a:lnTo>
                <a:lnTo>
                  <a:pt x="825500" y="313266"/>
                </a:lnTo>
                <a:lnTo>
                  <a:pt x="948266" y="275166"/>
                </a:lnTo>
                <a:lnTo>
                  <a:pt x="842433" y="237066"/>
                </a:lnTo>
                <a:lnTo>
                  <a:pt x="876300" y="173566"/>
                </a:lnTo>
                <a:lnTo>
                  <a:pt x="935566" y="139699"/>
                </a:lnTo>
                <a:lnTo>
                  <a:pt x="935566" y="105833"/>
                </a:lnTo>
                <a:lnTo>
                  <a:pt x="901700" y="114299"/>
                </a:lnTo>
                <a:lnTo>
                  <a:pt x="905933" y="71966"/>
                </a:lnTo>
                <a:lnTo>
                  <a:pt x="842433" y="88899"/>
                </a:lnTo>
                <a:cubicBezTo>
                  <a:pt x="838200" y="90310"/>
                  <a:pt x="841728" y="87489"/>
                  <a:pt x="829733" y="93133"/>
                </a:cubicBezTo>
                <a:cubicBezTo>
                  <a:pt x="817739" y="98778"/>
                  <a:pt x="790222" y="112888"/>
                  <a:pt x="770466" y="122766"/>
                </a:cubicBezTo>
                <a:lnTo>
                  <a:pt x="736600" y="173566"/>
                </a:lnTo>
                <a:lnTo>
                  <a:pt x="685800" y="177799"/>
                </a:lnTo>
                <a:lnTo>
                  <a:pt x="618066" y="173566"/>
                </a:lnTo>
                <a:cubicBezTo>
                  <a:pt x="564444" y="197556"/>
                  <a:pt x="553156" y="242710"/>
                  <a:pt x="503767" y="224366"/>
                </a:cubicBezTo>
                <a:lnTo>
                  <a:pt x="465666" y="241299"/>
                </a:lnTo>
                <a:lnTo>
                  <a:pt x="406400" y="245532"/>
                </a:lnTo>
                <a:lnTo>
                  <a:pt x="389466" y="215900"/>
                </a:lnTo>
                <a:lnTo>
                  <a:pt x="368300" y="160866"/>
                </a:lnTo>
                <a:lnTo>
                  <a:pt x="385234" y="93133"/>
                </a:lnTo>
                <a:cubicBezTo>
                  <a:pt x="393701" y="56443"/>
                  <a:pt x="427566" y="19756"/>
                  <a:pt x="397933" y="0"/>
                </a:cubicBezTo>
                <a:lnTo>
                  <a:pt x="347133" y="29632"/>
                </a:lnTo>
                <a:lnTo>
                  <a:pt x="334433" y="76200"/>
                </a:lnTo>
                <a:close/>
              </a:path>
            </a:pathLst>
          </a:custGeom>
          <a:blipFill dpi="0" rotWithShape="1">
            <a:blip r:embed="rId15" cstate="screen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1F6EB5D-6261-4112-8F2A-42D161C45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47" y="170014"/>
            <a:ext cx="1479877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198 -0.00185 L -0.01198 -0.00185 C -0.01476 -0.00247 -0.01736 -0.00278 -0.01997 -0.00339 C -0.02084 -0.0037 -0.02153 -0.00463 -0.02257 -0.00494 C -0.02396 -0.00586 -0.02535 -0.00617 -0.02691 -0.00648 C -0.02865 -0.0071 -0.03038 -0.00772 -0.03212 -0.00802 C -0.03316 -0.00864 -0.03438 -0.00926 -0.03559 -0.00957 C -0.03698 -0.01018 -0.03837 -0.0108 -0.03993 -0.01111 C -0.04167 -0.01173 -0.0434 -0.01204 -0.04514 -0.01265 C -0.04601 -0.01327 -0.04688 -0.01389 -0.04774 -0.0142 C -0.04965 -0.01512 -0.05174 -0.01543 -0.05382 -0.01574 C -0.05625 -0.01728 -0.05712 -0.0179 -0.0599 -0.01883 C -0.06163 -0.01944 -0.06337 -0.01975 -0.06511 -0.02037 C -0.06597 -0.02099 -0.06684 -0.0216 -0.06771 -0.02191 C -0.06893 -0.02253 -0.06997 -0.02315 -0.07118 -0.02346 C -0.07205 -0.02407 -0.07292 -0.02469 -0.07379 -0.025 C -0.075 -0.02562 -0.07622 -0.02623 -0.07726 -0.02654 C -0.07813 -0.02716 -0.07899 -0.02778 -0.07986 -0.02809 C -0.08108 -0.0287 -0.08229 -0.02932 -0.08334 -0.02994 C -0.08507 -0.03086 -0.08681 -0.0321 -0.08854 -0.03272 C -0.08976 -0.03333 -0.09097 -0.03395 -0.09202 -0.03426 C -0.09375 -0.03549 -0.09549 -0.03673 -0.09722 -0.03734 L -0.10417 -0.04043 C -0.11111 -0.04012 -0.11823 -0.03981 -0.12518 -0.03889 C -0.12813 -0.03858 -0.13177 -0.03611 -0.13472 -0.03426 C -0.13559 -0.03395 -0.13646 -0.03364 -0.13733 -0.03272 C -0.1382 -0.03179 -0.13889 -0.03055 -0.13993 -0.02994 C -0.14063 -0.02901 -0.14167 -0.02901 -0.14254 -0.02809 C -0.1434 -0.02747 -0.14427 -0.02593 -0.14514 -0.025 C -0.14618 -0.02407 -0.1474 -0.02315 -0.14861 -0.02191 C -0.1533 -0.01728 -0.14896 -0.02037 -0.15382 -0.01728 C -0.15469 -0.01636 -0.15538 -0.01512 -0.15643 -0.0142 C -0.15816 -0.01296 -0.16163 -0.01111 -0.16163 -0.01111 C -0.1625 -0.01018 -0.16337 -0.00895 -0.16424 -0.00802 C -0.16563 -0.0071 -0.1691 -0.00586 -0.17031 -0.00494 C -0.17118 -0.00463 -0.17205 -0.00401 -0.17292 -0.00339 C -0.18212 0.00062 -0.1908 -0.00123 -0.2007 -0.00031 L -0.23125 -0.00185 C -0.23386 -0.00216 -0.23646 -0.00309 -0.23906 -0.00339 C -0.24705 -0.00494 -0.24774 -0.00463 -0.25469 -0.00648 C -0.25608 -0.0071 -0.25747 -0.00802 -0.25903 -0.00802 C -0.2625 -0.00895 -0.26597 -0.00926 -0.26945 -0.00957 C -0.27084 -0.0108 -0.27222 -0.01204 -0.27379 -0.01265 C -0.27604 -0.0142 -0.27847 -0.01451 -0.28073 -0.01574 C -0.2816 -0.01636 -0.28247 -0.01697 -0.28334 -0.01728 C -0.28472 -0.01821 -0.28629 -0.01821 -0.28768 -0.01883 C -0.28941 -0.01975 -0.29115 -0.02099 -0.29288 -0.02191 L -0.29549 -0.02346 L -0.29809 -0.025 L -0.3007 -0.02654 C -0.30156 -0.02778 -0.30243 -0.02901 -0.3033 -0.02994 C -0.30452 -0.03055 -0.30573 -0.03086 -0.30677 -0.03117 C -0.30764 -0.03179 -0.30851 -0.03241 -0.30938 -0.03272 C -0.31684 -0.04167 -0.30747 -0.03117 -0.31459 -0.03734 C -0.31563 -0.03827 -0.31632 -0.03981 -0.31736 -0.04043 C -0.31806 -0.04136 -0.31893 -0.04167 -0.31997 -0.04197 C -0.32222 -0.04321 -0.32465 -0.04383 -0.32691 -0.04537 C -0.33316 -0.04876 -0.32535 -0.04444 -0.33299 -0.04815 C -0.33386 -0.04876 -0.33472 -0.04938 -0.33559 -0.04969 C -0.33906 -0.05093 -0.34254 -0.05154 -0.34601 -0.05278 C -0.34705 -0.05339 -0.34827 -0.05432 -0.34948 -0.05432 C -0.35295 -0.05525 -0.35643 -0.05555 -0.3599 -0.05586 C -0.37066 -0.05555 -0.38143 -0.05586 -0.39202 -0.05432 C -0.39393 -0.05432 -0.39549 -0.05247 -0.39722 -0.05123 L -0.40243 -0.04815 L -0.40764 -0.04537 C -0.40851 -0.04475 -0.40938 -0.04413 -0.41024 -0.04352 C -0.42118 -0.03889 -0.40764 -0.04506 -0.41632 -0.04043 C -0.41754 -0.04012 -0.41875 -0.03951 -0.41997 -0.03889 C -0.4217 -0.03796 -0.42327 -0.03673 -0.42518 -0.0358 C -0.42743 -0.03488 -0.42969 -0.03364 -0.43212 -0.03272 C -0.43455 -0.0321 -0.4375 -0.03117 -0.43993 -0.02994 C -0.44254 -0.02839 -0.44514 -0.02654 -0.44774 -0.025 C -0.44861 -0.02469 -0.44948 -0.02407 -0.45035 -0.02346 C -0.45382 -0.02253 -0.45851 -0.02099 -0.46163 -0.01883 C -0.4625 -0.01852 -0.46337 -0.0179 -0.46424 -0.01728 C -0.46649 -0.01636 -0.46893 -0.01543 -0.47118 -0.0142 C -0.4724 -0.01389 -0.47344 -0.01327 -0.47465 -0.01265 C -0.47604 -0.01234 -0.47761 -0.01173 -0.47899 -0.01111 C -0.48021 -0.0108 -0.48125 -0.01018 -0.48247 -0.00957 C -0.48386 -0.00926 -0.48542 -0.00864 -0.48681 -0.00802 C -0.48924 -0.0071 -0.49149 -0.00555 -0.49375 -0.00494 L -0.49983 -0.00339 C -0.50556 -0.0037 -0.53212 -0.00463 -0.54254 -0.00648 C -0.5434 -0.00679 -0.54427 -0.00772 -0.54514 -0.00802 C -0.54688 -0.00895 -0.54861 -0.00895 -0.55035 -0.00957 C -0.55209 -0.01049 -0.55382 -0.01173 -0.55556 -0.01265 L -0.56077 -0.01574 L -0.56337 -0.01728 C -0.56424 -0.0179 -0.56511 -0.01821 -0.56597 -0.01883 C -0.57031 -0.02284 -0.56823 -0.0213 -0.57205 -0.02346 C -0.57622 -0.02839 -0.57361 -0.02623 -0.57986 -0.02994 L -0.58247 -0.03117 C -0.58334 -0.03179 -0.5842 -0.03241 -0.58507 -0.03272 C -0.58629 -0.03333 -0.58733 -0.03395 -0.58854 -0.03426 C -0.58993 -0.03488 -0.59149 -0.03518 -0.59288 -0.0358 C -0.59375 -0.03642 -0.59462 -0.03704 -0.59549 -0.03734 C -0.60313 -0.04136 -0.59531 -0.03704 -0.60156 -0.04043 C -0.61372 -0.04012 -0.62604 -0.04012 -0.6382 -0.03889 C -0.65608 -0.03734 -0.64254 -0.03642 -0.65295 -0.03426 C -0.6566 -0.03364 -0.66042 -0.03333 -0.66424 -0.03272 C -0.66563 -0.03241 -0.66719 -0.03179 -0.66858 -0.03117 C -0.67066 -0.03086 -0.67257 -0.03055 -0.67465 -0.02994 C -0.67552 -0.02932 -0.67639 -0.02839 -0.67726 -0.02809 C -0.67952 -0.02747 -0.68195 -0.02747 -0.6842 -0.02654 C -0.68577 -0.02623 -0.68715 -0.02562 -0.68854 -0.025 C -0.6908 -0.02438 -0.69323 -0.02407 -0.69549 -0.02346 C -0.69636 -0.02315 -0.69722 -0.02253 -0.69809 -0.02191 C -0.69983 -0.0213 -0.70156 -0.02099 -0.7033 -0.02037 C -0.70452 -0.02006 -0.70573 -0.01944 -0.70677 -0.01883 C -0.70764 -0.0179 -0.70851 -0.01667 -0.70938 -0.01574 C -0.7191 -0.00957 -0.71337 -0.01512 -0.71979 -0.01111 L -0.72778 -0.00648 C -0.72865 -0.00617 -0.72934 -0.00555 -0.73038 -0.00494 C -0.73264 -0.00401 -0.73507 -0.00339 -0.73733 -0.00185 C -0.74011 -0.00031 -0.74427 0.00216 -0.74688 0.00278 C -0.75903 0.00432 -0.75382 0.00309 -0.7625 0.00587 C -0.77118 0.00525 -0.77986 0.00556 -0.78854 0.00432 C -0.79045 0.00401 -0.79375 0.00124 -0.79375 0.00124 C -0.80035 -0.00679 -0.79202 0.00247 -0.79983 -0.00339 C -0.80087 -0.00432 -0.80156 -0.00586 -0.80243 -0.00648 C -0.80469 -0.00802 -0.80712 -0.00833 -0.80938 -0.00957 C -0.81111 -0.0108 -0.81302 -0.01142 -0.81459 -0.01265 C -0.8158 -0.01389 -0.81684 -0.01543 -0.81806 -0.01574 C -0.82014 -0.01697 -0.82222 -0.01667 -0.82413 -0.01728 C -0.82709 -0.01821 -0.83299 -0.02037 -0.83299 -0.02037 C -0.83715 -0.02562 -0.83386 -0.02253 -0.83993 -0.025 C -0.8408 -0.02562 -0.84149 -0.02654 -0.84254 -0.02654 C -0.84514 -0.02747 -0.84774 -0.02778 -0.85035 -0.02809 C -0.85261 -0.0287 -0.85486 -0.02932 -0.85729 -0.02994 L -0.87726 -0.03272 C -0.88768 -0.03241 -0.89809 -0.0321 -0.90851 -0.03117 C -0.9158 -0.03055 -0.90868 -0.02932 -0.91459 -0.02809 C -0.92136 -0.02685 -0.92795 -0.02654 -0.93472 -0.025 L -0.94167 -0.02346 C -0.94445 -0.02315 -0.9474 -0.02253 -0.95035 -0.02191 L -0.95816 -0.02037 C -0.96632 -0.02099 -0.97431 -0.02099 -0.98247 -0.02191 C -0.98334 -0.02222 -0.9842 -0.02346 -0.98507 -0.02346 C -0.98906 -0.025 -0.99722 -0.02654 -0.99722 -0.02654 C -1.00452 -0.03086 -0.99288 -0.02438 -1.0059 -0.02994 C -1.00781 -0.03055 -1.00938 -0.03179 -1.01111 -0.03272 C -1.01198 -0.03333 -1.01285 -0.03426 -1.01372 -0.03426 C -1.02622 -0.03765 -1.01788 -0.0358 -1.03906 -0.03734 C -1.04219 -0.03704 -1.07934 -0.03333 -1.08577 -0.03117 C -1.09497 -0.0287 -1.08802 -0.03055 -1.10139 -0.02809 L -1.11007 -0.02654 C -1.1125 -0.02623 -1.11476 -0.02531 -1.11702 -0.025 C -1.12118 -0.02469 -1.12518 -0.025 -1.12934 -0.025 " pathEditMode="relative" ptsTypes="AAAAAAAAAAAAAAAAAAAAAAAAAAAAAAAAAAAAAAAAAAAAAAAAAAAAAAAAAAAAAAAAAAAAAAAAAAAAAAAAAAAAAAAAAAAAAAAAAAAAAAAAAAAAAAAAAAAAAAAAAAAAAAAAAAAAAAAAAAAAAAAAAAAAA">
                                          <p:cBhvr>
                                            <p:cTn id="6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ccel="22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118 -0.0679 L -0.02118 -0.06728 C -0.02083 -0.07253 -0.01892 -0.09136 -0.01857 -0.09784 C -0.01857 -0.09938 -0.01788 -0.1108 -0.01753 -0.11296 C -0.01719 -0.1145 -0.01666 -0.11574 -0.01632 -0.11728 C -0.01493 -0.13333 -0.01719 -0.11389 -0.01406 -0.12809 C -0.0118 -0.13858 -0.01562 -0.13179 -0.0118 -0.13673 C -0.01146 -0.13858 -0.01128 -0.14197 -0.01076 -0.14321 C -0.00989 -0.14568 -0.0085 -0.14599 -0.00729 -0.14753 L -0.00416 -0.15185 L -0.00087 -0.15586 L 0.00087 -0.15771 C 0.00573 -0.15741 0.01059 -0.15771 0.01545 -0.15586 C 0.0165 -0.15555 0.01771 -0.15309 0.01875 -0.15185 L 0.02222 -0.14753 L 0.02552 -0.14321 C 0.02604 -0.14228 0.02656 -0.14197 0.02709 -0.14074 C 0.02795 -0.1395 0.02865 -0.13765 0.02934 -0.13673 C 0.03056 -0.13488 0.03264 -0.13241 0.03264 -0.13179 C 0.03299 -0.13086 0.03334 -0.12901 0.03368 -0.12809 C 0.03698 -0.12006 0.03386 -0.13241 0.03716 -0.1216 C 0.04184 -0.10586 0.03716 -0.11821 0.04115 -0.10895 C 0.04115 -0.10648 0.04132 -0.10401 0.0415 -0.10216 C 0.04184 -0.10031 0.04254 -0.1 0.04271 -0.09784 C 0.04323 -0.09383 0.04341 -0.08889 0.04393 -0.08488 L 0.04497 -0.07191 L 0.04549 -0.06543 C 0.04566 -0.06358 0.04566 -0.0608 0.04601 -0.05926 L 0.04722 -0.05463 C 0.04757 -0.05 0.04809 -0.03981 0.04844 -0.03518 C 0.04844 -0.03179 0.04844 -0.02809 0.04844 -0.02438 L 0.04844 -0.02376 " pathEditMode="relative" rAng="0" ptsTypes="AAAAAAAAAAAAAAAAAAAAAAAAAAAAAAAA">
                                          <p:cBhvr>
                                            <p:cTn id="10" dur="5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2" y="-22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6000" decel="3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4846 L 0.00174 0.11204 " pathEditMode="relative" rAng="0" ptsTypes="AA">
                                          <p:cBhvr>
                                            <p:cTn id="12" dur="3000" spd="-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repeatCount="indefinite" accel="19000" autoRev="1" fill="hold" grpId="0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71605E-6 L 8.33333E-7 0.00061 C -0.00868 -0.02624 -0.00122 0.00061 8.33333E-7 -0.04167 C 0.00139 -0.06358 8.33333E-7 -0.08519 8.33333E-7 -0.10679 L 8.33333E-7 -0.10648 " pathEditMode="relative" rAng="0" ptsTypes="AAAAA" p14:bounceEnd="21000">
                                          <p:cBhvr>
                                            <p:cTn id="19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" y="-5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repeatCount="indefinite" accel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0216 L -0.08368 0.00247 L -0.14913 0.0034 L -0.18976 0.00463 L -0.25886 0.00618 L -0.25886 0.00649 L -0.25886 0.00618 " pathEditMode="relative" rAng="0" ptsTypes="AAAAAAA">
                                          <p:cBhvr>
                                            <p:cTn id="2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67" y="2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repeatCount="indefinite" accel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479 0.00833 L 0.04479 0.00864 C 0.0566 0.00957 0.05747 0.00926 0.06944 0.01234 C 0.07431 0.01327 0.07899 0.01543 0.08385 0.01636 C 0.09028 0.01759 0.09687 0.01821 0.1033 0.01882 C 0.11684 0.02068 0.1099 0.02006 0.12448 0.0216 C 0.14323 0.02129 0.1908 0.03549 0.22066 0.01759 C 0.22153 0.01636 0.22205 0.01481 0.22292 0.01358 C 0.22812 0.00586 0.22361 0.01389 0.22604 0.00957 L 0.22604 0.00987 " pathEditMode="relative" rAng="0" ptsTypes="AAAAAAAAAA">
                                          <p:cBhvr>
                                            <p:cTn id="23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repeatCount="indefinite" accel="50000" decel="5000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Motion origin="layout" path="M 0.01354 -0.00093 L 0.01354 -0.00062 C 0.01788 0.00277 0.02188 0.00709 0.02639 0.01018 C 0.02882 0.01203 0.03177 0.01142 0.0342 0.01296 C 0.05209 0.025 0.01962 0.01296 0.04861 0.0216 C 0.05938 0.02777 0.04601 0.02037 0.06302 0.02716 C 0.06441 0.02777 0.06615 0.02901 0.06754 0.02993 C 0.06979 0.03086 0.07205 0.03179 0.07396 0.03271 C 0.1 0.0466 0.06893 0.03055 0.0915 0.04413 C 0.09358 0.04537 0.09601 0.04567 0.09809 0.04691 C 0.10087 0.04845 0.1033 0.05092 0.10608 0.05246 C 0.11441 0.05771 0.11702 0.05802 0.12466 0.06111 C 0.12639 0.06296 0.12795 0.06512 0.12969 0.06666 C 0.13698 0.07191 0.13438 0.06666 0.14063 0.07222 C 0.14254 0.07376 0.14358 0.07623 0.14532 0.07777 C 0.14705 0.07932 0.14896 0.07963 0.15052 0.08086 C 0.16181 0.0895 0.15139 0.08395 0.1632 0.08919 C 0.16528 0.09105 0.16719 0.09321 0.16893 0.09475 C 0.1717 0.0966 0.18108 0.09969 0.18368 0.1003 C 0.19497 0.1108 0.18438 0.10246 0.1974 0.10895 C 0.2007 0.11049 0.20382 0.11265 0.20695 0.1145 L 0.22622 0.12592 L 0.23073 0.1287 C 0.23247 0.12963 0.23403 0.13086 0.23542 0.13148 C 0.23768 0.1324 0.23976 0.13302 0.24184 0.13425 C 0.2441 0.1358 0.24601 0.13827 0.24827 0.13981 C 0.24983 0.14105 0.25139 0.14135 0.25313 0.1429 C 0.25469 0.14413 0.25608 0.14691 0.25782 0.14845 C 0.2592 0.14969 0.26111 0.14969 0.2625 0.15123 C 0.2658 0.15463 0.26858 0.16049 0.27205 0.16265 C 0.27743 0.16574 0.27761 0.16543 0.28316 0.17098 C 0.2849 0.17253 0.28611 0.1753 0.28802 0.17654 C 0.29115 0.17901 0.29479 0.17901 0.2974 0.18209 C 0.30851 0.19506 0.30347 0.19135 0.31181 0.19629 C 0.3132 0.19907 0.31459 0.20246 0.3165 0.20493 C 0.31962 0.20895 0.32327 0.21142 0.32622 0.21605 C 0.33038 0.22376 0.3316 0.22685 0.33716 0.23302 C 0.33924 0.23518 0.34132 0.23642 0.34341 0.23858 C 0.3467 0.24228 0.34948 0.24784 0.35295 0.25 L 0.3625 0.25555 C 0.37657 0.27222 0.35417 0.2466 0.37691 0.26697 C 0.38195 0.2716 0.38681 0.27654 0.39288 0.27808 C 0.39601 0.27901 0.39913 0.27993 0.40209 0.28086 C 0.40452 0.28179 0.40625 0.28364 0.40868 0.28364 C 0.42483 0.28549 0.44132 0.2858 0.45782 0.28672 C 0.4632 0.28765 0.46823 0.28888 0.47361 0.2895 C 0.54063 0.29691 0.59063 0.29074 0.66719 0.2895 C 0.67934 0.28209 0.66511 0.29012 0.69097 0.28086 C 0.69393 0.27993 0.69636 0.27932 0.69896 0.27808 C 0.70226 0.27654 0.70868 0.27253 0.70868 0.27284 C 0.71615 0.26358 0.71146 0.2679 0.72275 0.26111 L 0.72778 0.25833 C 0.72934 0.2574 0.73108 0.25709 0.73229 0.25555 C 0.73386 0.2537 0.73542 0.25123 0.73716 0.25 C 0.74028 0.24753 0.74358 0.24629 0.7467 0.24444 C 0.75851 0.23734 0.74966 0.24166 0.77361 0.23858 C 0.78646 0.2395 0.79913 0.23981 0.81163 0.24135 C 0.8165 0.24197 0.81719 0.24629 0.82136 0.25 C 0.82292 0.25123 0.82466 0.25154 0.82604 0.25277 C 0.82778 0.25432 0.829 0.25679 0.83073 0.25833 C 0.83507 0.26234 0.83959 0.26512 0.84358 0.26975 C 0.84514 0.2716 0.8467 0.27376 0.84809 0.2753 C 0.85087 0.27746 0.85695 0.27963 0.85938 0.28086 C 0.86111 0.28179 0.8625 0.28333 0.86424 0.28364 C 0.86771 0.28518 0.87153 0.28611 0.87518 0.28672 C 0.89219 0.28888 0.92604 0.29228 0.92604 0.29259 C 0.92813 0.29135 0.93038 0.29043 0.93229 0.2895 C 0.93542 0.28765 0.93872 0.2858 0.94202 0.28364 L 0.9467 0.28086 L 0.95139 0.27808 C 0.95295 0.27716 0.95469 0.27685 0.95608 0.2753 C 0.96372 0.26635 0.9592 0.27067 0.97032 0.26388 L 0.97518 0.26111 C 0.97674 0.26018 0.97847 0.25864 0.98004 0.25833 L 1.0007 0.25555 L 1.09254 0.25833 C 1.09497 0.25864 1.09688 0.26049 1.09913 0.26111 C 1.10834 0.26481 1.10851 0.2645 1.11979 0.26697 C 1.1217 0.2679 1.12396 0.26882 1.12587 0.26975 C 1.1441 0.27685 1.12466 0.26851 1.14045 0.2753 C 1.16424 0.27438 1.18785 0.275 1.21163 0.27253 C 1.21493 0.27222 1.21806 0.26821 1.22136 0.26697 L 1.22743 0.26388 C 1.22917 0.26203 1.23056 0.25987 1.23229 0.25833 C 1.23542 0.25586 1.24202 0.25277 1.24202 0.25308 C 1.24497 0.24907 1.24792 0.24351 1.25139 0.24135 C 1.26216 0.23487 1.24879 0.24259 1.26424 0.2358 C 1.26563 0.23518 1.26719 0.23364 1.26875 0.23302 C 1.28368 0.22592 1.27847 0.22839 1.29254 0.22469 C 1.29584 0.22376 1.29913 0.22222 1.30226 0.2216 C 1.31111 0.22037 1.32917 0.21882 1.32917 0.21913 L 1.32917 0.21882 " pathEditMode="relative" rAng="0" ptsTypes="AAAAAAAAAAAAAAAAAAAAAAAAAAAAAAAAAAAAAAAAAAAAAAAAAAAAAAAAAAAAAAAAAAAAAAAAAAAAAAAAAAAAAAAAAAAA">
                                          <p:cBhvr>
                                            <p:cTn id="27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781" y="146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0" presetClass="path" presetSubtype="0" repeatCount="indefinite" accel="50000" decel="50000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0.01754 0.00463 L -0.01754 0.00494 L -0.04011 0.0034 C -0.04497 0.00309 -0.04966 0.00216 -0.05452 0.00216 C -0.05816 0.00216 -0.06198 0.00309 -0.0658 0.0034 C -0.07466 0.00803 -0.06789 0.00401 -0.07848 0.01265 C -0.08403 0.01728 -0.08959 0.02191 -0.09514 0.02624 C -0.09809 0.0284 -0.10122 0.02994 -0.10417 0.03272 C -0.1066 0.03549 -0.10921 0.03796 -0.11164 0.04074 C -0.11459 0.04445 -0.11737 0.04877 -0.12066 0.05154 C -0.12674 0.0571 -0.13039 0.06049 -0.13785 0.06482 C -0.14618 0.06975 -0.15573 0.07222 -0.16424 0.07438 L -0.18612 0.07963 L -0.24618 0.0784 C -0.26511 0.07593 -0.28368 0.0679 -0.30261 0.06482 L -0.31094 0.06358 C -0.31511 0.06265 -0.31945 0.06173 -0.32362 0.0608 C -0.35278 0.05617 -0.35782 0.05803 -0.39514 0.05679 C -0.40157 0.05957 -0.40886 0.05895 -0.41459 0.06482 C -0.42032 0.07068 -0.42379 0.08179 -0.42813 0.09043 C -0.44219 0.1179 -0.44393 0.12191 -0.45296 0.14105 C -0.45556 0.14661 -0.45799 0.15185 -0.46042 0.1571 C -0.46337 0.16327 -0.46546 0.17068 -0.46875 0.17593 C -0.47101 0.17932 -0.47327 0.18333 -0.47553 0.18673 C -0.47743 0.18951 -0.47934 0.19259 -0.4816 0.19475 C -0.48872 0.20062 -0.49792 0.20401 -0.50556 0.20803 C -0.50816 0.20926 -0.51059 0.2108 -0.5132 0.21204 C -0.51928 0.21482 -0.53368 0.22006 -0.53872 0.2213 C -0.54271 0.22222 -0.54671 0.22222 -0.5507 0.22284 C -0.55504 0.22191 -0.55938 0.22191 -0.56355 0.22006 C -0.56615 0.21883 -0.56875 0.21605 -0.57101 0.21327 C -0.5816 0.20062 -0.59098 0.18488 -0.60191 0.17315 L -0.63264 0.13982 C -0.65053 0.12068 -0.63733 0.13549 -0.66268 0.11451 C -0.67344 0.10556 -0.68351 0.09475 -0.69428 0.08642 C -0.70712 0.07624 -0.72101 0.07006 -0.73351 0.05833 C -0.77535 0.01821 -0.76164 0.02624 -0.79358 0.00741 C -0.79532 0.00648 -0.79705 0.00525 -0.79879 0.00463 C -0.81112 0.00093 -0.81754 0.00154 -0.83125 0.00093 C -0.8441 0.00247 -0.85678 0.0037 -0.86945 0.00741 C -0.87257 0.00833 -0.87553 0.01019 -0.87848 0.01142 C -0.88438 0.01821 -0.88976 0.02562 -0.89584 0.03148 C -0.90261 0.03796 -0.90678 0.04259 -0.91389 0.04753 C -0.91737 0.05 -0.92084 0.05278 -0.92448 0.05432 C -0.93091 0.0571 -0.9375 0.05864 -0.94393 0.0608 L -1.05973 0.05278 C -1.06077 0.05278 -1.06181 0.05185 -1.06268 0.05154 L -1.10764 0.03951 C -1.11077 0.03858 -1.11372 0.03642 -1.11632 0.03549 C -1.12605 0.03303 -1.15278 0.03426 -1.15591 0.03426 " pathEditMode="relative" rAng="0" ptsTypes="AAAAAAAAAAAAAAAAAAAAAAAAAAAAAAAAAAAAAAAAAAAAAAAAAA">
                                          <p:cBhvr>
                                            <p:cTn id="29" dur="9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927" y="10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repeatCount="indefinite" accel="17000" decel="1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3.58025E-6 L 0.05851 -0.0080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7" y="-4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repeatCount="indefinite" accel="17000" decel="1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04392 -0.0037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87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2.22222E-6 -1.48148E-6 L -2.22222E-6 0.00062 C -0.01146 -0.00123 -0.02257 -0.00278 -0.0335 -0.00463 C -0.03472 -0.00463 -0.03611 -0.00864 -0.03767 -0.00864 C -0.06875 -0.00864 -0.1 -0.00648 -0.13107 -0.00463 L -0.17048 -1.48148E-6 C -0.17361 -1.48148E-6 -0.17691 0.00278 -0.17986 0.0034 L -0.20538 0.01358 L -0.2809 0.00803 C -0.29757 0.00617 -0.28125 0.00432 -0.29253 -1.48148E-6 C -0.29791 -0.00308 -0.3033 -0.00308 -0.3085 -0.00463 C -0.31215 -0.00555 -0.31545 -0.00679 -0.31909 -0.00864 L -0.35208 -0.00463 C -0.35903 -0.0037 -0.36719 -0.00123 -0.3743 0.0034 C -0.37587 0.00463 -0.37725 0.0071 -0.37864 0.00803 C -0.38993 0.00741 -0.43958 0.00525 -0.46024 -1.48148E-6 C -0.46215 -0.00092 -0.46389 -0.00401 -0.46562 -0.00463 C -0.47066 -0.00679 -0.47552 -0.00679 -0.48055 -0.00864 C -0.4908 -0.01543 -0.48489 -0.01296 -0.49861 -0.01296 L -0.49913 -0.00864 " pathEditMode="relative" rAng="0" ptsTypes="AAAAAAAAA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9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50" presetID="42" presetClass="exit" presetSubtype="0" fill="hold" nodeType="after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Motion origin="layout" path="M -0.01164 -3.82716E-6 L -0.01164 0.00031 C -0.00799 0.00124 -0.00434 0.0034 -0.00052 0.00402 C 0.07291 0.01111 0.03073 0.00093 0.0585 0.00834 L 0.14132 0.00402 C 0.14323 0.00371 0.14514 0.00247 0.14687 0.00186 C 0.14913 0.00124 0.15139 0.00031 0.15364 -3.82716E-6 C 0.15746 -0.00092 0.16128 -0.00154 0.1651 -0.00216 C 0.16614 -0.00339 0.16771 -0.00432 0.1684 -0.00648 C 0.16927 -0.00802 0.16857 -0.01111 0.16961 -0.01234 C 0.17152 -0.01481 0.17639 -0.01635 0.17639 -0.01605 C 0.18055 -0.01574 0.18472 -0.01574 0.18889 -0.0145 C 0.19114 -0.01358 0.1934 -0.01142 0.19566 -0.01049 C 0.19722 -0.00956 0.19878 -0.00895 0.20034 -0.00833 C 0.20208 -0.00771 0.20399 -0.0074 0.2059 -0.00648 C 0.20816 -0.00524 0.21024 -0.00247 0.21267 -0.00216 C 0.22343 -0.00061 0.22882 -0.0003 0.23889 0.00186 C 0.24114 0.00247 0.2434 0.00309 0.24548 0.00402 C 0.25086 0.00309 0.25625 0.00371 0.26146 0.00186 C 0.2625 0.00155 0.26284 -0.00092 0.26371 -0.00216 C 0.26684 -0.00679 0.26684 -0.00617 0.27048 -0.00833 C 0.27934 -0.02438 0.27239 -0.01389 0.30121 -0.01049 C 0.3026 -0.01018 0.30416 -0.00895 0.30555 -0.00833 C 0.30746 -0.00771 0.30937 -0.00709 0.31146 -0.00648 C 0.3125 -0.00586 0.31371 -0.00493 0.31475 -0.00401 C 0.31632 -0.00339 0.31788 -0.00277 0.31927 -0.00216 C 0.32048 -0.00154 0.32152 -0.0003 0.32274 -3.82716E-6 C 0.32639 0.00093 0.33038 0.00093 0.33402 0.00186 C 0.33628 0.00247 0.33854 0.0034 0.3408 0.00402 C 0.3585 0.00772 0.34618 0.00371 0.35781 0.00834 C 0.36198 0.0071 0.36614 0.0071 0.37031 0.00587 C 0.37274 0.00525 0.37482 0.00309 0.37708 0.00186 L 0.38055 -3.82716E-6 L 0.38732 -0.00401 L 0.3908 -0.00648 C 0.39149 -0.00771 0.39201 -0.00956 0.39305 -0.01049 C 0.39861 -0.01543 0.41215 -0.0108 0.41458 -0.01049 C 0.421 -0.00648 0.41475 -0.00987 0.42465 -0.00648 C 0.42639 -0.00586 0.42777 -0.00493 0.42934 -0.00401 C 0.43316 -0.00277 0.4401 -0.00092 0.44409 -3.82716E-6 C 0.45156 -0.00061 0.45902 -0.00092 0.46666 -0.00216 C 0.46857 -0.00247 0.47048 -0.00339 0.47239 -0.00401 C 0.47465 -0.00524 0.47691 -0.00555 0.47916 -0.00648 C 0.4809 -0.00709 0.48298 -0.00833 0.48489 -0.00833 C 0.4901 -0.00895 0.49531 -0.00833 0.50086 -0.00833 L 0.50086 -0.00802 " pathEditMode="relative" rAng="0" ptsTypes="AAAAAAAAAAAAAAAAAAAAAAAAAAAAAAAAAAAAAAAAAAAAAA">
                                          <p:cBhvr>
                                            <p:cTn id="56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625" y="-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28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8500"/>
                                </p:stCondLst>
                                <p:childTnLst>
                                  <p:par>
                                    <p:cTn id="63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5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7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132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3" fill="hold">
                          <p:stCondLst>
                            <p:cond delay="0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2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2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2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1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3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2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2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57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9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0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164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5" fill="hold">
                          <p:stCondLst>
                            <p:cond delay="0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5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at scree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3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5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7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11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3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1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36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8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3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243" restart="whenNotActive" fill="hold" evtFilter="cancelBubble" nodeType="interactiveSeq">
                    <p:stCondLst>
                      <p:cond evt="onClick" delay="0">
                        <p:tgtEl>
                          <p:spTgt spid="9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4" fill="hold">
                          <p:stCondLst>
                            <p:cond delay="0"/>
                          </p:stCondLst>
                          <p:childTnLst>
                            <p:par>
                              <p:cTn id="2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8" dur="2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2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0" dur="2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52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55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7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at scree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5"/>
                      </p:tgtEl>
                    </p:cond>
                  </p:nextCondLst>
                </p:seq>
                <p:seq concurrent="1" nextAc="seek">
                  <p:cTn id="263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4" fill="hold">
                          <p:stCondLst>
                            <p:cond delay="0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8" dur="2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2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0" dur="2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72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4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7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79" restart="whenNotActive" fill="hold" evtFilter="cancelBubble" nodeType="interactiveSeq">
                    <p:stCondLst>
                      <p:cond evt="onClick" delay="0">
                        <p:tgtEl>
                          <p:spTgt spid="1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0" fill="hold">
                          <p:stCondLst>
                            <p:cond delay="0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2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2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2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8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0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91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"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6" grpId="0" animBg="1"/>
          <p:bldP spid="66" grpId="1" animBg="1"/>
          <p:bldP spid="70" grpId="0" animBg="1"/>
          <p:bldP spid="70" grpId="1" animBg="1"/>
          <p:bldP spid="96" grpId="0" animBg="1"/>
          <p:bldP spid="96" grpId="1" animBg="1"/>
          <p:bldP spid="79" grpId="0" animBg="1"/>
          <p:bldP spid="80" grpId="0" animBg="1"/>
          <p:bldP spid="77" grpId="0" animBg="1"/>
          <p:bldP spid="72" grpId="0" animBg="1"/>
          <p:bldP spid="72" grpId="1" animBg="1"/>
          <p:bldP spid="55" grpId="0" animBg="1"/>
          <p:bldP spid="39" grpId="0" animBg="1"/>
          <p:bldP spid="43" grpId="0" animBg="1"/>
          <p:bldP spid="62" grpId="0" animBg="1"/>
          <p:bldP spid="62" grpId="1" animBg="1"/>
          <p:bldP spid="40" grpId="0" animBg="1"/>
          <p:bldP spid="68" grpId="0" animBg="1"/>
          <p:bldP spid="68" grpId="1" animBg="1"/>
          <p:bldP spid="42" grpId="0" animBg="1"/>
          <p:bldP spid="50" grpId="0" animBg="1"/>
          <p:bldP spid="50" grpId="1" animBg="1"/>
          <p:bldP spid="58" grpId="0" animBg="1"/>
          <p:bldP spid="58" grpId="1" animBg="1"/>
          <p:bldP spid="98" grpId="0" animBg="1"/>
          <p:bldP spid="98" grpId="1" animBg="1"/>
          <p:bldP spid="101" grpId="0" animBg="1"/>
          <p:bldP spid="101" grpId="1" animBg="1"/>
          <p:bldP spid="36" grpId="0" animBg="1"/>
          <p:bldP spid="64" grpId="0" animBg="1"/>
          <p:bldP spid="64" grpId="1" animBg="1"/>
          <p:bldP spid="74" grpId="0" animBg="1"/>
          <p:bldP spid="74" grpId="1" animBg="1"/>
          <p:bldP spid="41" grpId="0" animBg="1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198 -0.00185 L -0.01198 -0.00185 C -0.01476 -0.00247 -0.01736 -0.00278 -0.01997 -0.00339 C -0.02084 -0.0037 -0.02153 -0.00463 -0.02257 -0.00494 C -0.02396 -0.00586 -0.02535 -0.00617 -0.02691 -0.00648 C -0.02865 -0.0071 -0.03038 -0.00772 -0.03212 -0.00802 C -0.03316 -0.00864 -0.03438 -0.00926 -0.03559 -0.00957 C -0.03698 -0.01018 -0.03837 -0.0108 -0.03993 -0.01111 C -0.04167 -0.01173 -0.0434 -0.01204 -0.04514 -0.01265 C -0.04601 -0.01327 -0.04688 -0.01389 -0.04774 -0.0142 C -0.04965 -0.01512 -0.05174 -0.01543 -0.05382 -0.01574 C -0.05625 -0.01728 -0.05712 -0.0179 -0.0599 -0.01883 C -0.06163 -0.01944 -0.06337 -0.01975 -0.06511 -0.02037 C -0.06597 -0.02099 -0.06684 -0.0216 -0.06771 -0.02191 C -0.06893 -0.02253 -0.06997 -0.02315 -0.07118 -0.02346 C -0.07205 -0.02407 -0.07292 -0.02469 -0.07379 -0.025 C -0.075 -0.02562 -0.07622 -0.02623 -0.07726 -0.02654 C -0.07813 -0.02716 -0.07899 -0.02778 -0.07986 -0.02809 C -0.08108 -0.0287 -0.08229 -0.02932 -0.08334 -0.02994 C -0.08507 -0.03086 -0.08681 -0.0321 -0.08854 -0.03272 C -0.08976 -0.03333 -0.09097 -0.03395 -0.09202 -0.03426 C -0.09375 -0.03549 -0.09549 -0.03673 -0.09722 -0.03734 L -0.10417 -0.04043 C -0.11111 -0.04012 -0.11823 -0.03981 -0.12518 -0.03889 C -0.12813 -0.03858 -0.13177 -0.03611 -0.13472 -0.03426 C -0.13559 -0.03395 -0.13646 -0.03364 -0.13733 -0.03272 C -0.1382 -0.03179 -0.13889 -0.03055 -0.13993 -0.02994 C -0.14063 -0.02901 -0.14167 -0.02901 -0.14254 -0.02809 C -0.1434 -0.02747 -0.14427 -0.02593 -0.14514 -0.025 C -0.14618 -0.02407 -0.1474 -0.02315 -0.14861 -0.02191 C -0.1533 -0.01728 -0.14896 -0.02037 -0.15382 -0.01728 C -0.15469 -0.01636 -0.15538 -0.01512 -0.15643 -0.0142 C -0.15816 -0.01296 -0.16163 -0.01111 -0.16163 -0.01111 C -0.1625 -0.01018 -0.16337 -0.00895 -0.16424 -0.00802 C -0.16563 -0.0071 -0.1691 -0.00586 -0.17031 -0.00494 C -0.17118 -0.00463 -0.17205 -0.00401 -0.17292 -0.00339 C -0.18212 0.00062 -0.1908 -0.00123 -0.2007 -0.00031 L -0.23125 -0.00185 C -0.23386 -0.00216 -0.23646 -0.00309 -0.23906 -0.00339 C -0.24705 -0.00494 -0.24774 -0.00463 -0.25469 -0.00648 C -0.25608 -0.0071 -0.25747 -0.00802 -0.25903 -0.00802 C -0.2625 -0.00895 -0.26597 -0.00926 -0.26945 -0.00957 C -0.27084 -0.0108 -0.27222 -0.01204 -0.27379 -0.01265 C -0.27604 -0.0142 -0.27847 -0.01451 -0.28073 -0.01574 C -0.2816 -0.01636 -0.28247 -0.01697 -0.28334 -0.01728 C -0.28472 -0.01821 -0.28629 -0.01821 -0.28768 -0.01883 C -0.28941 -0.01975 -0.29115 -0.02099 -0.29288 -0.02191 L -0.29549 -0.02346 L -0.29809 -0.025 L -0.3007 -0.02654 C -0.30156 -0.02778 -0.30243 -0.02901 -0.3033 -0.02994 C -0.30452 -0.03055 -0.30573 -0.03086 -0.30677 -0.03117 C -0.30764 -0.03179 -0.30851 -0.03241 -0.30938 -0.03272 C -0.31684 -0.04167 -0.30747 -0.03117 -0.31459 -0.03734 C -0.31563 -0.03827 -0.31632 -0.03981 -0.31736 -0.04043 C -0.31806 -0.04136 -0.31893 -0.04167 -0.31997 -0.04197 C -0.32222 -0.04321 -0.32465 -0.04383 -0.32691 -0.04537 C -0.33316 -0.04876 -0.32535 -0.04444 -0.33299 -0.04815 C -0.33386 -0.04876 -0.33472 -0.04938 -0.33559 -0.04969 C -0.33906 -0.05093 -0.34254 -0.05154 -0.34601 -0.05278 C -0.34705 -0.05339 -0.34827 -0.05432 -0.34948 -0.05432 C -0.35295 -0.05525 -0.35643 -0.05555 -0.3599 -0.05586 C -0.37066 -0.05555 -0.38143 -0.05586 -0.39202 -0.05432 C -0.39393 -0.05432 -0.39549 -0.05247 -0.39722 -0.05123 L -0.40243 -0.04815 L -0.40764 -0.04537 C -0.40851 -0.04475 -0.40938 -0.04413 -0.41024 -0.04352 C -0.42118 -0.03889 -0.40764 -0.04506 -0.41632 -0.04043 C -0.41754 -0.04012 -0.41875 -0.03951 -0.41997 -0.03889 C -0.4217 -0.03796 -0.42327 -0.03673 -0.42518 -0.0358 C -0.42743 -0.03488 -0.42969 -0.03364 -0.43212 -0.03272 C -0.43455 -0.0321 -0.4375 -0.03117 -0.43993 -0.02994 C -0.44254 -0.02839 -0.44514 -0.02654 -0.44774 -0.025 C -0.44861 -0.02469 -0.44948 -0.02407 -0.45035 -0.02346 C -0.45382 -0.02253 -0.45851 -0.02099 -0.46163 -0.01883 C -0.4625 -0.01852 -0.46337 -0.0179 -0.46424 -0.01728 C -0.46649 -0.01636 -0.46893 -0.01543 -0.47118 -0.0142 C -0.4724 -0.01389 -0.47344 -0.01327 -0.47465 -0.01265 C -0.47604 -0.01234 -0.47761 -0.01173 -0.47899 -0.01111 C -0.48021 -0.0108 -0.48125 -0.01018 -0.48247 -0.00957 C -0.48386 -0.00926 -0.48542 -0.00864 -0.48681 -0.00802 C -0.48924 -0.0071 -0.49149 -0.00555 -0.49375 -0.00494 L -0.49983 -0.00339 C -0.50556 -0.0037 -0.53212 -0.00463 -0.54254 -0.00648 C -0.5434 -0.00679 -0.54427 -0.00772 -0.54514 -0.00802 C -0.54688 -0.00895 -0.54861 -0.00895 -0.55035 -0.00957 C -0.55209 -0.01049 -0.55382 -0.01173 -0.55556 -0.01265 L -0.56077 -0.01574 L -0.56337 -0.01728 C -0.56424 -0.0179 -0.56511 -0.01821 -0.56597 -0.01883 C -0.57031 -0.02284 -0.56823 -0.0213 -0.57205 -0.02346 C -0.57622 -0.02839 -0.57361 -0.02623 -0.57986 -0.02994 L -0.58247 -0.03117 C -0.58334 -0.03179 -0.5842 -0.03241 -0.58507 -0.03272 C -0.58629 -0.03333 -0.58733 -0.03395 -0.58854 -0.03426 C -0.58993 -0.03488 -0.59149 -0.03518 -0.59288 -0.0358 C -0.59375 -0.03642 -0.59462 -0.03704 -0.59549 -0.03734 C -0.60313 -0.04136 -0.59531 -0.03704 -0.60156 -0.04043 C -0.61372 -0.04012 -0.62604 -0.04012 -0.6382 -0.03889 C -0.65608 -0.03734 -0.64254 -0.03642 -0.65295 -0.03426 C -0.6566 -0.03364 -0.66042 -0.03333 -0.66424 -0.03272 C -0.66563 -0.03241 -0.66719 -0.03179 -0.66858 -0.03117 C -0.67066 -0.03086 -0.67257 -0.03055 -0.67465 -0.02994 C -0.67552 -0.02932 -0.67639 -0.02839 -0.67726 -0.02809 C -0.67952 -0.02747 -0.68195 -0.02747 -0.6842 -0.02654 C -0.68577 -0.02623 -0.68715 -0.02562 -0.68854 -0.025 C -0.6908 -0.02438 -0.69323 -0.02407 -0.69549 -0.02346 C -0.69636 -0.02315 -0.69722 -0.02253 -0.69809 -0.02191 C -0.69983 -0.0213 -0.70156 -0.02099 -0.7033 -0.02037 C -0.70452 -0.02006 -0.70573 -0.01944 -0.70677 -0.01883 C -0.70764 -0.0179 -0.70851 -0.01667 -0.70938 -0.01574 C -0.7191 -0.00957 -0.71337 -0.01512 -0.71979 -0.01111 L -0.72778 -0.00648 C -0.72865 -0.00617 -0.72934 -0.00555 -0.73038 -0.00494 C -0.73264 -0.00401 -0.73507 -0.00339 -0.73733 -0.00185 C -0.74011 -0.00031 -0.74427 0.00216 -0.74688 0.00278 C -0.75903 0.00432 -0.75382 0.00309 -0.7625 0.00587 C -0.77118 0.00525 -0.77986 0.00556 -0.78854 0.00432 C -0.79045 0.00401 -0.79375 0.00124 -0.79375 0.00124 C -0.80035 -0.00679 -0.79202 0.00247 -0.79983 -0.00339 C -0.80087 -0.00432 -0.80156 -0.00586 -0.80243 -0.00648 C -0.80469 -0.00802 -0.80712 -0.00833 -0.80938 -0.00957 C -0.81111 -0.0108 -0.81302 -0.01142 -0.81459 -0.01265 C -0.8158 -0.01389 -0.81684 -0.01543 -0.81806 -0.01574 C -0.82014 -0.01697 -0.82222 -0.01667 -0.82413 -0.01728 C -0.82709 -0.01821 -0.83299 -0.02037 -0.83299 -0.02037 C -0.83715 -0.02562 -0.83386 -0.02253 -0.83993 -0.025 C -0.8408 -0.02562 -0.84149 -0.02654 -0.84254 -0.02654 C -0.84514 -0.02747 -0.84774 -0.02778 -0.85035 -0.02809 C -0.85261 -0.0287 -0.85486 -0.02932 -0.85729 -0.02994 L -0.87726 -0.03272 C -0.88768 -0.03241 -0.89809 -0.0321 -0.90851 -0.03117 C -0.9158 -0.03055 -0.90868 -0.02932 -0.91459 -0.02809 C -0.92136 -0.02685 -0.92795 -0.02654 -0.93472 -0.025 L -0.94167 -0.02346 C -0.94445 -0.02315 -0.9474 -0.02253 -0.95035 -0.02191 L -0.95816 -0.02037 C -0.96632 -0.02099 -0.97431 -0.02099 -0.98247 -0.02191 C -0.98334 -0.02222 -0.9842 -0.02346 -0.98507 -0.02346 C -0.98906 -0.025 -0.99722 -0.02654 -0.99722 -0.02654 C -1.00452 -0.03086 -0.99288 -0.02438 -1.0059 -0.02994 C -1.00781 -0.03055 -1.00938 -0.03179 -1.01111 -0.03272 C -1.01198 -0.03333 -1.01285 -0.03426 -1.01372 -0.03426 C -1.02622 -0.03765 -1.01788 -0.0358 -1.03906 -0.03734 C -1.04219 -0.03704 -1.07934 -0.03333 -1.08577 -0.03117 C -1.09497 -0.0287 -1.08802 -0.03055 -1.10139 -0.02809 L -1.11007 -0.02654 C -1.1125 -0.02623 -1.11476 -0.02531 -1.11702 -0.025 C -1.12118 -0.02469 -1.12518 -0.025 -1.12934 -0.025 " pathEditMode="relative" ptsTypes="AAAAAAAAAAAAAAAAAAAAAAAAAAAAAAAAAAAAAAAAAAAAAAAAAAAAAAAAAAAAAAAAAAAAAAAAAAAAAAAAAAAAAAAAAAAAAAAAAAAAAAAAAAAAAAAAAAAAAAAAAAAAAAAAAAAAAAAAAAAAAAAAAAAAA">
                                          <p:cBhvr>
                                            <p:cTn id="6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ccel="22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118 -0.0679 L -0.02118 -0.06728 C -0.02083 -0.07253 -0.01892 -0.09136 -0.01857 -0.09784 C -0.01857 -0.09938 -0.01788 -0.1108 -0.01753 -0.11296 C -0.01719 -0.1145 -0.01666 -0.11574 -0.01632 -0.11728 C -0.01493 -0.13333 -0.01719 -0.11389 -0.01406 -0.12809 C -0.0118 -0.13858 -0.01562 -0.13179 -0.0118 -0.13673 C -0.01146 -0.13858 -0.01128 -0.14197 -0.01076 -0.14321 C -0.00989 -0.14568 -0.0085 -0.14599 -0.00729 -0.14753 L -0.00416 -0.15185 L -0.00087 -0.15586 L 0.00087 -0.15771 C 0.00573 -0.15741 0.01059 -0.15771 0.01545 -0.15586 C 0.0165 -0.15555 0.01771 -0.15309 0.01875 -0.15185 L 0.02222 -0.14753 L 0.02552 -0.14321 C 0.02604 -0.14228 0.02656 -0.14197 0.02709 -0.14074 C 0.02795 -0.1395 0.02865 -0.13765 0.02934 -0.13673 C 0.03056 -0.13488 0.03264 -0.13241 0.03264 -0.13179 C 0.03299 -0.13086 0.03334 -0.12901 0.03368 -0.12809 C 0.03698 -0.12006 0.03386 -0.13241 0.03716 -0.1216 C 0.04184 -0.10586 0.03716 -0.11821 0.04115 -0.10895 C 0.04115 -0.10648 0.04132 -0.10401 0.0415 -0.10216 C 0.04184 -0.10031 0.04254 -0.1 0.04271 -0.09784 C 0.04323 -0.09383 0.04341 -0.08889 0.04393 -0.08488 L 0.04497 -0.07191 L 0.04549 -0.06543 C 0.04566 -0.06358 0.04566 -0.0608 0.04601 -0.05926 L 0.04722 -0.05463 C 0.04757 -0.05 0.04809 -0.03981 0.04844 -0.03518 C 0.04844 -0.03179 0.04844 -0.02809 0.04844 -0.02438 L 0.04844 -0.02376 " pathEditMode="relative" rAng="0" ptsTypes="AAAAAAAAAAAAAAAAAAAAAAAAAAAAAAAA">
                                          <p:cBhvr>
                                            <p:cTn id="10" dur="5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2" y="-22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6000" decel="3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4846 L 0.00174 0.11204 " pathEditMode="relative" rAng="0" ptsTypes="AA">
                                          <p:cBhvr>
                                            <p:cTn id="12" dur="3000" spd="-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repeatCount="indefinite" accel="19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71605E-6 L 8.33333E-7 0.00061 C -0.00868 -0.02624 -0.00122 0.00061 8.33333E-7 -0.04167 C 0.00139 -0.06358 8.33333E-7 -0.08519 8.33333E-7 -0.10679 L 8.33333E-7 -0.10648 " pathEditMode="relative" rAng="0" ptsTypes="AAAAA">
                                          <p:cBhvr>
                                            <p:cTn id="19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" y="-5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repeatCount="indefinite" accel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0216 L -0.08368 0.00247 L -0.14913 0.0034 L -0.18976 0.00463 L -0.25886 0.00618 L -0.25886 0.00649 L -0.25886 0.00618 " pathEditMode="relative" rAng="0" ptsTypes="AAAAAAA">
                                          <p:cBhvr>
                                            <p:cTn id="2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67" y="2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repeatCount="indefinite" accel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479 0.00833 L 0.04479 0.00864 C 0.0566 0.00957 0.05747 0.00926 0.06944 0.01234 C 0.07431 0.01327 0.07899 0.01543 0.08385 0.01636 C 0.09028 0.01759 0.09687 0.01821 0.1033 0.01882 C 0.11684 0.02068 0.1099 0.02006 0.12448 0.0216 C 0.14323 0.02129 0.1908 0.03549 0.22066 0.01759 C 0.22153 0.01636 0.22205 0.01481 0.22292 0.01358 C 0.22812 0.00586 0.22361 0.01389 0.22604 0.00957 L 0.22604 0.00987 " pathEditMode="relative" rAng="0" ptsTypes="AAAAAAAAAA">
                                          <p:cBhvr>
                                            <p:cTn id="23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repeatCount="indefinite" accel="50000" decel="50000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Motion origin="layout" path="M 0.01354 -0.00093 L 0.01354 -0.00062 C 0.01788 0.00277 0.02188 0.00709 0.02639 0.01018 C 0.02882 0.01203 0.03177 0.01142 0.0342 0.01296 C 0.05209 0.025 0.01962 0.01296 0.04861 0.0216 C 0.05938 0.02777 0.04601 0.02037 0.06302 0.02716 C 0.06441 0.02777 0.06615 0.02901 0.06754 0.02993 C 0.06979 0.03086 0.07205 0.03179 0.07396 0.03271 C 0.1 0.0466 0.06893 0.03055 0.0915 0.04413 C 0.09358 0.04537 0.09601 0.04567 0.09809 0.04691 C 0.10087 0.04845 0.1033 0.05092 0.10608 0.05246 C 0.11441 0.05771 0.11702 0.05802 0.12466 0.06111 C 0.12639 0.06296 0.12795 0.06512 0.12969 0.06666 C 0.13698 0.07191 0.13438 0.06666 0.14063 0.07222 C 0.14254 0.07376 0.14358 0.07623 0.14532 0.07777 C 0.14705 0.07932 0.14896 0.07963 0.15052 0.08086 C 0.16181 0.0895 0.15139 0.08395 0.1632 0.08919 C 0.16528 0.09105 0.16719 0.09321 0.16893 0.09475 C 0.1717 0.0966 0.18108 0.09969 0.18368 0.1003 C 0.19497 0.1108 0.18438 0.10246 0.1974 0.10895 C 0.2007 0.11049 0.20382 0.11265 0.20695 0.1145 L 0.22622 0.12592 L 0.23073 0.1287 C 0.23247 0.12963 0.23403 0.13086 0.23542 0.13148 C 0.23768 0.1324 0.23976 0.13302 0.24184 0.13425 C 0.2441 0.1358 0.24601 0.13827 0.24827 0.13981 C 0.24983 0.14105 0.25139 0.14135 0.25313 0.1429 C 0.25469 0.14413 0.25608 0.14691 0.25782 0.14845 C 0.2592 0.14969 0.26111 0.14969 0.2625 0.15123 C 0.2658 0.15463 0.26858 0.16049 0.27205 0.16265 C 0.27743 0.16574 0.27761 0.16543 0.28316 0.17098 C 0.2849 0.17253 0.28611 0.1753 0.28802 0.17654 C 0.29115 0.17901 0.29479 0.17901 0.2974 0.18209 C 0.30851 0.19506 0.30347 0.19135 0.31181 0.19629 C 0.3132 0.19907 0.31459 0.20246 0.3165 0.20493 C 0.31962 0.20895 0.32327 0.21142 0.32622 0.21605 C 0.33038 0.22376 0.3316 0.22685 0.33716 0.23302 C 0.33924 0.23518 0.34132 0.23642 0.34341 0.23858 C 0.3467 0.24228 0.34948 0.24784 0.35295 0.25 L 0.3625 0.25555 C 0.37657 0.27222 0.35417 0.2466 0.37691 0.26697 C 0.38195 0.2716 0.38681 0.27654 0.39288 0.27808 C 0.39601 0.27901 0.39913 0.27993 0.40209 0.28086 C 0.40452 0.28179 0.40625 0.28364 0.40868 0.28364 C 0.42483 0.28549 0.44132 0.2858 0.45782 0.28672 C 0.4632 0.28765 0.46823 0.28888 0.47361 0.2895 C 0.54063 0.29691 0.59063 0.29074 0.66719 0.2895 C 0.67934 0.28209 0.66511 0.29012 0.69097 0.28086 C 0.69393 0.27993 0.69636 0.27932 0.69896 0.27808 C 0.70226 0.27654 0.70868 0.27253 0.70868 0.27284 C 0.71615 0.26358 0.71146 0.2679 0.72275 0.26111 L 0.72778 0.25833 C 0.72934 0.2574 0.73108 0.25709 0.73229 0.25555 C 0.73386 0.2537 0.73542 0.25123 0.73716 0.25 C 0.74028 0.24753 0.74358 0.24629 0.7467 0.24444 C 0.75851 0.23734 0.74966 0.24166 0.77361 0.23858 C 0.78646 0.2395 0.79913 0.23981 0.81163 0.24135 C 0.8165 0.24197 0.81719 0.24629 0.82136 0.25 C 0.82292 0.25123 0.82466 0.25154 0.82604 0.25277 C 0.82778 0.25432 0.829 0.25679 0.83073 0.25833 C 0.83507 0.26234 0.83959 0.26512 0.84358 0.26975 C 0.84514 0.2716 0.8467 0.27376 0.84809 0.2753 C 0.85087 0.27746 0.85695 0.27963 0.85938 0.28086 C 0.86111 0.28179 0.8625 0.28333 0.86424 0.28364 C 0.86771 0.28518 0.87153 0.28611 0.87518 0.28672 C 0.89219 0.28888 0.92604 0.29228 0.92604 0.29259 C 0.92813 0.29135 0.93038 0.29043 0.93229 0.2895 C 0.93542 0.28765 0.93872 0.2858 0.94202 0.28364 L 0.9467 0.28086 L 0.95139 0.27808 C 0.95295 0.27716 0.95469 0.27685 0.95608 0.2753 C 0.96372 0.26635 0.9592 0.27067 0.97032 0.26388 L 0.97518 0.26111 C 0.97674 0.26018 0.97847 0.25864 0.98004 0.25833 L 1.0007 0.25555 L 1.09254 0.25833 C 1.09497 0.25864 1.09688 0.26049 1.09913 0.26111 C 1.10834 0.26481 1.10851 0.2645 1.11979 0.26697 C 1.1217 0.2679 1.12396 0.26882 1.12587 0.26975 C 1.1441 0.27685 1.12466 0.26851 1.14045 0.2753 C 1.16424 0.27438 1.18785 0.275 1.21163 0.27253 C 1.21493 0.27222 1.21806 0.26821 1.22136 0.26697 L 1.22743 0.26388 C 1.22917 0.26203 1.23056 0.25987 1.23229 0.25833 C 1.23542 0.25586 1.24202 0.25277 1.24202 0.25308 C 1.24497 0.24907 1.24792 0.24351 1.25139 0.24135 C 1.26216 0.23487 1.24879 0.24259 1.26424 0.2358 C 1.26563 0.23518 1.26719 0.23364 1.26875 0.23302 C 1.28368 0.22592 1.27847 0.22839 1.29254 0.22469 C 1.29584 0.22376 1.29913 0.22222 1.30226 0.2216 C 1.31111 0.22037 1.32917 0.21882 1.32917 0.21913 L 1.32917 0.21882 " pathEditMode="relative" rAng="0" ptsTypes="AAAAAAAAAAAAAAAAAAAAAAAAAAAAAAAAAAAAAAAAAAAAAAAAAAAAAAAAAAAAAAAAAAAAAAAAAAAAAAAAAAAAAAAAAAAA">
                                          <p:cBhvr>
                                            <p:cTn id="27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781" y="146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0" presetClass="path" presetSubtype="0" repeatCount="indefinite" accel="50000" decel="50000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0.01754 0.00463 L -0.01754 0.00494 L -0.04011 0.0034 C -0.04497 0.00309 -0.04966 0.00216 -0.05452 0.00216 C -0.05816 0.00216 -0.06198 0.00309 -0.0658 0.0034 C -0.07466 0.00803 -0.06789 0.00401 -0.07848 0.01265 C -0.08403 0.01728 -0.08959 0.02191 -0.09514 0.02624 C -0.09809 0.0284 -0.10122 0.02994 -0.10417 0.03272 C -0.1066 0.03549 -0.10921 0.03796 -0.11164 0.04074 C -0.11459 0.04445 -0.11737 0.04877 -0.12066 0.05154 C -0.12674 0.0571 -0.13039 0.06049 -0.13785 0.06482 C -0.14618 0.06975 -0.15573 0.07222 -0.16424 0.07438 L -0.18612 0.07963 L -0.24618 0.0784 C -0.26511 0.07593 -0.28368 0.0679 -0.30261 0.06482 L -0.31094 0.06358 C -0.31511 0.06265 -0.31945 0.06173 -0.32362 0.0608 C -0.35278 0.05617 -0.35782 0.05803 -0.39514 0.05679 C -0.40157 0.05957 -0.40886 0.05895 -0.41459 0.06482 C -0.42032 0.07068 -0.42379 0.08179 -0.42813 0.09043 C -0.44219 0.1179 -0.44393 0.12191 -0.45296 0.14105 C -0.45556 0.14661 -0.45799 0.15185 -0.46042 0.1571 C -0.46337 0.16327 -0.46546 0.17068 -0.46875 0.17593 C -0.47101 0.17932 -0.47327 0.18333 -0.47553 0.18673 C -0.47743 0.18951 -0.47934 0.19259 -0.4816 0.19475 C -0.48872 0.20062 -0.49792 0.20401 -0.50556 0.20803 C -0.50816 0.20926 -0.51059 0.2108 -0.5132 0.21204 C -0.51928 0.21482 -0.53368 0.22006 -0.53872 0.2213 C -0.54271 0.22222 -0.54671 0.22222 -0.5507 0.22284 C -0.55504 0.22191 -0.55938 0.22191 -0.56355 0.22006 C -0.56615 0.21883 -0.56875 0.21605 -0.57101 0.21327 C -0.5816 0.20062 -0.59098 0.18488 -0.60191 0.17315 L -0.63264 0.13982 C -0.65053 0.12068 -0.63733 0.13549 -0.66268 0.11451 C -0.67344 0.10556 -0.68351 0.09475 -0.69428 0.08642 C -0.70712 0.07624 -0.72101 0.07006 -0.73351 0.05833 C -0.77535 0.01821 -0.76164 0.02624 -0.79358 0.00741 C -0.79532 0.00648 -0.79705 0.00525 -0.79879 0.00463 C -0.81112 0.00093 -0.81754 0.00154 -0.83125 0.00093 C -0.8441 0.00247 -0.85678 0.0037 -0.86945 0.00741 C -0.87257 0.00833 -0.87553 0.01019 -0.87848 0.01142 C -0.88438 0.01821 -0.88976 0.02562 -0.89584 0.03148 C -0.90261 0.03796 -0.90678 0.04259 -0.91389 0.04753 C -0.91737 0.05 -0.92084 0.05278 -0.92448 0.05432 C -0.93091 0.0571 -0.9375 0.05864 -0.94393 0.0608 L -1.05973 0.05278 C -1.06077 0.05278 -1.06181 0.05185 -1.06268 0.05154 L -1.10764 0.03951 C -1.11077 0.03858 -1.11372 0.03642 -1.11632 0.03549 C -1.12605 0.03303 -1.15278 0.03426 -1.15591 0.03426 " pathEditMode="relative" rAng="0" ptsTypes="AAAAAAAAAAAAAAAAAAAAAAAAAAAAAAAAAAAAAAAAAAAAAAAAAA">
                                          <p:cBhvr>
                                            <p:cTn id="29" dur="9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927" y="10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repeatCount="indefinite" accel="17000" decel="1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3.58025E-6 L 0.05851 -0.00802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7" y="-4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repeatCount="indefinite" accel="17000" decel="1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04392 -0.0037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87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2.22222E-6 -1.48148E-6 L -2.22222E-6 0.00062 C -0.01146 -0.00123 -0.02257 -0.00278 -0.0335 -0.00463 C -0.03472 -0.00463 -0.03611 -0.00864 -0.03767 -0.00864 C -0.06875 -0.00864 -0.1 -0.00648 -0.13107 -0.00463 L -0.17048 -1.48148E-6 C -0.17361 -1.48148E-6 -0.17691 0.00278 -0.17986 0.0034 L -0.20538 0.01358 L -0.2809 0.00803 C -0.29757 0.00617 -0.28125 0.00432 -0.29253 -1.48148E-6 C -0.29791 -0.00308 -0.3033 -0.00308 -0.3085 -0.00463 C -0.31215 -0.00555 -0.31545 -0.00679 -0.31909 -0.00864 L -0.35208 -0.00463 C -0.35903 -0.0037 -0.36719 -0.00123 -0.3743 0.0034 C -0.37587 0.00463 -0.37725 0.0071 -0.37864 0.00803 C -0.38993 0.00741 -0.43958 0.00525 -0.46024 -1.48148E-6 C -0.46215 -0.00092 -0.46389 -0.00401 -0.46562 -0.00463 C -0.47066 -0.00679 -0.47552 -0.00679 -0.48055 -0.00864 C -0.4908 -0.01543 -0.48489 -0.01296 -0.49861 -0.01296 L -0.49913 -0.00864 " pathEditMode="relative" rAng="0" ptsTypes="AAAAAAAAA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9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8500"/>
                                </p:stCondLst>
                                <p:childTnLst>
                                  <p:par>
                                    <p:cTn id="50" presetID="42" presetClass="exit" presetSubtype="0" fill="hold" nodeType="after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Motion origin="layout" path="M -0.01164 -3.82716E-6 L -0.01164 0.00031 C -0.00799 0.00124 -0.00434 0.0034 -0.00052 0.00402 C 0.07291 0.01111 0.03073 0.00093 0.0585 0.00834 L 0.14132 0.00402 C 0.14323 0.00371 0.14514 0.00247 0.14687 0.00186 C 0.14913 0.00124 0.15139 0.00031 0.15364 -3.82716E-6 C 0.15746 -0.00092 0.16128 -0.00154 0.1651 -0.00216 C 0.16614 -0.00339 0.16771 -0.00432 0.1684 -0.00648 C 0.16927 -0.00802 0.16857 -0.01111 0.16961 -0.01234 C 0.17152 -0.01481 0.17639 -0.01635 0.17639 -0.01605 C 0.18055 -0.01574 0.18472 -0.01574 0.18889 -0.0145 C 0.19114 -0.01358 0.1934 -0.01142 0.19566 -0.01049 C 0.19722 -0.00956 0.19878 -0.00895 0.20034 -0.00833 C 0.20208 -0.00771 0.20399 -0.0074 0.2059 -0.00648 C 0.20816 -0.00524 0.21024 -0.00247 0.21267 -0.00216 C 0.22343 -0.00061 0.22882 -0.0003 0.23889 0.00186 C 0.24114 0.00247 0.2434 0.00309 0.24548 0.00402 C 0.25086 0.00309 0.25625 0.00371 0.26146 0.00186 C 0.2625 0.00155 0.26284 -0.00092 0.26371 -0.00216 C 0.26684 -0.00679 0.26684 -0.00617 0.27048 -0.00833 C 0.27934 -0.02438 0.27239 -0.01389 0.30121 -0.01049 C 0.3026 -0.01018 0.30416 -0.00895 0.30555 -0.00833 C 0.30746 -0.00771 0.30937 -0.00709 0.31146 -0.00648 C 0.3125 -0.00586 0.31371 -0.00493 0.31475 -0.00401 C 0.31632 -0.00339 0.31788 -0.00277 0.31927 -0.00216 C 0.32048 -0.00154 0.32152 -0.0003 0.32274 -3.82716E-6 C 0.32639 0.00093 0.33038 0.00093 0.33402 0.00186 C 0.33628 0.00247 0.33854 0.0034 0.3408 0.00402 C 0.3585 0.00772 0.34618 0.00371 0.35781 0.00834 C 0.36198 0.0071 0.36614 0.0071 0.37031 0.00587 C 0.37274 0.00525 0.37482 0.00309 0.37708 0.00186 L 0.38055 -3.82716E-6 L 0.38732 -0.00401 L 0.3908 -0.00648 C 0.39149 -0.00771 0.39201 -0.00956 0.39305 -0.01049 C 0.39861 -0.01543 0.41215 -0.0108 0.41458 -0.01049 C 0.421 -0.00648 0.41475 -0.00987 0.42465 -0.00648 C 0.42639 -0.00586 0.42777 -0.00493 0.42934 -0.00401 C 0.43316 -0.00277 0.4401 -0.00092 0.44409 -3.82716E-6 C 0.45156 -0.00061 0.45902 -0.00092 0.46666 -0.00216 C 0.46857 -0.00247 0.47048 -0.00339 0.47239 -0.00401 C 0.47465 -0.00524 0.47691 -0.00555 0.47916 -0.00648 C 0.4809 -0.00709 0.48298 -0.00833 0.48489 -0.00833 C 0.4901 -0.00895 0.49531 -0.00833 0.50086 -0.00833 L 0.50086 -0.00802 " pathEditMode="relative" rAng="0" ptsTypes="AAAAAAAAAAAAAAAAAAAAAAAAAAAAAAAAAAAAAAAAAAAAAA">
                                          <p:cBhvr>
                                            <p:cTn id="56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625" y="-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28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8500"/>
                                </p:stCondLst>
                                <p:childTnLst>
                                  <p:par>
                                    <p:cTn id="63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5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7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132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3" fill="hold">
                          <p:stCondLst>
                            <p:cond delay="0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2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2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2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1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3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2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2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57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9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0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164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5" fill="hold">
                          <p:stCondLst>
                            <p:cond delay="0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5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Bat scree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3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2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5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7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11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3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1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2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36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8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3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243" restart="whenNotActive" fill="hold" evtFilter="cancelBubble" nodeType="interactiveSeq">
                    <p:stCondLst>
                      <p:cond evt="onClick" delay="0">
                        <p:tgtEl>
                          <p:spTgt spid="9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4" fill="hold">
                          <p:stCondLst>
                            <p:cond delay="0"/>
                          </p:stCondLst>
                          <p:childTnLst>
                            <p:par>
                              <p:cTn id="2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8" dur="2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2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0" dur="2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52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55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7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Bat scree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0" presetID="10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5"/>
                      </p:tgtEl>
                    </p:cond>
                  </p:nextCondLst>
                </p:seq>
                <p:seq concurrent="1" nextAc="seek">
                  <p:cTn id="263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4" fill="hold">
                          <p:stCondLst>
                            <p:cond delay="0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8" dur="2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2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0" dur="2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72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4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7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79" restart="whenNotActive" fill="hold" evtFilter="cancelBubble" nodeType="interactiveSeq">
                    <p:stCondLst>
                      <p:cond evt="onClick" delay="0">
                        <p:tgtEl>
                          <p:spTgt spid="1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0" fill="hold">
                          <p:stCondLst>
                            <p:cond delay="0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2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2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2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8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0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91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"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6" grpId="0" animBg="1"/>
          <p:bldP spid="66" grpId="1" animBg="1"/>
          <p:bldP spid="70" grpId="0" animBg="1"/>
          <p:bldP spid="70" grpId="1" animBg="1"/>
          <p:bldP spid="96" grpId="0" animBg="1"/>
          <p:bldP spid="96" grpId="1" animBg="1"/>
          <p:bldP spid="79" grpId="0" animBg="1"/>
          <p:bldP spid="80" grpId="0" animBg="1"/>
          <p:bldP spid="77" grpId="0" animBg="1"/>
          <p:bldP spid="72" grpId="0" animBg="1"/>
          <p:bldP spid="72" grpId="1" animBg="1"/>
          <p:bldP spid="55" grpId="0" animBg="1"/>
          <p:bldP spid="39" grpId="0" animBg="1"/>
          <p:bldP spid="43" grpId="0" animBg="1"/>
          <p:bldP spid="62" grpId="0" animBg="1"/>
          <p:bldP spid="62" grpId="1" animBg="1"/>
          <p:bldP spid="40" grpId="0" animBg="1"/>
          <p:bldP spid="68" grpId="0" animBg="1"/>
          <p:bldP spid="68" grpId="1" animBg="1"/>
          <p:bldP spid="42" grpId="0" animBg="1"/>
          <p:bldP spid="50" grpId="0" animBg="1"/>
          <p:bldP spid="50" grpId="1" animBg="1"/>
          <p:bldP spid="58" grpId="0" animBg="1"/>
          <p:bldP spid="58" grpId="1" animBg="1"/>
          <p:bldP spid="98" grpId="0" animBg="1"/>
          <p:bldP spid="98" grpId="1" animBg="1"/>
          <p:bldP spid="101" grpId="0" animBg="1"/>
          <p:bldP spid="101" grpId="1" animBg="1"/>
          <p:bldP spid="36" grpId="0" animBg="1"/>
          <p:bldP spid="64" grpId="0" animBg="1"/>
          <p:bldP spid="64" grpId="1" animBg="1"/>
          <p:bldP spid="74" grpId="0" animBg="1"/>
          <p:bldP spid="74" grpId="1" animBg="1"/>
          <p:bldP spid="41" grpId="0" animBg="1"/>
          <p:bldP spid="7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10831F-26DF-4435-B263-7FE23429F754}"/>
              </a:ext>
            </a:extLst>
          </p:cNvPr>
          <p:cNvSpPr/>
          <p:nvPr/>
        </p:nvSpPr>
        <p:spPr>
          <a:xfrm>
            <a:off x="3743908" y="4587974"/>
            <a:ext cx="1656183" cy="45569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latin typeface="Mistral" panose="03090702030407020403" pitchFamily="66" charset="0"/>
              </a:rPr>
              <a:t>TRY AGAIN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927EA-8362-4ED6-820C-B8507132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236" y="1059582"/>
            <a:ext cx="56915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587837-0E5C-469A-8A5E-DADCF1D081E6}"/>
              </a:ext>
            </a:extLst>
          </p:cNvPr>
          <p:cNvSpPr/>
          <p:nvPr/>
        </p:nvSpPr>
        <p:spPr>
          <a:xfrm>
            <a:off x="2092793" y="339502"/>
            <a:ext cx="49584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FF0000"/>
                  </a:outerShdw>
                </a:effectLst>
                <a:latin typeface="Mistral" panose="03090702030407020403" pitchFamily="66" charset="0"/>
              </a:rPr>
              <a:t>YOU DID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B3594-40D2-4BCC-9FE4-BEF2F80E0287}"/>
              </a:ext>
            </a:extLst>
          </p:cNvPr>
          <p:cNvSpPr/>
          <p:nvPr/>
        </p:nvSpPr>
        <p:spPr>
          <a:xfrm>
            <a:off x="539552" y="1563638"/>
            <a:ext cx="83776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FF0000"/>
                  </a:outerShdw>
                </a:effectLst>
                <a:latin typeface="Mistral" panose="03090702030407020403" pitchFamily="66" charset="0"/>
              </a:rPr>
              <a:t>YOU SAVED SANTA!!</a:t>
            </a:r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EECE596B-FFE1-4649-BC0E-DA9D513CE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769">
                        <a14:foregroundMark x1="90769" y1="12917" x2="90385" y2="18750"/>
                        <a14:foregroundMark x1="95769" y1="20417" x2="94231" y2="24583"/>
                        <a14:backgroundMark x1="36538" y1="13333" x2="22308" y2="29167"/>
                        <a14:backgroundMark x1="22308" y1="29167" x2="15769" y2="45417"/>
                        <a14:backgroundMark x1="13462" y1="81250" x2="18846" y2="87500"/>
                        <a14:backgroundMark x1="63077" y1="17083" x2="65769" y2="35417"/>
                        <a14:backgroundMark x1="80385" y1="15417" x2="81154" y2="17083"/>
                        <a14:backgroundMark x1="82308" y1="55417" x2="72308" y2="75417"/>
                        <a14:backgroundMark x1="72308" y1="75417" x2="71923" y2="75833"/>
                        <a14:backgroundMark x1="10385" y1="65000" x2="10385" y2="679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21" y="2381329"/>
            <a:ext cx="2988357" cy="2758481"/>
          </a:xfrm>
          <a:prstGeom prst="rect">
            <a:avLst/>
          </a:prstGeom>
        </p:spPr>
      </p:pic>
      <p:sp>
        <p:nvSpPr>
          <p:cNvPr id="8" name="Oval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12A69D1-51B8-483A-8D32-8AAEC3F71D27}"/>
              </a:ext>
            </a:extLst>
          </p:cNvPr>
          <p:cNvSpPr/>
          <p:nvPr/>
        </p:nvSpPr>
        <p:spPr>
          <a:xfrm>
            <a:off x="7524328" y="4443958"/>
            <a:ext cx="669367" cy="45569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latin typeface="Mistral" panose="03090702030407020403" pitchFamily="66" charset="0"/>
              </a:rPr>
              <a:t>EXIT</a:t>
            </a:r>
          </a:p>
        </p:txBody>
      </p:sp>
      <p:pic>
        <p:nvPicPr>
          <p:cNvPr id="6" name="Picture 5" descr="A picture containing indoor&#10;&#10;Description generated with high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1550BEB0-140E-4D36-A3D5-7E0DE9FC5D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5769">
                        <a14:foregroundMark x1="90769" y1="12917" x2="90385" y2="18750"/>
                        <a14:foregroundMark x1="95769" y1="20417" x2="94231" y2="24583"/>
                        <a14:backgroundMark x1="36538" y1="13333" x2="22308" y2="29167"/>
                        <a14:backgroundMark x1="22308" y1="29167" x2="15769" y2="45417"/>
                        <a14:backgroundMark x1="13462" y1="81250" x2="18846" y2="87500"/>
                        <a14:backgroundMark x1="63077" y1="17083" x2="65769" y2="35417"/>
                        <a14:backgroundMark x1="80385" y1="15417" x2="81154" y2="17083"/>
                        <a14:backgroundMark x1="82308" y1="55417" x2="72308" y2="75417"/>
                        <a14:backgroundMark x1="72308" y1="75417" x2="71923" y2="75833"/>
                        <a14:backgroundMark x1="10385" y1="65000" x2="10385" y2="679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45" y="2965039"/>
            <a:ext cx="518981" cy="4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6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142</cp:revision>
  <dcterms:created xsi:type="dcterms:W3CDTF">2018-10-10T19:42:39Z</dcterms:created>
  <dcterms:modified xsi:type="dcterms:W3CDTF">2018-10-27T23:02:45Z</dcterms:modified>
</cp:coreProperties>
</file>