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sldIdLst>
    <p:sldId id="256" r:id="rId3"/>
    <p:sldId id="259" r:id="rId4"/>
    <p:sldId id="260" r:id="rId5"/>
    <p:sldId id="258" r:id="rId6"/>
    <p:sldId id="261" r:id="rId7"/>
    <p:sldId id="262" r:id="rId8"/>
    <p:sldId id="263" r:id="rId9"/>
    <p:sldId id="264" r:id="rId10"/>
    <p:sldId id="267" r:id="rId11"/>
    <p:sldId id="268" r:id="rId12"/>
    <p:sldId id="265" r:id="rId13"/>
    <p:sldId id="266" r:id="rId14"/>
    <p:sldId id="270" r:id="rId15"/>
    <p:sldId id="269" r:id="rId16"/>
    <p:sldId id="272" r:id="rId17"/>
    <p:sldId id="273" r:id="rId18"/>
    <p:sldId id="274" r:id="rId19"/>
    <p:sldId id="276" r:id="rId20"/>
    <p:sldId id="290" r:id="rId21"/>
    <p:sldId id="278" r:id="rId22"/>
    <p:sldId id="277" r:id="rId23"/>
    <p:sldId id="271" r:id="rId24"/>
    <p:sldId id="275" r:id="rId25"/>
    <p:sldId id="279" r:id="rId26"/>
    <p:sldId id="280" r:id="rId27"/>
    <p:sldId id="291" r:id="rId28"/>
    <p:sldId id="281" r:id="rId29"/>
    <p:sldId id="282" r:id="rId30"/>
    <p:sldId id="292" r:id="rId31"/>
    <p:sldId id="293" r:id="rId32"/>
    <p:sldId id="283" r:id="rId33"/>
    <p:sldId id="284" r:id="rId34"/>
    <p:sldId id="285" r:id="rId35"/>
    <p:sldId id="286" r:id="rId36"/>
    <p:sldId id="288" r:id="rId37"/>
    <p:sldId id="289" r:id="rId38"/>
    <p:sldId id="303" r:id="rId39"/>
    <p:sldId id="294" r:id="rId40"/>
    <p:sldId id="295" r:id="rId41"/>
    <p:sldId id="296" r:id="rId42"/>
    <p:sldId id="297" r:id="rId43"/>
    <p:sldId id="298" r:id="rId44"/>
    <p:sldId id="304" r:id="rId45"/>
    <p:sldId id="299" r:id="rId46"/>
    <p:sldId id="305" r:id="rId47"/>
    <p:sldId id="301" r:id="rId48"/>
    <p:sldId id="300" r:id="rId49"/>
    <p:sldId id="320" r:id="rId50"/>
    <p:sldId id="306" r:id="rId51"/>
    <p:sldId id="310" r:id="rId52"/>
    <p:sldId id="311" r:id="rId53"/>
    <p:sldId id="302" r:id="rId54"/>
    <p:sldId id="307" r:id="rId55"/>
    <p:sldId id="309" r:id="rId56"/>
    <p:sldId id="308" r:id="rId57"/>
    <p:sldId id="287" r:id="rId58"/>
    <p:sldId id="312" r:id="rId59"/>
    <p:sldId id="313" r:id="rId60"/>
    <p:sldId id="314" r:id="rId61"/>
    <p:sldId id="316" r:id="rId62"/>
    <p:sldId id="315" r:id="rId63"/>
    <p:sldId id="317" r:id="rId64"/>
    <p:sldId id="318" r:id="rId65"/>
    <p:sldId id="319" r:id="rId66"/>
  </p:sldIdLst>
  <p:sldSz cx="9144000" cy="5143500" type="screen16x9"/>
  <p:notesSz cx="6858000" cy="9144000"/>
  <p:defaultTextStyle>
    <a:defPPr>
      <a:defRPr lang="en-US"/>
    </a:defPPr>
    <a:lvl1pPr marL="0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8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2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42" d="100"/>
          <a:sy n="142" d="100"/>
        </p:scale>
        <p:origin x="714" y="14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71379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79649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8753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40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6180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48779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7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7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6281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8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8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8671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192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04532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64" r="7359" b="9152"/>
          <a:stretch/>
        </p:blipFill>
        <p:spPr>
          <a:xfrm>
            <a:off x="230055" y="522215"/>
            <a:ext cx="8683892" cy="4325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63282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9210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930405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0645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7163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3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3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0781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43991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00114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26061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8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2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8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2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91360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77012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33758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076327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8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2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61458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8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2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8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2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23541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38" tIns="45719" rIns="91438" bIns="45719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652B94-2A4E-4975-B0BE-3E0052D7336F}" type="datetimeFigureOut">
              <a:rPr lang="en-GB" smtClean="0"/>
              <a:t>06/01/2018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D4596C0-5E76-40AA-AA21-E1E24C9487A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1949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378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2" indent="-342892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1" indent="-285743" algn="l" defTabSz="914378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50000">
              <a:schemeClr val="bg2">
                <a:lumMod val="75000"/>
              </a:schemeClr>
            </a:gs>
            <a:gs pos="100000">
              <a:schemeClr val="bg2">
                <a:lumMod val="2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8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04EB1ABF-2956-4EFD-9869-1E535F098DA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06-Jan-18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EE33094B-695E-4A0F-B879-1B64C8C0354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025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64" r="7359" b="9152"/>
          <a:stretch/>
        </p:blipFill>
        <p:spPr>
          <a:xfrm>
            <a:off x="778226" y="843558"/>
            <a:ext cx="7587548" cy="3779469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600169" y="-104820"/>
            <a:ext cx="594367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SARGENT PEPPER’S HEADS</a:t>
            </a:r>
          </a:p>
        </p:txBody>
      </p:sp>
      <p:sp>
        <p:nvSpPr>
          <p:cNvPr id="16" name="Arrow: Right 15">
            <a:hlinkClick r:id="rId3" action="ppaction://hlinksldjump"/>
          </p:cNvPr>
          <p:cNvSpPr/>
          <p:nvPr/>
        </p:nvSpPr>
        <p:spPr>
          <a:xfrm>
            <a:off x="8100392" y="46721"/>
            <a:ext cx="725557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START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23528" y="470544"/>
            <a:ext cx="8264633" cy="377024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2000" b="1" dirty="0">
                <a:ln/>
                <a:solidFill>
                  <a:srgbClr val="FFC000"/>
                </a:solidFill>
              </a:rPr>
              <a:t>LOOK AT THE NAME AT THE TOP AND CLICK ON THE PERSON YOU THINK IT IS</a:t>
            </a:r>
          </a:p>
        </p:txBody>
      </p:sp>
    </p:spTree>
    <p:extLst>
      <p:ext uri="{BB962C8B-B14F-4D97-AF65-F5344CB8AC3E}">
        <p14:creationId xmlns:p14="http://schemas.microsoft.com/office/powerpoint/2010/main" val="147777135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052857" y="-104820"/>
            <a:ext cx="303833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TONY CURTIS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4370635" y="14457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4332883" y="14457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173089" y="24235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210839" y="25619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173088" y="25619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174248" y="143804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124451" y="1376541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694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347533" y="-104820"/>
            <a:ext cx="444897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MARLENE DIETRICH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884624" y="224595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834827" y="2184451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338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310459" y="-104820"/>
            <a:ext cx="2523125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MAE WEST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782016" y="76174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732219" y="700246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699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980725" y="-104820"/>
            <a:ext cx="318260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OSCAR WILDE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1714320" y="6875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1752070" y="8259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1714320" y="8259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6525474" y="124152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6563224" y="137994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6525473" y="137994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040781" y="217861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990984" y="2117111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02479" y="1204398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763590" y="11998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25841" y="11998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97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278386" y="-104820"/>
            <a:ext cx="458728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DIANA DORS </a:t>
            </a:r>
            <a:r>
              <a:rPr lang="en-US" sz="2000" b="1" dirty="0">
                <a:ln/>
                <a:solidFill>
                  <a:srgbClr val="FFC000"/>
                </a:solidFill>
              </a:rPr>
              <a:t>(WAX MODEL)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1734723" y="6635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1772473" y="80197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1734721" y="8019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973295" y="263581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923498" y="2574316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4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31" grpId="0" animBg="1"/>
      <p:bldP spid="23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99026" y="-104820"/>
            <a:ext cx="414600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SHIRLEY TEMPLE 1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159899" y="3945046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055243" y="3840605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Freeform: Shape 1"/>
          <p:cNvSpPr/>
          <p:nvPr/>
        </p:nvSpPr>
        <p:spPr>
          <a:xfrm>
            <a:off x="4886072" y="414150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Oval 227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5753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"/>
                            </p:stCondLst>
                            <p:childTnLst>
                              <p:par>
                                <p:cTn id="1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8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" fill="hold">
                      <p:stCondLst>
                        <p:cond delay="0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9" fill="hold">
                      <p:stCondLst>
                        <p:cond delay="0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500"/>
                            </p:stCondLst>
                            <p:childTnLst>
                              <p:par>
                                <p:cTn id="2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8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9" fill="hold">
                      <p:stCondLst>
                        <p:cond delay="0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9" fill="hold">
                      <p:stCondLst>
                        <p:cond delay="0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"/>
                            </p:stCondLst>
                            <p:childTnLst>
                              <p:par>
                                <p:cTn id="2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8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9" fill="hold">
                      <p:stCondLst>
                        <p:cond delay="0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8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9" fill="hold">
                      <p:stCondLst>
                        <p:cond delay="0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500"/>
                            </p:stCondLst>
                            <p:childTnLst>
                              <p:par>
                                <p:cTn id="3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9" fill="hold">
                      <p:stCondLst>
                        <p:cond delay="0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"/>
                            </p:stCondLst>
                            <p:childTnLst>
                              <p:par>
                                <p:cTn id="3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8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9" fill="hold">
                      <p:stCondLst>
                        <p:cond delay="0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500"/>
                            </p:stCondLst>
                            <p:childTnLst>
                              <p:par>
                                <p:cTn id="3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8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9" fill="hold">
                      <p:stCondLst>
                        <p:cond delay="0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8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9" fill="hold">
                      <p:stCondLst>
                        <p:cond delay="0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500"/>
                            </p:stCondLst>
                            <p:childTnLst>
                              <p:par>
                                <p:cTn id="3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9" fill="hold">
                      <p:stCondLst>
                        <p:cond delay="0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8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9" fill="hold">
                      <p:stCondLst>
                        <p:cond delay="0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500"/>
                            </p:stCondLst>
                            <p:childTnLst>
                              <p:par>
                                <p:cTn id="3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500"/>
                            </p:stCondLst>
                            <p:childTnLst>
                              <p:par>
                                <p:cTn id="3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9" fill="hold">
                      <p:stCondLst>
                        <p:cond delay="0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500"/>
                            </p:stCondLst>
                            <p:childTnLst>
                              <p:par>
                                <p:cTn id="3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500"/>
                            </p:stCondLst>
                            <p:childTnLst>
                              <p:par>
                                <p:cTn id="3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8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9" fill="hold">
                      <p:stCondLst>
                        <p:cond delay="0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500"/>
                            </p:stCondLst>
                            <p:childTnLst>
                              <p:par>
                                <p:cTn id="4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500"/>
                            </p:stCondLst>
                            <p:childTnLst>
                              <p:par>
                                <p:cTn id="4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8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9" fill="hold">
                      <p:stCondLst>
                        <p:cond delay="0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500"/>
                            </p:stCondLst>
                            <p:childTnLst>
                              <p:par>
                                <p:cTn id="4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9" fill="hold">
                      <p:stCondLst>
                        <p:cond delay="0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500"/>
                            </p:stCondLst>
                            <p:childTnLst>
                              <p:par>
                                <p:cTn id="4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500"/>
                            </p:stCondLst>
                            <p:childTnLst>
                              <p:par>
                                <p:cTn id="4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9" fill="hold">
                      <p:stCondLst>
                        <p:cond delay="0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3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500"/>
                            </p:stCondLst>
                            <p:childTnLst>
                              <p:par>
                                <p:cTn id="4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"/>
                            </p:stCondLst>
                            <p:childTnLst>
                              <p:par>
                                <p:cTn id="5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9" fill="hold">
                      <p:stCondLst>
                        <p:cond delay="0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00"/>
                            </p:stCondLst>
                            <p:childTnLst>
                              <p:par>
                                <p:cTn id="5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00"/>
                            </p:stCondLst>
                            <p:childTnLst>
                              <p:par>
                                <p:cTn id="5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8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9" fill="hold">
                      <p:stCondLst>
                        <p:cond delay="0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00"/>
                            </p:stCondLst>
                            <p:childTnLst>
                              <p:par>
                                <p:cTn id="5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8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9" fill="hold">
                      <p:stCondLst>
                        <p:cond delay="0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00"/>
                            </p:stCondLst>
                            <p:childTnLst>
                              <p:par>
                                <p:cTn id="5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8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9" fill="hold">
                      <p:stCondLst>
                        <p:cond delay="0"/>
                      </p:stCondLst>
                      <p:childTnLst>
                        <p:par>
                          <p:cTn id="550" fill="hold">
                            <p:stCondLst>
                              <p:cond delay="0"/>
                            </p:stCondLst>
                            <p:childTnLst>
                              <p:par>
                                <p:cTn id="5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8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9" fill="hold">
                      <p:stCondLst>
                        <p:cond delay="0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00"/>
                            </p:stCondLst>
                            <p:childTnLst>
                              <p:par>
                                <p:cTn id="5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8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9" fill="hold">
                      <p:stCondLst>
                        <p:cond delay="0"/>
                      </p:stCondLst>
                      <p:childTnLst>
                        <p:par>
                          <p:cTn id="570" fill="hold">
                            <p:stCondLst>
                              <p:cond delay="0"/>
                            </p:stCondLst>
                            <p:childTnLst>
                              <p:par>
                                <p:cTn id="5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00"/>
                            </p:stCondLst>
                            <p:childTnLst>
                              <p:par>
                                <p:cTn id="5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94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5" fill="hold">
                      <p:stCondLst>
                        <p:cond delay="0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9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0" fill="hold">
                            <p:stCondLst>
                              <p:cond delay="500"/>
                            </p:stCondLst>
                            <p:childTnLst>
                              <p:par>
                                <p:cTn id="60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604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5" fill="hold">
                      <p:stCondLst>
                        <p:cond delay="0"/>
                      </p:stCondLst>
                      <p:childTnLst>
                        <p:par>
                          <p:cTn id="606" fill="hold">
                            <p:stCondLst>
                              <p:cond delay="0"/>
                            </p:stCondLst>
                            <p:childTnLst>
                              <p:par>
                                <p:cTn id="60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0" fill="hold">
                            <p:stCondLst>
                              <p:cond delay="500"/>
                            </p:stCondLst>
                            <p:childTnLst>
                              <p:par>
                                <p:cTn id="6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14" restart="whenNotActive" fill="hold" evtFilter="cancelBubble" nodeType="interactiveSeq">
                <p:stCondLst>
                  <p:cond evt="onClick" delay="0">
                    <p:tgtEl>
                      <p:spTgt spid="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5" fill="hold">
                      <p:stCondLst>
                        <p:cond delay="0"/>
                      </p:stCondLst>
                      <p:childTnLst>
                        <p:par>
                          <p:cTn id="616" fill="hold">
                            <p:stCondLst>
                              <p:cond delay="0"/>
                            </p:stCondLst>
                            <p:childTnLst>
                              <p:par>
                                <p:cTn id="6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500"/>
                            </p:stCondLst>
                            <p:childTnLst>
                              <p:par>
                                <p:cTn id="6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8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1" grpId="0" animBg="1"/>
      <p:bldP spid="226" grpId="0" animBg="1"/>
      <p:bldP spid="227" grpId="0" animBg="1"/>
      <p:bldP spid="229" grpId="0" animBg="1"/>
      <p:bldP spid="2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986341" y="-104820"/>
            <a:ext cx="317138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LENNY BRUCE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191829" y="88396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179781" y="779526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Oval 227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Oval 230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694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8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9" grpId="0" animBg="1"/>
      <p:bldP spid="230" grpId="0" animBg="1"/>
      <p:bldP spid="232" grpId="0" animBg="1"/>
      <p:bldP spid="23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231443" y="-104820"/>
            <a:ext cx="268118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W.C. FIELDS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229901" y="86725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217853" y="762811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30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109776" y="-104820"/>
            <a:ext cx="292451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MAX MILLER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3142351" y="753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3180101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3142349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997043" y="192996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984995" y="1825524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323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506087" y="-104820"/>
            <a:ext cx="413189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TOMMY HANDLEY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978987" y="182421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1016737" y="196263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978985" y="196263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3142351" y="753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3180101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3142349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852195" y="144532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840147" y="1355004"/>
            <a:ext cx="341523" cy="50180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733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75566" y="-104820"/>
            <a:ext cx="419287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MARLON BRANDO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3" name="Freeform: Shape 22"/>
          <p:cNvSpPr/>
          <p:nvPr/>
        </p:nvSpPr>
        <p:spPr>
          <a:xfrm>
            <a:off x="1867212" y="2024420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1817416" y="1962916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8" name="Oval 57"/>
          <p:cNvSpPr/>
          <p:nvPr/>
        </p:nvSpPr>
        <p:spPr>
          <a:xfrm>
            <a:off x="7577761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9" name="Freeform: Shape 58"/>
          <p:cNvSpPr/>
          <p:nvPr/>
        </p:nvSpPr>
        <p:spPr>
          <a:xfrm>
            <a:off x="7615511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0" name="Freeform: Shape 59"/>
          <p:cNvSpPr/>
          <p:nvPr/>
        </p:nvSpPr>
        <p:spPr>
          <a:xfrm flipH="1">
            <a:off x="7577759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3" name="Oval 102"/>
          <p:cNvSpPr/>
          <p:nvPr/>
        </p:nvSpPr>
        <p:spPr>
          <a:xfrm>
            <a:off x="5419054" y="127544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4" name="Freeform: Shape 103"/>
          <p:cNvSpPr/>
          <p:nvPr/>
        </p:nvSpPr>
        <p:spPr>
          <a:xfrm>
            <a:off x="5456804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5" name="Freeform: Shape 104"/>
          <p:cNvSpPr/>
          <p:nvPr/>
        </p:nvSpPr>
        <p:spPr>
          <a:xfrm flipH="1">
            <a:off x="5419052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6150364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3" name="Freeform: Shape 112"/>
          <p:cNvSpPr/>
          <p:nvPr/>
        </p:nvSpPr>
        <p:spPr>
          <a:xfrm>
            <a:off x="6188114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4" name="Freeform: Shape 113"/>
          <p:cNvSpPr/>
          <p:nvPr/>
        </p:nvSpPr>
        <p:spPr>
          <a:xfrm flipH="1">
            <a:off x="6150362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5" name="Oval 174"/>
          <p:cNvSpPr/>
          <p:nvPr/>
        </p:nvSpPr>
        <p:spPr>
          <a:xfrm>
            <a:off x="7526831" y="147037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6" name="Freeform: Shape 175"/>
          <p:cNvSpPr/>
          <p:nvPr/>
        </p:nvSpPr>
        <p:spPr>
          <a:xfrm>
            <a:off x="7564580" y="16087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7" name="Freeform: Shape 176"/>
          <p:cNvSpPr/>
          <p:nvPr/>
        </p:nvSpPr>
        <p:spPr>
          <a:xfrm flipH="1">
            <a:off x="7526830" y="160879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34213" y="19095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6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7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3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81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"/>
                            </p:stCondLst>
                            <p:childTnLst>
                              <p:par>
                                <p:cTn id="1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7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" fill="hold">
                      <p:stCondLst>
                        <p:cond delay="0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3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9" fill="hold">
                      <p:stCondLst>
                        <p:cond delay="0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500"/>
                            </p:stCondLst>
                            <p:childTnLst>
                              <p:par>
                                <p:cTn id="2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8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9" fill="hold">
                      <p:stCondLst>
                        <p:cond delay="0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278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9" fill="hold">
                      <p:stCondLst>
                        <p:cond delay="0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"/>
                            </p:stCondLst>
                            <p:childTnLst>
                              <p:par>
                                <p:cTn id="2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8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9" fill="hold">
                      <p:stCondLst>
                        <p:cond delay="0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98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9" fill="hold">
                      <p:stCondLst>
                        <p:cond delay="0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500"/>
                            </p:stCondLst>
                            <p:childTnLst>
                              <p:par>
                                <p:cTn id="3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308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9" fill="hold">
                      <p:stCondLst>
                        <p:cond delay="0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"/>
                            </p:stCondLst>
                            <p:childTnLst>
                              <p:par>
                                <p:cTn id="3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318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9" fill="hold">
                      <p:stCondLst>
                        <p:cond delay="0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500"/>
                            </p:stCondLst>
                            <p:childTnLst>
                              <p:par>
                                <p:cTn id="3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2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9" fill="hold">
                      <p:stCondLst>
                        <p:cond delay="0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38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9" fill="hold">
                      <p:stCondLst>
                        <p:cond delay="0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500"/>
                            </p:stCondLst>
                            <p:childTnLst>
                              <p:par>
                                <p:cTn id="3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48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9" fill="hold">
                      <p:stCondLst>
                        <p:cond delay="0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8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9" fill="hold">
                      <p:stCondLst>
                        <p:cond delay="0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500"/>
                            </p:stCondLst>
                            <p:childTnLst>
                              <p:par>
                                <p:cTn id="3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500"/>
                            </p:stCondLst>
                            <p:childTnLst>
                              <p:par>
                                <p:cTn id="3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78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9" fill="hold">
                      <p:stCondLst>
                        <p:cond delay="0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500"/>
                            </p:stCondLst>
                            <p:childTnLst>
                              <p:par>
                                <p:cTn id="3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500"/>
                            </p:stCondLst>
                            <p:childTnLst>
                              <p:par>
                                <p:cTn id="3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408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9" fill="hold">
                      <p:stCondLst>
                        <p:cond delay="0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500"/>
                            </p:stCondLst>
                            <p:childTnLst>
                              <p:par>
                                <p:cTn id="4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500"/>
                            </p:stCondLst>
                            <p:childTnLst>
                              <p:par>
                                <p:cTn id="4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28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9" fill="hold">
                      <p:stCondLst>
                        <p:cond delay="0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500"/>
                            </p:stCondLst>
                            <p:childTnLst>
                              <p:par>
                                <p:cTn id="4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48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9" fill="hold">
                      <p:stCondLst>
                        <p:cond delay="0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500"/>
                            </p:stCondLst>
                            <p:childTnLst>
                              <p:par>
                                <p:cTn id="4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500"/>
                            </p:stCondLst>
                            <p:childTnLst>
                              <p:par>
                                <p:cTn id="4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8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9" fill="hold">
                      <p:stCondLst>
                        <p:cond delay="0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500"/>
                            </p:stCondLst>
                            <p:childTnLst>
                              <p:par>
                                <p:cTn id="4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"/>
                            </p:stCondLst>
                            <p:childTnLst>
                              <p:par>
                                <p:cTn id="5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508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9" fill="hold">
                      <p:stCondLst>
                        <p:cond delay="0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00"/>
                            </p:stCondLst>
                            <p:childTnLst>
                              <p:par>
                                <p:cTn id="5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00"/>
                            </p:stCondLst>
                            <p:childTnLst>
                              <p:par>
                                <p:cTn id="5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52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9" fill="hold">
                      <p:stCondLst>
                        <p:cond delay="0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3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00"/>
                            </p:stCondLst>
                            <p:childTnLst>
                              <p:par>
                                <p:cTn id="5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38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9" fill="hold">
                      <p:stCondLst>
                        <p:cond delay="0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00"/>
                            </p:stCondLst>
                            <p:childTnLst>
                              <p:par>
                                <p:cTn id="5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4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9" fill="hold">
                      <p:stCondLst>
                        <p:cond delay="0"/>
                      </p:stCondLst>
                      <p:childTnLst>
                        <p:par>
                          <p:cTn id="550" fill="hold">
                            <p:stCondLst>
                              <p:cond delay="0"/>
                            </p:stCondLst>
                            <p:childTnLst>
                              <p:par>
                                <p:cTn id="5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58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9" fill="hold">
                      <p:stCondLst>
                        <p:cond delay="0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00"/>
                            </p:stCondLst>
                            <p:childTnLst>
                              <p:par>
                                <p:cTn id="5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68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9" fill="hold">
                      <p:stCondLst>
                        <p:cond delay="0"/>
                      </p:stCondLst>
                      <p:childTnLst>
                        <p:par>
                          <p:cTn id="570" fill="hold">
                            <p:stCondLst>
                              <p:cond delay="0"/>
                            </p:stCondLst>
                            <p:childTnLst>
                              <p:par>
                                <p:cTn id="5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00"/>
                            </p:stCondLst>
                            <p:childTnLst>
                              <p:par>
                                <p:cTn id="5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59" grpId="0" animBg="1"/>
      <p:bldP spid="60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4" grpId="0" animBg="1"/>
      <p:bldP spid="105" grpId="0" animBg="1"/>
      <p:bldP spid="107" grpId="0" animBg="1"/>
      <p:bldP spid="108" grpId="0" animBg="1"/>
      <p:bldP spid="110" grpId="0" animBg="1"/>
      <p:bldP spid="111" grpId="0" animBg="1"/>
      <p:bldP spid="113" grpId="0" animBg="1"/>
      <p:bldP spid="114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6" grpId="0" animBg="1"/>
      <p:bldP spid="177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06" grpId="0" animBg="1"/>
      <p:bldP spid="207" grpId="0" animBg="1"/>
      <p:bldP spid="209" grpId="0" animBg="1"/>
      <p:bldP spid="210" grpId="0" animBg="1"/>
      <p:bldP spid="212" grpId="0" animBg="1"/>
      <p:bldP spid="21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944397" y="-104820"/>
            <a:ext cx="525528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JOHNNY WEISSMULLER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3142351" y="753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3180101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3142349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5300465" y="179527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5338215" y="1933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5300463" y="1933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967891" y="18257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1005641" y="19642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967889" y="19642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467887" y="2084498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455839" y="2000622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473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467887" y="-104820"/>
            <a:ext cx="220829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TOM MIX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3142351" y="753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3180101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3142349" y="891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1027858" y="1966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99010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15482" y="2555037"/>
            <a:ext cx="371921" cy="46599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53232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15482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625008" y="214355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612960" y="2039114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2" y="2561954"/>
            <a:ext cx="328286" cy="370587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64923" y="258412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27174" y="258412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33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197930" y="-104820"/>
            <a:ext cx="274818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KARL MARX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1714320" y="6875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1752070" y="8259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1714320" y="8259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8084470" y="1065012"/>
            <a:ext cx="331153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584203" y="137163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534406" y="1310131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Oval 225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578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7" grpId="0" animBg="1"/>
      <p:bldP spid="228" grpId="0" animBg="1"/>
      <p:bldP spid="222" grpId="0" animBg="1"/>
      <p:bldP spid="229" grpId="0" animBg="1"/>
      <p:bldP spid="231" grpId="0" animBg="1"/>
      <p:bldP spid="23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236413" y="-104820"/>
            <a:ext cx="267124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CARL YUNG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682858" y="84664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670810" y="742204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768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658855" y="-104820"/>
            <a:ext cx="382636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SIR ROBERT PEEL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926316" y="1324611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914268" y="1220170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94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778121" y="-104820"/>
            <a:ext cx="358784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LEWIS CARROLL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7254076" y="18814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288005" y="1989916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275957" y="1885475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522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322375" y="-104820"/>
            <a:ext cx="249933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ISSY BONN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7254076" y="18814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7214693" y="183183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7252443" y="197025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7214691" y="197025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364269" y="1923760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352221" y="1819319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475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53357" y="-104820"/>
            <a:ext cx="423737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EDGAR ALLAN POE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48762" y="77566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40184" y="85263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00903" y="865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079992" y="803983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067944" y="699542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401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310373" y="-104820"/>
            <a:ext cx="4523352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AUBREY BEARDSLEY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27976" y="77883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48160" y="125295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36112" y="1148514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627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674578" y="-104820"/>
            <a:ext cx="379494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ALDOUS HUXLEY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01453" y="74644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452164" y="115981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489913" y="1298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452164" y="129823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715693" y="131441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703645" y="1209976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975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231414" y="-104820"/>
            <a:ext cx="268118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BOB DYLAN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3" name="Oval 102"/>
          <p:cNvSpPr/>
          <p:nvPr/>
        </p:nvSpPr>
        <p:spPr>
          <a:xfrm>
            <a:off x="5419054" y="127544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4" name="Freeform: Shape 103"/>
          <p:cNvSpPr/>
          <p:nvPr/>
        </p:nvSpPr>
        <p:spPr>
          <a:xfrm>
            <a:off x="5456804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5" name="Freeform: Shape 104"/>
          <p:cNvSpPr/>
          <p:nvPr/>
        </p:nvSpPr>
        <p:spPr>
          <a:xfrm flipH="1">
            <a:off x="5419052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6150364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3" name="Freeform: Shape 112"/>
          <p:cNvSpPr/>
          <p:nvPr/>
        </p:nvSpPr>
        <p:spPr>
          <a:xfrm>
            <a:off x="6188114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4" name="Freeform: Shape 113"/>
          <p:cNvSpPr/>
          <p:nvPr/>
        </p:nvSpPr>
        <p:spPr>
          <a:xfrm flipH="1">
            <a:off x="6150362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5" name="Oval 174"/>
          <p:cNvSpPr/>
          <p:nvPr/>
        </p:nvSpPr>
        <p:spPr>
          <a:xfrm>
            <a:off x="7526831" y="147037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6" name="Freeform: Shape 175"/>
          <p:cNvSpPr/>
          <p:nvPr/>
        </p:nvSpPr>
        <p:spPr>
          <a:xfrm>
            <a:off x="7564580" y="16087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7" name="Freeform: Shape 176"/>
          <p:cNvSpPr/>
          <p:nvPr/>
        </p:nvSpPr>
        <p:spPr>
          <a:xfrm flipH="1">
            <a:off x="7526830" y="160879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Freeform: Shape 1"/>
          <p:cNvSpPr/>
          <p:nvPr/>
        </p:nvSpPr>
        <p:spPr>
          <a:xfrm>
            <a:off x="7621468" y="73537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Oval 208"/>
          <p:cNvSpPr/>
          <p:nvPr/>
        </p:nvSpPr>
        <p:spPr>
          <a:xfrm>
            <a:off x="7571671" y="673869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4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Oval 215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68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3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4" grpId="0" animBg="1"/>
      <p:bldP spid="105" grpId="0" animBg="1"/>
      <p:bldP spid="107" grpId="0" animBg="1"/>
      <p:bldP spid="108" grpId="0" animBg="1"/>
      <p:bldP spid="110" grpId="0" animBg="1"/>
      <p:bldP spid="111" grpId="0" animBg="1"/>
      <p:bldP spid="113" grpId="0" animBg="1"/>
      <p:bldP spid="114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6" grpId="0" animBg="1"/>
      <p:bldP spid="177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08" grpId="0" animBg="1"/>
      <p:bldP spid="211" grpId="0" animBg="1"/>
      <p:bldP spid="212" grpId="0" animBg="1"/>
      <p:bldP spid="214" grpId="0" animBg="1"/>
      <p:bldP spid="215" grpId="0" animBg="1"/>
      <p:bldP spid="217" grpId="0" animBg="1"/>
      <p:bldP spid="21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79465" y="-104820"/>
            <a:ext cx="558518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WILLIAM S. BURROUGHS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5764" y="73669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452164" y="115981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489913" y="1298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452164" y="129823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1682195" y="12465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1719945" y="13849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1682195" y="13849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642830" y="1348403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630782" y="1243962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04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260154" y="-104820"/>
            <a:ext cx="262379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H.G. WELLS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12453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944781" y="135950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932733" y="1255064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50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81739" y="-104820"/>
            <a:ext cx="418063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STUART SUTCLIFFE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04463" y="759682"/>
            <a:ext cx="432106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57693" y="159142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45645" y="1486983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021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722834" y="-104820"/>
            <a:ext cx="369844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TYRONE POWER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56494" y="7303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492646" y="1943196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480598" y="1838755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094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970500" y="-104820"/>
            <a:ext cx="3203119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BOBBY BREEN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1318" y="75362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469778" y="235429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457730" y="2249858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21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372749" y="-104820"/>
            <a:ext cx="439863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ALEISTER CROWLEY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5772427" y="158630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5810177" y="17247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5772427" y="17247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7615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188918" y="826946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176870" y="722505"/>
            <a:ext cx="341523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55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24787" y="-104820"/>
            <a:ext cx="569457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GEORGE BERNARD SHAW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725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9109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9109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69969" y="7321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811083" y="169005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799035" y="1665985"/>
            <a:ext cx="341523" cy="435551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0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870974" y="-104820"/>
            <a:ext cx="340221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DION DIMUCCI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9161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4076073" y="156147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4113823" y="16998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4076073" y="169989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814387" y="1615918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864773" y="1627513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219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538403" y="-104820"/>
            <a:ext cx="406733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TERRY SOUTHERN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12453" y="80613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491997" y="137350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542383" y="1385102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197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594654" y="-104820"/>
            <a:ext cx="595483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KARLHEINZ STOCKHAUSEN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13219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793954" y="82566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844340" y="83726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05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983908" y="-104820"/>
            <a:ext cx="317618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FRED ASTAIRE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3" name="Freeform: Shape 22"/>
          <p:cNvSpPr/>
          <p:nvPr/>
        </p:nvSpPr>
        <p:spPr>
          <a:xfrm>
            <a:off x="4868565" y="941873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4818769" y="880369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8" name="Oval 57"/>
          <p:cNvSpPr/>
          <p:nvPr/>
        </p:nvSpPr>
        <p:spPr>
          <a:xfrm>
            <a:off x="7577761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9" name="Freeform: Shape 58"/>
          <p:cNvSpPr/>
          <p:nvPr/>
        </p:nvSpPr>
        <p:spPr>
          <a:xfrm>
            <a:off x="7615511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0" name="Freeform: Shape 59"/>
          <p:cNvSpPr/>
          <p:nvPr/>
        </p:nvSpPr>
        <p:spPr>
          <a:xfrm flipH="1">
            <a:off x="7577759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3" name="Oval 102"/>
          <p:cNvSpPr/>
          <p:nvPr/>
        </p:nvSpPr>
        <p:spPr>
          <a:xfrm>
            <a:off x="5419054" y="127544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4" name="Freeform: Shape 103"/>
          <p:cNvSpPr/>
          <p:nvPr/>
        </p:nvSpPr>
        <p:spPr>
          <a:xfrm>
            <a:off x="5456804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5" name="Freeform: Shape 104"/>
          <p:cNvSpPr/>
          <p:nvPr/>
        </p:nvSpPr>
        <p:spPr>
          <a:xfrm flipH="1">
            <a:off x="5419052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6150364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3" name="Freeform: Shape 112"/>
          <p:cNvSpPr/>
          <p:nvPr/>
        </p:nvSpPr>
        <p:spPr>
          <a:xfrm>
            <a:off x="6188114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4" name="Freeform: Shape 113"/>
          <p:cNvSpPr/>
          <p:nvPr/>
        </p:nvSpPr>
        <p:spPr>
          <a:xfrm flipH="1">
            <a:off x="6150362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9" name="Oval 138"/>
          <p:cNvSpPr/>
          <p:nvPr/>
        </p:nvSpPr>
        <p:spPr>
          <a:xfrm>
            <a:off x="1816028" y="193236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0" name="Freeform: Shape 139"/>
          <p:cNvSpPr/>
          <p:nvPr/>
        </p:nvSpPr>
        <p:spPr>
          <a:xfrm>
            <a:off x="1853777" y="207078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1" name="Freeform: Shape 140"/>
          <p:cNvSpPr/>
          <p:nvPr/>
        </p:nvSpPr>
        <p:spPr>
          <a:xfrm flipH="1">
            <a:off x="1816028" y="207078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5" name="Oval 174"/>
          <p:cNvSpPr/>
          <p:nvPr/>
        </p:nvSpPr>
        <p:spPr>
          <a:xfrm>
            <a:off x="7526831" y="147037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6" name="Freeform: Shape 175"/>
          <p:cNvSpPr/>
          <p:nvPr/>
        </p:nvSpPr>
        <p:spPr>
          <a:xfrm>
            <a:off x="7564580" y="16087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7" name="Freeform: Shape 176"/>
          <p:cNvSpPr/>
          <p:nvPr/>
        </p:nvSpPr>
        <p:spPr>
          <a:xfrm flipH="1">
            <a:off x="7526830" y="160879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6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7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4369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"/>
                            </p:stCondLst>
                            <p:childTnLst>
                              <p:par>
                                <p:cTn id="1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7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" fill="hold">
                      <p:stCondLst>
                        <p:cond delay="0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3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9" fill="hold">
                      <p:stCondLst>
                        <p:cond delay="0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500"/>
                            </p:stCondLst>
                            <p:childTnLst>
                              <p:par>
                                <p:cTn id="2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8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9" fill="hold">
                      <p:stCondLst>
                        <p:cond delay="0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278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9" fill="hold">
                      <p:stCondLst>
                        <p:cond delay="0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"/>
                            </p:stCondLst>
                            <p:childTnLst>
                              <p:par>
                                <p:cTn id="2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8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9" fill="hold">
                      <p:stCondLst>
                        <p:cond delay="0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98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9" fill="hold">
                      <p:stCondLst>
                        <p:cond delay="0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500"/>
                            </p:stCondLst>
                            <p:childTnLst>
                              <p:par>
                                <p:cTn id="3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308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9" fill="hold">
                      <p:stCondLst>
                        <p:cond delay="0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"/>
                            </p:stCondLst>
                            <p:childTnLst>
                              <p:par>
                                <p:cTn id="3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318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9" fill="hold">
                      <p:stCondLst>
                        <p:cond delay="0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500"/>
                            </p:stCondLst>
                            <p:childTnLst>
                              <p:par>
                                <p:cTn id="3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2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9" fill="hold">
                      <p:stCondLst>
                        <p:cond delay="0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38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9" fill="hold">
                      <p:stCondLst>
                        <p:cond delay="0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500"/>
                            </p:stCondLst>
                            <p:childTnLst>
                              <p:par>
                                <p:cTn id="3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48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9" fill="hold">
                      <p:stCondLst>
                        <p:cond delay="0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8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9" fill="hold">
                      <p:stCondLst>
                        <p:cond delay="0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500"/>
                            </p:stCondLst>
                            <p:childTnLst>
                              <p:par>
                                <p:cTn id="3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500"/>
                            </p:stCondLst>
                            <p:childTnLst>
                              <p:par>
                                <p:cTn id="3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78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9" fill="hold">
                      <p:stCondLst>
                        <p:cond delay="0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500"/>
                            </p:stCondLst>
                            <p:childTnLst>
                              <p:par>
                                <p:cTn id="3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500"/>
                            </p:stCondLst>
                            <p:childTnLst>
                              <p:par>
                                <p:cTn id="3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40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9" fill="hold">
                      <p:stCondLst>
                        <p:cond delay="0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500"/>
                            </p:stCondLst>
                            <p:childTnLst>
                              <p:par>
                                <p:cTn id="4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500"/>
                            </p:stCondLst>
                            <p:childTnLst>
                              <p:par>
                                <p:cTn id="4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428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9" fill="hold">
                      <p:stCondLst>
                        <p:cond delay="0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500"/>
                            </p:stCondLst>
                            <p:childTnLst>
                              <p:par>
                                <p:cTn id="4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48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9" fill="hold">
                      <p:stCondLst>
                        <p:cond delay="0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500"/>
                            </p:stCondLst>
                            <p:childTnLst>
                              <p:par>
                                <p:cTn id="4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500"/>
                            </p:stCondLst>
                            <p:childTnLst>
                              <p:par>
                                <p:cTn id="4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88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9" fill="hold">
                      <p:stCondLst>
                        <p:cond delay="0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500"/>
                            </p:stCondLst>
                            <p:childTnLst>
                              <p:par>
                                <p:cTn id="4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"/>
                            </p:stCondLst>
                            <p:childTnLst>
                              <p:par>
                                <p:cTn id="5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508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9" fill="hold">
                      <p:stCondLst>
                        <p:cond delay="0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00"/>
                            </p:stCondLst>
                            <p:childTnLst>
                              <p:par>
                                <p:cTn id="5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00"/>
                            </p:stCondLst>
                            <p:childTnLst>
                              <p:par>
                                <p:cTn id="5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528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9" fill="hold">
                      <p:stCondLst>
                        <p:cond delay="0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00"/>
                            </p:stCondLst>
                            <p:childTnLst>
                              <p:par>
                                <p:cTn id="5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53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9" fill="hold">
                      <p:stCondLst>
                        <p:cond delay="0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3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00"/>
                            </p:stCondLst>
                            <p:childTnLst>
                              <p:par>
                                <p:cTn id="5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48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9" fill="hold">
                      <p:stCondLst>
                        <p:cond delay="0"/>
                      </p:stCondLst>
                      <p:childTnLst>
                        <p:par>
                          <p:cTn id="550" fill="hold">
                            <p:stCondLst>
                              <p:cond delay="0"/>
                            </p:stCondLst>
                            <p:childTnLst>
                              <p:par>
                                <p:cTn id="5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5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9" fill="hold">
                      <p:stCondLst>
                        <p:cond delay="0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00"/>
                            </p:stCondLst>
                            <p:childTnLst>
                              <p:par>
                                <p:cTn id="5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68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9" fill="hold">
                      <p:stCondLst>
                        <p:cond delay="0"/>
                      </p:stCondLst>
                      <p:childTnLst>
                        <p:par>
                          <p:cTn id="570" fill="hold">
                            <p:stCondLst>
                              <p:cond delay="0"/>
                            </p:stCondLst>
                            <p:childTnLst>
                              <p:par>
                                <p:cTn id="5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00"/>
                            </p:stCondLst>
                            <p:childTnLst>
                              <p:par>
                                <p:cTn id="5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59" grpId="0" animBg="1"/>
      <p:bldP spid="60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4" grpId="0" animBg="1"/>
      <p:bldP spid="105" grpId="0" animBg="1"/>
      <p:bldP spid="107" grpId="0" animBg="1"/>
      <p:bldP spid="108" grpId="0" animBg="1"/>
      <p:bldP spid="110" grpId="0" animBg="1"/>
      <p:bldP spid="111" grpId="0" animBg="1"/>
      <p:bldP spid="113" grpId="0" animBg="1"/>
      <p:bldP spid="114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0" grpId="0" animBg="1"/>
      <p:bldP spid="141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6" grpId="0" animBg="1"/>
      <p:bldP spid="177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06" grpId="0" animBg="1"/>
      <p:bldP spid="207" grpId="0" animBg="1"/>
      <p:bldP spid="209" grpId="0" animBg="1"/>
      <p:bldP spid="210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716918" y="-104820"/>
            <a:ext cx="3710309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DYLAN THOMAS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96720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103691" y="165016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154077" y="166176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130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275840" y="-104820"/>
            <a:ext cx="459247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DAVID LIVINGSTONE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71456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129076" y="169697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179462" y="170857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558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536268" y="-104820"/>
            <a:ext cx="407162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ALBERT STUBBINS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3648196" y="88027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3648196" y="87012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7258850" y="1898645"/>
            <a:ext cx="337486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7282030" y="19883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7245233" y="20252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646197" y="199541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696583" y="2007014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30F30C1-A4DC-4C63-BFF8-0E862D85F327}"/>
              </a:ext>
            </a:extLst>
          </p:cNvPr>
          <p:cNvSpPr/>
          <p:nvPr/>
        </p:nvSpPr>
        <p:spPr>
          <a:xfrm>
            <a:off x="3647167" y="799854"/>
            <a:ext cx="341925" cy="468765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3142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24702" y="-104820"/>
            <a:ext cx="429476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WALLACE BERMAN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55764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6555225" y="18383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6592975" y="197677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6555225" y="19767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512907" y="139292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563293" y="1404519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775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553583" y="-104820"/>
            <a:ext cx="4037002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RICHARD MERKIN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40275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441781" y="832408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492167" y="844003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206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76643" y="-104820"/>
            <a:ext cx="419089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RICHARD LINDNER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1385" y="7772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401391" y="84495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363641" y="8449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811397" y="125776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861783" y="1269362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498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129064" y="-104820"/>
            <a:ext cx="2886045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GB" sz="4100" b="1" dirty="0">
                <a:ln/>
                <a:solidFill>
                  <a:srgbClr val="FFC000"/>
                </a:solidFill>
              </a:rPr>
              <a:t>H</a:t>
            </a:r>
            <a:r>
              <a:rPr lang="en-US" sz="4100" b="1" dirty="0">
                <a:ln/>
                <a:solidFill>
                  <a:srgbClr val="FFC000"/>
                </a:solidFill>
              </a:rPr>
              <a:t>UNTZ HALL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5388405" y="76915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5426154" y="9075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5388405" y="90757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06907" y="7539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814899" y="71704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865285" y="728639"/>
            <a:ext cx="279089" cy="470563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169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59626" y="-104820"/>
            <a:ext cx="562493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 ‘PETTY GIRL’ 1 </a:t>
            </a:r>
            <a:r>
              <a:rPr lang="en-US" sz="2000" b="1" dirty="0">
                <a:ln/>
                <a:solidFill>
                  <a:srgbClr val="FFC000"/>
                </a:solidFill>
              </a:rPr>
              <a:t>(By George Petty)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04708" y="7535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09691" y="217489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60077" y="218649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903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59626" y="-104820"/>
            <a:ext cx="562493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 ‘PETTY GIRL’ 2 </a:t>
            </a:r>
            <a:r>
              <a:rPr lang="en-US" sz="2000" b="1" dirty="0">
                <a:ln/>
                <a:solidFill>
                  <a:srgbClr val="FFC000"/>
                </a:solidFill>
              </a:rPr>
              <a:t>(By George Petty)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6168" y="7772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464236" y="208111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455684" y="1981727"/>
            <a:ext cx="331173" cy="523379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843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362503" y="-104820"/>
            <a:ext cx="641919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THE ‘VARGAS GIRL’ </a:t>
            </a:r>
            <a:r>
              <a:rPr lang="en-US" sz="2000" b="1" dirty="0">
                <a:ln/>
                <a:solidFill>
                  <a:srgbClr val="FFC000"/>
                </a:solidFill>
              </a:rPr>
              <a:t>(By Alberto Vargas)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414218" y="210872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451968" y="22471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414217" y="224714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63888" y="77155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879996" y="79667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868202" y="733791"/>
            <a:ext cx="432481" cy="475490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530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/>
          <p:cNvSpPr/>
          <p:nvPr/>
        </p:nvSpPr>
        <p:spPr>
          <a:xfrm>
            <a:off x="7583342" y="159029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7533545" y="1528796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57427" y="-104820"/>
            <a:ext cx="562916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T.E LAWRENCE </a:t>
            </a:r>
            <a:r>
              <a:rPr lang="en-US" sz="2000" b="1" dirty="0">
                <a:ln/>
                <a:solidFill>
                  <a:srgbClr val="FFC000"/>
                </a:solidFill>
              </a:rPr>
              <a:t>(Lawrence of Arabia)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3" name="Oval 102"/>
          <p:cNvSpPr/>
          <p:nvPr/>
        </p:nvSpPr>
        <p:spPr>
          <a:xfrm>
            <a:off x="5419054" y="127544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4" name="Freeform: Shape 103"/>
          <p:cNvSpPr/>
          <p:nvPr/>
        </p:nvSpPr>
        <p:spPr>
          <a:xfrm>
            <a:off x="5456804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5" name="Freeform: Shape 104"/>
          <p:cNvSpPr/>
          <p:nvPr/>
        </p:nvSpPr>
        <p:spPr>
          <a:xfrm flipH="1">
            <a:off x="5419052" y="14138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6150364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3" name="Freeform: Shape 112"/>
          <p:cNvSpPr/>
          <p:nvPr/>
        </p:nvSpPr>
        <p:spPr>
          <a:xfrm>
            <a:off x="6188114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4" name="Freeform: Shape 113"/>
          <p:cNvSpPr/>
          <p:nvPr/>
        </p:nvSpPr>
        <p:spPr>
          <a:xfrm flipH="1">
            <a:off x="6150362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Oval 214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Oval 218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301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00"/>
                            </p:stCondLst>
                            <p:childTnLst>
                              <p:par>
                                <p:cTn id="1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8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" fill="hold">
                      <p:stCondLst>
                        <p:cond delay="0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00"/>
                            </p:stCondLst>
                            <p:childTnLst>
                              <p:par>
                                <p:cTn id="1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500"/>
                            </p:stCondLst>
                            <p:childTnLst>
                              <p:par>
                                <p:cTn id="2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9" fill="hold">
                      <p:stCondLst>
                        <p:cond delay="0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500"/>
                            </p:stCondLst>
                            <p:childTnLst>
                              <p:par>
                                <p:cTn id="2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8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9" fill="hold">
                      <p:stCondLst>
                        <p:cond delay="0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278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9" fill="hold">
                      <p:stCondLst>
                        <p:cond delay="0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"/>
                            </p:stCondLst>
                            <p:childTnLst>
                              <p:par>
                                <p:cTn id="2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88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9" fill="hold">
                      <p:stCondLst>
                        <p:cond delay="0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98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9" fill="hold">
                      <p:stCondLst>
                        <p:cond delay="0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500"/>
                            </p:stCondLst>
                            <p:childTnLst>
                              <p:par>
                                <p:cTn id="3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308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9" fill="hold">
                      <p:stCondLst>
                        <p:cond delay="0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"/>
                            </p:stCondLst>
                            <p:childTnLst>
                              <p:par>
                                <p:cTn id="3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318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9" fill="hold">
                      <p:stCondLst>
                        <p:cond delay="0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500"/>
                            </p:stCondLst>
                            <p:childTnLst>
                              <p:par>
                                <p:cTn id="3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2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9" fill="hold">
                      <p:stCondLst>
                        <p:cond delay="0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38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9" fill="hold">
                      <p:stCondLst>
                        <p:cond delay="0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500"/>
                            </p:stCondLst>
                            <p:childTnLst>
                              <p:par>
                                <p:cTn id="3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48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9" fill="hold">
                      <p:stCondLst>
                        <p:cond delay="0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8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9" fill="hold">
                      <p:stCondLst>
                        <p:cond delay="0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500"/>
                            </p:stCondLst>
                            <p:childTnLst>
                              <p:par>
                                <p:cTn id="3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500"/>
                            </p:stCondLst>
                            <p:childTnLst>
                              <p:par>
                                <p:cTn id="3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78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9" fill="hold">
                      <p:stCondLst>
                        <p:cond delay="0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500"/>
                            </p:stCondLst>
                            <p:childTnLst>
                              <p:par>
                                <p:cTn id="3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500"/>
                            </p:stCondLst>
                            <p:childTnLst>
                              <p:par>
                                <p:cTn id="3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408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9" fill="hold">
                      <p:stCondLst>
                        <p:cond delay="0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500"/>
                            </p:stCondLst>
                            <p:childTnLst>
                              <p:par>
                                <p:cTn id="4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500"/>
                            </p:stCondLst>
                            <p:childTnLst>
                              <p:par>
                                <p:cTn id="4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28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9" fill="hold">
                      <p:stCondLst>
                        <p:cond delay="0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500"/>
                            </p:stCondLst>
                            <p:childTnLst>
                              <p:par>
                                <p:cTn id="4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48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9" fill="hold">
                      <p:stCondLst>
                        <p:cond delay="0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500"/>
                            </p:stCondLst>
                            <p:childTnLst>
                              <p:par>
                                <p:cTn id="4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500"/>
                            </p:stCondLst>
                            <p:childTnLst>
                              <p:par>
                                <p:cTn id="4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8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9" fill="hold">
                      <p:stCondLst>
                        <p:cond delay="0"/>
                      </p:stCondLst>
                      <p:childTnLst>
                        <p:par>
                          <p:cTn id="490" fill="hold">
                            <p:stCondLst>
                              <p:cond delay="0"/>
                            </p:stCondLst>
                            <p:childTnLst>
                              <p:par>
                                <p:cTn id="4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500"/>
                            </p:stCondLst>
                            <p:childTnLst>
                              <p:par>
                                <p:cTn id="4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"/>
                            </p:stCondLst>
                            <p:childTnLst>
                              <p:par>
                                <p:cTn id="5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508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9" fill="hold">
                      <p:stCondLst>
                        <p:cond delay="0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00"/>
                            </p:stCondLst>
                            <p:childTnLst>
                              <p:par>
                                <p:cTn id="5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51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9" fill="hold">
                      <p:stCondLst>
                        <p:cond delay="0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3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00"/>
                            </p:stCondLst>
                            <p:childTnLst>
                              <p:par>
                                <p:cTn id="5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28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9" fill="hold">
                      <p:stCondLst>
                        <p:cond delay="0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3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00"/>
                            </p:stCondLst>
                            <p:childTnLst>
                              <p:par>
                                <p:cTn id="5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38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9" fill="hold">
                      <p:stCondLst>
                        <p:cond delay="0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00"/>
                            </p:stCondLst>
                            <p:childTnLst>
                              <p:par>
                                <p:cTn id="5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48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9" fill="hold">
                      <p:stCondLst>
                        <p:cond delay="0"/>
                      </p:stCondLst>
                      <p:childTnLst>
                        <p:par>
                          <p:cTn id="550" fill="hold">
                            <p:stCondLst>
                              <p:cond delay="0"/>
                            </p:stCondLst>
                            <p:childTnLst>
                              <p:par>
                                <p:cTn id="5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58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9" fill="hold">
                      <p:stCondLst>
                        <p:cond delay="0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00"/>
                            </p:stCondLst>
                            <p:childTnLst>
                              <p:par>
                                <p:cTn id="5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68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9" fill="hold">
                      <p:stCondLst>
                        <p:cond delay="0"/>
                      </p:stCondLst>
                      <p:childTnLst>
                        <p:par>
                          <p:cTn id="570" fill="hold">
                            <p:stCondLst>
                              <p:cond delay="0"/>
                            </p:stCondLst>
                            <p:childTnLst>
                              <p:par>
                                <p:cTn id="5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00"/>
                            </p:stCondLst>
                            <p:childTnLst>
                              <p:par>
                                <p:cTn id="5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"/>
                  </p:tgtEl>
                </p:cond>
              </p:nextCondLst>
            </p:seq>
          </p:childTnLst>
        </p:cTn>
      </p:par>
    </p:tnLst>
    <p:bldLst>
      <p:bldP spid="2" grpId="0" animBg="1"/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4" grpId="0" animBg="1"/>
      <p:bldP spid="105" grpId="0" animBg="1"/>
      <p:bldP spid="107" grpId="0" animBg="1"/>
      <p:bldP spid="108" grpId="0" animBg="1"/>
      <p:bldP spid="110" grpId="0" animBg="1"/>
      <p:bldP spid="111" grpId="0" animBg="1"/>
      <p:bldP spid="113" grpId="0" animBg="1"/>
      <p:bldP spid="114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16" grpId="0" animBg="1"/>
      <p:bldP spid="217" grpId="0" animBg="1"/>
      <p:bldP spid="209" grpId="0" animBg="1"/>
      <p:bldP spid="218" grpId="0" animBg="1"/>
      <p:bldP spid="220" grpId="0" animBg="1"/>
      <p:bldP spid="22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835174" y="-104820"/>
            <a:ext cx="547386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ANONYMOUS </a:t>
            </a:r>
            <a:r>
              <a:rPr lang="en-US" sz="2000" b="1" dirty="0">
                <a:ln/>
                <a:solidFill>
                  <a:srgbClr val="FFC000"/>
                </a:solidFill>
              </a:rPr>
              <a:t>(Wax dummy right)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421036" y="26203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458786" y="27587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421034" y="27587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1910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3864409" y="18726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3902159" y="20111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3864407" y="20111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7321026" y="632766"/>
            <a:ext cx="373245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7297889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7260140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8049020" y="115758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8099406" y="116918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8006782" y="2423297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228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963961" y="-104820"/>
            <a:ext cx="521629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ANONYMOUS </a:t>
            </a:r>
            <a:r>
              <a:rPr lang="en-US" sz="2000" b="1" dirty="0">
                <a:ln/>
                <a:solidFill>
                  <a:srgbClr val="FFC000"/>
                </a:solidFill>
              </a:rPr>
              <a:t>(Wax dummy left)</a:t>
            </a: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421036" y="26203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458786" y="27587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421034" y="27587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04798" y="7814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3864409" y="18726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3902159" y="20111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3864407" y="20111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8013790" y="109164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8051540" y="12300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8013790" y="12300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7321026" y="632766"/>
            <a:ext cx="373245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7297889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7260140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89923" y="1590878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40309" y="1602473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8006782" y="2423297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915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32700" y="-104820"/>
            <a:ext cx="567879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AMERICAN LEGIONNAIRE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35956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426465" y="2687541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476851" y="2699136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338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949702" y="-104820"/>
            <a:ext cx="3244797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SIMON RODIA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421036" y="26203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458786" y="27587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421034" y="27587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703590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321308" y="770081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371694" y="781676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732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547191" y="-104820"/>
            <a:ext cx="404982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H.C. WESTERMAN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421036" y="26203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458786" y="27587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421034" y="27587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9602" y="7487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7340662" y="613129"/>
            <a:ext cx="349556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7293837" y="7515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7256087" y="7515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238680" y="1878260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237148" y="1889855"/>
            <a:ext cx="331008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51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246162" y="-104820"/>
            <a:ext cx="2651879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LARRY BELL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456719" y="1251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49446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456719" y="13895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6552371" y="18336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6590121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6552370" y="197202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421036" y="26203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458786" y="27587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421034" y="27587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8273" y="73520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773919" y="7534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811669" y="89185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773917" y="8918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998270" y="17232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5036020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4998269" y="18617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378771" y="72327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5416521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5378770" y="86169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139436"/>
            <a:ext cx="434131" cy="44727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7321026" y="632766"/>
            <a:ext cx="373245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7297889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7260140" y="77118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2425" y="15738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0175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2423" y="17122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076172" y="15807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4113921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4076172" y="17192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2065118" y="15464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2102867" y="168486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2065118" y="16848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418105" y="2159051"/>
            <a:ext cx="434131" cy="472050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455854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418105" y="22535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3883783" y="203684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3934169" y="2048444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6784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707611" y="-104820"/>
            <a:ext cx="372890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STEPHEN CRANE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12837" y="7710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035028" y="1741475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085414" y="1753070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856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224119" y="-104820"/>
            <a:ext cx="4695899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SRI YUKTESWAR GIRI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9161" y="77116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69001" y="85818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19387" y="869777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141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034391" y="-104820"/>
            <a:ext cx="507536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SRI LAHIRI MAHASAVA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56825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919599" y="1776474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969985" y="1788069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873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827369" y="-104820"/>
            <a:ext cx="7489421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SRI PARAMAHANSA YOGANANDA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39084" y="77112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345153" y="125524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395539" y="1266842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983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054130" y="-104820"/>
            <a:ext cx="303576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STAN LAUREL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6150364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3" name="Freeform: Shape 112"/>
          <p:cNvSpPr/>
          <p:nvPr/>
        </p:nvSpPr>
        <p:spPr>
          <a:xfrm>
            <a:off x="6188114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4" name="Freeform: Shape 113"/>
          <p:cNvSpPr/>
          <p:nvPr/>
        </p:nvSpPr>
        <p:spPr>
          <a:xfrm flipH="1">
            <a:off x="6150362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418425" y="137728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368628" y="1315779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Oval 223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482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3" grpId="0" animBg="1"/>
      <p:bldP spid="114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6" grpId="0" animBg="1"/>
      <p:bldP spid="219" grpId="0" animBg="1"/>
      <p:bldP spid="220" grpId="0" animBg="1"/>
      <p:bldP spid="222" grpId="0" animBg="1"/>
      <p:bldP spid="223" grpId="0" animBg="1"/>
      <p:bldP spid="225" grpId="0" animBg="1"/>
      <p:bldP spid="226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873589" y="-104820"/>
            <a:ext cx="5396988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SRI MAHAVATAR BABAJI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8715" y="7698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7299691" y="12161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7337441" y="12756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7299689" y="127560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5029551" y="141962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5079937" y="1431217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252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071829" y="-104820"/>
            <a:ext cx="3000499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JAMES JOYCE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23597" y="375449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7161347" y="38929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7123597" y="389291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29308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7809403" y="1218671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7885748" y="1254981"/>
            <a:ext cx="186559" cy="325953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58781" y="241661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96530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58781" y="25550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357306" y="136855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295066" y="1293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257317" y="1293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418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99083" y="-104820"/>
            <a:ext cx="4146006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SHIRLEY TEMPLE 2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613086" y="7698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7299691" y="12161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7337441" y="12756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7299689" y="127560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504618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500843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593268" y="2550360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643654" y="2561955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2910611" y="2550360"/>
            <a:ext cx="434131" cy="42872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2948360" y="260157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2910611" y="260157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567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627650" y="-104820"/>
            <a:ext cx="3888883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ALBERT EINSTEIN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80746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7299691" y="12161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7337441" y="12756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7299689" y="127560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6137534" y="2574316"/>
            <a:ext cx="434131" cy="460098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504618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500843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2879181" y="258949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2929567" y="2601094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42805" y="2511167"/>
            <a:ext cx="434131" cy="42872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80554" y="25623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42805" y="25623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3695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7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9" fill="hold">
                      <p:stCondLst>
                        <p:cond delay="0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00"/>
                            </p:stCondLst>
                            <p:childTnLst>
                              <p:par>
                                <p:cTn id="5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3121442" y="-104820"/>
            <a:ext cx="2901305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BETTE DAVIS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4868345" y="380148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03228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4994533" y="18234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6849144" y="20967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6886894" y="223513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6849144" y="22351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35933" y="76280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217368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2135933" y="90122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180102" y="7628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217852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180101" y="9012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7270491" y="18949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7308241" y="20334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7270491" y="20334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062173" y="66612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099922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062173" y="80454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6886895" y="125844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6924645" y="139685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6886894" y="139686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3571137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3668769" y="86906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3631017" y="8690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7299691" y="12161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7337441" y="12756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7299689" y="127560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6450780" y="2355226"/>
            <a:ext cx="434131" cy="463221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6488529" y="244094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6450780" y="24409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423295" y="1288481"/>
            <a:ext cx="434131" cy="377505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461044" y="12884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423295" y="128848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6856117" y="16659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6893867" y="18044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6856115" y="18044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185256" y="146580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223005" y="16042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185256" y="16042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775768" y="158392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813518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775766" y="17223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547498" y="73019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585247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547498" y="8686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504618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5008431" y="142454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434919" y="178806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3472669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3434918" y="192648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190789" y="243589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228539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190788" y="257431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875749" y="1278735"/>
            <a:ext cx="434131" cy="47433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913499" y="13755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875747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1757698" y="6698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1795448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1757697" y="8082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6209721" y="2575112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6260107" y="2586707"/>
            <a:ext cx="279089" cy="399887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1542805" y="2511167"/>
            <a:ext cx="434131" cy="42872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1"/>
          <p:cNvSpPr/>
          <p:nvPr/>
        </p:nvSpPr>
        <p:spPr>
          <a:xfrm>
            <a:off x="1580554" y="25623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2"/>
          <p:cNvSpPr/>
          <p:nvPr/>
        </p:nvSpPr>
        <p:spPr>
          <a:xfrm flipH="1">
            <a:off x="1542805" y="25623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2905708" y="2634222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2866819" y="26296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2829070" y="26296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4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5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F45C38BA-E423-405A-AF36-ACB4260EAAB1}"/>
              </a:ext>
            </a:extLst>
          </p:cNvPr>
          <p:cNvSpPr/>
          <p:nvPr/>
        </p:nvSpPr>
        <p:spPr>
          <a:xfrm>
            <a:off x="3259243" y="3592007"/>
            <a:ext cx="2483691" cy="700190"/>
          </a:xfrm>
          <a:prstGeom prst="rect">
            <a:avLst/>
          </a:prstGeom>
          <a:noFill/>
          <a:effectLst>
            <a:glow rad="228600">
              <a:schemeClr val="tx1">
                <a:alpha val="40000"/>
              </a:schemeClr>
            </a:glow>
          </a:effectLst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  <a:effectLst>
                  <a:glow rad="228600">
                    <a:schemeClr val="tx1">
                      <a:alpha val="84000"/>
                    </a:schemeClr>
                  </a:glow>
                </a:effectLst>
              </a:rPr>
              <a:t>ALL DONE!</a:t>
            </a:r>
            <a:endParaRPr lang="en-US" sz="2000" b="1" dirty="0">
              <a:ln/>
              <a:solidFill>
                <a:srgbClr val="FFC000"/>
              </a:solidFill>
              <a:effectLst>
                <a:glow rad="228600">
                  <a:schemeClr val="tx1">
                    <a:alpha val="84000"/>
                  </a:schemeClr>
                </a:glow>
              </a:effectLst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6046F9F-D076-4423-AB2C-F69D9821C503}"/>
              </a:ext>
            </a:extLst>
          </p:cNvPr>
          <p:cNvSpPr txBox="1"/>
          <p:nvPr/>
        </p:nvSpPr>
        <p:spPr>
          <a:xfrm>
            <a:off x="3845579" y="4835723"/>
            <a:ext cx="1446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Press ‘Esc’ to exit</a:t>
            </a:r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56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7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8" fill="hold">
                      <p:stCondLst>
                        <p:cond delay="0"/>
                      </p:stCondLst>
                      <p:childTnLst>
                        <p:par>
                          <p:cTn id="589" fill="hold">
                            <p:stCondLst>
                              <p:cond delay="0"/>
                            </p:stCondLst>
                            <p:childTnLst>
                              <p:par>
                                <p:cTn id="59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2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3" fill="hold">
                            <p:stCondLst>
                              <p:cond delay="500"/>
                            </p:stCondLst>
                            <p:childTnLst>
                              <p:par>
                                <p:cTn id="59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3" fill="hold">
                            <p:stCondLst>
                              <p:cond delay="500"/>
                            </p:stCondLst>
                            <p:childTnLst>
                              <p:par>
                                <p:cTn id="60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6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607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8" fill="hold">
                      <p:stCondLst>
                        <p:cond delay="0"/>
                      </p:stCondLst>
                      <p:childTnLst>
                        <p:par>
                          <p:cTn id="609" fill="hold">
                            <p:stCondLst>
                              <p:cond delay="0"/>
                            </p:stCondLst>
                            <p:childTnLst>
                              <p:par>
                                <p:cTn id="6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3" fill="hold">
                            <p:stCondLst>
                              <p:cond delay="500"/>
                            </p:stCondLst>
                            <p:childTnLst>
                              <p:par>
                                <p:cTn id="6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2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3" fill="hold">
                            <p:stCondLst>
                              <p:cond delay="500"/>
                            </p:stCondLst>
                            <p:childTnLst>
                              <p:par>
                                <p:cTn id="6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4" grpId="0" animBg="1"/>
      <p:bldP spid="235" grpId="0" animBg="1"/>
      <p:bldP spid="205" grpId="0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883572" y="-104820"/>
            <a:ext cx="3376884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OLIVER HARDY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>
            <a:off x="164671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9" name="Freeform: Shape 178"/>
          <p:cNvSpPr/>
          <p:nvPr/>
        </p:nvSpPr>
        <p:spPr>
          <a:xfrm>
            <a:off x="20242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0" name="Freeform: Shape 179"/>
          <p:cNvSpPr/>
          <p:nvPr/>
        </p:nvSpPr>
        <p:spPr>
          <a:xfrm flipH="1">
            <a:off x="164671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Freeform: Shape 1"/>
          <p:cNvSpPr/>
          <p:nvPr/>
        </p:nvSpPr>
        <p:spPr>
          <a:xfrm>
            <a:off x="6201904" y="138447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6152107" y="1322974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Oval 215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4777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92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3" fill="hold">
                      <p:stCondLst>
                        <p:cond delay="0"/>
                      </p:stCondLst>
                      <p:childTnLst>
                        <p:par>
                          <p:cTn id="594" fill="hold">
                            <p:stCondLst>
                              <p:cond delay="0"/>
                            </p:stCondLst>
                            <p:childTnLst>
                              <p:par>
                                <p:cTn id="5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79" grpId="0" animBg="1"/>
      <p:bldP spid="180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21" grpId="0" animBg="1"/>
      <p:bldP spid="224" grpId="0" animBg="1"/>
      <p:bldP spid="225" grpId="0" animBg="1"/>
      <p:bldP spid="217" grpId="0" animBg="1"/>
      <p:bldP spid="226" grpId="0" animBg="1"/>
      <p:bldP spid="228" grpId="0" animBg="1"/>
      <p:bldP spid="22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882131" y="-104820"/>
            <a:ext cx="3379770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SONNY LISTON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4304199" y="125787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4341949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4304198" y="139629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181425" y="2509789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31628" y="2448286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Oval 225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010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7" grpId="0" animBg="1"/>
      <p:bldP spid="228" grpId="0" animBg="1"/>
      <p:bldP spid="222" grpId="0" animBg="1"/>
      <p:bldP spid="229" grpId="0" animBg="1"/>
      <p:bldP spid="231" grpId="0" animBg="1"/>
      <p:bldP spid="2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405273" y="-104820"/>
            <a:ext cx="4333492" cy="700190"/>
          </a:xfrm>
          <a:prstGeom prst="rect">
            <a:avLst/>
          </a:prstGeom>
          <a:noFill/>
        </p:spPr>
        <p:txBody>
          <a:bodyPr wrap="none" lIns="68579" tIns="34289" rIns="68579" bIns="34289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685783"/>
            <a:r>
              <a:rPr lang="en-US" sz="4100" b="1" dirty="0">
                <a:ln/>
                <a:solidFill>
                  <a:srgbClr val="FFC000"/>
                </a:solidFill>
              </a:rPr>
              <a:t>MARILYN MONROE</a:t>
            </a:r>
            <a:endParaRPr lang="en-US" sz="2000" b="1" dirty="0">
              <a:ln/>
              <a:solidFill>
                <a:srgbClr val="FFC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4321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58096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" name="Freeform: Shape 18"/>
          <p:cNvSpPr/>
          <p:nvPr/>
        </p:nvSpPr>
        <p:spPr>
          <a:xfrm flipH="1">
            <a:off x="54321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" name="Arrow: Right 3">
            <a:hlinkClick r:id="" action="ppaction://hlinkshowjump?jump=nextslide"/>
          </p:cNvPr>
          <p:cNvSpPr/>
          <p:nvPr/>
        </p:nvSpPr>
        <p:spPr>
          <a:xfrm>
            <a:off x="8209723" y="46721"/>
            <a:ext cx="616226" cy="327991"/>
          </a:xfrm>
          <a:prstGeom prst="rightArrow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r>
              <a:rPr lang="en-GB" sz="1400" dirty="0">
                <a:solidFill>
                  <a:srgbClr val="C00000"/>
                </a:solidFill>
              </a:rPr>
              <a:t>NEXT</a:t>
            </a:r>
            <a:endParaRPr lang="en-US" sz="1400" dirty="0">
              <a:solidFill>
                <a:srgbClr val="C00000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124650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6" name="Freeform: Shape 25"/>
          <p:cNvSpPr/>
          <p:nvPr/>
        </p:nvSpPr>
        <p:spPr>
          <a:xfrm>
            <a:off x="116240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7" name="Freeform: Shape 26"/>
          <p:cNvSpPr/>
          <p:nvPr/>
        </p:nvSpPr>
        <p:spPr>
          <a:xfrm flipH="1">
            <a:off x="1124650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0572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9" name="Freeform: Shape 28"/>
          <p:cNvSpPr/>
          <p:nvPr/>
        </p:nvSpPr>
        <p:spPr>
          <a:xfrm>
            <a:off x="1828322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0" name="Freeform: Shape 29"/>
          <p:cNvSpPr/>
          <p:nvPr/>
        </p:nvSpPr>
        <p:spPr>
          <a:xfrm flipH="1">
            <a:off x="1790572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49201" y="7390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2" name="Freeform: Shape 31"/>
          <p:cNvSpPr/>
          <p:nvPr/>
        </p:nvSpPr>
        <p:spPr>
          <a:xfrm>
            <a:off x="2186951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3" name="Freeform: Shape 32"/>
          <p:cNvSpPr/>
          <p:nvPr/>
        </p:nvSpPr>
        <p:spPr>
          <a:xfrm flipH="1">
            <a:off x="2149201" y="87748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754644" y="73905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5" name="Freeform: Shape 34"/>
          <p:cNvSpPr/>
          <p:nvPr/>
        </p:nvSpPr>
        <p:spPr>
          <a:xfrm>
            <a:off x="2792393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6" name="Freeform: Shape 35"/>
          <p:cNvSpPr/>
          <p:nvPr/>
        </p:nvSpPr>
        <p:spPr>
          <a:xfrm flipH="1">
            <a:off x="2754644" y="8774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16235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8" name="Freeform: Shape 37"/>
          <p:cNvSpPr/>
          <p:nvPr/>
        </p:nvSpPr>
        <p:spPr>
          <a:xfrm>
            <a:off x="320010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39" name="Freeform: Shape 38"/>
          <p:cNvSpPr/>
          <p:nvPr/>
        </p:nvSpPr>
        <p:spPr>
          <a:xfrm flipH="1">
            <a:off x="316235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3623082" y="7390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1" name="Freeform: Shape 40"/>
          <p:cNvSpPr/>
          <p:nvPr/>
        </p:nvSpPr>
        <p:spPr>
          <a:xfrm>
            <a:off x="3660832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3623081" y="8774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4063759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4" name="Freeform: Shape 43"/>
          <p:cNvSpPr/>
          <p:nvPr/>
        </p:nvSpPr>
        <p:spPr>
          <a:xfrm>
            <a:off x="4101509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5" name="Freeform: Shape 44"/>
          <p:cNvSpPr/>
          <p:nvPr/>
        </p:nvSpPr>
        <p:spPr>
          <a:xfrm flipH="1">
            <a:off x="4063759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5389329" y="79985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7" name="Freeform: Shape 46"/>
          <p:cNvSpPr/>
          <p:nvPr/>
        </p:nvSpPr>
        <p:spPr>
          <a:xfrm>
            <a:off x="5427079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8" name="Freeform: Shape 47"/>
          <p:cNvSpPr/>
          <p:nvPr/>
        </p:nvSpPr>
        <p:spPr>
          <a:xfrm flipH="1">
            <a:off x="5389328" y="93827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5849064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0" name="Freeform: Shape 49"/>
          <p:cNvSpPr/>
          <p:nvPr/>
        </p:nvSpPr>
        <p:spPr>
          <a:xfrm>
            <a:off x="5886814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1" name="Freeform: Shape 50"/>
          <p:cNvSpPr/>
          <p:nvPr/>
        </p:nvSpPr>
        <p:spPr>
          <a:xfrm flipH="1">
            <a:off x="5849063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768617" y="6614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3" name="Freeform: Shape 52"/>
          <p:cNvSpPr/>
          <p:nvPr/>
        </p:nvSpPr>
        <p:spPr>
          <a:xfrm>
            <a:off x="6806366" y="7998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Freeform: Shape 53"/>
          <p:cNvSpPr/>
          <p:nvPr/>
        </p:nvSpPr>
        <p:spPr>
          <a:xfrm flipH="1">
            <a:off x="6768617" y="7998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251667" y="61470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Freeform: Shape 55"/>
          <p:cNvSpPr/>
          <p:nvPr/>
        </p:nvSpPr>
        <p:spPr>
          <a:xfrm>
            <a:off x="7289417" y="75312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7" name="Freeform: Shape 56"/>
          <p:cNvSpPr/>
          <p:nvPr/>
        </p:nvSpPr>
        <p:spPr>
          <a:xfrm flipH="1">
            <a:off x="7251665" y="75312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1" name="Oval 60"/>
          <p:cNvSpPr/>
          <p:nvPr/>
        </p:nvSpPr>
        <p:spPr>
          <a:xfrm>
            <a:off x="428759" y="117735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Freeform: Shape 61"/>
          <p:cNvSpPr/>
          <p:nvPr/>
        </p:nvSpPr>
        <p:spPr>
          <a:xfrm>
            <a:off x="466508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3" name="Freeform: Shape 62"/>
          <p:cNvSpPr/>
          <p:nvPr/>
        </p:nvSpPr>
        <p:spPr>
          <a:xfrm flipH="1">
            <a:off x="428759" y="131577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Oval 63"/>
          <p:cNvSpPr/>
          <p:nvPr/>
        </p:nvSpPr>
        <p:spPr>
          <a:xfrm>
            <a:off x="17274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5" name="Freeform: Shape 64"/>
          <p:cNvSpPr/>
          <p:nvPr/>
        </p:nvSpPr>
        <p:spPr>
          <a:xfrm>
            <a:off x="21049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6" name="Freeform: Shape 65"/>
          <p:cNvSpPr/>
          <p:nvPr/>
        </p:nvSpPr>
        <p:spPr>
          <a:xfrm flipH="1">
            <a:off x="172742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892387" y="12161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8" name="Freeform: Shape 67"/>
          <p:cNvSpPr/>
          <p:nvPr/>
        </p:nvSpPr>
        <p:spPr>
          <a:xfrm>
            <a:off x="930137" y="13545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9" name="Freeform: Shape 68"/>
          <p:cNvSpPr/>
          <p:nvPr/>
        </p:nvSpPr>
        <p:spPr>
          <a:xfrm flipH="1">
            <a:off x="892385" y="13545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Oval 69"/>
          <p:cNvSpPr/>
          <p:nvPr/>
        </p:nvSpPr>
        <p:spPr>
          <a:xfrm>
            <a:off x="1668740" y="1278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1" name="Freeform: Shape 70"/>
          <p:cNvSpPr/>
          <p:nvPr/>
        </p:nvSpPr>
        <p:spPr>
          <a:xfrm>
            <a:off x="1706489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2" name="Freeform: Shape 71"/>
          <p:cNvSpPr/>
          <p:nvPr/>
        </p:nvSpPr>
        <p:spPr>
          <a:xfrm flipH="1">
            <a:off x="1668740" y="14171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3" name="Oval 72"/>
          <p:cNvSpPr/>
          <p:nvPr/>
        </p:nvSpPr>
        <p:spPr>
          <a:xfrm>
            <a:off x="2098183" y="147723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4" name="Freeform: Shape 73"/>
          <p:cNvSpPr/>
          <p:nvPr/>
        </p:nvSpPr>
        <p:spPr>
          <a:xfrm>
            <a:off x="2135933" y="161565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5" name="Freeform: Shape 74"/>
          <p:cNvSpPr/>
          <p:nvPr/>
        </p:nvSpPr>
        <p:spPr>
          <a:xfrm flipH="1">
            <a:off x="2098181" y="161565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2481351" y="124092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7" name="Freeform: Shape 76"/>
          <p:cNvSpPr/>
          <p:nvPr/>
        </p:nvSpPr>
        <p:spPr>
          <a:xfrm>
            <a:off x="2519101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8" name="Freeform: Shape 77"/>
          <p:cNvSpPr/>
          <p:nvPr/>
        </p:nvSpPr>
        <p:spPr>
          <a:xfrm flipH="1">
            <a:off x="2481350" y="137934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783722" y="155486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0" name="Freeform: Shape 79"/>
          <p:cNvSpPr/>
          <p:nvPr/>
        </p:nvSpPr>
        <p:spPr>
          <a:xfrm>
            <a:off x="2821472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1" name="Freeform: Shape 80"/>
          <p:cNvSpPr/>
          <p:nvPr/>
        </p:nvSpPr>
        <p:spPr>
          <a:xfrm flipH="1">
            <a:off x="2783722" y="169328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2" name="Oval 81"/>
          <p:cNvSpPr/>
          <p:nvPr/>
        </p:nvSpPr>
        <p:spPr>
          <a:xfrm>
            <a:off x="3108091" y="135458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3" name="Freeform: Shape 82"/>
          <p:cNvSpPr/>
          <p:nvPr/>
        </p:nvSpPr>
        <p:spPr>
          <a:xfrm>
            <a:off x="3145841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4" name="Freeform: Shape 83"/>
          <p:cNvSpPr/>
          <p:nvPr/>
        </p:nvSpPr>
        <p:spPr>
          <a:xfrm flipH="1">
            <a:off x="3108089" y="149300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5" name="Oval 84"/>
          <p:cNvSpPr/>
          <p:nvPr/>
        </p:nvSpPr>
        <p:spPr>
          <a:xfrm>
            <a:off x="3479422" y="125812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6" name="Freeform: Shape 85"/>
          <p:cNvSpPr/>
          <p:nvPr/>
        </p:nvSpPr>
        <p:spPr>
          <a:xfrm>
            <a:off x="3517172" y="139654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7" name="Freeform: Shape 86"/>
          <p:cNvSpPr/>
          <p:nvPr/>
        </p:nvSpPr>
        <p:spPr>
          <a:xfrm flipH="1">
            <a:off x="3479422" y="139654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3812746" y="12371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89" name="Freeform: Shape 88"/>
          <p:cNvSpPr/>
          <p:nvPr/>
        </p:nvSpPr>
        <p:spPr>
          <a:xfrm>
            <a:off x="3850496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0" name="Freeform: Shape 89"/>
          <p:cNvSpPr/>
          <p:nvPr/>
        </p:nvSpPr>
        <p:spPr>
          <a:xfrm flipH="1">
            <a:off x="3812744" y="13755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1824610" y="193886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2" name="Freeform: Shape 91"/>
          <p:cNvSpPr/>
          <p:nvPr/>
        </p:nvSpPr>
        <p:spPr>
          <a:xfrm>
            <a:off x="1862359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3" name="Freeform: Shape 92"/>
          <p:cNvSpPr/>
          <p:nvPr/>
        </p:nvSpPr>
        <p:spPr>
          <a:xfrm flipH="1">
            <a:off x="1824610" y="2077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173089" y="24235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5" name="Freeform: Shape 94"/>
          <p:cNvSpPr/>
          <p:nvPr/>
        </p:nvSpPr>
        <p:spPr>
          <a:xfrm>
            <a:off x="210839" y="25619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6" name="Freeform: Shape 95"/>
          <p:cNvSpPr/>
          <p:nvPr/>
        </p:nvSpPr>
        <p:spPr>
          <a:xfrm flipH="1">
            <a:off x="173088" y="25619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7" name="Oval 96"/>
          <p:cNvSpPr/>
          <p:nvPr/>
        </p:nvSpPr>
        <p:spPr>
          <a:xfrm>
            <a:off x="4626601" y="12787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8" name="Freeform: Shape 97"/>
          <p:cNvSpPr/>
          <p:nvPr/>
        </p:nvSpPr>
        <p:spPr>
          <a:xfrm>
            <a:off x="466435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99" name="Freeform: Shape 98"/>
          <p:cNvSpPr/>
          <p:nvPr/>
        </p:nvSpPr>
        <p:spPr>
          <a:xfrm flipH="1">
            <a:off x="4626601" y="14171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0" name="Oval 99"/>
          <p:cNvSpPr/>
          <p:nvPr/>
        </p:nvSpPr>
        <p:spPr>
          <a:xfrm>
            <a:off x="4999270" y="128848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1" name="Freeform: Shape 100"/>
          <p:cNvSpPr/>
          <p:nvPr/>
        </p:nvSpPr>
        <p:spPr>
          <a:xfrm>
            <a:off x="5037020" y="142690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2" name="Freeform: Shape 101"/>
          <p:cNvSpPr/>
          <p:nvPr/>
        </p:nvSpPr>
        <p:spPr>
          <a:xfrm flipH="1">
            <a:off x="4999268" y="14269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5772424" y="1112698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7" name="Freeform: Shape 106"/>
          <p:cNvSpPr/>
          <p:nvPr/>
        </p:nvSpPr>
        <p:spPr>
          <a:xfrm>
            <a:off x="5810174" y="125111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8" name="Freeform: Shape 107"/>
          <p:cNvSpPr/>
          <p:nvPr/>
        </p:nvSpPr>
        <p:spPr>
          <a:xfrm flipH="1">
            <a:off x="5772424" y="125111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09" name="Oval 108"/>
          <p:cNvSpPr/>
          <p:nvPr/>
        </p:nvSpPr>
        <p:spPr>
          <a:xfrm>
            <a:off x="5797598" y="155486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0" name="Freeform: Shape 109"/>
          <p:cNvSpPr/>
          <p:nvPr/>
        </p:nvSpPr>
        <p:spPr>
          <a:xfrm>
            <a:off x="5835347" y="169327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1" name="Freeform: Shape 110"/>
          <p:cNvSpPr/>
          <p:nvPr/>
        </p:nvSpPr>
        <p:spPr>
          <a:xfrm flipH="1">
            <a:off x="5797598" y="169328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6548488" y="125111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6" name="Freeform: Shape 115"/>
          <p:cNvSpPr/>
          <p:nvPr/>
        </p:nvSpPr>
        <p:spPr>
          <a:xfrm>
            <a:off x="658623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7" name="Freeform: Shape 116"/>
          <p:cNvSpPr/>
          <p:nvPr/>
        </p:nvSpPr>
        <p:spPr>
          <a:xfrm flipH="1">
            <a:off x="6548488" y="138953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930788" y="120343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19" name="Freeform: Shape 118"/>
          <p:cNvSpPr/>
          <p:nvPr/>
        </p:nvSpPr>
        <p:spPr>
          <a:xfrm>
            <a:off x="6968537" y="134184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0" name="Freeform: Shape 119"/>
          <p:cNvSpPr/>
          <p:nvPr/>
        </p:nvSpPr>
        <p:spPr>
          <a:xfrm flipH="1">
            <a:off x="6930788" y="134185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7302913" y="111174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2" name="Freeform: Shape 121"/>
          <p:cNvSpPr/>
          <p:nvPr/>
        </p:nvSpPr>
        <p:spPr>
          <a:xfrm>
            <a:off x="7340663" y="125016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3" name="Freeform: Shape 122"/>
          <p:cNvSpPr/>
          <p:nvPr/>
        </p:nvSpPr>
        <p:spPr>
          <a:xfrm flipH="1">
            <a:off x="7302911" y="125016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7981492" y="106501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5" name="Freeform: Shape 124"/>
          <p:cNvSpPr/>
          <p:nvPr/>
        </p:nvSpPr>
        <p:spPr>
          <a:xfrm>
            <a:off x="8019242" y="12034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6" name="Freeform: Shape 125"/>
          <p:cNvSpPr/>
          <p:nvPr/>
        </p:nvSpPr>
        <p:spPr>
          <a:xfrm flipH="1">
            <a:off x="7981490" y="12034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631477" y="15583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8" name="Freeform: Shape 127"/>
          <p:cNvSpPr/>
          <p:nvPr/>
        </p:nvSpPr>
        <p:spPr>
          <a:xfrm>
            <a:off x="66922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29" name="Freeform: Shape 128"/>
          <p:cNvSpPr/>
          <p:nvPr/>
        </p:nvSpPr>
        <p:spPr>
          <a:xfrm flipH="1">
            <a:off x="631477" y="16967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439794" y="209726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1" name="Freeform: Shape 130"/>
          <p:cNvSpPr/>
          <p:nvPr/>
        </p:nvSpPr>
        <p:spPr>
          <a:xfrm>
            <a:off x="477544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2" name="Freeform: Shape 131"/>
          <p:cNvSpPr/>
          <p:nvPr/>
        </p:nvSpPr>
        <p:spPr>
          <a:xfrm flipH="1">
            <a:off x="439793" y="223568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951253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4" name="Freeform: Shape 133"/>
          <p:cNvSpPr/>
          <p:nvPr/>
        </p:nvSpPr>
        <p:spPr>
          <a:xfrm>
            <a:off x="989003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5" name="Freeform: Shape 134"/>
          <p:cNvSpPr/>
          <p:nvPr/>
        </p:nvSpPr>
        <p:spPr>
          <a:xfrm flipH="1">
            <a:off x="951251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>
            <a:off x="1452936" y="197717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7" name="Freeform: Shape 136"/>
          <p:cNvSpPr/>
          <p:nvPr/>
        </p:nvSpPr>
        <p:spPr>
          <a:xfrm>
            <a:off x="1490686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38" name="Freeform: Shape 137"/>
          <p:cNvSpPr/>
          <p:nvPr/>
        </p:nvSpPr>
        <p:spPr>
          <a:xfrm flipH="1">
            <a:off x="1452935" y="211559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2556853" y="2070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3" name="Freeform: Shape 142"/>
          <p:cNvSpPr/>
          <p:nvPr/>
        </p:nvSpPr>
        <p:spPr>
          <a:xfrm>
            <a:off x="2594603" y="220920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4" name="Freeform: Shape 143"/>
          <p:cNvSpPr/>
          <p:nvPr/>
        </p:nvSpPr>
        <p:spPr>
          <a:xfrm flipH="1">
            <a:off x="2556851" y="2209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3019539" y="204603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6" name="Freeform: Shape 145"/>
          <p:cNvSpPr/>
          <p:nvPr/>
        </p:nvSpPr>
        <p:spPr>
          <a:xfrm>
            <a:off x="3057289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7" name="Freeform: Shape 146"/>
          <p:cNvSpPr/>
          <p:nvPr/>
        </p:nvSpPr>
        <p:spPr>
          <a:xfrm flipH="1">
            <a:off x="3019538" y="218445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3451703" y="178557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49" name="Freeform: Shape 148"/>
          <p:cNvSpPr/>
          <p:nvPr/>
        </p:nvSpPr>
        <p:spPr>
          <a:xfrm>
            <a:off x="3489452" y="192398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0" name="Freeform: Shape 149"/>
          <p:cNvSpPr/>
          <p:nvPr/>
        </p:nvSpPr>
        <p:spPr>
          <a:xfrm flipH="1">
            <a:off x="3451703" y="192399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>
            <a:off x="3883867" y="19010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2" name="Freeform: Shape 151"/>
          <p:cNvSpPr/>
          <p:nvPr/>
        </p:nvSpPr>
        <p:spPr>
          <a:xfrm>
            <a:off x="3921616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3" name="Freeform: Shape 152"/>
          <p:cNvSpPr/>
          <p:nvPr/>
        </p:nvSpPr>
        <p:spPr>
          <a:xfrm flipH="1">
            <a:off x="3883867" y="20394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4405165" y="187051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5" name="Freeform: Shape 154"/>
          <p:cNvSpPr/>
          <p:nvPr/>
        </p:nvSpPr>
        <p:spPr>
          <a:xfrm>
            <a:off x="4442915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6" name="Freeform: Shape 155"/>
          <p:cNvSpPr/>
          <p:nvPr/>
        </p:nvSpPr>
        <p:spPr>
          <a:xfrm flipH="1">
            <a:off x="4405163" y="200893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5006275" y="1675735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8" name="Freeform: Shape 157"/>
          <p:cNvSpPr/>
          <p:nvPr/>
        </p:nvSpPr>
        <p:spPr>
          <a:xfrm>
            <a:off x="5044025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59" name="Freeform: Shape 158"/>
          <p:cNvSpPr/>
          <p:nvPr/>
        </p:nvSpPr>
        <p:spPr>
          <a:xfrm flipH="1">
            <a:off x="5006273" y="181415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339650" y="177009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1" name="Freeform: Shape 160"/>
          <p:cNvSpPr/>
          <p:nvPr/>
        </p:nvSpPr>
        <p:spPr>
          <a:xfrm>
            <a:off x="5377400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2" name="Freeform: Shape 161"/>
          <p:cNvSpPr/>
          <p:nvPr/>
        </p:nvSpPr>
        <p:spPr>
          <a:xfrm flipH="1">
            <a:off x="5339648" y="190851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6209899" y="170624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4" name="Freeform: Shape 163"/>
          <p:cNvSpPr/>
          <p:nvPr/>
        </p:nvSpPr>
        <p:spPr>
          <a:xfrm>
            <a:off x="624764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5" name="Freeform: Shape 164"/>
          <p:cNvSpPr/>
          <p:nvPr/>
        </p:nvSpPr>
        <p:spPr>
          <a:xfrm flipH="1">
            <a:off x="6209899" y="18446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6592346" y="18277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7" name="Freeform: Shape 166"/>
          <p:cNvSpPr/>
          <p:nvPr/>
        </p:nvSpPr>
        <p:spPr>
          <a:xfrm>
            <a:off x="6630095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8" name="Freeform: Shape 167"/>
          <p:cNvSpPr/>
          <p:nvPr/>
        </p:nvSpPr>
        <p:spPr>
          <a:xfrm flipH="1">
            <a:off x="6592346" y="19662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6834827" y="162311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0" name="Freeform: Shape 169"/>
          <p:cNvSpPr/>
          <p:nvPr/>
        </p:nvSpPr>
        <p:spPr>
          <a:xfrm>
            <a:off x="6872576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1" name="Freeform: Shape 170"/>
          <p:cNvSpPr/>
          <p:nvPr/>
        </p:nvSpPr>
        <p:spPr>
          <a:xfrm flipH="1">
            <a:off x="6834827" y="1761538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>
            <a:off x="4062173" y="1585347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3" name="Freeform: Shape 172"/>
          <p:cNvSpPr/>
          <p:nvPr/>
        </p:nvSpPr>
        <p:spPr>
          <a:xfrm>
            <a:off x="4099922" y="172376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74" name="Freeform: Shape 173"/>
          <p:cNvSpPr/>
          <p:nvPr/>
        </p:nvSpPr>
        <p:spPr>
          <a:xfrm flipH="1">
            <a:off x="4062173" y="172376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932573" y="244828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2" name="Freeform: Shape 181"/>
          <p:cNvSpPr/>
          <p:nvPr/>
        </p:nvSpPr>
        <p:spPr>
          <a:xfrm>
            <a:off x="297032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3" name="Freeform: Shape 182"/>
          <p:cNvSpPr/>
          <p:nvPr/>
        </p:nvSpPr>
        <p:spPr>
          <a:xfrm flipH="1">
            <a:off x="2932573" y="258670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6413031" y="226603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5" name="Freeform: Shape 184"/>
          <p:cNvSpPr/>
          <p:nvPr/>
        </p:nvSpPr>
        <p:spPr>
          <a:xfrm>
            <a:off x="6450781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6" name="Freeform: Shape 185"/>
          <p:cNvSpPr/>
          <p:nvPr/>
        </p:nvSpPr>
        <p:spPr>
          <a:xfrm flipH="1">
            <a:off x="6413030" y="240445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6862944" y="216307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8" name="Freeform: Shape 187"/>
          <p:cNvSpPr/>
          <p:nvPr/>
        </p:nvSpPr>
        <p:spPr>
          <a:xfrm>
            <a:off x="6900694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89" name="Freeform: Shape 188"/>
          <p:cNvSpPr/>
          <p:nvPr/>
        </p:nvSpPr>
        <p:spPr>
          <a:xfrm flipH="1">
            <a:off x="6862943" y="230149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0" name="Oval 189"/>
          <p:cNvSpPr/>
          <p:nvPr/>
        </p:nvSpPr>
        <p:spPr>
          <a:xfrm>
            <a:off x="7245502" y="186220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1" name="Freeform: Shape 190"/>
          <p:cNvSpPr/>
          <p:nvPr/>
        </p:nvSpPr>
        <p:spPr>
          <a:xfrm>
            <a:off x="7283252" y="2000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2" name="Freeform: Shape 191"/>
          <p:cNvSpPr/>
          <p:nvPr/>
        </p:nvSpPr>
        <p:spPr>
          <a:xfrm flipH="1">
            <a:off x="7245500" y="200062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7398446" y="2535202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4" name="Freeform: Shape 193"/>
          <p:cNvSpPr/>
          <p:nvPr/>
        </p:nvSpPr>
        <p:spPr>
          <a:xfrm>
            <a:off x="7436195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5" name="Freeform: Shape 194"/>
          <p:cNvSpPr/>
          <p:nvPr/>
        </p:nvSpPr>
        <p:spPr>
          <a:xfrm flipH="1">
            <a:off x="7398446" y="2673622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7923211" y="2505106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7" name="Freeform: Shape 196"/>
          <p:cNvSpPr/>
          <p:nvPr/>
        </p:nvSpPr>
        <p:spPr>
          <a:xfrm>
            <a:off x="7960961" y="2643525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8" name="Freeform: Shape 197"/>
          <p:cNvSpPr/>
          <p:nvPr/>
        </p:nvSpPr>
        <p:spPr>
          <a:xfrm flipH="1">
            <a:off x="7923209" y="2643526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7115121" y="3822040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0" name="Freeform: Shape 199"/>
          <p:cNvSpPr/>
          <p:nvPr/>
        </p:nvSpPr>
        <p:spPr>
          <a:xfrm>
            <a:off x="7152871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1" name="Freeform: Shape 200"/>
          <p:cNvSpPr/>
          <p:nvPr/>
        </p:nvSpPr>
        <p:spPr>
          <a:xfrm flipH="1">
            <a:off x="7115120" y="3960460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4830596" y="79341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3" name="Freeform: Shape 202"/>
          <p:cNvSpPr/>
          <p:nvPr/>
        </p:nvSpPr>
        <p:spPr>
          <a:xfrm>
            <a:off x="4868345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4" name="Freeform: Shape 203"/>
          <p:cNvSpPr/>
          <p:nvPr/>
        </p:nvSpPr>
        <p:spPr>
          <a:xfrm flipH="1">
            <a:off x="4830596" y="93183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7573320" y="654991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1" name="Freeform: Shape 91"/>
          <p:cNvSpPr/>
          <p:nvPr/>
        </p:nvSpPr>
        <p:spPr>
          <a:xfrm>
            <a:off x="7611069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2" name="Freeform: Shape 92"/>
          <p:cNvSpPr/>
          <p:nvPr/>
        </p:nvSpPr>
        <p:spPr>
          <a:xfrm flipH="1">
            <a:off x="7573320" y="79341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527120" y="1489093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09" name="Freeform: Shape 91"/>
          <p:cNvSpPr/>
          <p:nvPr/>
        </p:nvSpPr>
        <p:spPr>
          <a:xfrm>
            <a:off x="7564869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5" name="Freeform: Shape 92"/>
          <p:cNvSpPr/>
          <p:nvPr/>
        </p:nvSpPr>
        <p:spPr>
          <a:xfrm flipH="1">
            <a:off x="7527120" y="1627513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5402657" y="1301689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9" name="Freeform: Shape 91"/>
          <p:cNvSpPr/>
          <p:nvPr/>
        </p:nvSpPr>
        <p:spPr>
          <a:xfrm>
            <a:off x="5440406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0" name="Freeform: Shape 92"/>
          <p:cNvSpPr/>
          <p:nvPr/>
        </p:nvSpPr>
        <p:spPr>
          <a:xfrm flipH="1">
            <a:off x="5402657" y="1440109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6" name="Freeform: Shape 1"/>
          <p:cNvSpPr/>
          <p:nvPr/>
        </p:nvSpPr>
        <p:spPr>
          <a:xfrm>
            <a:off x="4350105" y="1409447"/>
            <a:ext cx="334537" cy="373907"/>
          </a:xfrm>
          <a:custGeom>
            <a:avLst/>
            <a:gdLst>
              <a:gd name="connsiteX0" fmla="*/ 0 w 512956"/>
              <a:gd name="connsiteY0" fmla="*/ 256478 h 498542"/>
              <a:gd name="connsiteX1" fmla="*/ 178420 w 512956"/>
              <a:gd name="connsiteY1" fmla="*/ 490653 h 498542"/>
              <a:gd name="connsiteX2" fmla="*/ 512956 w 512956"/>
              <a:gd name="connsiteY2" fmla="*/ 0 h 49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56" h="498542">
                <a:moveTo>
                  <a:pt x="0" y="256478"/>
                </a:moveTo>
                <a:cubicBezTo>
                  <a:pt x="46463" y="394938"/>
                  <a:pt x="92927" y="533399"/>
                  <a:pt x="178420" y="490653"/>
                </a:cubicBezTo>
                <a:cubicBezTo>
                  <a:pt x="263913" y="447907"/>
                  <a:pt x="388434" y="223953"/>
                  <a:pt x="512956" y="0"/>
                </a:cubicBezTo>
              </a:path>
            </a:pathLst>
          </a:cu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4300308" y="1347944"/>
            <a:ext cx="434131" cy="515924"/>
          </a:xfrm>
          <a:prstGeom prst="ellipse">
            <a:avLst/>
          </a:prstGeom>
          <a:solidFill>
            <a:srgbClr val="D9D9D9">
              <a:alpha val="1176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6154384" y="128848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4" name="Freeform: Shape 91"/>
          <p:cNvSpPr/>
          <p:nvPr/>
        </p:nvSpPr>
        <p:spPr>
          <a:xfrm>
            <a:off x="6192133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5" name="Freeform: Shape 92"/>
          <p:cNvSpPr/>
          <p:nvPr/>
        </p:nvSpPr>
        <p:spPr>
          <a:xfrm flipH="1">
            <a:off x="6154384" y="142690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527174" y="2430554"/>
            <a:ext cx="434131" cy="515924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2" name="Freeform: Shape 91"/>
          <p:cNvSpPr/>
          <p:nvPr/>
        </p:nvSpPr>
        <p:spPr>
          <a:xfrm>
            <a:off x="1564923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6" name="Freeform: Shape 92"/>
          <p:cNvSpPr/>
          <p:nvPr/>
        </p:nvSpPr>
        <p:spPr>
          <a:xfrm flipH="1">
            <a:off x="1527174" y="2568974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6245444" y="2634224"/>
            <a:ext cx="301300" cy="386806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8" name="Freeform: Shape 91"/>
          <p:cNvSpPr/>
          <p:nvPr/>
        </p:nvSpPr>
        <p:spPr>
          <a:xfrm>
            <a:off x="6206555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29" name="Freeform: Shape 92"/>
          <p:cNvSpPr/>
          <p:nvPr/>
        </p:nvSpPr>
        <p:spPr>
          <a:xfrm flipH="1">
            <a:off x="6168806" y="2629697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0" name="Oval 229"/>
          <p:cNvSpPr/>
          <p:nvPr/>
        </p:nvSpPr>
        <p:spPr>
          <a:xfrm>
            <a:off x="7885749" y="1301689"/>
            <a:ext cx="148924" cy="253172"/>
          </a:xfrm>
          <a:prstGeom prst="ellipse">
            <a:avLst/>
          </a:prstGeom>
          <a:solidFill>
            <a:srgbClr val="D0CECE">
              <a:alpha val="784"/>
            </a:srgbClr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1" name="Freeform: Shape 91"/>
          <p:cNvSpPr/>
          <p:nvPr/>
        </p:nvSpPr>
        <p:spPr>
          <a:xfrm>
            <a:off x="7823509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232" name="Freeform: Shape 92"/>
          <p:cNvSpPr/>
          <p:nvPr/>
        </p:nvSpPr>
        <p:spPr>
          <a:xfrm flipH="1">
            <a:off x="7785760" y="1226471"/>
            <a:ext cx="358629" cy="377504"/>
          </a:xfrm>
          <a:custGeom>
            <a:avLst/>
            <a:gdLst>
              <a:gd name="connsiteX0" fmla="*/ 0 w 478172"/>
              <a:gd name="connsiteY0" fmla="*/ 503339 h 503339"/>
              <a:gd name="connsiteX1" fmla="*/ 226503 w 478172"/>
              <a:gd name="connsiteY1" fmla="*/ 201336 h 503339"/>
              <a:gd name="connsiteX2" fmla="*/ 478172 w 478172"/>
              <a:gd name="connsiteY2" fmla="*/ 0 h 50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172" h="503339">
                <a:moveTo>
                  <a:pt x="0" y="503339"/>
                </a:moveTo>
                <a:cubicBezTo>
                  <a:pt x="73404" y="394282"/>
                  <a:pt x="146808" y="285226"/>
                  <a:pt x="226503" y="201336"/>
                </a:cubicBezTo>
                <a:cubicBezTo>
                  <a:pt x="306198" y="117446"/>
                  <a:pt x="392185" y="58723"/>
                  <a:pt x="478172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/>
            <a:endParaRPr lang="en-US" sz="1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337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20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3" fill="hold">
                      <p:stCondLst>
                        <p:cond delay="0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500"/>
                            </p:stCondLst>
                            <p:childTnLst>
                              <p:par>
                                <p:cTn id="2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232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3" fill="hold">
                      <p:stCondLst>
                        <p:cond delay="0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00"/>
                            </p:stCondLst>
                            <p:childTnLst>
                              <p:par>
                                <p:cTn id="2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242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3" fill="hold">
                      <p:stCondLst>
                        <p:cond delay="0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500"/>
                            </p:stCondLst>
                            <p:childTnLst>
                              <p:par>
                                <p:cTn id="2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>
                      <p:stCondLst>
                        <p:cond delay="0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262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3" fill="hold">
                      <p:stCondLst>
                        <p:cond delay="0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>
                      <p:stCondLst>
                        <p:cond delay="0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500"/>
                            </p:stCondLst>
                            <p:childTnLst>
                              <p:par>
                                <p:cTn id="2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29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3" fill="hold">
                      <p:stCondLst>
                        <p:cond delay="0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500"/>
                            </p:stCondLst>
                            <p:childTnLst>
                              <p:par>
                                <p:cTn id="2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302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3" fill="hold">
                      <p:stCondLst>
                        <p:cond delay="0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500"/>
                            </p:stCondLst>
                            <p:childTnLst>
                              <p:par>
                                <p:cTn id="3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1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>
                      <p:stCondLst>
                        <p:cond delay="0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00"/>
                            </p:stCondLst>
                            <p:childTnLst>
                              <p:par>
                                <p:cTn id="3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4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500"/>
                            </p:stCondLst>
                            <p:childTnLst>
                              <p:par>
                                <p:cTn id="3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32" restart="whenNotActive" fill="hold" evtFilter="cancelBubble" nodeType="interactiveSeq">
                <p:stCondLst>
                  <p:cond evt="onClick" delay="0">
                    <p:tgtEl>
                      <p:spTgt spid="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3" fill="hold">
                      <p:stCondLst>
                        <p:cond delay="0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500"/>
                            </p:stCondLst>
                            <p:childTnLst>
                              <p:par>
                                <p:cTn id="3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0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500"/>
                            </p:stCondLst>
                            <p:childTnLst>
                              <p:par>
                                <p:cTn id="3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352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3" fill="hold">
                      <p:stCondLst>
                        <p:cond delay="0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500"/>
                            </p:stCondLst>
                            <p:childTnLst>
                              <p:par>
                                <p:cTn id="3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72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3" fill="hold">
                      <p:stCondLst>
                        <p:cond delay="0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500"/>
                            </p:stCondLst>
                            <p:childTnLst>
                              <p:par>
                                <p:cTn id="3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38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3" fill="hold">
                      <p:stCondLst>
                        <p:cond delay="0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500"/>
                            </p:stCondLst>
                            <p:childTnLst>
                              <p:par>
                                <p:cTn id="3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92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3" fill="hold">
                      <p:stCondLst>
                        <p:cond delay="0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500"/>
                            </p:stCondLst>
                            <p:childTnLst>
                              <p:par>
                                <p:cTn id="3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  <p:seq concurrent="1" nextAc="seek">
              <p:cTn id="402" restart="whenNotActive" fill="hold" evtFilter="cancelBubble" nodeType="interactiveSeq">
                <p:stCondLst>
                  <p:cond evt="onClick" delay="0">
                    <p:tgtEl>
                      <p:spTgt spid="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3" fill="hold">
                      <p:stCondLst>
                        <p:cond delay="0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500"/>
                            </p:stCondLst>
                            <p:childTnLst>
                              <p:par>
                                <p:cTn id="4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500"/>
                            </p:stCondLst>
                            <p:childTnLst>
                              <p:par>
                                <p:cTn id="4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422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3" fill="hold">
                      <p:stCondLst>
                        <p:cond delay="0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500"/>
                            </p:stCondLst>
                            <p:childTnLst>
                              <p:par>
                                <p:cTn id="4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500"/>
                            </p:stCondLst>
                            <p:childTnLst>
                              <p:par>
                                <p:cTn id="4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442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3" fill="hold">
                      <p:stCondLst>
                        <p:cond delay="0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8" fill="hold">
                            <p:stCondLst>
                              <p:cond delay="500"/>
                            </p:stCondLst>
                            <p:childTnLst>
                              <p:par>
                                <p:cTn id="4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500"/>
                            </p:stCondLst>
                            <p:childTnLst>
                              <p:par>
                                <p:cTn id="4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462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3" fill="hold">
                      <p:stCondLst>
                        <p:cond delay="0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47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3" fill="hold">
                      <p:stCondLst>
                        <p:cond delay="0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482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3" fill="hold">
                      <p:stCondLst>
                        <p:cond delay="0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500"/>
                            </p:stCondLst>
                            <p:childTnLst>
                              <p:par>
                                <p:cTn id="4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492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3" fill="hold">
                      <p:stCondLst>
                        <p:cond delay="0"/>
                      </p:stCondLst>
                      <p:childTnLst>
                        <p:par>
                          <p:cTn id="494" fill="hold">
                            <p:stCondLst>
                              <p:cond delay="0"/>
                            </p:stCondLst>
                            <p:childTnLst>
                              <p:par>
                                <p:cTn id="4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500"/>
                            </p:stCondLst>
                            <p:childTnLst>
                              <p:par>
                                <p:cTn id="4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502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3" fill="hold">
                      <p:stCondLst>
                        <p:cond delay="0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8" fill="hold">
                            <p:stCondLst>
                              <p:cond delay="500"/>
                            </p:stCondLst>
                            <p:childTnLst>
                              <p:par>
                                <p:cTn id="5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512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3" fill="hold">
                      <p:stCondLst>
                        <p:cond delay="0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500"/>
                            </p:stCondLst>
                            <p:childTnLst>
                              <p:par>
                                <p:cTn id="5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522" restart="whenNotActive" fill="hold" evtFilter="cancelBubble" nodeType="interactiveSeq">
                <p:stCondLst>
                  <p:cond evt="onClick" delay="0">
                    <p:tgtEl>
                      <p:spTgt spid="1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3" fill="hold">
                      <p:stCondLst>
                        <p:cond delay="0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6"/>
                  </p:tgtEl>
                </p:cond>
              </p:nextCondLst>
            </p:seq>
            <p:seq concurrent="1" nextAc="seek">
              <p:cTn id="532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3" fill="hold">
                      <p:stCondLst>
                        <p:cond delay="0"/>
                      </p:stCondLst>
                      <p:childTnLst>
                        <p:par>
                          <p:cTn id="534" fill="hold">
                            <p:stCondLst>
                              <p:cond delay="0"/>
                            </p:stCondLst>
                            <p:childTnLst>
                              <p:par>
                                <p:cTn id="5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8" fill="hold">
                            <p:stCondLst>
                              <p:cond delay="500"/>
                            </p:stCondLst>
                            <p:childTnLst>
                              <p:par>
                                <p:cTn id="5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542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3" fill="hold">
                      <p:stCondLst>
                        <p:cond delay="0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500"/>
                            </p:stCondLst>
                            <p:childTnLst>
                              <p:par>
                                <p:cTn id="5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552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3" fill="hold">
                      <p:stCondLst>
                        <p:cond delay="0"/>
                      </p:stCondLst>
                      <p:childTnLst>
                        <p:par>
                          <p:cTn id="554" fill="hold">
                            <p:stCondLst>
                              <p:cond delay="0"/>
                            </p:stCondLst>
                            <p:childTnLst>
                              <p:par>
                                <p:cTn id="5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500"/>
                            </p:stCondLst>
                            <p:childTnLst>
                              <p:par>
                                <p:cTn id="5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2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3" fill="hold">
                      <p:stCondLst>
                        <p:cond delay="0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572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3" fill="hold">
                      <p:stCondLst>
                        <p:cond delay="0"/>
                      </p:stCondLst>
                      <p:childTnLst>
                        <p:par>
                          <p:cTn id="574" fill="hold">
                            <p:stCondLst>
                              <p:cond delay="0"/>
                            </p:stCondLst>
                            <p:childTnLst>
                              <p:par>
                                <p:cTn id="5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500"/>
                            </p:stCondLst>
                            <p:childTnLst>
                              <p:par>
                                <p:cTn id="5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582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3" fill="hold">
                      <p:stCondLst>
                        <p:cond delay="0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588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9" fill="hold">
                      <p:stCondLst>
                        <p:cond delay="0"/>
                      </p:stCondLst>
                      <p:childTnLst>
                        <p:par>
                          <p:cTn id="590" fill="hold">
                            <p:stCondLst>
                              <p:cond delay="0"/>
                            </p:stCondLst>
                            <p:childTnLst>
                              <p:par>
                                <p:cTn id="5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00"/>
                            </p:stCondLst>
                            <p:childTnLst>
                              <p:par>
                                <p:cTn id="5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598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9" fill="hold">
                      <p:stCondLst>
                        <p:cond delay="0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500"/>
                            </p:stCondLst>
                            <p:childTnLst>
                              <p:par>
                                <p:cTn id="6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60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9" fill="hold">
                      <p:stCondLst>
                        <p:cond delay="0"/>
                      </p:stCondLst>
                      <p:childTnLst>
                        <p:par>
                          <p:cTn id="610" fill="hold">
                            <p:stCondLst>
                              <p:cond delay="0"/>
                            </p:stCondLst>
                            <p:childTnLst>
                              <p:par>
                                <p:cTn id="6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3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500"/>
                            </p:stCondLst>
                            <p:childTnLst>
                              <p:par>
                                <p:cTn id="6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618" restart="whenNotActive" fill="hold" evtFilter="cancelBubble" nodeType="interactiveSeq">
                <p:stCondLst>
                  <p:cond evt="onClick" delay="0">
                    <p:tgtEl>
                      <p:spTgt spid="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9" fill="hold">
                      <p:stCondLst>
                        <p:cond delay="0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3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0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  <p:bldP spid="45" grpId="0" animBg="1"/>
      <p:bldP spid="47" grpId="0" animBg="1"/>
      <p:bldP spid="48" grpId="0" animBg="1"/>
      <p:bldP spid="50" grpId="0" animBg="1"/>
      <p:bldP spid="51" grpId="0" animBg="1"/>
      <p:bldP spid="53" grpId="0" animBg="1"/>
      <p:bldP spid="54" grpId="0" animBg="1"/>
      <p:bldP spid="56" grpId="0" animBg="1"/>
      <p:bldP spid="57" grpId="0" animBg="1"/>
      <p:bldP spid="62" grpId="0" animBg="1"/>
      <p:bldP spid="63" grpId="0" animBg="1"/>
      <p:bldP spid="65" grpId="0" animBg="1"/>
      <p:bldP spid="66" grpId="0" animBg="1"/>
      <p:bldP spid="68" grpId="0" animBg="1"/>
      <p:bldP spid="69" grpId="0" animBg="1"/>
      <p:bldP spid="71" grpId="0" animBg="1"/>
      <p:bldP spid="72" grpId="0" animBg="1"/>
      <p:bldP spid="74" grpId="0" animBg="1"/>
      <p:bldP spid="75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89" grpId="0" animBg="1"/>
      <p:bldP spid="90" grpId="0" animBg="1"/>
      <p:bldP spid="92" grpId="0" animBg="1"/>
      <p:bldP spid="93" grpId="0" animBg="1"/>
      <p:bldP spid="95" grpId="0" animBg="1"/>
      <p:bldP spid="96" grpId="0" animBg="1"/>
      <p:bldP spid="98" grpId="0" animBg="1"/>
      <p:bldP spid="99" grpId="0" animBg="1"/>
      <p:bldP spid="101" grpId="0" animBg="1"/>
      <p:bldP spid="102" grpId="0" animBg="1"/>
      <p:bldP spid="107" grpId="0" animBg="1"/>
      <p:bldP spid="108" grpId="0" animBg="1"/>
      <p:bldP spid="110" grpId="0" animBg="1"/>
      <p:bldP spid="111" grpId="0" animBg="1"/>
      <p:bldP spid="116" grpId="0" animBg="1"/>
      <p:bldP spid="117" grpId="0" animBg="1"/>
      <p:bldP spid="119" grpId="0" animBg="1"/>
      <p:bldP spid="120" grpId="0" animBg="1"/>
      <p:bldP spid="122" grpId="0" animBg="1"/>
      <p:bldP spid="123" grpId="0" animBg="1"/>
      <p:bldP spid="125" grpId="0" animBg="1"/>
      <p:bldP spid="126" grpId="0" animBg="1"/>
      <p:bldP spid="128" grpId="0" animBg="1"/>
      <p:bldP spid="129" grpId="0" animBg="1"/>
      <p:bldP spid="131" grpId="0" animBg="1"/>
      <p:bldP spid="132" grpId="0" animBg="1"/>
      <p:bldP spid="134" grpId="0" animBg="1"/>
      <p:bldP spid="135" grpId="0" animBg="1"/>
      <p:bldP spid="137" grpId="0" animBg="1"/>
      <p:bldP spid="138" grpId="0" animBg="1"/>
      <p:bldP spid="143" grpId="0" animBg="1"/>
      <p:bldP spid="144" grpId="0" animBg="1"/>
      <p:bldP spid="146" grpId="0" animBg="1"/>
      <p:bldP spid="147" grpId="0" animBg="1"/>
      <p:bldP spid="149" grpId="0" animBg="1"/>
      <p:bldP spid="150" grpId="0" animBg="1"/>
      <p:bldP spid="152" grpId="0" animBg="1"/>
      <p:bldP spid="153" grpId="0" animBg="1"/>
      <p:bldP spid="155" grpId="0" animBg="1"/>
      <p:bldP spid="156" grpId="0" animBg="1"/>
      <p:bldP spid="158" grpId="0" animBg="1"/>
      <p:bldP spid="159" grpId="0" animBg="1"/>
      <p:bldP spid="161" grpId="0" animBg="1"/>
      <p:bldP spid="162" grpId="0" animBg="1"/>
      <p:bldP spid="164" grpId="0" animBg="1"/>
      <p:bldP spid="165" grpId="0" animBg="1"/>
      <p:bldP spid="167" grpId="0" animBg="1"/>
      <p:bldP spid="168" grpId="0" animBg="1"/>
      <p:bldP spid="170" grpId="0" animBg="1"/>
      <p:bldP spid="171" grpId="0" animBg="1"/>
      <p:bldP spid="173" grpId="0" animBg="1"/>
      <p:bldP spid="174" grpId="0" animBg="1"/>
      <p:bldP spid="182" grpId="0" animBg="1"/>
      <p:bldP spid="183" grpId="0" animBg="1"/>
      <p:bldP spid="185" grpId="0" animBg="1"/>
      <p:bldP spid="186" grpId="0" animBg="1"/>
      <p:bldP spid="188" grpId="0" animBg="1"/>
      <p:bldP spid="189" grpId="0" animBg="1"/>
      <p:bldP spid="191" grpId="0" animBg="1"/>
      <p:bldP spid="192" grpId="0" animBg="1"/>
      <p:bldP spid="194" grpId="0" animBg="1"/>
      <p:bldP spid="195" grpId="0" animBg="1"/>
      <p:bldP spid="197" grpId="0" animBg="1"/>
      <p:bldP spid="198" grpId="0" animBg="1"/>
      <p:bldP spid="200" grpId="0" animBg="1"/>
      <p:bldP spid="201" grpId="0" animBg="1"/>
      <p:bldP spid="203" grpId="0" animBg="1"/>
      <p:bldP spid="204" grpId="0" animBg="1"/>
      <p:bldP spid="211" grpId="0" animBg="1"/>
      <p:bldP spid="212" grpId="0" animBg="1"/>
      <p:bldP spid="209" grpId="0" animBg="1"/>
      <p:bldP spid="215" grpId="0" animBg="1"/>
      <p:bldP spid="219" grpId="0" animBg="1"/>
      <p:bldP spid="220" grpId="0" animBg="1"/>
      <p:bldP spid="216" grpId="0" animBg="1"/>
      <p:bldP spid="224" grpId="0" animBg="1"/>
      <p:bldP spid="225" grpId="0" animBg="1"/>
      <p:bldP spid="222" grpId="0" animBg="1"/>
      <p:bldP spid="226" grpId="0" animBg="1"/>
      <p:bldP spid="228" grpId="0" animBg="1"/>
      <p:bldP spid="229" grpId="0" animBg="1"/>
      <p:bldP spid="231" grpId="0" animBg="1"/>
      <p:bldP spid="23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712</TotalTime>
  <Words>283</Words>
  <Application>Microsoft Office PowerPoint</Application>
  <PresentationFormat>On-screen Show (16:9)</PresentationFormat>
  <Paragraphs>130</Paragraphs>
  <Slides>64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64</vt:i4>
      </vt:variant>
    </vt:vector>
  </HeadingPairs>
  <TitlesOfParts>
    <vt:vector size="69" baseType="lpstr">
      <vt:lpstr>Arial</vt:lpstr>
      <vt:lpstr>Calibri</vt:lpstr>
      <vt:lpstr>Calibri Light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</dc:creator>
  <cp:lastModifiedBy>John Rodwell</cp:lastModifiedBy>
  <cp:revision>50</cp:revision>
  <dcterms:created xsi:type="dcterms:W3CDTF">2017-01-30T16:28:14Z</dcterms:created>
  <dcterms:modified xsi:type="dcterms:W3CDTF">2018-01-06T13:53:50Z</dcterms:modified>
</cp:coreProperties>
</file>