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C00CC"/>
    <a:srgbClr val="03999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4660"/>
  </p:normalViewPr>
  <p:slideViewPr>
    <p:cSldViewPr snapToGrid="0">
      <p:cViewPr varScale="1">
        <p:scale>
          <a:sx n="114" d="100"/>
          <a:sy n="114" d="100"/>
        </p:scale>
        <p:origin x="8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7BC7-D0A6-453C-B8FF-61D1B86B6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5EE9C-E3D9-4F65-95F7-F8BB801D6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7A58E-5AE1-44D6-A8A7-E5B7816EB3B0}"/>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5" name="Footer Placeholder 4">
            <a:extLst>
              <a:ext uri="{FF2B5EF4-FFF2-40B4-BE49-F238E27FC236}">
                <a16:creationId xmlns:a16="http://schemas.microsoft.com/office/drawing/2014/main" id="{3A5FC809-BC50-448A-BD84-BDF3D8688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081FF-5A8D-430F-8FDA-754CC5E09E22}"/>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413652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F759-0577-45DF-870E-09C4B5A745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E851C-9775-4A44-A87A-1FB146A58E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E93BF-53F7-4117-890A-15B5EBC1AFAB}"/>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5" name="Footer Placeholder 4">
            <a:extLst>
              <a:ext uri="{FF2B5EF4-FFF2-40B4-BE49-F238E27FC236}">
                <a16:creationId xmlns:a16="http://schemas.microsoft.com/office/drawing/2014/main" id="{E8347FA8-43DD-421D-837C-9973F28A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96157-9E9A-43C4-8177-20323D4BF4AB}"/>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84820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63574-DF5C-420F-ADF0-14FF14D5C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AFD79-3BF6-4ECA-A655-7843E9AFED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155C8-A7F6-49FA-A837-0AA42B729C6C}"/>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5" name="Footer Placeholder 4">
            <a:extLst>
              <a:ext uri="{FF2B5EF4-FFF2-40B4-BE49-F238E27FC236}">
                <a16:creationId xmlns:a16="http://schemas.microsoft.com/office/drawing/2014/main" id="{60E5E070-B802-4714-B05D-CA9C491AD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AA13F-218B-4745-80CC-096E85CE261A}"/>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259001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ABB2-DA7F-4FF0-B99E-C4B2EBC2E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632B8-79C2-4B36-90CB-BCB0FB6FB3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20B7B-CD0B-4B37-9EE2-7373741EDCE3}"/>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5" name="Footer Placeholder 4">
            <a:extLst>
              <a:ext uri="{FF2B5EF4-FFF2-40B4-BE49-F238E27FC236}">
                <a16:creationId xmlns:a16="http://schemas.microsoft.com/office/drawing/2014/main" id="{096D1CAC-FB24-444B-8AC2-D0F023431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DB561-B5B3-4DC9-A6A0-58E5A9573006}"/>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30084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C628-AEA3-40FE-A769-A95B93D8A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D19642-0866-4728-8401-43F76E2A7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5CD9DD-BD6E-4872-ACA3-6CE8F50AC73B}"/>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5" name="Footer Placeholder 4">
            <a:extLst>
              <a:ext uri="{FF2B5EF4-FFF2-40B4-BE49-F238E27FC236}">
                <a16:creationId xmlns:a16="http://schemas.microsoft.com/office/drawing/2014/main" id="{4EA0F9DF-4C95-4311-A307-62B7C35C4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B7575-2E8A-42C0-96AB-10C6A72CE35B}"/>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17200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1A88-4179-41E0-AD15-102FA3AD6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3E62E-795A-41E1-94EE-37EF971A53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83B9C-3F05-4BF1-A81A-E85C861165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BF34-4FA7-4A26-810D-62A65A6996E4}"/>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6" name="Footer Placeholder 5">
            <a:extLst>
              <a:ext uri="{FF2B5EF4-FFF2-40B4-BE49-F238E27FC236}">
                <a16:creationId xmlns:a16="http://schemas.microsoft.com/office/drawing/2014/main" id="{C1B9AB45-FD1A-42AE-8AA6-CA71E0ECB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1ABFB-0B08-413A-94B0-86C04F0F6614}"/>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336384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7997-C280-4033-A427-7D9FC3A12C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92D6AC-558D-483C-A407-67E88A189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D53BEF-99FE-4FFB-8F47-34B7504412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E2F404-C1BC-4F92-BB52-5271A61AB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71D5AA-6E09-40D0-A530-F5E571DB80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EE8A7-D5FA-494B-BE30-00AF55B24D10}"/>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8" name="Footer Placeholder 7">
            <a:extLst>
              <a:ext uri="{FF2B5EF4-FFF2-40B4-BE49-F238E27FC236}">
                <a16:creationId xmlns:a16="http://schemas.microsoft.com/office/drawing/2014/main" id="{F8D06E09-E5E8-4030-A0C5-AD566A1D32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1F5C81-01C8-41DB-B928-22992D9A23F5}"/>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249867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E2AD-E0C8-4676-AB38-3A2CB7A2F8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DE227-94D7-491C-B948-410C4B870370}"/>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4" name="Footer Placeholder 3">
            <a:extLst>
              <a:ext uri="{FF2B5EF4-FFF2-40B4-BE49-F238E27FC236}">
                <a16:creationId xmlns:a16="http://schemas.microsoft.com/office/drawing/2014/main" id="{5A8524EC-B4D0-4F92-BADE-DFB615995C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B6C9C7-E313-4B16-96D7-E3563DB7634F}"/>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206407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2AAD2-10A2-49E7-8D8B-2CD5BCCB3BE0}"/>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3" name="Footer Placeholder 2">
            <a:extLst>
              <a:ext uri="{FF2B5EF4-FFF2-40B4-BE49-F238E27FC236}">
                <a16:creationId xmlns:a16="http://schemas.microsoft.com/office/drawing/2014/main" id="{AAC0B990-2754-4AE9-A0FD-B49CC04FC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2FFE45-F53E-4BB7-8493-D19ECBC4534B}"/>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117281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8820-2CE3-4140-AF44-7330864DE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E5F583-9EFE-4B07-BBF8-ED311AA20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72B04B-0FDD-4558-8EFB-EDE4C8431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ED5662-5CC6-449A-A3CA-E95B5F3601D4}"/>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6" name="Footer Placeholder 5">
            <a:extLst>
              <a:ext uri="{FF2B5EF4-FFF2-40B4-BE49-F238E27FC236}">
                <a16:creationId xmlns:a16="http://schemas.microsoft.com/office/drawing/2014/main" id="{1F4D2790-7E4F-41D6-ADBD-EFD7C7427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FFD39-EE6D-4F61-BAF4-7B4B4D5BBA7D}"/>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362400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3645-F670-4FD9-AD7E-7AB58273D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72721-69BE-4FAA-878B-871E2A360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F1995-9918-4FB3-BC52-2CB3869A8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E209D0-4807-4A88-9F43-61701D1B6779}"/>
              </a:ext>
            </a:extLst>
          </p:cNvPr>
          <p:cNvSpPr>
            <a:spLocks noGrp="1"/>
          </p:cNvSpPr>
          <p:nvPr>
            <p:ph type="dt" sz="half" idx="10"/>
          </p:nvPr>
        </p:nvSpPr>
        <p:spPr/>
        <p:txBody>
          <a:bodyPr/>
          <a:lstStyle/>
          <a:p>
            <a:fld id="{8543C5D9-AF16-44B0-9522-EC05C3DF756C}" type="datetimeFigureOut">
              <a:rPr lang="en-US" smtClean="0"/>
              <a:t>5/3/2019</a:t>
            </a:fld>
            <a:endParaRPr lang="en-US"/>
          </a:p>
        </p:txBody>
      </p:sp>
      <p:sp>
        <p:nvSpPr>
          <p:cNvPr id="6" name="Footer Placeholder 5">
            <a:extLst>
              <a:ext uri="{FF2B5EF4-FFF2-40B4-BE49-F238E27FC236}">
                <a16:creationId xmlns:a16="http://schemas.microsoft.com/office/drawing/2014/main" id="{940F1981-1916-4A74-8DD7-4BB83E388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A6E8E-C98C-4BE4-B4BB-56164FF77B7A}"/>
              </a:ext>
            </a:extLst>
          </p:cNvPr>
          <p:cNvSpPr>
            <a:spLocks noGrp="1"/>
          </p:cNvSpPr>
          <p:nvPr>
            <p:ph type="sldNum" sz="quarter" idx="12"/>
          </p:nvPr>
        </p:nvSpPr>
        <p:spPr/>
        <p:txBody>
          <a:bodyPr/>
          <a:lstStyle/>
          <a:p>
            <a:fld id="{421B64FD-3202-4E3D-88B6-F2D82B1CFDFE}" type="slidenum">
              <a:rPr lang="en-US" smtClean="0"/>
              <a:t>‹#›</a:t>
            </a:fld>
            <a:endParaRPr lang="en-US"/>
          </a:p>
        </p:txBody>
      </p:sp>
    </p:spTree>
    <p:extLst>
      <p:ext uri="{BB962C8B-B14F-4D97-AF65-F5344CB8AC3E}">
        <p14:creationId xmlns:p14="http://schemas.microsoft.com/office/powerpoint/2010/main" val="51572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F6CCF-52D7-417B-9A15-2EA9AD48A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A8A1DD-3558-4BDB-BDA2-552F30E36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8A4AF-0A9D-4CC1-92F3-DADF71635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3C5D9-AF16-44B0-9522-EC05C3DF756C}" type="datetimeFigureOut">
              <a:rPr lang="en-US" smtClean="0"/>
              <a:t>5/3/2019</a:t>
            </a:fld>
            <a:endParaRPr lang="en-US"/>
          </a:p>
        </p:txBody>
      </p:sp>
      <p:sp>
        <p:nvSpPr>
          <p:cNvPr id="5" name="Footer Placeholder 4">
            <a:extLst>
              <a:ext uri="{FF2B5EF4-FFF2-40B4-BE49-F238E27FC236}">
                <a16:creationId xmlns:a16="http://schemas.microsoft.com/office/drawing/2014/main" id="{105E0B6A-7F0C-4D1F-8D9E-CB08A52E3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49C77-22CA-42E7-AB63-C04603631F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B64FD-3202-4E3D-88B6-F2D82B1CFDFE}" type="slidenum">
              <a:rPr lang="en-US" smtClean="0"/>
              <a:t>‹#›</a:t>
            </a:fld>
            <a:endParaRPr lang="en-US"/>
          </a:p>
        </p:txBody>
      </p:sp>
    </p:spTree>
    <p:extLst>
      <p:ext uri="{BB962C8B-B14F-4D97-AF65-F5344CB8AC3E}">
        <p14:creationId xmlns:p14="http://schemas.microsoft.com/office/powerpoint/2010/main" val="178649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image" Target="../media/image1.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276089"/>
            <a:ext cx="12202560" cy="5819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24703"/>
            <a:ext cx="3018700" cy="6833297"/>
          </a:xfrm>
          <a:prstGeom prst="rect">
            <a:avLst/>
          </a:prstGeom>
          <a:solidFill>
            <a:schemeClr val="tx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857967"/>
            <a:ext cx="3061607" cy="646331"/>
          </a:xfrm>
          <a:prstGeom prst="rect">
            <a:avLst/>
          </a:prstGeom>
          <a:noFill/>
        </p:spPr>
        <p:txBody>
          <a:bodyPr wrap="square" rtlCol="0">
            <a:spAutoFit/>
          </a:bodyPr>
          <a:lstStyle/>
          <a:p>
            <a:pPr algn="just"/>
            <a:r>
              <a:rPr lang="en-GB" sz="1200" dirty="0">
                <a:solidFill>
                  <a:schemeClr val="accent4">
                    <a:lumMod val="60000"/>
                    <a:lumOff val="40000"/>
                  </a:schemeClr>
                </a:solidFill>
              </a:rPr>
              <a:t>1. Move all of the ‘Across’ words to one side of the central grid, and the ‘Down’ words to the other</a:t>
            </a:r>
          </a:p>
        </p:txBody>
      </p:sp>
      <p:sp>
        <p:nvSpPr>
          <p:cNvPr id="7" name="TextBox 6"/>
          <p:cNvSpPr txBox="1"/>
          <p:nvPr/>
        </p:nvSpPr>
        <p:spPr>
          <a:xfrm>
            <a:off x="0" y="3134511"/>
            <a:ext cx="3061607" cy="1015663"/>
          </a:xfrm>
          <a:prstGeom prst="rect">
            <a:avLst/>
          </a:prstGeom>
          <a:noFill/>
        </p:spPr>
        <p:txBody>
          <a:bodyPr wrap="square" rtlCol="0">
            <a:spAutoFit/>
          </a:bodyPr>
          <a:lstStyle/>
          <a:p>
            <a:pPr algn="just"/>
            <a:r>
              <a:rPr lang="en-GB" sz="1200" dirty="0">
                <a:solidFill>
                  <a:schemeClr val="accent4">
                    <a:lumMod val="60000"/>
                    <a:lumOff val="40000"/>
                  </a:schemeClr>
                </a:solidFill>
              </a:rPr>
              <a:t>2. Begin by placing the word ‘Scrabworder’ across the centre of the grid so that the highlighted central square is covered by one of the letters. (Alternatively, place it anywhere on the grid).</a:t>
            </a:r>
          </a:p>
        </p:txBody>
      </p:sp>
      <p:sp>
        <p:nvSpPr>
          <p:cNvPr id="8" name="TextBox 7"/>
          <p:cNvSpPr txBox="1"/>
          <p:nvPr/>
        </p:nvSpPr>
        <p:spPr>
          <a:xfrm>
            <a:off x="9118254" y="1031817"/>
            <a:ext cx="3023506" cy="830997"/>
          </a:xfrm>
          <a:prstGeom prst="rect">
            <a:avLst/>
          </a:prstGeom>
          <a:noFill/>
        </p:spPr>
        <p:txBody>
          <a:bodyPr wrap="square" rtlCol="0">
            <a:spAutoFit/>
          </a:bodyPr>
          <a:lstStyle/>
          <a:p>
            <a:pPr algn="just"/>
            <a:r>
              <a:rPr lang="en-GB" sz="1200" dirty="0">
                <a:solidFill>
                  <a:schemeClr val="bg1"/>
                </a:solidFill>
              </a:rPr>
              <a:t>5. The game begins by the player with the word ‘Scrabworder’ placing it across the centre of the grid so that the highlighted central square is covered by a letter.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5" y="1524381"/>
            <a:ext cx="2772000" cy="1555288"/>
          </a:xfrm>
          <a:prstGeom prst="rect">
            <a:avLst/>
          </a:prstGeom>
          <a:noFill/>
          <a:ln w="1905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75" y="4181907"/>
            <a:ext cx="2772000" cy="1558918"/>
          </a:xfrm>
          <a:prstGeom prst="rect">
            <a:avLst/>
          </a:prstGeom>
          <a:noFill/>
          <a:ln w="1905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7625" y="5752869"/>
            <a:ext cx="3061607" cy="1046440"/>
          </a:xfrm>
          <a:prstGeom prst="rect">
            <a:avLst/>
          </a:prstGeom>
          <a:noFill/>
        </p:spPr>
        <p:txBody>
          <a:bodyPr wrap="square" rtlCol="0">
            <a:spAutoFit/>
          </a:bodyPr>
          <a:lstStyle/>
          <a:p>
            <a:pPr algn="just"/>
            <a:r>
              <a:rPr lang="en-GB" sz="1200" dirty="0">
                <a:solidFill>
                  <a:schemeClr val="accent4">
                    <a:lumMod val="60000"/>
                    <a:lumOff val="40000"/>
                  </a:schemeClr>
                </a:solidFill>
              </a:rPr>
              <a:t>3. From this point simply grab and move the words onto the grid as you might see in a game of Scrabble. </a:t>
            </a:r>
          </a:p>
          <a:p>
            <a:r>
              <a:rPr lang="en-GB" sz="1200" dirty="0">
                <a:solidFill>
                  <a:schemeClr val="accent4">
                    <a:lumMod val="60000"/>
                    <a:lumOff val="40000"/>
                  </a:schemeClr>
                </a:solidFill>
              </a:rPr>
              <a:t>Aim to place as many of the words onto the grid as you can. </a:t>
            </a:r>
            <a:r>
              <a:rPr lang="en-GB" sz="1400" b="1" dirty="0">
                <a:solidFill>
                  <a:srgbClr val="FFFF00"/>
                </a:solidFill>
                <a:effectLst>
                  <a:glow rad="101600">
                    <a:schemeClr val="accent4">
                      <a:satMod val="175000"/>
                      <a:alpha val="40000"/>
                    </a:schemeClr>
                  </a:glow>
                  <a:outerShdw blurRad="38100" dist="38100" dir="2700000" algn="tl">
                    <a:srgbClr val="000000">
                      <a:alpha val="43137"/>
                    </a:srgbClr>
                  </a:outerShdw>
                </a:effectLst>
              </a:rPr>
              <a:t>PLAY ON SLIDE 2</a:t>
            </a:r>
            <a:endParaRPr lang="en-GB" sz="1400" dirty="0">
              <a:solidFill>
                <a:srgbClr val="FFFF00"/>
              </a:solidFill>
              <a:effectLst>
                <a:glow rad="101600">
                  <a:schemeClr val="accent4">
                    <a:satMod val="175000"/>
                    <a:alpha val="40000"/>
                  </a:schemeClr>
                </a:glow>
                <a:outerShdw blurRad="38100" dist="38100" dir="2700000" algn="tl">
                  <a:srgbClr val="000000">
                    <a:alpha val="43137"/>
                  </a:srgbClr>
                </a:outerShdw>
              </a:effectLst>
            </a:endParaRPr>
          </a:p>
        </p:txBody>
      </p:sp>
      <p:sp>
        <p:nvSpPr>
          <p:cNvPr id="14" name="TextBox 13"/>
          <p:cNvSpPr txBox="1"/>
          <p:nvPr/>
        </p:nvSpPr>
        <p:spPr>
          <a:xfrm>
            <a:off x="3018700" y="1031817"/>
            <a:ext cx="3004413" cy="830997"/>
          </a:xfrm>
          <a:prstGeom prst="rect">
            <a:avLst/>
          </a:prstGeom>
          <a:noFill/>
        </p:spPr>
        <p:txBody>
          <a:bodyPr wrap="square" rtlCol="0">
            <a:spAutoFit/>
          </a:bodyPr>
          <a:lstStyle/>
          <a:p>
            <a:pPr algn="just"/>
            <a:r>
              <a:rPr lang="en-GB" sz="1200" dirty="0">
                <a:solidFill>
                  <a:schemeClr val="bg1"/>
                </a:solidFill>
              </a:rPr>
              <a:t>1. ‘Shuffle’ the words wherever they are on the slide by selecting a random number of them then right-click &gt; </a:t>
            </a:r>
            <a:r>
              <a:rPr lang="en-GB" sz="1200" dirty="0">
                <a:solidFill>
                  <a:srgbClr val="FFFF00"/>
                </a:solidFill>
              </a:rPr>
              <a:t>‘Bring to front’ </a:t>
            </a:r>
            <a:r>
              <a:rPr lang="en-GB" sz="1200" dirty="0">
                <a:solidFill>
                  <a:schemeClr val="bg1"/>
                </a:solidFill>
              </a:rPr>
              <a:t>or </a:t>
            </a:r>
            <a:r>
              <a:rPr lang="en-GB" sz="1200" dirty="0">
                <a:solidFill>
                  <a:srgbClr val="FFFF00"/>
                </a:solidFill>
              </a:rPr>
              <a:t>‘Send to Back’.</a:t>
            </a:r>
            <a:r>
              <a:rPr lang="en-GB" sz="1200" dirty="0">
                <a:solidFill>
                  <a:schemeClr val="bg1"/>
                </a:solidFill>
              </a:rPr>
              <a:t> (Repeat as you wish)</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906" y="1908532"/>
            <a:ext cx="2772000" cy="1603431"/>
          </a:xfrm>
          <a:prstGeom prst="rect">
            <a:avLst/>
          </a:prstGeom>
          <a:noFill/>
          <a:ln w="1905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018700" y="3596683"/>
            <a:ext cx="2888206" cy="1200329"/>
          </a:xfrm>
          <a:prstGeom prst="rect">
            <a:avLst/>
          </a:prstGeom>
          <a:noFill/>
        </p:spPr>
        <p:txBody>
          <a:bodyPr wrap="square" rtlCol="0">
            <a:spAutoFit/>
          </a:bodyPr>
          <a:lstStyle/>
          <a:p>
            <a:pPr algn="just"/>
            <a:r>
              <a:rPr lang="en-GB" sz="1200" dirty="0">
                <a:solidFill>
                  <a:schemeClr val="bg1"/>
                </a:solidFill>
              </a:rPr>
              <a:t>2. Press &amp; hold the Shift key and drag your cursor across the whole screen to select every word. Then click on the Home tab &gt; Arrange &gt; Align &gt; </a:t>
            </a:r>
            <a:r>
              <a:rPr lang="en-GB" sz="1200" dirty="0">
                <a:solidFill>
                  <a:srgbClr val="FFFF00"/>
                </a:solidFill>
              </a:rPr>
              <a:t>Align Centre. </a:t>
            </a:r>
          </a:p>
          <a:p>
            <a:pPr algn="just"/>
            <a:r>
              <a:rPr lang="en-GB" sz="1200" dirty="0">
                <a:solidFill>
                  <a:schemeClr val="bg1"/>
                </a:solidFill>
              </a:rPr>
              <a:t>Then while all still selected: Arrange &gt; Align &gt; </a:t>
            </a:r>
            <a:r>
              <a:rPr lang="en-GB" sz="1200" dirty="0">
                <a:solidFill>
                  <a:srgbClr val="FFFF00"/>
                </a:solidFill>
              </a:rPr>
              <a:t>Align Middle</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171" y="4901374"/>
            <a:ext cx="2725879" cy="1728000"/>
          </a:xfrm>
          <a:prstGeom prst="rect">
            <a:avLst/>
          </a:prstGeom>
          <a:noFill/>
          <a:ln w="1905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p:cNvPicPr>
          <p:nvPr/>
        </p:nvPicPr>
        <p:blipFill rotWithShape="1">
          <a:blip r:embed="rId7" cstate="print">
            <a:extLst>
              <a:ext uri="{28A0092B-C50C-407E-A947-70E740481C1C}">
                <a14:useLocalDpi xmlns:a14="http://schemas.microsoft.com/office/drawing/2010/main" val="0"/>
              </a:ext>
            </a:extLst>
          </a:blip>
          <a:srcRect l="19480" t="15020" r="4057" b="10730"/>
          <a:stretch/>
        </p:blipFill>
        <p:spPr>
          <a:xfrm>
            <a:off x="6305297" y="1908533"/>
            <a:ext cx="2772000" cy="1603430"/>
          </a:xfrm>
          <a:prstGeom prst="rect">
            <a:avLst/>
          </a:prstGeom>
          <a:noFill/>
          <a:ln w="19050">
            <a:solidFill>
              <a:schemeClr val="bg1">
                <a:lumMod val="95000"/>
              </a:schemeClr>
            </a:solidFill>
            <a:miter lim="800000"/>
            <a:headEnd/>
            <a:tailEnd/>
          </a:ln>
          <a:effectLst/>
        </p:spPr>
      </p:pic>
      <p:sp>
        <p:nvSpPr>
          <p:cNvPr id="21" name="TextBox 20"/>
          <p:cNvSpPr txBox="1"/>
          <p:nvPr/>
        </p:nvSpPr>
        <p:spPr>
          <a:xfrm>
            <a:off x="6210794" y="1031817"/>
            <a:ext cx="2866503" cy="830997"/>
          </a:xfrm>
          <a:prstGeom prst="rect">
            <a:avLst/>
          </a:prstGeom>
          <a:noFill/>
        </p:spPr>
        <p:txBody>
          <a:bodyPr wrap="square" rtlCol="0">
            <a:spAutoFit/>
          </a:bodyPr>
          <a:lstStyle/>
          <a:p>
            <a:pPr algn="just"/>
            <a:r>
              <a:rPr lang="en-GB" sz="1200" dirty="0">
                <a:solidFill>
                  <a:schemeClr val="bg1"/>
                </a:solidFill>
              </a:rPr>
              <a:t>3. With all words still selected, use your arrow keys to move the ‘cross’ of words into the centre of the grid with the four corners of the highlighted square visible</a:t>
            </a:r>
          </a:p>
        </p:txBody>
      </p:sp>
      <p:sp>
        <p:nvSpPr>
          <p:cNvPr id="23" name="TextBox 22"/>
          <p:cNvSpPr txBox="1"/>
          <p:nvPr/>
        </p:nvSpPr>
        <p:spPr>
          <a:xfrm>
            <a:off x="6210794" y="3530008"/>
            <a:ext cx="2866503" cy="1384995"/>
          </a:xfrm>
          <a:prstGeom prst="rect">
            <a:avLst/>
          </a:prstGeom>
          <a:noFill/>
        </p:spPr>
        <p:txBody>
          <a:bodyPr wrap="square" rtlCol="0">
            <a:spAutoFit/>
          </a:bodyPr>
          <a:lstStyle/>
          <a:p>
            <a:pPr algn="just"/>
            <a:r>
              <a:rPr lang="en-GB" sz="1200" dirty="0">
                <a:solidFill>
                  <a:schemeClr val="bg1"/>
                </a:solidFill>
              </a:rPr>
              <a:t>4. Now each player in turn clicks within the highlighted corners (the centre of the cross) to select a word then holds and drags it to their side of the slide. (Left or right of the grid). Continue until all of the words are equally distributed on both sides – then play can begin</a:t>
            </a: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261049" y="2112554"/>
            <a:ext cx="729834" cy="1036672"/>
          </a:xfrm>
          <a:prstGeom prst="rect">
            <a:avLst/>
          </a:prstGeom>
          <a:noFill/>
          <a:ln w="19050">
            <a:solidFill>
              <a:schemeClr val="bg1">
                <a:lumMod val="95000"/>
              </a:schemeClr>
            </a:solidFill>
            <a:miter lim="800000"/>
            <a:headEnd/>
            <a:tailEnd/>
          </a:ln>
          <a:effec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62489" y="1908533"/>
            <a:ext cx="2772000" cy="1603430"/>
          </a:xfrm>
          <a:prstGeom prst="rect">
            <a:avLst/>
          </a:prstGeom>
          <a:noFill/>
          <a:ln w="1905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179054" y="3530008"/>
            <a:ext cx="3023506" cy="646331"/>
          </a:xfrm>
          <a:prstGeom prst="rect">
            <a:avLst/>
          </a:prstGeom>
          <a:noFill/>
        </p:spPr>
        <p:txBody>
          <a:bodyPr wrap="square" rtlCol="0">
            <a:spAutoFit/>
          </a:bodyPr>
          <a:lstStyle/>
          <a:p>
            <a:pPr algn="just"/>
            <a:r>
              <a:rPr lang="en-GB" sz="1200" dirty="0">
                <a:solidFill>
                  <a:schemeClr val="bg1"/>
                </a:solidFill>
              </a:rPr>
              <a:t>6. The game then continues with each player taking turns to add a word to the grid in line with the rules for making words in Scrabble </a:t>
            </a:r>
          </a:p>
        </p:txBody>
      </p:sp>
      <p:sp>
        <p:nvSpPr>
          <p:cNvPr id="28" name="TextBox 27"/>
          <p:cNvSpPr txBox="1"/>
          <p:nvPr/>
        </p:nvSpPr>
        <p:spPr>
          <a:xfrm>
            <a:off x="9179054" y="4174166"/>
            <a:ext cx="3023506" cy="1631216"/>
          </a:xfrm>
          <a:prstGeom prst="rect">
            <a:avLst/>
          </a:prstGeom>
          <a:noFill/>
          <a:effectLst>
            <a:outerShdw blurRad="50800" dist="38100" dir="2700000" algn="tl" rotWithShape="0">
              <a:schemeClr val="bg1">
                <a:alpha val="40000"/>
              </a:schemeClr>
            </a:outerShdw>
          </a:effectLst>
        </p:spPr>
        <p:txBody>
          <a:bodyPr wrap="square" rtlCol="0">
            <a:spAutoFit/>
          </a:bodyPr>
          <a:lstStyle/>
          <a:p>
            <a:pPr algn="just"/>
            <a:r>
              <a:rPr lang="en-GB" sz="1200" dirty="0">
                <a:solidFill>
                  <a:schemeClr val="bg1"/>
                </a:solidFill>
              </a:rPr>
              <a:t>7. The winner is the first player to insert all of their words onto the grid, or the player who has the fewest words left when no more words can be added.  If one player cannot add another word, the other player can continue to add words until the first player can go or no more words can be added.   </a:t>
            </a:r>
          </a:p>
          <a:p>
            <a:pPr algn="just"/>
            <a:r>
              <a:rPr lang="en-GB" sz="1200" b="1" dirty="0">
                <a:solidFill>
                  <a:schemeClr val="bg1"/>
                </a:solidFill>
                <a:effectLst>
                  <a:glow rad="101600">
                    <a:schemeClr val="accent4">
                      <a:satMod val="175000"/>
                      <a:alpha val="40000"/>
                    </a:schemeClr>
                  </a:glow>
                </a:effectLst>
              </a:rPr>
              <a:t>      </a:t>
            </a:r>
            <a:r>
              <a:rPr lang="en-GB" sz="1400" b="1" dirty="0">
                <a:solidFill>
                  <a:srgbClr val="FFFF00"/>
                </a:solidFill>
                <a:effectLst>
                  <a:glow rad="101600">
                    <a:schemeClr val="accent4">
                      <a:satMod val="175000"/>
                      <a:alpha val="40000"/>
                    </a:schemeClr>
                  </a:glow>
                </a:effectLst>
              </a:rPr>
              <a:t>SLIDE 2 IS READY TO START</a:t>
            </a:r>
            <a:endParaRPr lang="en-GB" sz="1400" dirty="0">
              <a:effectLst>
                <a:glow rad="101600">
                  <a:schemeClr val="accent4">
                    <a:satMod val="175000"/>
                    <a:alpha val="40000"/>
                  </a:schemeClr>
                </a:glow>
              </a:effectLst>
            </a:endParaRPr>
          </a:p>
        </p:txBody>
      </p:sp>
      <p:sp>
        <p:nvSpPr>
          <p:cNvPr id="29" name="TextBox 28"/>
          <p:cNvSpPr txBox="1"/>
          <p:nvPr/>
        </p:nvSpPr>
        <p:spPr>
          <a:xfrm>
            <a:off x="9160417" y="5805382"/>
            <a:ext cx="3003007" cy="984885"/>
          </a:xfrm>
          <a:prstGeom prst="rect">
            <a:avLst/>
          </a:prstGeom>
          <a:noFill/>
          <a:ln>
            <a:solidFill>
              <a:srgbClr val="FFFF00"/>
            </a:solidFill>
          </a:ln>
          <a:effectLst>
            <a:glow rad="101600">
              <a:schemeClr val="accent4">
                <a:satMod val="175000"/>
                <a:alpha val="40000"/>
              </a:schemeClr>
            </a:glow>
          </a:effectLst>
        </p:spPr>
        <p:txBody>
          <a:bodyPr wrap="square" lIns="0" tIns="0" rtlCol="0">
            <a:spAutoFit/>
          </a:bodyPr>
          <a:lstStyle/>
          <a:p>
            <a:pPr algn="ctr"/>
            <a:r>
              <a:rPr lang="en-GB" sz="1100" b="1" u="sng" dirty="0">
                <a:solidFill>
                  <a:schemeClr val="bg1"/>
                </a:solidFill>
              </a:rPr>
              <a:t>CUSTOMISATION</a:t>
            </a:r>
          </a:p>
          <a:p>
            <a:pPr algn="ctr"/>
            <a:r>
              <a:rPr lang="en-GB" sz="1000" dirty="0">
                <a:solidFill>
                  <a:srgbClr val="FFFF00"/>
                </a:solidFill>
              </a:rPr>
              <a:t>CUSTOMISE YOUR GAMES BY MAKING NEW WORDS  OR CHANGING CURRENT WORDS FROM ‘ACROSS’ TO ‘DOWN’ (or vice-versa) AND SWAPPING THEM WITH THE ORIGINALS. YOU WILL FIND  READY-MADE TEXT BOXES AND LISTS OF USEABLE WORDS ON SLIDE 3</a:t>
            </a:r>
          </a:p>
        </p:txBody>
      </p:sp>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354" y="24703"/>
            <a:ext cx="23717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4829" y="513134"/>
            <a:ext cx="2414588" cy="749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12">
            <a:extLst>
              <a:ext uri="{28A0092B-C50C-407E-A947-70E740481C1C}">
                <a14:useLocalDpi xmlns:a14="http://schemas.microsoft.com/office/drawing/2010/main" val="0"/>
              </a:ext>
            </a:extLst>
          </a:blip>
          <a:srcRect l="5806" r="6396" b="24718"/>
          <a:stretch/>
        </p:blipFill>
        <p:spPr bwMode="auto">
          <a:xfrm>
            <a:off x="9412357" y="47731"/>
            <a:ext cx="2266121" cy="70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flipH="1">
            <a:off x="3295859" y="887784"/>
            <a:ext cx="2996526"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911861" y="887784"/>
            <a:ext cx="2996526"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0848" y="748454"/>
            <a:ext cx="2996526" cy="0"/>
          </a:xfrm>
          <a:prstGeom prst="straightConnector1">
            <a:avLst/>
          </a:prstGeom>
          <a:ln w="28575">
            <a:solidFill>
              <a:schemeClr val="accent4">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3DC12D4-B4AF-445E-BBA1-6B26E538BEE6}"/>
              </a:ext>
            </a:extLst>
          </p:cNvPr>
          <p:cNvGrpSpPr/>
          <p:nvPr/>
        </p:nvGrpSpPr>
        <p:grpSpPr>
          <a:xfrm>
            <a:off x="6292385" y="4901374"/>
            <a:ext cx="2788056" cy="1728000"/>
            <a:chOff x="6292385" y="4901374"/>
            <a:chExt cx="2788056" cy="1728000"/>
          </a:xfrm>
        </p:grpSpPr>
        <p:pic>
          <p:nvPicPr>
            <p:cNvPr id="16" name="Picture 15"/>
            <p:cNvPicPr>
              <a:picLocks noChangeAspect="1"/>
            </p:cNvPicPr>
            <p:nvPr/>
          </p:nvPicPr>
          <p:blipFill rotWithShape="1">
            <a:blip r:embed="rId13" cstate="print">
              <a:extLst>
                <a:ext uri="{28A0092B-C50C-407E-A947-70E740481C1C}">
                  <a14:useLocalDpi xmlns:a14="http://schemas.microsoft.com/office/drawing/2010/main" val="0"/>
                </a:ext>
              </a:extLst>
            </a:blip>
            <a:srcRect l="19400" t="15020" r="4464" b="8370"/>
            <a:stretch/>
          </p:blipFill>
          <p:spPr>
            <a:xfrm>
              <a:off x="6292385" y="4901374"/>
              <a:ext cx="2788056" cy="1728000"/>
            </a:xfrm>
            <a:prstGeom prst="rect">
              <a:avLst/>
            </a:prstGeom>
            <a:noFill/>
            <a:ln w="19050">
              <a:solidFill>
                <a:schemeClr val="bg1">
                  <a:lumMod val="95000"/>
                </a:schemeClr>
              </a:solidFill>
              <a:miter lim="800000"/>
              <a:headEnd/>
              <a:tailEnd/>
            </a:ln>
            <a:effectLst/>
          </p:spPr>
        </p:pic>
        <p:cxnSp>
          <p:nvCxnSpPr>
            <p:cNvPr id="5" name="Straight Arrow Connector 4"/>
            <p:cNvCxnSpPr>
              <a:cxnSpLocks/>
            </p:cNvCxnSpPr>
            <p:nvPr/>
          </p:nvCxnSpPr>
          <p:spPr>
            <a:xfrm flipV="1">
              <a:off x="7686413" y="5237922"/>
              <a:ext cx="791665" cy="56746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flipV="1">
              <a:off x="6769916" y="5637878"/>
              <a:ext cx="874129" cy="12749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003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0" name="Picture 309">
            <a:extLst>
              <a:ext uri="{FF2B5EF4-FFF2-40B4-BE49-F238E27FC236}">
                <a16:creationId xmlns:a16="http://schemas.microsoft.com/office/drawing/2014/main" id="{4491F731-9E21-488C-BAB2-B0F49012D022}"/>
              </a:ext>
            </a:extLst>
          </p:cNvPr>
          <p:cNvPicPr>
            <a:picLocks noChangeAspect="1"/>
          </p:cNvPicPr>
          <p:nvPr/>
        </p:nvPicPr>
        <p:blipFill>
          <a:blip r:embed="rId3"/>
          <a:stretch>
            <a:fillRect/>
          </a:stretch>
        </p:blipFill>
        <p:spPr>
          <a:xfrm>
            <a:off x="5876525" y="2706561"/>
            <a:ext cx="438950" cy="1938696"/>
          </a:xfrm>
          <a:prstGeom prst="rect">
            <a:avLst/>
          </a:prstGeom>
        </p:spPr>
      </p:pic>
      <p:pic>
        <p:nvPicPr>
          <p:cNvPr id="303" name="Picture 302">
            <a:extLst>
              <a:ext uri="{FF2B5EF4-FFF2-40B4-BE49-F238E27FC236}">
                <a16:creationId xmlns:a16="http://schemas.microsoft.com/office/drawing/2014/main" id="{52C824F4-D6E6-416B-81AF-D5B3E553DFB2}"/>
              </a:ext>
            </a:extLst>
          </p:cNvPr>
          <p:cNvPicPr>
            <a:picLocks noChangeAspect="1"/>
          </p:cNvPicPr>
          <p:nvPr/>
        </p:nvPicPr>
        <p:blipFill>
          <a:blip r:embed="rId4"/>
          <a:stretch>
            <a:fillRect/>
          </a:stretch>
        </p:blipFill>
        <p:spPr>
          <a:xfrm>
            <a:off x="5346127" y="3422903"/>
            <a:ext cx="1499746" cy="506012"/>
          </a:xfrm>
          <a:prstGeom prst="rect">
            <a:avLst/>
          </a:prstGeom>
        </p:spPr>
      </p:pic>
      <p:pic>
        <p:nvPicPr>
          <p:cNvPr id="282" name="Picture 281">
            <a:extLst>
              <a:ext uri="{FF2B5EF4-FFF2-40B4-BE49-F238E27FC236}">
                <a16:creationId xmlns:a16="http://schemas.microsoft.com/office/drawing/2014/main" id="{DB81FDA5-BECF-4E01-AC1D-40FC7B75F9FC}"/>
              </a:ext>
            </a:extLst>
          </p:cNvPr>
          <p:cNvPicPr>
            <a:picLocks noChangeAspect="1"/>
          </p:cNvPicPr>
          <p:nvPr/>
        </p:nvPicPr>
        <p:blipFill>
          <a:blip r:embed="rId5"/>
          <a:stretch>
            <a:fillRect/>
          </a:stretch>
        </p:blipFill>
        <p:spPr>
          <a:xfrm>
            <a:off x="5525975" y="3425952"/>
            <a:ext cx="1140051" cy="499915"/>
          </a:xfrm>
          <a:prstGeom prst="rect">
            <a:avLst/>
          </a:prstGeom>
        </p:spPr>
      </p:pic>
      <p:pic>
        <p:nvPicPr>
          <p:cNvPr id="275" name="Picture 274">
            <a:extLst>
              <a:ext uri="{FF2B5EF4-FFF2-40B4-BE49-F238E27FC236}">
                <a16:creationId xmlns:a16="http://schemas.microsoft.com/office/drawing/2014/main" id="{6AEDFC20-A101-4D9D-BB07-CF5A7927E2D9}"/>
              </a:ext>
            </a:extLst>
          </p:cNvPr>
          <p:cNvPicPr>
            <a:picLocks noChangeAspect="1"/>
          </p:cNvPicPr>
          <p:nvPr/>
        </p:nvPicPr>
        <p:blipFill>
          <a:blip r:embed="rId6"/>
          <a:stretch>
            <a:fillRect/>
          </a:stretch>
        </p:blipFill>
        <p:spPr>
          <a:xfrm>
            <a:off x="5876525" y="2886409"/>
            <a:ext cx="438950" cy="157900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8" y="3429053"/>
            <a:ext cx="22193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 name="Picture 224">
            <a:extLst>
              <a:ext uri="{FF2B5EF4-FFF2-40B4-BE49-F238E27FC236}">
                <a16:creationId xmlns:a16="http://schemas.microsoft.com/office/drawing/2014/main" id="{27210AA4-2579-4691-94C5-D8C452196F24}"/>
              </a:ext>
            </a:extLst>
          </p:cNvPr>
          <p:cNvPicPr>
            <a:picLocks noChangeAspect="1"/>
          </p:cNvPicPr>
          <p:nvPr/>
        </p:nvPicPr>
        <p:blipFill>
          <a:blip r:embed="rId8"/>
          <a:stretch>
            <a:fillRect/>
          </a:stretch>
        </p:blipFill>
        <p:spPr>
          <a:xfrm>
            <a:off x="5849091" y="2886409"/>
            <a:ext cx="493819" cy="1579001"/>
          </a:xfrm>
          <a:prstGeom prst="rect">
            <a:avLst/>
          </a:prstGeom>
        </p:spPr>
      </p:pic>
      <p:pic>
        <p:nvPicPr>
          <p:cNvPr id="281" name="Picture 280">
            <a:extLst>
              <a:ext uri="{FF2B5EF4-FFF2-40B4-BE49-F238E27FC236}">
                <a16:creationId xmlns:a16="http://schemas.microsoft.com/office/drawing/2014/main" id="{8F8B67B6-90C7-41F3-9D8C-3B544AEF0E81}"/>
              </a:ext>
            </a:extLst>
          </p:cNvPr>
          <p:cNvPicPr>
            <a:picLocks noChangeAspect="1"/>
          </p:cNvPicPr>
          <p:nvPr/>
        </p:nvPicPr>
        <p:blipFill>
          <a:blip r:embed="rId9"/>
          <a:stretch>
            <a:fillRect/>
          </a:stretch>
        </p:blipFill>
        <p:spPr>
          <a:xfrm>
            <a:off x="5846043" y="2167018"/>
            <a:ext cx="499915" cy="3017782"/>
          </a:xfrm>
          <a:prstGeom prst="rect">
            <a:avLst/>
          </a:prstGeom>
        </p:spPr>
      </p:pic>
      <p:pic>
        <p:nvPicPr>
          <p:cNvPr id="300" name="Picture 299">
            <a:extLst>
              <a:ext uri="{FF2B5EF4-FFF2-40B4-BE49-F238E27FC236}">
                <a16:creationId xmlns:a16="http://schemas.microsoft.com/office/drawing/2014/main" id="{A235016B-2B78-41B2-B667-7D5C1CA33FE2}"/>
              </a:ext>
            </a:extLst>
          </p:cNvPr>
          <p:cNvPicPr>
            <a:picLocks noChangeAspect="1"/>
          </p:cNvPicPr>
          <p:nvPr/>
        </p:nvPicPr>
        <p:blipFill>
          <a:blip r:embed="rId10"/>
          <a:stretch>
            <a:fillRect/>
          </a:stretch>
        </p:blipFill>
        <p:spPr>
          <a:xfrm>
            <a:off x="5876525" y="2529762"/>
            <a:ext cx="438950" cy="2292295"/>
          </a:xfrm>
          <a:prstGeom prst="rect">
            <a:avLst/>
          </a:prstGeom>
        </p:spPr>
      </p:pic>
      <p:pic>
        <p:nvPicPr>
          <p:cNvPr id="314" name="Picture 313">
            <a:extLst>
              <a:ext uri="{FF2B5EF4-FFF2-40B4-BE49-F238E27FC236}">
                <a16:creationId xmlns:a16="http://schemas.microsoft.com/office/drawing/2014/main" id="{0DA34389-BA3A-4FA4-AA37-03854DF288D5}"/>
              </a:ext>
            </a:extLst>
          </p:cNvPr>
          <p:cNvPicPr>
            <a:picLocks noChangeAspect="1"/>
          </p:cNvPicPr>
          <p:nvPr/>
        </p:nvPicPr>
        <p:blipFill>
          <a:blip r:embed="rId11"/>
          <a:stretch>
            <a:fillRect/>
          </a:stretch>
        </p:blipFill>
        <p:spPr>
          <a:xfrm>
            <a:off x="5525975" y="3429000"/>
            <a:ext cx="1140051" cy="493819"/>
          </a:xfrm>
          <a:prstGeom prst="rect">
            <a:avLst/>
          </a:prstGeom>
        </p:spPr>
      </p:pic>
      <p:pic>
        <p:nvPicPr>
          <p:cNvPr id="226" name="Picture 225">
            <a:extLst>
              <a:ext uri="{FF2B5EF4-FFF2-40B4-BE49-F238E27FC236}">
                <a16:creationId xmlns:a16="http://schemas.microsoft.com/office/drawing/2014/main" id="{B4A987FD-01EE-4F40-9016-3B114E8DEF00}"/>
              </a:ext>
            </a:extLst>
          </p:cNvPr>
          <p:cNvPicPr>
            <a:picLocks noChangeAspect="1"/>
          </p:cNvPicPr>
          <p:nvPr/>
        </p:nvPicPr>
        <p:blipFill>
          <a:blip r:embed="rId12"/>
          <a:stretch>
            <a:fillRect/>
          </a:stretch>
        </p:blipFill>
        <p:spPr>
          <a:xfrm>
            <a:off x="5849091" y="2889457"/>
            <a:ext cx="493819" cy="1572904"/>
          </a:xfrm>
          <a:prstGeom prst="rect">
            <a:avLst/>
          </a:prstGeom>
        </p:spPr>
      </p:pic>
      <p:pic>
        <p:nvPicPr>
          <p:cNvPr id="77" name="Picture 76">
            <a:extLst>
              <a:ext uri="{FF2B5EF4-FFF2-40B4-BE49-F238E27FC236}">
                <a16:creationId xmlns:a16="http://schemas.microsoft.com/office/drawing/2014/main" id="{BE49BEB0-E876-47A5-9CE7-538E9E5160D9}"/>
              </a:ext>
            </a:extLst>
          </p:cNvPr>
          <p:cNvPicPr>
            <a:picLocks noChangeAspect="1"/>
          </p:cNvPicPr>
          <p:nvPr/>
        </p:nvPicPr>
        <p:blipFill>
          <a:blip r:embed="rId13"/>
          <a:stretch>
            <a:fillRect/>
          </a:stretch>
        </p:blipFill>
        <p:spPr>
          <a:xfrm>
            <a:off x="5885670" y="2709610"/>
            <a:ext cx="420660" cy="1932599"/>
          </a:xfrm>
          <a:prstGeom prst="rect">
            <a:avLst/>
          </a:prstGeom>
        </p:spPr>
      </p:pic>
      <p:pic>
        <p:nvPicPr>
          <p:cNvPr id="279" name="Picture 278">
            <a:extLst>
              <a:ext uri="{FF2B5EF4-FFF2-40B4-BE49-F238E27FC236}">
                <a16:creationId xmlns:a16="http://schemas.microsoft.com/office/drawing/2014/main" id="{B14812C6-9AD3-4EC6-9B5D-D1E61ADBE756}"/>
              </a:ext>
            </a:extLst>
          </p:cNvPr>
          <p:cNvPicPr>
            <a:picLocks noChangeAspect="1"/>
          </p:cNvPicPr>
          <p:nvPr/>
        </p:nvPicPr>
        <p:blipFill>
          <a:blip r:embed="rId14"/>
          <a:stretch>
            <a:fillRect/>
          </a:stretch>
        </p:blipFill>
        <p:spPr>
          <a:xfrm>
            <a:off x="4995577" y="3429000"/>
            <a:ext cx="2200847" cy="493819"/>
          </a:xfrm>
          <a:prstGeom prst="rect">
            <a:avLst/>
          </a:prstGeom>
        </p:spPr>
      </p:pic>
      <p:pic>
        <p:nvPicPr>
          <p:cNvPr id="313" name="Picture 312">
            <a:extLst>
              <a:ext uri="{FF2B5EF4-FFF2-40B4-BE49-F238E27FC236}">
                <a16:creationId xmlns:a16="http://schemas.microsoft.com/office/drawing/2014/main" id="{78294CE4-6409-4DB6-9E94-1A8591FCD10E}"/>
              </a:ext>
            </a:extLst>
          </p:cNvPr>
          <p:cNvPicPr>
            <a:picLocks noChangeAspect="1"/>
          </p:cNvPicPr>
          <p:nvPr/>
        </p:nvPicPr>
        <p:blipFill>
          <a:blip r:embed="rId15"/>
          <a:stretch>
            <a:fillRect/>
          </a:stretch>
        </p:blipFill>
        <p:spPr>
          <a:xfrm>
            <a:off x="5519878" y="3429000"/>
            <a:ext cx="1152244" cy="493819"/>
          </a:xfrm>
          <a:prstGeom prst="rect">
            <a:avLst/>
          </a:prstGeom>
        </p:spPr>
      </p:pic>
      <p:pic>
        <p:nvPicPr>
          <p:cNvPr id="274" name="Picture 273">
            <a:extLst>
              <a:ext uri="{FF2B5EF4-FFF2-40B4-BE49-F238E27FC236}">
                <a16:creationId xmlns:a16="http://schemas.microsoft.com/office/drawing/2014/main" id="{C0D3672C-28A8-4036-A637-C93899367270}"/>
              </a:ext>
            </a:extLst>
          </p:cNvPr>
          <p:cNvPicPr>
            <a:picLocks noChangeAspect="1"/>
          </p:cNvPicPr>
          <p:nvPr/>
        </p:nvPicPr>
        <p:blipFill>
          <a:blip r:embed="rId16"/>
          <a:stretch>
            <a:fillRect/>
          </a:stretch>
        </p:blipFill>
        <p:spPr>
          <a:xfrm>
            <a:off x="5849091" y="2706561"/>
            <a:ext cx="493819" cy="1938696"/>
          </a:xfrm>
          <a:prstGeom prst="rect">
            <a:avLst/>
          </a:prstGeom>
        </p:spPr>
      </p:pic>
      <p:pic>
        <p:nvPicPr>
          <p:cNvPr id="296" name="Picture 295">
            <a:extLst>
              <a:ext uri="{FF2B5EF4-FFF2-40B4-BE49-F238E27FC236}">
                <a16:creationId xmlns:a16="http://schemas.microsoft.com/office/drawing/2014/main" id="{387BB4CD-84EC-4BCC-B336-A427BBBB00D2}"/>
              </a:ext>
            </a:extLst>
          </p:cNvPr>
          <p:cNvPicPr>
            <a:picLocks noChangeAspect="1"/>
          </p:cNvPicPr>
          <p:nvPr/>
        </p:nvPicPr>
        <p:blipFill>
          <a:blip r:embed="rId17"/>
          <a:stretch>
            <a:fillRect/>
          </a:stretch>
        </p:blipFill>
        <p:spPr>
          <a:xfrm>
            <a:off x="5144942" y="3425952"/>
            <a:ext cx="1902117" cy="499915"/>
          </a:xfrm>
          <a:prstGeom prst="rect">
            <a:avLst/>
          </a:prstGeom>
        </p:spPr>
      </p:pic>
      <p:pic>
        <p:nvPicPr>
          <p:cNvPr id="273" name="Picture 272">
            <a:extLst>
              <a:ext uri="{FF2B5EF4-FFF2-40B4-BE49-F238E27FC236}">
                <a16:creationId xmlns:a16="http://schemas.microsoft.com/office/drawing/2014/main" id="{AA658146-47DD-46E5-AF68-984E51570675}"/>
              </a:ext>
            </a:extLst>
          </p:cNvPr>
          <p:cNvPicPr>
            <a:picLocks noChangeAspect="1"/>
          </p:cNvPicPr>
          <p:nvPr/>
        </p:nvPicPr>
        <p:blipFill>
          <a:blip r:embed="rId18"/>
          <a:stretch>
            <a:fillRect/>
          </a:stretch>
        </p:blipFill>
        <p:spPr>
          <a:xfrm>
            <a:off x="5885670" y="2706561"/>
            <a:ext cx="420660" cy="1938696"/>
          </a:xfrm>
          <a:prstGeom prst="rect">
            <a:avLst/>
          </a:prstGeom>
        </p:spPr>
      </p:pic>
      <p:pic>
        <p:nvPicPr>
          <p:cNvPr id="299" name="Picture 298">
            <a:extLst>
              <a:ext uri="{FF2B5EF4-FFF2-40B4-BE49-F238E27FC236}">
                <a16:creationId xmlns:a16="http://schemas.microsoft.com/office/drawing/2014/main" id="{D2F36E62-76DE-46A3-9F84-942FDDAE5BE2}"/>
              </a:ext>
            </a:extLst>
          </p:cNvPr>
          <p:cNvPicPr>
            <a:picLocks noChangeAspect="1"/>
          </p:cNvPicPr>
          <p:nvPr/>
        </p:nvPicPr>
        <p:blipFill>
          <a:blip r:embed="rId19"/>
          <a:stretch>
            <a:fillRect/>
          </a:stretch>
        </p:blipFill>
        <p:spPr>
          <a:xfrm>
            <a:off x="5166280" y="3429000"/>
            <a:ext cx="1859441" cy="493819"/>
          </a:xfrm>
          <a:prstGeom prst="rect">
            <a:avLst/>
          </a:prstGeom>
        </p:spPr>
      </p:pic>
      <p:pic>
        <p:nvPicPr>
          <p:cNvPr id="283" name="Picture 282">
            <a:extLst>
              <a:ext uri="{FF2B5EF4-FFF2-40B4-BE49-F238E27FC236}">
                <a16:creationId xmlns:a16="http://schemas.microsoft.com/office/drawing/2014/main" id="{2E976809-E0ED-46DC-B32E-AE257CB88B01}"/>
              </a:ext>
            </a:extLst>
          </p:cNvPr>
          <p:cNvPicPr>
            <a:picLocks noChangeAspect="1"/>
          </p:cNvPicPr>
          <p:nvPr/>
        </p:nvPicPr>
        <p:blipFill>
          <a:blip r:embed="rId20"/>
          <a:stretch>
            <a:fillRect/>
          </a:stretch>
        </p:blipFill>
        <p:spPr>
          <a:xfrm>
            <a:off x="5336982" y="3425952"/>
            <a:ext cx="1518036" cy="499915"/>
          </a:xfrm>
          <a:prstGeom prst="rect">
            <a:avLst/>
          </a:prstGeom>
        </p:spPr>
      </p:pic>
      <p:pic>
        <p:nvPicPr>
          <p:cNvPr id="278" name="Picture 277">
            <a:extLst>
              <a:ext uri="{FF2B5EF4-FFF2-40B4-BE49-F238E27FC236}">
                <a16:creationId xmlns:a16="http://schemas.microsoft.com/office/drawing/2014/main" id="{FBEB9009-3CB1-4EFE-B6EF-069F9CE93BCF}"/>
              </a:ext>
            </a:extLst>
          </p:cNvPr>
          <p:cNvPicPr>
            <a:picLocks noChangeAspect="1"/>
          </p:cNvPicPr>
          <p:nvPr/>
        </p:nvPicPr>
        <p:blipFill>
          <a:blip r:embed="rId21"/>
          <a:stretch>
            <a:fillRect/>
          </a:stretch>
        </p:blipFill>
        <p:spPr>
          <a:xfrm>
            <a:off x="5849091" y="2349914"/>
            <a:ext cx="493819" cy="2651990"/>
          </a:xfrm>
          <a:prstGeom prst="rect">
            <a:avLst/>
          </a:prstGeom>
        </p:spPr>
      </p:pic>
      <p:pic>
        <p:nvPicPr>
          <p:cNvPr id="270" name="Picture 269">
            <a:extLst>
              <a:ext uri="{FF2B5EF4-FFF2-40B4-BE49-F238E27FC236}">
                <a16:creationId xmlns:a16="http://schemas.microsoft.com/office/drawing/2014/main" id="{27B7857D-389D-4D04-8BC0-B5B8CB750D78}"/>
              </a:ext>
            </a:extLst>
          </p:cNvPr>
          <p:cNvPicPr>
            <a:picLocks noChangeAspect="1"/>
          </p:cNvPicPr>
          <p:nvPr/>
        </p:nvPicPr>
        <p:blipFill>
          <a:blip r:embed="rId22"/>
          <a:stretch>
            <a:fillRect/>
          </a:stretch>
        </p:blipFill>
        <p:spPr>
          <a:xfrm>
            <a:off x="5849091" y="3066256"/>
            <a:ext cx="493819" cy="1219306"/>
          </a:xfrm>
          <a:prstGeom prst="rect">
            <a:avLst/>
          </a:prstGeom>
        </p:spPr>
      </p:pic>
      <p:pic>
        <p:nvPicPr>
          <p:cNvPr id="295" name="Picture 294">
            <a:extLst>
              <a:ext uri="{FF2B5EF4-FFF2-40B4-BE49-F238E27FC236}">
                <a16:creationId xmlns:a16="http://schemas.microsoft.com/office/drawing/2014/main" id="{7E35FA59-0363-497F-BB5B-87D3DC6A5651}"/>
              </a:ext>
            </a:extLst>
          </p:cNvPr>
          <p:cNvPicPr>
            <a:picLocks noChangeAspect="1"/>
          </p:cNvPicPr>
          <p:nvPr/>
        </p:nvPicPr>
        <p:blipFill>
          <a:blip r:embed="rId23"/>
          <a:stretch>
            <a:fillRect/>
          </a:stretch>
        </p:blipFill>
        <p:spPr>
          <a:xfrm>
            <a:off x="4986432" y="3425952"/>
            <a:ext cx="2219136" cy="499915"/>
          </a:xfrm>
          <a:prstGeom prst="rect">
            <a:avLst/>
          </a:prstGeom>
        </p:spPr>
      </p:pic>
      <p:pic>
        <p:nvPicPr>
          <p:cNvPr id="280" name="Picture 279">
            <a:extLst>
              <a:ext uri="{FF2B5EF4-FFF2-40B4-BE49-F238E27FC236}">
                <a16:creationId xmlns:a16="http://schemas.microsoft.com/office/drawing/2014/main" id="{9F79A27F-878E-4EA5-A7B9-A0DED95F2DBA}"/>
              </a:ext>
            </a:extLst>
          </p:cNvPr>
          <p:cNvPicPr>
            <a:picLocks noChangeAspect="1"/>
          </p:cNvPicPr>
          <p:nvPr/>
        </p:nvPicPr>
        <p:blipFill>
          <a:blip r:embed="rId24"/>
          <a:stretch>
            <a:fillRect/>
          </a:stretch>
        </p:blipFill>
        <p:spPr>
          <a:xfrm>
            <a:off x="5849091" y="2349914"/>
            <a:ext cx="493819" cy="2651990"/>
          </a:xfrm>
          <a:prstGeom prst="rect">
            <a:avLst/>
          </a:prstGeom>
        </p:spPr>
      </p:pic>
      <p:pic>
        <p:nvPicPr>
          <p:cNvPr id="294" name="Picture 293">
            <a:extLst>
              <a:ext uri="{FF2B5EF4-FFF2-40B4-BE49-F238E27FC236}">
                <a16:creationId xmlns:a16="http://schemas.microsoft.com/office/drawing/2014/main" id="{4E639854-AADD-40D0-A6C5-709E7E57D5BD}"/>
              </a:ext>
            </a:extLst>
          </p:cNvPr>
          <p:cNvPicPr>
            <a:picLocks noChangeAspect="1"/>
          </p:cNvPicPr>
          <p:nvPr/>
        </p:nvPicPr>
        <p:blipFill>
          <a:blip r:embed="rId25"/>
          <a:stretch>
            <a:fillRect/>
          </a:stretch>
        </p:blipFill>
        <p:spPr>
          <a:xfrm>
            <a:off x="5885670" y="3069305"/>
            <a:ext cx="420660" cy="1213209"/>
          </a:xfrm>
          <a:prstGeom prst="rect">
            <a:avLst/>
          </a:prstGeom>
        </p:spPr>
      </p:pic>
      <p:pic>
        <p:nvPicPr>
          <p:cNvPr id="271" name="Picture 270">
            <a:extLst>
              <a:ext uri="{FF2B5EF4-FFF2-40B4-BE49-F238E27FC236}">
                <a16:creationId xmlns:a16="http://schemas.microsoft.com/office/drawing/2014/main" id="{E8CA2A6F-1CD8-47EF-94A8-9CCAF8EBD6E6}"/>
              </a:ext>
            </a:extLst>
          </p:cNvPr>
          <p:cNvPicPr>
            <a:picLocks noChangeAspect="1"/>
          </p:cNvPicPr>
          <p:nvPr/>
        </p:nvPicPr>
        <p:blipFill>
          <a:blip r:embed="rId26"/>
          <a:stretch>
            <a:fillRect/>
          </a:stretch>
        </p:blipFill>
        <p:spPr>
          <a:xfrm>
            <a:off x="5175424" y="3425952"/>
            <a:ext cx="1841152" cy="499915"/>
          </a:xfrm>
          <a:prstGeom prst="rect">
            <a:avLst/>
          </a:prstGeom>
        </p:spPr>
      </p:pic>
      <p:pic>
        <p:nvPicPr>
          <p:cNvPr id="298" name="Picture 297">
            <a:extLst>
              <a:ext uri="{FF2B5EF4-FFF2-40B4-BE49-F238E27FC236}">
                <a16:creationId xmlns:a16="http://schemas.microsoft.com/office/drawing/2014/main" id="{E01F5A33-6135-40E1-BB56-C43249852774}"/>
              </a:ext>
            </a:extLst>
          </p:cNvPr>
          <p:cNvPicPr>
            <a:picLocks noChangeAspect="1"/>
          </p:cNvPicPr>
          <p:nvPr/>
        </p:nvPicPr>
        <p:blipFill>
          <a:blip r:embed="rId27"/>
          <a:stretch>
            <a:fillRect/>
          </a:stretch>
        </p:blipFill>
        <p:spPr>
          <a:xfrm>
            <a:off x="5327838" y="3425952"/>
            <a:ext cx="1536325" cy="499915"/>
          </a:xfrm>
          <a:prstGeom prst="rect">
            <a:avLst/>
          </a:prstGeom>
        </p:spPr>
      </p:pic>
      <p:pic>
        <p:nvPicPr>
          <p:cNvPr id="272" name="Picture 271">
            <a:extLst>
              <a:ext uri="{FF2B5EF4-FFF2-40B4-BE49-F238E27FC236}">
                <a16:creationId xmlns:a16="http://schemas.microsoft.com/office/drawing/2014/main" id="{B0429657-314D-4C6D-A2CA-E74A20998513}"/>
              </a:ext>
            </a:extLst>
          </p:cNvPr>
          <p:cNvPicPr>
            <a:picLocks noChangeAspect="1"/>
          </p:cNvPicPr>
          <p:nvPr/>
        </p:nvPicPr>
        <p:blipFill>
          <a:blip r:embed="rId28"/>
          <a:stretch>
            <a:fillRect/>
          </a:stretch>
        </p:blipFill>
        <p:spPr>
          <a:xfrm>
            <a:off x="4809633" y="3425952"/>
            <a:ext cx="2572735" cy="499915"/>
          </a:xfrm>
          <a:prstGeom prst="rect">
            <a:avLst/>
          </a:prstGeom>
        </p:spPr>
      </p:pic>
      <p:pic>
        <p:nvPicPr>
          <p:cNvPr id="297" name="Picture 296">
            <a:extLst>
              <a:ext uri="{FF2B5EF4-FFF2-40B4-BE49-F238E27FC236}">
                <a16:creationId xmlns:a16="http://schemas.microsoft.com/office/drawing/2014/main" id="{1098D125-0569-45EF-B6C3-1354545694A2}"/>
              </a:ext>
            </a:extLst>
          </p:cNvPr>
          <p:cNvPicPr>
            <a:picLocks noChangeAspect="1"/>
          </p:cNvPicPr>
          <p:nvPr/>
        </p:nvPicPr>
        <p:blipFill>
          <a:blip r:embed="rId29"/>
          <a:stretch>
            <a:fillRect/>
          </a:stretch>
        </p:blipFill>
        <p:spPr>
          <a:xfrm>
            <a:off x="5175424" y="3429000"/>
            <a:ext cx="1841152" cy="493819"/>
          </a:xfrm>
          <a:prstGeom prst="rect">
            <a:avLst/>
          </a:prstGeom>
        </p:spPr>
      </p:pic>
      <p:pic>
        <p:nvPicPr>
          <p:cNvPr id="79" name="Picture 78">
            <a:extLst>
              <a:ext uri="{FF2B5EF4-FFF2-40B4-BE49-F238E27FC236}">
                <a16:creationId xmlns:a16="http://schemas.microsoft.com/office/drawing/2014/main" id="{53183105-209F-41F9-9AFE-A9B0544AFF3F}"/>
              </a:ext>
            </a:extLst>
          </p:cNvPr>
          <p:cNvPicPr>
            <a:picLocks noChangeAspect="1"/>
          </p:cNvPicPr>
          <p:nvPr/>
        </p:nvPicPr>
        <p:blipFill>
          <a:blip r:embed="rId30"/>
          <a:stretch>
            <a:fillRect/>
          </a:stretch>
        </p:blipFill>
        <p:spPr>
          <a:xfrm>
            <a:off x="5849091" y="2526714"/>
            <a:ext cx="493819" cy="2298391"/>
          </a:xfrm>
          <a:prstGeom prst="rect">
            <a:avLst/>
          </a:prstGeom>
        </p:spPr>
      </p:pic>
      <p:pic>
        <p:nvPicPr>
          <p:cNvPr id="284" name="Picture 283">
            <a:extLst>
              <a:ext uri="{FF2B5EF4-FFF2-40B4-BE49-F238E27FC236}">
                <a16:creationId xmlns:a16="http://schemas.microsoft.com/office/drawing/2014/main" id="{4D73CE58-6859-4F9E-AB36-F0AC08167E8A}"/>
              </a:ext>
            </a:extLst>
          </p:cNvPr>
          <p:cNvPicPr>
            <a:picLocks noChangeAspect="1"/>
          </p:cNvPicPr>
          <p:nvPr/>
        </p:nvPicPr>
        <p:blipFill>
          <a:blip r:embed="rId31"/>
          <a:stretch>
            <a:fillRect/>
          </a:stretch>
        </p:blipFill>
        <p:spPr>
          <a:xfrm>
            <a:off x="5882622" y="2526714"/>
            <a:ext cx="426757" cy="2298391"/>
          </a:xfrm>
          <a:prstGeom prst="rect">
            <a:avLst/>
          </a:prstGeom>
        </p:spPr>
      </p:pic>
      <p:pic>
        <p:nvPicPr>
          <p:cNvPr id="76" name="Picture 75">
            <a:extLst>
              <a:ext uri="{FF2B5EF4-FFF2-40B4-BE49-F238E27FC236}">
                <a16:creationId xmlns:a16="http://schemas.microsoft.com/office/drawing/2014/main" id="{A7CA4C5F-7E92-47CF-A5BD-51D3CC90357A}"/>
              </a:ext>
            </a:extLst>
          </p:cNvPr>
          <p:cNvPicPr>
            <a:picLocks noChangeAspect="1"/>
          </p:cNvPicPr>
          <p:nvPr/>
        </p:nvPicPr>
        <p:blipFill>
          <a:blip r:embed="rId32"/>
          <a:stretch>
            <a:fillRect/>
          </a:stretch>
        </p:blipFill>
        <p:spPr>
          <a:xfrm>
            <a:off x="4635882" y="3429000"/>
            <a:ext cx="2920237" cy="493819"/>
          </a:xfrm>
          <a:prstGeom prst="rect">
            <a:avLst/>
          </a:prstGeom>
        </p:spPr>
      </p:pic>
      <p:pic>
        <p:nvPicPr>
          <p:cNvPr id="302" name="Picture 301">
            <a:extLst>
              <a:ext uri="{FF2B5EF4-FFF2-40B4-BE49-F238E27FC236}">
                <a16:creationId xmlns:a16="http://schemas.microsoft.com/office/drawing/2014/main" id="{C4BA0070-D1E7-4C71-BA98-4B4D6F6E33CB}"/>
              </a:ext>
            </a:extLst>
          </p:cNvPr>
          <p:cNvPicPr>
            <a:picLocks noChangeAspect="1"/>
          </p:cNvPicPr>
          <p:nvPr/>
        </p:nvPicPr>
        <p:blipFill>
          <a:blip r:embed="rId33"/>
          <a:stretch>
            <a:fillRect/>
          </a:stretch>
        </p:blipFill>
        <p:spPr>
          <a:xfrm>
            <a:off x="5532071" y="3425952"/>
            <a:ext cx="1127858" cy="499915"/>
          </a:xfrm>
          <a:prstGeom prst="rect">
            <a:avLst/>
          </a:prstGeom>
        </p:spPr>
      </p:pic>
      <p:pic>
        <p:nvPicPr>
          <p:cNvPr id="50" name="Picture 49">
            <a:extLst>
              <a:ext uri="{FF2B5EF4-FFF2-40B4-BE49-F238E27FC236}">
                <a16:creationId xmlns:a16="http://schemas.microsoft.com/office/drawing/2014/main" id="{EF56C1C8-E732-49EF-87CA-03812078D698}"/>
              </a:ext>
            </a:extLst>
          </p:cNvPr>
          <p:cNvPicPr>
            <a:picLocks noChangeAspect="1"/>
          </p:cNvPicPr>
          <p:nvPr/>
        </p:nvPicPr>
        <p:blipFill>
          <a:blip r:embed="rId34"/>
          <a:stretch>
            <a:fillRect/>
          </a:stretch>
        </p:blipFill>
        <p:spPr>
          <a:xfrm>
            <a:off x="4102435" y="3429000"/>
            <a:ext cx="3987130" cy="493819"/>
          </a:xfrm>
          <a:prstGeom prst="rect">
            <a:avLst/>
          </a:prstGeom>
        </p:spPr>
      </p:pic>
    </p:spTree>
    <p:extLst>
      <p:ext uri="{BB962C8B-B14F-4D97-AF65-F5344CB8AC3E}">
        <p14:creationId xmlns:p14="http://schemas.microsoft.com/office/powerpoint/2010/main" val="174780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44147" y="4321044"/>
            <a:ext cx="2879721" cy="362652"/>
            <a:chOff x="137126" y="829035"/>
            <a:chExt cx="2879721" cy="362652"/>
          </a:xfrm>
        </p:grpSpPr>
        <p:sp>
          <p:nvSpPr>
            <p:cNvPr id="174" name="Rectangle 173">
              <a:extLst>
                <a:ext uri="{FF2B5EF4-FFF2-40B4-BE49-F238E27FC236}">
                  <a16:creationId xmlns:a16="http://schemas.microsoft.com/office/drawing/2014/main" id="{AE130D6E-F6EC-4B94-A09B-37354938AA48}"/>
                </a:ext>
              </a:extLst>
            </p:cNvPr>
            <p:cNvSpPr/>
            <p:nvPr/>
          </p:nvSpPr>
          <p:spPr>
            <a:xfrm>
              <a:off x="496967"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175" name="Rectangle 174">
              <a:extLst>
                <a:ext uri="{FF2B5EF4-FFF2-40B4-BE49-F238E27FC236}">
                  <a16:creationId xmlns:a16="http://schemas.microsoft.com/office/drawing/2014/main" id="{0629D5E1-49A2-46CD-B8A4-22F701A292E6}"/>
                </a:ext>
              </a:extLst>
            </p:cNvPr>
            <p:cNvSpPr/>
            <p:nvPr/>
          </p:nvSpPr>
          <p:spPr>
            <a:xfrm>
              <a:off x="856888"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176" name="Rectangle 175">
              <a:extLst>
                <a:ext uri="{FF2B5EF4-FFF2-40B4-BE49-F238E27FC236}">
                  <a16:creationId xmlns:a16="http://schemas.microsoft.com/office/drawing/2014/main" id="{EF14C127-C95A-4058-A38C-AC869872BBC2}"/>
                </a:ext>
              </a:extLst>
            </p:cNvPr>
            <p:cNvSpPr/>
            <p:nvPr/>
          </p:nvSpPr>
          <p:spPr>
            <a:xfrm>
              <a:off x="1217483"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
          <p:nvSpPr>
            <p:cNvPr id="177" name="Rectangle 176">
              <a:extLst>
                <a:ext uri="{FF2B5EF4-FFF2-40B4-BE49-F238E27FC236}">
                  <a16:creationId xmlns:a16="http://schemas.microsoft.com/office/drawing/2014/main" id="{9842E643-5B1D-4BC2-9462-2FA2BE716D2D}"/>
                </a:ext>
              </a:extLst>
            </p:cNvPr>
            <p:cNvSpPr/>
            <p:nvPr/>
          </p:nvSpPr>
          <p:spPr>
            <a:xfrm>
              <a:off x="1577404"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p>
          </p:txBody>
        </p:sp>
        <p:sp>
          <p:nvSpPr>
            <p:cNvPr id="178" name="Rectangle 177">
              <a:extLst>
                <a:ext uri="{FF2B5EF4-FFF2-40B4-BE49-F238E27FC236}">
                  <a16:creationId xmlns:a16="http://schemas.microsoft.com/office/drawing/2014/main" id="{40966CA5-F44C-47E2-AC3E-89CEEE7E674D}"/>
                </a:ext>
              </a:extLst>
            </p:cNvPr>
            <p:cNvSpPr/>
            <p:nvPr/>
          </p:nvSpPr>
          <p:spPr>
            <a:xfrm>
              <a:off x="1936490"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p>
          </p:txBody>
        </p:sp>
        <p:sp>
          <p:nvSpPr>
            <p:cNvPr id="179" name="Rectangle 178">
              <a:extLst>
                <a:ext uri="{FF2B5EF4-FFF2-40B4-BE49-F238E27FC236}">
                  <a16:creationId xmlns:a16="http://schemas.microsoft.com/office/drawing/2014/main" id="{0C007507-132A-430C-BD90-17E62A9D5AB1}"/>
                </a:ext>
              </a:extLst>
            </p:cNvPr>
            <p:cNvSpPr/>
            <p:nvPr/>
          </p:nvSpPr>
          <p:spPr>
            <a:xfrm>
              <a:off x="2296411"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p>
          </p:txBody>
        </p:sp>
        <p:sp>
          <p:nvSpPr>
            <p:cNvPr id="180" name="Rectangle 179">
              <a:extLst>
                <a:ext uri="{FF2B5EF4-FFF2-40B4-BE49-F238E27FC236}">
                  <a16:creationId xmlns:a16="http://schemas.microsoft.com/office/drawing/2014/main" id="{FECA16FC-E786-438F-A64F-EF0085140FB0}"/>
                </a:ext>
              </a:extLst>
            </p:cNvPr>
            <p:cNvSpPr/>
            <p:nvPr/>
          </p:nvSpPr>
          <p:spPr>
            <a:xfrm>
              <a:off x="2657006"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p>
          </p:txBody>
        </p:sp>
        <p:sp>
          <p:nvSpPr>
            <p:cNvPr id="181" name="Rectangle 180">
              <a:extLst>
                <a:ext uri="{FF2B5EF4-FFF2-40B4-BE49-F238E27FC236}">
                  <a16:creationId xmlns:a16="http://schemas.microsoft.com/office/drawing/2014/main" id="{85FE550D-11C8-481A-BBC1-535533BED591}"/>
                </a:ext>
              </a:extLst>
            </p:cNvPr>
            <p:cNvSpPr/>
            <p:nvPr/>
          </p:nvSpPr>
          <p:spPr>
            <a:xfrm>
              <a:off x="137126"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grpSp>
        <p:nvGrpSpPr>
          <p:cNvPr id="4" name="Group 3"/>
          <p:cNvGrpSpPr/>
          <p:nvPr/>
        </p:nvGrpSpPr>
        <p:grpSpPr>
          <a:xfrm>
            <a:off x="44147" y="4745975"/>
            <a:ext cx="2519126" cy="362652"/>
            <a:chOff x="110164" y="1770734"/>
            <a:chExt cx="2519126" cy="362652"/>
          </a:xfrm>
        </p:grpSpPr>
        <p:sp>
          <p:nvSpPr>
            <p:cNvPr id="182" name="Rectangle 181">
              <a:extLst>
                <a:ext uri="{FF2B5EF4-FFF2-40B4-BE49-F238E27FC236}">
                  <a16:creationId xmlns:a16="http://schemas.microsoft.com/office/drawing/2014/main" id="{7D9DE0C2-1052-4C12-BB2D-7A3F1EF26A47}"/>
                </a:ext>
              </a:extLst>
            </p:cNvPr>
            <p:cNvSpPr/>
            <p:nvPr/>
          </p:nvSpPr>
          <p:spPr>
            <a:xfrm>
              <a:off x="470005"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183" name="Rectangle 182">
              <a:extLst>
                <a:ext uri="{FF2B5EF4-FFF2-40B4-BE49-F238E27FC236}">
                  <a16:creationId xmlns:a16="http://schemas.microsoft.com/office/drawing/2014/main" id="{EE6C8EA5-8C50-4E36-9151-E510923D63E0}"/>
                </a:ext>
              </a:extLst>
            </p:cNvPr>
            <p:cNvSpPr/>
            <p:nvPr/>
          </p:nvSpPr>
          <p:spPr>
            <a:xfrm>
              <a:off x="829926"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184" name="Rectangle 183">
              <a:extLst>
                <a:ext uri="{FF2B5EF4-FFF2-40B4-BE49-F238E27FC236}">
                  <a16:creationId xmlns:a16="http://schemas.microsoft.com/office/drawing/2014/main" id="{EDDD1C02-299C-44C4-BE2E-DE0800028899}"/>
                </a:ext>
              </a:extLst>
            </p:cNvPr>
            <p:cNvSpPr/>
            <p:nvPr/>
          </p:nvSpPr>
          <p:spPr>
            <a:xfrm>
              <a:off x="1190521"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
          <p:nvSpPr>
            <p:cNvPr id="185" name="Rectangle 184">
              <a:extLst>
                <a:ext uri="{FF2B5EF4-FFF2-40B4-BE49-F238E27FC236}">
                  <a16:creationId xmlns:a16="http://schemas.microsoft.com/office/drawing/2014/main" id="{B618865C-7F07-417D-B8CA-480D45B9345D}"/>
                </a:ext>
              </a:extLst>
            </p:cNvPr>
            <p:cNvSpPr/>
            <p:nvPr/>
          </p:nvSpPr>
          <p:spPr>
            <a:xfrm>
              <a:off x="1550442"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p>
          </p:txBody>
        </p:sp>
        <p:sp>
          <p:nvSpPr>
            <p:cNvPr id="186" name="Rectangle 185">
              <a:extLst>
                <a:ext uri="{FF2B5EF4-FFF2-40B4-BE49-F238E27FC236}">
                  <a16:creationId xmlns:a16="http://schemas.microsoft.com/office/drawing/2014/main" id="{F02EDF5A-DAD9-43AE-BD0C-1B7E91325FF6}"/>
                </a:ext>
              </a:extLst>
            </p:cNvPr>
            <p:cNvSpPr/>
            <p:nvPr/>
          </p:nvSpPr>
          <p:spPr>
            <a:xfrm>
              <a:off x="1909528"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p>
          </p:txBody>
        </p:sp>
        <p:sp>
          <p:nvSpPr>
            <p:cNvPr id="187" name="Rectangle 186">
              <a:extLst>
                <a:ext uri="{FF2B5EF4-FFF2-40B4-BE49-F238E27FC236}">
                  <a16:creationId xmlns:a16="http://schemas.microsoft.com/office/drawing/2014/main" id="{B691EF66-D41A-41DD-BEE0-2A73B06B3220}"/>
                </a:ext>
              </a:extLst>
            </p:cNvPr>
            <p:cNvSpPr/>
            <p:nvPr/>
          </p:nvSpPr>
          <p:spPr>
            <a:xfrm>
              <a:off x="2269449"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p>
          </p:txBody>
        </p:sp>
        <p:sp>
          <p:nvSpPr>
            <p:cNvPr id="188" name="Rectangle 187">
              <a:extLst>
                <a:ext uri="{FF2B5EF4-FFF2-40B4-BE49-F238E27FC236}">
                  <a16:creationId xmlns:a16="http://schemas.microsoft.com/office/drawing/2014/main" id="{F06A07B5-33AB-48D0-831B-93D21FB7E7C4}"/>
                </a:ext>
              </a:extLst>
            </p:cNvPr>
            <p:cNvSpPr/>
            <p:nvPr/>
          </p:nvSpPr>
          <p:spPr>
            <a:xfrm>
              <a:off x="110164" y="177073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grpSp>
        <p:nvGrpSpPr>
          <p:cNvPr id="247" name="Group 246"/>
          <p:cNvGrpSpPr/>
          <p:nvPr/>
        </p:nvGrpSpPr>
        <p:grpSpPr>
          <a:xfrm>
            <a:off x="44147" y="5170906"/>
            <a:ext cx="2159205" cy="362652"/>
            <a:chOff x="110084" y="2871090"/>
            <a:chExt cx="2159205" cy="362652"/>
          </a:xfrm>
        </p:grpSpPr>
        <p:sp>
          <p:nvSpPr>
            <p:cNvPr id="189" name="Rectangle 188">
              <a:extLst>
                <a:ext uri="{FF2B5EF4-FFF2-40B4-BE49-F238E27FC236}">
                  <a16:creationId xmlns:a16="http://schemas.microsoft.com/office/drawing/2014/main" id="{B4E9768B-5D51-4A65-9712-85820A08E8D4}"/>
                </a:ext>
              </a:extLst>
            </p:cNvPr>
            <p:cNvSpPr/>
            <p:nvPr/>
          </p:nvSpPr>
          <p:spPr>
            <a:xfrm>
              <a:off x="469925" y="287109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190" name="Rectangle 189">
              <a:extLst>
                <a:ext uri="{FF2B5EF4-FFF2-40B4-BE49-F238E27FC236}">
                  <a16:creationId xmlns:a16="http://schemas.microsoft.com/office/drawing/2014/main" id="{0B2B5C3F-463F-4B53-9416-CC8DB104D287}"/>
                </a:ext>
              </a:extLst>
            </p:cNvPr>
            <p:cNvSpPr/>
            <p:nvPr/>
          </p:nvSpPr>
          <p:spPr>
            <a:xfrm>
              <a:off x="829846" y="287109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191" name="Rectangle 190">
              <a:extLst>
                <a:ext uri="{FF2B5EF4-FFF2-40B4-BE49-F238E27FC236}">
                  <a16:creationId xmlns:a16="http://schemas.microsoft.com/office/drawing/2014/main" id="{79A3ECE3-EA95-4340-9BC7-A029550C97B4}"/>
                </a:ext>
              </a:extLst>
            </p:cNvPr>
            <p:cNvSpPr/>
            <p:nvPr/>
          </p:nvSpPr>
          <p:spPr>
            <a:xfrm>
              <a:off x="1190441" y="287109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
          <p:nvSpPr>
            <p:cNvPr id="192" name="Rectangle 191">
              <a:extLst>
                <a:ext uri="{FF2B5EF4-FFF2-40B4-BE49-F238E27FC236}">
                  <a16:creationId xmlns:a16="http://schemas.microsoft.com/office/drawing/2014/main" id="{02621ADD-C650-4201-901F-A2DA47E2C973}"/>
                </a:ext>
              </a:extLst>
            </p:cNvPr>
            <p:cNvSpPr/>
            <p:nvPr/>
          </p:nvSpPr>
          <p:spPr>
            <a:xfrm>
              <a:off x="1550362" y="287109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p>
          </p:txBody>
        </p:sp>
        <p:sp>
          <p:nvSpPr>
            <p:cNvPr id="193" name="Rectangle 192">
              <a:extLst>
                <a:ext uri="{FF2B5EF4-FFF2-40B4-BE49-F238E27FC236}">
                  <a16:creationId xmlns:a16="http://schemas.microsoft.com/office/drawing/2014/main" id="{BBF40B68-AE31-4015-BB30-6C1394956156}"/>
                </a:ext>
              </a:extLst>
            </p:cNvPr>
            <p:cNvSpPr/>
            <p:nvPr/>
          </p:nvSpPr>
          <p:spPr>
            <a:xfrm>
              <a:off x="1909448" y="287109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p>
          </p:txBody>
        </p:sp>
        <p:sp>
          <p:nvSpPr>
            <p:cNvPr id="194" name="Rectangle 193">
              <a:extLst>
                <a:ext uri="{FF2B5EF4-FFF2-40B4-BE49-F238E27FC236}">
                  <a16:creationId xmlns:a16="http://schemas.microsoft.com/office/drawing/2014/main" id="{D7F921C3-B1AE-4EDE-A037-CEF25846AC7A}"/>
                </a:ext>
              </a:extLst>
            </p:cNvPr>
            <p:cNvSpPr/>
            <p:nvPr/>
          </p:nvSpPr>
          <p:spPr>
            <a:xfrm>
              <a:off x="110084" y="287109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grpSp>
        <p:nvGrpSpPr>
          <p:cNvPr id="248" name="Group 247"/>
          <p:cNvGrpSpPr/>
          <p:nvPr/>
        </p:nvGrpSpPr>
        <p:grpSpPr>
          <a:xfrm>
            <a:off x="44147" y="5595837"/>
            <a:ext cx="1800119" cy="362652"/>
            <a:chOff x="137126" y="3790120"/>
            <a:chExt cx="1800119" cy="362652"/>
          </a:xfrm>
        </p:grpSpPr>
        <p:sp>
          <p:nvSpPr>
            <p:cNvPr id="195" name="Rectangle 194">
              <a:extLst>
                <a:ext uri="{FF2B5EF4-FFF2-40B4-BE49-F238E27FC236}">
                  <a16:creationId xmlns:a16="http://schemas.microsoft.com/office/drawing/2014/main" id="{EED10F19-2E75-446C-806C-5D3FD0240D9B}"/>
                </a:ext>
              </a:extLst>
            </p:cNvPr>
            <p:cNvSpPr/>
            <p:nvPr/>
          </p:nvSpPr>
          <p:spPr>
            <a:xfrm>
              <a:off x="496967" y="379012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196" name="Rectangle 195">
              <a:extLst>
                <a:ext uri="{FF2B5EF4-FFF2-40B4-BE49-F238E27FC236}">
                  <a16:creationId xmlns:a16="http://schemas.microsoft.com/office/drawing/2014/main" id="{5CEB0AF7-43FE-42C4-8A0F-02CCCF4DEADF}"/>
                </a:ext>
              </a:extLst>
            </p:cNvPr>
            <p:cNvSpPr/>
            <p:nvPr/>
          </p:nvSpPr>
          <p:spPr>
            <a:xfrm>
              <a:off x="856888" y="379012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197" name="Rectangle 196">
              <a:extLst>
                <a:ext uri="{FF2B5EF4-FFF2-40B4-BE49-F238E27FC236}">
                  <a16:creationId xmlns:a16="http://schemas.microsoft.com/office/drawing/2014/main" id="{46E0B261-C3CE-4070-BCD8-71CE27CB8098}"/>
                </a:ext>
              </a:extLst>
            </p:cNvPr>
            <p:cNvSpPr/>
            <p:nvPr/>
          </p:nvSpPr>
          <p:spPr>
            <a:xfrm>
              <a:off x="1217483" y="379012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
          <p:nvSpPr>
            <p:cNvPr id="198" name="Rectangle 197">
              <a:extLst>
                <a:ext uri="{FF2B5EF4-FFF2-40B4-BE49-F238E27FC236}">
                  <a16:creationId xmlns:a16="http://schemas.microsoft.com/office/drawing/2014/main" id="{14748657-D4DC-41D2-946F-99075A05AEE0}"/>
                </a:ext>
              </a:extLst>
            </p:cNvPr>
            <p:cNvSpPr/>
            <p:nvPr/>
          </p:nvSpPr>
          <p:spPr>
            <a:xfrm>
              <a:off x="1577404" y="379012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p>
          </p:txBody>
        </p:sp>
        <p:sp>
          <p:nvSpPr>
            <p:cNvPr id="199" name="Rectangle 198">
              <a:extLst>
                <a:ext uri="{FF2B5EF4-FFF2-40B4-BE49-F238E27FC236}">
                  <a16:creationId xmlns:a16="http://schemas.microsoft.com/office/drawing/2014/main" id="{653EE850-0AF6-4761-8A1F-8E348D4E8ADB}"/>
                </a:ext>
              </a:extLst>
            </p:cNvPr>
            <p:cNvSpPr/>
            <p:nvPr/>
          </p:nvSpPr>
          <p:spPr>
            <a:xfrm>
              <a:off x="137126" y="3790120"/>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grpSp>
        <p:nvGrpSpPr>
          <p:cNvPr id="249" name="Group 248"/>
          <p:cNvGrpSpPr/>
          <p:nvPr/>
        </p:nvGrpSpPr>
        <p:grpSpPr>
          <a:xfrm>
            <a:off x="44147" y="6020768"/>
            <a:ext cx="1440198" cy="362652"/>
            <a:chOff x="110084" y="4527824"/>
            <a:chExt cx="1440198" cy="362652"/>
          </a:xfrm>
        </p:grpSpPr>
        <p:sp>
          <p:nvSpPr>
            <p:cNvPr id="200" name="Rectangle 199">
              <a:extLst>
                <a:ext uri="{FF2B5EF4-FFF2-40B4-BE49-F238E27FC236}">
                  <a16:creationId xmlns:a16="http://schemas.microsoft.com/office/drawing/2014/main" id="{6CB64E73-5F77-43A6-87A9-74DA9F921372}"/>
                </a:ext>
              </a:extLst>
            </p:cNvPr>
            <p:cNvSpPr/>
            <p:nvPr/>
          </p:nvSpPr>
          <p:spPr>
            <a:xfrm>
              <a:off x="469925" y="452782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201" name="Rectangle 200">
              <a:extLst>
                <a:ext uri="{FF2B5EF4-FFF2-40B4-BE49-F238E27FC236}">
                  <a16:creationId xmlns:a16="http://schemas.microsoft.com/office/drawing/2014/main" id="{E969A614-E084-4A18-8BF5-883ECFF5BFE2}"/>
                </a:ext>
              </a:extLst>
            </p:cNvPr>
            <p:cNvSpPr/>
            <p:nvPr/>
          </p:nvSpPr>
          <p:spPr>
            <a:xfrm>
              <a:off x="829846" y="452782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202" name="Rectangle 201">
              <a:extLst>
                <a:ext uri="{FF2B5EF4-FFF2-40B4-BE49-F238E27FC236}">
                  <a16:creationId xmlns:a16="http://schemas.microsoft.com/office/drawing/2014/main" id="{4DB156EB-B857-4F17-BC66-9C35F29136EF}"/>
                </a:ext>
              </a:extLst>
            </p:cNvPr>
            <p:cNvSpPr/>
            <p:nvPr/>
          </p:nvSpPr>
          <p:spPr>
            <a:xfrm>
              <a:off x="1190441" y="452782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
          <p:nvSpPr>
            <p:cNvPr id="203" name="Rectangle 202">
              <a:extLst>
                <a:ext uri="{FF2B5EF4-FFF2-40B4-BE49-F238E27FC236}">
                  <a16:creationId xmlns:a16="http://schemas.microsoft.com/office/drawing/2014/main" id="{0EF4B318-605D-4351-A94B-CA330A57772A}"/>
                </a:ext>
              </a:extLst>
            </p:cNvPr>
            <p:cNvSpPr/>
            <p:nvPr/>
          </p:nvSpPr>
          <p:spPr>
            <a:xfrm>
              <a:off x="110084" y="452782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grpSp>
        <p:nvGrpSpPr>
          <p:cNvPr id="250" name="Group 249"/>
          <p:cNvGrpSpPr/>
          <p:nvPr/>
        </p:nvGrpSpPr>
        <p:grpSpPr>
          <a:xfrm>
            <a:off x="44147" y="6445700"/>
            <a:ext cx="1079603" cy="362652"/>
            <a:chOff x="110084" y="5446854"/>
            <a:chExt cx="1079603" cy="362652"/>
          </a:xfrm>
        </p:grpSpPr>
        <p:sp>
          <p:nvSpPr>
            <p:cNvPr id="204" name="Rectangle 203">
              <a:extLst>
                <a:ext uri="{FF2B5EF4-FFF2-40B4-BE49-F238E27FC236}">
                  <a16:creationId xmlns:a16="http://schemas.microsoft.com/office/drawing/2014/main" id="{D11B827D-D1D6-48A6-8825-AA6FBC17A5EB}"/>
                </a:ext>
              </a:extLst>
            </p:cNvPr>
            <p:cNvSpPr/>
            <p:nvPr/>
          </p:nvSpPr>
          <p:spPr>
            <a:xfrm>
              <a:off x="469925" y="544685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205" name="Rectangle 204">
              <a:extLst>
                <a:ext uri="{FF2B5EF4-FFF2-40B4-BE49-F238E27FC236}">
                  <a16:creationId xmlns:a16="http://schemas.microsoft.com/office/drawing/2014/main" id="{16F410AF-C4B7-468C-84D1-EF62E3BA7030}"/>
                </a:ext>
              </a:extLst>
            </p:cNvPr>
            <p:cNvSpPr/>
            <p:nvPr/>
          </p:nvSpPr>
          <p:spPr>
            <a:xfrm>
              <a:off x="829846" y="544685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206" name="Rectangle 205">
              <a:extLst>
                <a:ext uri="{FF2B5EF4-FFF2-40B4-BE49-F238E27FC236}">
                  <a16:creationId xmlns:a16="http://schemas.microsoft.com/office/drawing/2014/main" id="{06F3851D-4B75-4A7E-99FF-13F89531B798}"/>
                </a:ext>
              </a:extLst>
            </p:cNvPr>
            <p:cNvSpPr/>
            <p:nvPr/>
          </p:nvSpPr>
          <p:spPr>
            <a:xfrm>
              <a:off x="110084" y="5446854"/>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grpSp>
        <p:nvGrpSpPr>
          <p:cNvPr id="240" name="Group 239">
            <a:extLst>
              <a:ext uri="{FF2B5EF4-FFF2-40B4-BE49-F238E27FC236}">
                <a16:creationId xmlns:a16="http://schemas.microsoft.com/office/drawing/2014/main" id="{CD515104-356E-4A09-9F0A-BDE6621BA5BD}"/>
              </a:ext>
            </a:extLst>
          </p:cNvPr>
          <p:cNvGrpSpPr/>
          <p:nvPr/>
        </p:nvGrpSpPr>
        <p:grpSpPr>
          <a:xfrm rot="5400000">
            <a:off x="-729206" y="2214721"/>
            <a:ext cx="2879721" cy="362652"/>
            <a:chOff x="8994397" y="922712"/>
            <a:chExt cx="2879721" cy="362652"/>
          </a:xfrm>
        </p:grpSpPr>
        <p:sp>
          <p:nvSpPr>
            <p:cNvPr id="207" name="Rectangle 206">
              <a:extLst>
                <a:ext uri="{FF2B5EF4-FFF2-40B4-BE49-F238E27FC236}">
                  <a16:creationId xmlns:a16="http://schemas.microsoft.com/office/drawing/2014/main" id="{7D0FB61F-B469-47B3-BAE2-E097FCE80C10}"/>
                </a:ext>
              </a:extLst>
            </p:cNvPr>
            <p:cNvSpPr/>
            <p:nvPr/>
          </p:nvSpPr>
          <p:spPr>
            <a:xfrm>
              <a:off x="9354238"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208" name="Rectangle 207">
              <a:extLst>
                <a:ext uri="{FF2B5EF4-FFF2-40B4-BE49-F238E27FC236}">
                  <a16:creationId xmlns:a16="http://schemas.microsoft.com/office/drawing/2014/main" id="{9A576799-0D19-458B-A74A-D8DBD3F9A034}"/>
                </a:ext>
              </a:extLst>
            </p:cNvPr>
            <p:cNvSpPr/>
            <p:nvPr/>
          </p:nvSpPr>
          <p:spPr>
            <a:xfrm>
              <a:off x="9714159"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209" name="Rectangle 208">
              <a:extLst>
                <a:ext uri="{FF2B5EF4-FFF2-40B4-BE49-F238E27FC236}">
                  <a16:creationId xmlns:a16="http://schemas.microsoft.com/office/drawing/2014/main" id="{EE6A66C6-7E7E-4852-8ECC-3801B04599EE}"/>
                </a:ext>
              </a:extLst>
            </p:cNvPr>
            <p:cNvSpPr/>
            <p:nvPr/>
          </p:nvSpPr>
          <p:spPr>
            <a:xfrm>
              <a:off x="10074754"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sp>
          <p:nvSpPr>
            <p:cNvPr id="210" name="Rectangle 209">
              <a:extLst>
                <a:ext uri="{FF2B5EF4-FFF2-40B4-BE49-F238E27FC236}">
                  <a16:creationId xmlns:a16="http://schemas.microsoft.com/office/drawing/2014/main" id="{E1057063-8440-4655-9CB5-9EBAD0376D5D}"/>
                </a:ext>
              </a:extLst>
            </p:cNvPr>
            <p:cNvSpPr/>
            <p:nvPr/>
          </p:nvSpPr>
          <p:spPr>
            <a:xfrm>
              <a:off x="10434675"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a:t>
              </a:r>
            </a:p>
          </p:txBody>
        </p:sp>
        <p:sp>
          <p:nvSpPr>
            <p:cNvPr id="211" name="Rectangle 210">
              <a:extLst>
                <a:ext uri="{FF2B5EF4-FFF2-40B4-BE49-F238E27FC236}">
                  <a16:creationId xmlns:a16="http://schemas.microsoft.com/office/drawing/2014/main" id="{7B54C906-4891-43E7-A1FD-BAA2AFA09CA9}"/>
                </a:ext>
              </a:extLst>
            </p:cNvPr>
            <p:cNvSpPr/>
            <p:nvPr/>
          </p:nvSpPr>
          <p:spPr>
            <a:xfrm>
              <a:off x="10793761"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F</a:t>
              </a:r>
            </a:p>
          </p:txBody>
        </p:sp>
        <p:sp>
          <p:nvSpPr>
            <p:cNvPr id="212" name="Rectangle 211">
              <a:extLst>
                <a:ext uri="{FF2B5EF4-FFF2-40B4-BE49-F238E27FC236}">
                  <a16:creationId xmlns:a16="http://schemas.microsoft.com/office/drawing/2014/main" id="{99CB3786-A068-4A28-AA7F-072F8B32D64B}"/>
                </a:ext>
              </a:extLst>
            </p:cNvPr>
            <p:cNvSpPr/>
            <p:nvPr/>
          </p:nvSpPr>
          <p:spPr>
            <a:xfrm>
              <a:off x="11153682"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G</a:t>
              </a:r>
            </a:p>
          </p:txBody>
        </p:sp>
        <p:sp>
          <p:nvSpPr>
            <p:cNvPr id="213" name="Rectangle 212">
              <a:extLst>
                <a:ext uri="{FF2B5EF4-FFF2-40B4-BE49-F238E27FC236}">
                  <a16:creationId xmlns:a16="http://schemas.microsoft.com/office/drawing/2014/main" id="{3D305F81-F698-462A-9827-AADF98D5ADC9}"/>
                </a:ext>
              </a:extLst>
            </p:cNvPr>
            <p:cNvSpPr/>
            <p:nvPr/>
          </p:nvSpPr>
          <p:spPr>
            <a:xfrm>
              <a:off x="11514277"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a:t>
              </a:r>
            </a:p>
          </p:txBody>
        </p:sp>
        <p:sp>
          <p:nvSpPr>
            <p:cNvPr id="214" name="Rectangle 213">
              <a:extLst>
                <a:ext uri="{FF2B5EF4-FFF2-40B4-BE49-F238E27FC236}">
                  <a16:creationId xmlns:a16="http://schemas.microsoft.com/office/drawing/2014/main" id="{010D5F5F-0574-4623-BDC8-67B45E323E5C}"/>
                </a:ext>
              </a:extLst>
            </p:cNvPr>
            <p:cNvSpPr/>
            <p:nvPr/>
          </p:nvSpPr>
          <p:spPr>
            <a:xfrm>
              <a:off x="8994397"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grpSp>
        <p:nvGrpSpPr>
          <p:cNvPr id="241" name="Group 240">
            <a:extLst>
              <a:ext uri="{FF2B5EF4-FFF2-40B4-BE49-F238E27FC236}">
                <a16:creationId xmlns:a16="http://schemas.microsoft.com/office/drawing/2014/main" id="{93EB962D-339B-433A-BE1C-14D0778C07E9}"/>
              </a:ext>
            </a:extLst>
          </p:cNvPr>
          <p:cNvGrpSpPr/>
          <p:nvPr/>
        </p:nvGrpSpPr>
        <p:grpSpPr>
          <a:xfrm rot="5400000">
            <a:off x="-68405" y="2395019"/>
            <a:ext cx="2519126" cy="362652"/>
            <a:chOff x="8967435" y="1864411"/>
            <a:chExt cx="2519126" cy="362652"/>
          </a:xfrm>
        </p:grpSpPr>
        <p:sp>
          <p:nvSpPr>
            <p:cNvPr id="215" name="Rectangle 214">
              <a:extLst>
                <a:ext uri="{FF2B5EF4-FFF2-40B4-BE49-F238E27FC236}">
                  <a16:creationId xmlns:a16="http://schemas.microsoft.com/office/drawing/2014/main" id="{59F29688-AB61-4D94-9E5C-6746598D1991}"/>
                </a:ext>
              </a:extLst>
            </p:cNvPr>
            <p:cNvSpPr/>
            <p:nvPr/>
          </p:nvSpPr>
          <p:spPr>
            <a:xfrm>
              <a:off x="9327276"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216" name="Rectangle 215">
              <a:extLst>
                <a:ext uri="{FF2B5EF4-FFF2-40B4-BE49-F238E27FC236}">
                  <a16:creationId xmlns:a16="http://schemas.microsoft.com/office/drawing/2014/main" id="{0633D2C5-C8D9-48EC-98EA-12DBFC630AFB}"/>
                </a:ext>
              </a:extLst>
            </p:cNvPr>
            <p:cNvSpPr/>
            <p:nvPr/>
          </p:nvSpPr>
          <p:spPr>
            <a:xfrm>
              <a:off x="9687197"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217" name="Rectangle 216">
              <a:extLst>
                <a:ext uri="{FF2B5EF4-FFF2-40B4-BE49-F238E27FC236}">
                  <a16:creationId xmlns:a16="http://schemas.microsoft.com/office/drawing/2014/main" id="{2B1F0292-17B9-4D87-B763-6A01D4BF96DE}"/>
                </a:ext>
              </a:extLst>
            </p:cNvPr>
            <p:cNvSpPr/>
            <p:nvPr/>
          </p:nvSpPr>
          <p:spPr>
            <a:xfrm>
              <a:off x="10047792"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sp>
          <p:nvSpPr>
            <p:cNvPr id="218" name="Rectangle 217">
              <a:extLst>
                <a:ext uri="{FF2B5EF4-FFF2-40B4-BE49-F238E27FC236}">
                  <a16:creationId xmlns:a16="http://schemas.microsoft.com/office/drawing/2014/main" id="{33F3AC4B-5CB4-4446-9921-BE30CC77464C}"/>
                </a:ext>
              </a:extLst>
            </p:cNvPr>
            <p:cNvSpPr/>
            <p:nvPr/>
          </p:nvSpPr>
          <p:spPr>
            <a:xfrm>
              <a:off x="10407713"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a:t>
              </a:r>
            </a:p>
          </p:txBody>
        </p:sp>
        <p:sp>
          <p:nvSpPr>
            <p:cNvPr id="219" name="Rectangle 218">
              <a:extLst>
                <a:ext uri="{FF2B5EF4-FFF2-40B4-BE49-F238E27FC236}">
                  <a16:creationId xmlns:a16="http://schemas.microsoft.com/office/drawing/2014/main" id="{DCDEC171-2210-421F-8F23-D69C0A70DF9E}"/>
                </a:ext>
              </a:extLst>
            </p:cNvPr>
            <p:cNvSpPr/>
            <p:nvPr/>
          </p:nvSpPr>
          <p:spPr>
            <a:xfrm>
              <a:off x="10766799"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F</a:t>
              </a:r>
            </a:p>
          </p:txBody>
        </p:sp>
        <p:sp>
          <p:nvSpPr>
            <p:cNvPr id="220" name="Rectangle 219">
              <a:extLst>
                <a:ext uri="{FF2B5EF4-FFF2-40B4-BE49-F238E27FC236}">
                  <a16:creationId xmlns:a16="http://schemas.microsoft.com/office/drawing/2014/main" id="{09FCE7A9-FA78-4E03-89F7-F2E9C9E36E68}"/>
                </a:ext>
              </a:extLst>
            </p:cNvPr>
            <p:cNvSpPr/>
            <p:nvPr/>
          </p:nvSpPr>
          <p:spPr>
            <a:xfrm>
              <a:off x="11126720"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G</a:t>
              </a:r>
            </a:p>
          </p:txBody>
        </p:sp>
        <p:sp>
          <p:nvSpPr>
            <p:cNvPr id="221" name="Rectangle 220">
              <a:extLst>
                <a:ext uri="{FF2B5EF4-FFF2-40B4-BE49-F238E27FC236}">
                  <a16:creationId xmlns:a16="http://schemas.microsoft.com/office/drawing/2014/main" id="{342FD03F-998D-4EBE-8889-FA8BBD8FD67D}"/>
                </a:ext>
              </a:extLst>
            </p:cNvPr>
            <p:cNvSpPr/>
            <p:nvPr/>
          </p:nvSpPr>
          <p:spPr>
            <a:xfrm>
              <a:off x="8967435" y="186441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grpSp>
        <p:nvGrpSpPr>
          <p:cNvPr id="242" name="Group 241">
            <a:extLst>
              <a:ext uri="{FF2B5EF4-FFF2-40B4-BE49-F238E27FC236}">
                <a16:creationId xmlns:a16="http://schemas.microsoft.com/office/drawing/2014/main" id="{B5AB8520-2DF3-4F05-9795-E468ED8A145F}"/>
              </a:ext>
            </a:extLst>
          </p:cNvPr>
          <p:cNvGrpSpPr/>
          <p:nvPr/>
        </p:nvGrpSpPr>
        <p:grpSpPr>
          <a:xfrm rot="5400000">
            <a:off x="592058" y="2574979"/>
            <a:ext cx="2159205" cy="362652"/>
            <a:chOff x="8967355" y="2964767"/>
            <a:chExt cx="2159205" cy="362652"/>
          </a:xfrm>
        </p:grpSpPr>
        <p:sp>
          <p:nvSpPr>
            <p:cNvPr id="222" name="Rectangle 221">
              <a:extLst>
                <a:ext uri="{FF2B5EF4-FFF2-40B4-BE49-F238E27FC236}">
                  <a16:creationId xmlns:a16="http://schemas.microsoft.com/office/drawing/2014/main" id="{597FD70A-8DF7-4C0D-B6CE-D3B47740E656}"/>
                </a:ext>
              </a:extLst>
            </p:cNvPr>
            <p:cNvSpPr/>
            <p:nvPr/>
          </p:nvSpPr>
          <p:spPr>
            <a:xfrm>
              <a:off x="9327196" y="296476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223" name="Rectangle 222">
              <a:extLst>
                <a:ext uri="{FF2B5EF4-FFF2-40B4-BE49-F238E27FC236}">
                  <a16:creationId xmlns:a16="http://schemas.microsoft.com/office/drawing/2014/main" id="{E7EB6531-093D-482B-B1D5-069425463E58}"/>
                </a:ext>
              </a:extLst>
            </p:cNvPr>
            <p:cNvSpPr/>
            <p:nvPr/>
          </p:nvSpPr>
          <p:spPr>
            <a:xfrm>
              <a:off x="9687117" y="296476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224" name="Rectangle 223">
              <a:extLst>
                <a:ext uri="{FF2B5EF4-FFF2-40B4-BE49-F238E27FC236}">
                  <a16:creationId xmlns:a16="http://schemas.microsoft.com/office/drawing/2014/main" id="{AD32C97F-66D8-4CD3-9F18-B289543B5218}"/>
                </a:ext>
              </a:extLst>
            </p:cNvPr>
            <p:cNvSpPr/>
            <p:nvPr/>
          </p:nvSpPr>
          <p:spPr>
            <a:xfrm>
              <a:off x="10047712" y="296476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sp>
          <p:nvSpPr>
            <p:cNvPr id="225" name="Rectangle 224">
              <a:extLst>
                <a:ext uri="{FF2B5EF4-FFF2-40B4-BE49-F238E27FC236}">
                  <a16:creationId xmlns:a16="http://schemas.microsoft.com/office/drawing/2014/main" id="{FDB741D2-B375-4C15-AD38-5EDB152C8F9C}"/>
                </a:ext>
              </a:extLst>
            </p:cNvPr>
            <p:cNvSpPr/>
            <p:nvPr/>
          </p:nvSpPr>
          <p:spPr>
            <a:xfrm>
              <a:off x="10407633" y="296476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a:t>
              </a:r>
            </a:p>
          </p:txBody>
        </p:sp>
        <p:sp>
          <p:nvSpPr>
            <p:cNvPr id="226" name="Rectangle 225">
              <a:extLst>
                <a:ext uri="{FF2B5EF4-FFF2-40B4-BE49-F238E27FC236}">
                  <a16:creationId xmlns:a16="http://schemas.microsoft.com/office/drawing/2014/main" id="{7EAB7326-5E1E-49ED-BAA9-007EE86186D2}"/>
                </a:ext>
              </a:extLst>
            </p:cNvPr>
            <p:cNvSpPr/>
            <p:nvPr/>
          </p:nvSpPr>
          <p:spPr>
            <a:xfrm>
              <a:off x="10766719" y="296476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F</a:t>
              </a:r>
            </a:p>
          </p:txBody>
        </p:sp>
        <p:sp>
          <p:nvSpPr>
            <p:cNvPr id="227" name="Rectangle 226">
              <a:extLst>
                <a:ext uri="{FF2B5EF4-FFF2-40B4-BE49-F238E27FC236}">
                  <a16:creationId xmlns:a16="http://schemas.microsoft.com/office/drawing/2014/main" id="{9DA6FC0A-5908-4AA5-8A16-C090D0C696FE}"/>
                </a:ext>
              </a:extLst>
            </p:cNvPr>
            <p:cNvSpPr/>
            <p:nvPr/>
          </p:nvSpPr>
          <p:spPr>
            <a:xfrm>
              <a:off x="8967355" y="296476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grpSp>
        <p:nvGrpSpPr>
          <p:cNvPr id="243" name="Group 242">
            <a:extLst>
              <a:ext uri="{FF2B5EF4-FFF2-40B4-BE49-F238E27FC236}">
                <a16:creationId xmlns:a16="http://schemas.microsoft.com/office/drawing/2014/main" id="{26E64EA8-63D4-4FD0-BDBF-0DB5ED901068}"/>
              </a:ext>
            </a:extLst>
          </p:cNvPr>
          <p:cNvGrpSpPr/>
          <p:nvPr/>
        </p:nvGrpSpPr>
        <p:grpSpPr>
          <a:xfrm rot="5400000">
            <a:off x="1252104" y="2754522"/>
            <a:ext cx="1800119" cy="362652"/>
            <a:chOff x="8994397" y="3883797"/>
            <a:chExt cx="1800119" cy="362652"/>
          </a:xfrm>
        </p:grpSpPr>
        <p:sp>
          <p:nvSpPr>
            <p:cNvPr id="228" name="Rectangle 227">
              <a:extLst>
                <a:ext uri="{FF2B5EF4-FFF2-40B4-BE49-F238E27FC236}">
                  <a16:creationId xmlns:a16="http://schemas.microsoft.com/office/drawing/2014/main" id="{0837F055-AD10-49E7-9F18-400CB0FE42ED}"/>
                </a:ext>
              </a:extLst>
            </p:cNvPr>
            <p:cNvSpPr/>
            <p:nvPr/>
          </p:nvSpPr>
          <p:spPr>
            <a:xfrm>
              <a:off x="9354238" y="388379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229" name="Rectangle 228">
              <a:extLst>
                <a:ext uri="{FF2B5EF4-FFF2-40B4-BE49-F238E27FC236}">
                  <a16:creationId xmlns:a16="http://schemas.microsoft.com/office/drawing/2014/main" id="{6162D2C1-6CB3-498A-B5B9-B38CBAC9CEC1}"/>
                </a:ext>
              </a:extLst>
            </p:cNvPr>
            <p:cNvSpPr/>
            <p:nvPr/>
          </p:nvSpPr>
          <p:spPr>
            <a:xfrm>
              <a:off x="9714159" y="388379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230" name="Rectangle 229">
              <a:extLst>
                <a:ext uri="{FF2B5EF4-FFF2-40B4-BE49-F238E27FC236}">
                  <a16:creationId xmlns:a16="http://schemas.microsoft.com/office/drawing/2014/main" id="{E19A9E4C-7A13-43C7-8E5E-B5B0A58CE9B8}"/>
                </a:ext>
              </a:extLst>
            </p:cNvPr>
            <p:cNvSpPr/>
            <p:nvPr/>
          </p:nvSpPr>
          <p:spPr>
            <a:xfrm>
              <a:off x="10074754" y="388379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sp>
          <p:nvSpPr>
            <p:cNvPr id="231" name="Rectangle 230">
              <a:extLst>
                <a:ext uri="{FF2B5EF4-FFF2-40B4-BE49-F238E27FC236}">
                  <a16:creationId xmlns:a16="http://schemas.microsoft.com/office/drawing/2014/main" id="{9BC41F13-02D1-4797-825B-4B029A7FB531}"/>
                </a:ext>
              </a:extLst>
            </p:cNvPr>
            <p:cNvSpPr/>
            <p:nvPr/>
          </p:nvSpPr>
          <p:spPr>
            <a:xfrm>
              <a:off x="10434675" y="388379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a:t>
              </a:r>
            </a:p>
          </p:txBody>
        </p:sp>
        <p:sp>
          <p:nvSpPr>
            <p:cNvPr id="232" name="Rectangle 231">
              <a:extLst>
                <a:ext uri="{FF2B5EF4-FFF2-40B4-BE49-F238E27FC236}">
                  <a16:creationId xmlns:a16="http://schemas.microsoft.com/office/drawing/2014/main" id="{287E2A33-7729-40C6-B53C-37F7D1C3807F}"/>
                </a:ext>
              </a:extLst>
            </p:cNvPr>
            <p:cNvSpPr/>
            <p:nvPr/>
          </p:nvSpPr>
          <p:spPr>
            <a:xfrm>
              <a:off x="8994397" y="388379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grpSp>
        <p:nvGrpSpPr>
          <p:cNvPr id="244" name="Group 243">
            <a:extLst>
              <a:ext uri="{FF2B5EF4-FFF2-40B4-BE49-F238E27FC236}">
                <a16:creationId xmlns:a16="http://schemas.microsoft.com/office/drawing/2014/main" id="{08CBE2C1-1362-4D51-8364-41435692DE62}"/>
              </a:ext>
            </a:extLst>
          </p:cNvPr>
          <p:cNvGrpSpPr/>
          <p:nvPr/>
        </p:nvGrpSpPr>
        <p:grpSpPr>
          <a:xfrm rot="5400000">
            <a:off x="1912568" y="2934483"/>
            <a:ext cx="1440198" cy="362652"/>
            <a:chOff x="8967355" y="4621501"/>
            <a:chExt cx="1440198" cy="362652"/>
          </a:xfrm>
        </p:grpSpPr>
        <p:sp>
          <p:nvSpPr>
            <p:cNvPr id="233" name="Rectangle 232">
              <a:extLst>
                <a:ext uri="{FF2B5EF4-FFF2-40B4-BE49-F238E27FC236}">
                  <a16:creationId xmlns:a16="http://schemas.microsoft.com/office/drawing/2014/main" id="{9BEC6F16-0C4C-43E8-BD35-9FF50CBA63B9}"/>
                </a:ext>
              </a:extLst>
            </p:cNvPr>
            <p:cNvSpPr/>
            <p:nvPr/>
          </p:nvSpPr>
          <p:spPr>
            <a:xfrm>
              <a:off x="9327196" y="462150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234" name="Rectangle 233">
              <a:extLst>
                <a:ext uri="{FF2B5EF4-FFF2-40B4-BE49-F238E27FC236}">
                  <a16:creationId xmlns:a16="http://schemas.microsoft.com/office/drawing/2014/main" id="{F05E1B6B-4DB1-4EDA-BCAE-001E3F820DF3}"/>
                </a:ext>
              </a:extLst>
            </p:cNvPr>
            <p:cNvSpPr/>
            <p:nvPr/>
          </p:nvSpPr>
          <p:spPr>
            <a:xfrm>
              <a:off x="9687117" y="462150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235" name="Rectangle 234">
              <a:extLst>
                <a:ext uri="{FF2B5EF4-FFF2-40B4-BE49-F238E27FC236}">
                  <a16:creationId xmlns:a16="http://schemas.microsoft.com/office/drawing/2014/main" id="{D361C030-25FC-4A6A-B957-4D8115A60A62}"/>
                </a:ext>
              </a:extLst>
            </p:cNvPr>
            <p:cNvSpPr/>
            <p:nvPr/>
          </p:nvSpPr>
          <p:spPr>
            <a:xfrm>
              <a:off x="10047712" y="462150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sp>
          <p:nvSpPr>
            <p:cNvPr id="236" name="Rectangle 235">
              <a:extLst>
                <a:ext uri="{FF2B5EF4-FFF2-40B4-BE49-F238E27FC236}">
                  <a16:creationId xmlns:a16="http://schemas.microsoft.com/office/drawing/2014/main" id="{7060BADE-79A1-4BA3-961B-0947F3C02D68}"/>
                </a:ext>
              </a:extLst>
            </p:cNvPr>
            <p:cNvSpPr/>
            <p:nvPr/>
          </p:nvSpPr>
          <p:spPr>
            <a:xfrm>
              <a:off x="8967355" y="462150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grpSp>
        <p:nvGrpSpPr>
          <p:cNvPr id="245" name="Group 244">
            <a:extLst>
              <a:ext uri="{FF2B5EF4-FFF2-40B4-BE49-F238E27FC236}">
                <a16:creationId xmlns:a16="http://schemas.microsoft.com/office/drawing/2014/main" id="{7AD51192-ACFA-4B97-B657-AC6DEEFE681D}"/>
              </a:ext>
            </a:extLst>
          </p:cNvPr>
          <p:cNvGrpSpPr/>
          <p:nvPr/>
        </p:nvGrpSpPr>
        <p:grpSpPr>
          <a:xfrm rot="5400000">
            <a:off x="2573370" y="3114780"/>
            <a:ext cx="1079603" cy="362652"/>
            <a:chOff x="8967355" y="5540531"/>
            <a:chExt cx="1079603" cy="362652"/>
          </a:xfrm>
        </p:grpSpPr>
        <p:sp>
          <p:nvSpPr>
            <p:cNvPr id="237" name="Rectangle 236">
              <a:extLst>
                <a:ext uri="{FF2B5EF4-FFF2-40B4-BE49-F238E27FC236}">
                  <a16:creationId xmlns:a16="http://schemas.microsoft.com/office/drawing/2014/main" id="{8C67A4D0-B392-4964-B80C-99898F1F9774}"/>
                </a:ext>
              </a:extLst>
            </p:cNvPr>
            <p:cNvSpPr/>
            <p:nvPr/>
          </p:nvSpPr>
          <p:spPr>
            <a:xfrm>
              <a:off x="9327196" y="554053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238" name="Rectangle 237">
              <a:extLst>
                <a:ext uri="{FF2B5EF4-FFF2-40B4-BE49-F238E27FC236}">
                  <a16:creationId xmlns:a16="http://schemas.microsoft.com/office/drawing/2014/main" id="{664F688A-4C3F-49FA-B677-100DADF8B451}"/>
                </a:ext>
              </a:extLst>
            </p:cNvPr>
            <p:cNvSpPr/>
            <p:nvPr/>
          </p:nvSpPr>
          <p:spPr>
            <a:xfrm>
              <a:off x="9687117" y="554053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239" name="Rectangle 238">
              <a:extLst>
                <a:ext uri="{FF2B5EF4-FFF2-40B4-BE49-F238E27FC236}">
                  <a16:creationId xmlns:a16="http://schemas.microsoft.com/office/drawing/2014/main" id="{DF3F6260-C869-43B3-8083-885BB17200C6}"/>
                </a:ext>
              </a:extLst>
            </p:cNvPr>
            <p:cNvSpPr/>
            <p:nvPr/>
          </p:nvSpPr>
          <p:spPr>
            <a:xfrm>
              <a:off x="8967355" y="554053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grpSp>
        <p:nvGrpSpPr>
          <p:cNvPr id="417" name="Group 416">
            <a:extLst>
              <a:ext uri="{FF2B5EF4-FFF2-40B4-BE49-F238E27FC236}">
                <a16:creationId xmlns:a16="http://schemas.microsoft.com/office/drawing/2014/main" id="{4D3452B8-AB32-4652-9AB8-B07A8E6C7C17}"/>
              </a:ext>
            </a:extLst>
          </p:cNvPr>
          <p:cNvGrpSpPr/>
          <p:nvPr/>
        </p:nvGrpSpPr>
        <p:grpSpPr>
          <a:xfrm>
            <a:off x="44147" y="594166"/>
            <a:ext cx="362652" cy="3239563"/>
            <a:chOff x="3159083" y="1203590"/>
            <a:chExt cx="362652" cy="3239563"/>
          </a:xfrm>
        </p:grpSpPr>
        <p:grpSp>
          <p:nvGrpSpPr>
            <p:cNvPr id="407" name="Group 406">
              <a:extLst>
                <a:ext uri="{FF2B5EF4-FFF2-40B4-BE49-F238E27FC236}">
                  <a16:creationId xmlns:a16="http://schemas.microsoft.com/office/drawing/2014/main" id="{4EDE966B-2F71-43B2-8D49-7DCF3DF00229}"/>
                </a:ext>
              </a:extLst>
            </p:cNvPr>
            <p:cNvGrpSpPr/>
            <p:nvPr/>
          </p:nvGrpSpPr>
          <p:grpSpPr>
            <a:xfrm rot="5400000">
              <a:off x="1900548" y="2462125"/>
              <a:ext cx="2879721" cy="362652"/>
              <a:chOff x="8994397" y="922712"/>
              <a:chExt cx="2879721" cy="362652"/>
            </a:xfrm>
          </p:grpSpPr>
          <p:sp>
            <p:nvSpPr>
              <p:cNvPr id="408" name="Rectangle 407">
                <a:extLst>
                  <a:ext uri="{FF2B5EF4-FFF2-40B4-BE49-F238E27FC236}">
                    <a16:creationId xmlns:a16="http://schemas.microsoft.com/office/drawing/2014/main" id="{537FD207-3BCA-4569-ACCD-97DBD2CEC6C8}"/>
                  </a:ext>
                </a:extLst>
              </p:cNvPr>
              <p:cNvSpPr/>
              <p:nvPr/>
            </p:nvSpPr>
            <p:spPr>
              <a:xfrm>
                <a:off x="9354238"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409" name="Rectangle 408">
                <a:extLst>
                  <a:ext uri="{FF2B5EF4-FFF2-40B4-BE49-F238E27FC236}">
                    <a16:creationId xmlns:a16="http://schemas.microsoft.com/office/drawing/2014/main" id="{D231C5DA-9AC9-4427-976C-B3FCB28BC672}"/>
                  </a:ext>
                </a:extLst>
              </p:cNvPr>
              <p:cNvSpPr/>
              <p:nvPr/>
            </p:nvSpPr>
            <p:spPr>
              <a:xfrm>
                <a:off x="9714159"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410" name="Rectangle 409">
                <a:extLst>
                  <a:ext uri="{FF2B5EF4-FFF2-40B4-BE49-F238E27FC236}">
                    <a16:creationId xmlns:a16="http://schemas.microsoft.com/office/drawing/2014/main" id="{A6AF430D-0886-479A-9EC8-6192619A4A34}"/>
                  </a:ext>
                </a:extLst>
              </p:cNvPr>
              <p:cNvSpPr/>
              <p:nvPr/>
            </p:nvSpPr>
            <p:spPr>
              <a:xfrm>
                <a:off x="10074754"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sp>
            <p:nvSpPr>
              <p:cNvPr id="411" name="Rectangle 410">
                <a:extLst>
                  <a:ext uri="{FF2B5EF4-FFF2-40B4-BE49-F238E27FC236}">
                    <a16:creationId xmlns:a16="http://schemas.microsoft.com/office/drawing/2014/main" id="{12E38935-3403-473D-8CA8-ABB76E1D38F5}"/>
                  </a:ext>
                </a:extLst>
              </p:cNvPr>
              <p:cNvSpPr/>
              <p:nvPr/>
            </p:nvSpPr>
            <p:spPr>
              <a:xfrm>
                <a:off x="10434675"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a:t>
                </a:r>
              </a:p>
            </p:txBody>
          </p:sp>
          <p:sp>
            <p:nvSpPr>
              <p:cNvPr id="412" name="Rectangle 411">
                <a:extLst>
                  <a:ext uri="{FF2B5EF4-FFF2-40B4-BE49-F238E27FC236}">
                    <a16:creationId xmlns:a16="http://schemas.microsoft.com/office/drawing/2014/main" id="{38C5821C-C6A1-4163-AC6E-CCDB66A69DFE}"/>
                  </a:ext>
                </a:extLst>
              </p:cNvPr>
              <p:cNvSpPr/>
              <p:nvPr/>
            </p:nvSpPr>
            <p:spPr>
              <a:xfrm>
                <a:off x="10793761"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F</a:t>
                </a:r>
              </a:p>
            </p:txBody>
          </p:sp>
          <p:sp>
            <p:nvSpPr>
              <p:cNvPr id="413" name="Rectangle 412">
                <a:extLst>
                  <a:ext uri="{FF2B5EF4-FFF2-40B4-BE49-F238E27FC236}">
                    <a16:creationId xmlns:a16="http://schemas.microsoft.com/office/drawing/2014/main" id="{372DC669-00D4-4BCD-AC5E-6A477887475F}"/>
                  </a:ext>
                </a:extLst>
              </p:cNvPr>
              <p:cNvSpPr/>
              <p:nvPr/>
            </p:nvSpPr>
            <p:spPr>
              <a:xfrm>
                <a:off x="11153682"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G</a:t>
                </a:r>
              </a:p>
            </p:txBody>
          </p:sp>
          <p:sp>
            <p:nvSpPr>
              <p:cNvPr id="414" name="Rectangle 413">
                <a:extLst>
                  <a:ext uri="{FF2B5EF4-FFF2-40B4-BE49-F238E27FC236}">
                    <a16:creationId xmlns:a16="http://schemas.microsoft.com/office/drawing/2014/main" id="{47F2F1D6-2DFB-4DC3-91B1-2DF63750DD42}"/>
                  </a:ext>
                </a:extLst>
              </p:cNvPr>
              <p:cNvSpPr/>
              <p:nvPr/>
            </p:nvSpPr>
            <p:spPr>
              <a:xfrm>
                <a:off x="11514277"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a:t>
                </a:r>
              </a:p>
            </p:txBody>
          </p:sp>
          <p:sp>
            <p:nvSpPr>
              <p:cNvPr id="415" name="Rectangle 414">
                <a:extLst>
                  <a:ext uri="{FF2B5EF4-FFF2-40B4-BE49-F238E27FC236}">
                    <a16:creationId xmlns:a16="http://schemas.microsoft.com/office/drawing/2014/main" id="{CF67A97F-44D7-4FF9-B020-36300176F364}"/>
                  </a:ext>
                </a:extLst>
              </p:cNvPr>
              <p:cNvSpPr/>
              <p:nvPr/>
            </p:nvSpPr>
            <p:spPr>
              <a:xfrm>
                <a:off x="8994397"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grpSp>
        <p:sp>
          <p:nvSpPr>
            <p:cNvPr id="416" name="Rectangle 415">
              <a:extLst>
                <a:ext uri="{FF2B5EF4-FFF2-40B4-BE49-F238E27FC236}">
                  <a16:creationId xmlns:a16="http://schemas.microsoft.com/office/drawing/2014/main" id="{B6BCA1B6-36D0-4C9D-B18C-EB81273A55FE}"/>
                </a:ext>
              </a:extLst>
            </p:cNvPr>
            <p:cNvSpPr/>
            <p:nvPr/>
          </p:nvSpPr>
          <p:spPr>
            <a:xfrm rot="5400000">
              <a:off x="3160488" y="408190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I</a:t>
              </a:r>
            </a:p>
          </p:txBody>
        </p:sp>
      </p:grpSp>
      <p:grpSp>
        <p:nvGrpSpPr>
          <p:cNvPr id="428" name="Group 427">
            <a:extLst>
              <a:ext uri="{FF2B5EF4-FFF2-40B4-BE49-F238E27FC236}">
                <a16:creationId xmlns:a16="http://schemas.microsoft.com/office/drawing/2014/main" id="{80081EDE-63B0-4294-B363-A87A45B46111}"/>
              </a:ext>
            </a:extLst>
          </p:cNvPr>
          <p:cNvGrpSpPr/>
          <p:nvPr/>
        </p:nvGrpSpPr>
        <p:grpSpPr>
          <a:xfrm>
            <a:off x="44147" y="3896113"/>
            <a:ext cx="3242374" cy="362652"/>
            <a:chOff x="279361" y="6856217"/>
            <a:chExt cx="3242374" cy="362652"/>
          </a:xfrm>
        </p:grpSpPr>
        <p:grpSp>
          <p:nvGrpSpPr>
            <p:cNvPr id="418" name="Group 417">
              <a:extLst>
                <a:ext uri="{FF2B5EF4-FFF2-40B4-BE49-F238E27FC236}">
                  <a16:creationId xmlns:a16="http://schemas.microsoft.com/office/drawing/2014/main" id="{B7093D40-5D96-4CB1-9AA0-91DF52FA8254}"/>
                </a:ext>
              </a:extLst>
            </p:cNvPr>
            <p:cNvGrpSpPr/>
            <p:nvPr/>
          </p:nvGrpSpPr>
          <p:grpSpPr>
            <a:xfrm>
              <a:off x="279361" y="6856217"/>
              <a:ext cx="2879721" cy="362652"/>
              <a:chOff x="137126" y="829035"/>
              <a:chExt cx="2879721" cy="362652"/>
            </a:xfrm>
          </p:grpSpPr>
          <p:sp>
            <p:nvSpPr>
              <p:cNvPr id="419" name="Rectangle 418">
                <a:extLst>
                  <a:ext uri="{FF2B5EF4-FFF2-40B4-BE49-F238E27FC236}">
                    <a16:creationId xmlns:a16="http://schemas.microsoft.com/office/drawing/2014/main" id="{F03F0C33-E096-4DD7-BC7C-FFF05C8FCEC5}"/>
                  </a:ext>
                </a:extLst>
              </p:cNvPr>
              <p:cNvSpPr/>
              <p:nvPr/>
            </p:nvSpPr>
            <p:spPr>
              <a:xfrm>
                <a:off x="496967"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420" name="Rectangle 419">
                <a:extLst>
                  <a:ext uri="{FF2B5EF4-FFF2-40B4-BE49-F238E27FC236}">
                    <a16:creationId xmlns:a16="http://schemas.microsoft.com/office/drawing/2014/main" id="{F5CF9469-D60E-411C-BE99-248205244849}"/>
                  </a:ext>
                </a:extLst>
              </p:cNvPr>
              <p:cNvSpPr/>
              <p:nvPr/>
            </p:nvSpPr>
            <p:spPr>
              <a:xfrm>
                <a:off x="856888"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421" name="Rectangle 420">
                <a:extLst>
                  <a:ext uri="{FF2B5EF4-FFF2-40B4-BE49-F238E27FC236}">
                    <a16:creationId xmlns:a16="http://schemas.microsoft.com/office/drawing/2014/main" id="{72A52A00-BCEA-45CB-853E-5CF554C9C1DD}"/>
                  </a:ext>
                </a:extLst>
              </p:cNvPr>
              <p:cNvSpPr/>
              <p:nvPr/>
            </p:nvSpPr>
            <p:spPr>
              <a:xfrm>
                <a:off x="1217483"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
            <p:nvSpPr>
              <p:cNvPr id="422" name="Rectangle 421">
                <a:extLst>
                  <a:ext uri="{FF2B5EF4-FFF2-40B4-BE49-F238E27FC236}">
                    <a16:creationId xmlns:a16="http://schemas.microsoft.com/office/drawing/2014/main" id="{C98AF48B-4642-4688-B596-0B56B11A8FC6}"/>
                  </a:ext>
                </a:extLst>
              </p:cNvPr>
              <p:cNvSpPr/>
              <p:nvPr/>
            </p:nvSpPr>
            <p:spPr>
              <a:xfrm>
                <a:off x="1577404"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p>
            </p:txBody>
          </p:sp>
          <p:sp>
            <p:nvSpPr>
              <p:cNvPr id="423" name="Rectangle 422">
                <a:extLst>
                  <a:ext uri="{FF2B5EF4-FFF2-40B4-BE49-F238E27FC236}">
                    <a16:creationId xmlns:a16="http://schemas.microsoft.com/office/drawing/2014/main" id="{2E0FD0FC-38D6-4D2F-A8D3-79AF5909A80A}"/>
                  </a:ext>
                </a:extLst>
              </p:cNvPr>
              <p:cNvSpPr/>
              <p:nvPr/>
            </p:nvSpPr>
            <p:spPr>
              <a:xfrm>
                <a:off x="1936490"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p>
            </p:txBody>
          </p:sp>
          <p:sp>
            <p:nvSpPr>
              <p:cNvPr id="424" name="Rectangle 423">
                <a:extLst>
                  <a:ext uri="{FF2B5EF4-FFF2-40B4-BE49-F238E27FC236}">
                    <a16:creationId xmlns:a16="http://schemas.microsoft.com/office/drawing/2014/main" id="{B838B945-F550-4E65-A607-B8260B336FC0}"/>
                  </a:ext>
                </a:extLst>
              </p:cNvPr>
              <p:cNvSpPr/>
              <p:nvPr/>
            </p:nvSpPr>
            <p:spPr>
              <a:xfrm>
                <a:off x="2296411"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p>
            </p:txBody>
          </p:sp>
          <p:sp>
            <p:nvSpPr>
              <p:cNvPr id="425" name="Rectangle 424">
                <a:extLst>
                  <a:ext uri="{FF2B5EF4-FFF2-40B4-BE49-F238E27FC236}">
                    <a16:creationId xmlns:a16="http://schemas.microsoft.com/office/drawing/2014/main" id="{BB9E2545-2177-4AEE-9D1A-5ECAF0C8432A}"/>
                  </a:ext>
                </a:extLst>
              </p:cNvPr>
              <p:cNvSpPr/>
              <p:nvPr/>
            </p:nvSpPr>
            <p:spPr>
              <a:xfrm>
                <a:off x="2657006"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p>
            </p:txBody>
          </p:sp>
          <p:sp>
            <p:nvSpPr>
              <p:cNvPr id="426" name="Rectangle 425">
                <a:extLst>
                  <a:ext uri="{FF2B5EF4-FFF2-40B4-BE49-F238E27FC236}">
                    <a16:creationId xmlns:a16="http://schemas.microsoft.com/office/drawing/2014/main" id="{FBCBFD7B-3A9C-4A99-9A7D-A6F7E9F6E0B8}"/>
                  </a:ext>
                </a:extLst>
              </p:cNvPr>
              <p:cNvSpPr/>
              <p:nvPr/>
            </p:nvSpPr>
            <p:spPr>
              <a:xfrm>
                <a:off x="137126" y="829035"/>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grpSp>
        <p:sp>
          <p:nvSpPr>
            <p:cNvPr id="427" name="Rectangle 426">
              <a:extLst>
                <a:ext uri="{FF2B5EF4-FFF2-40B4-BE49-F238E27FC236}">
                  <a16:creationId xmlns:a16="http://schemas.microsoft.com/office/drawing/2014/main" id="{EF13C86C-16D6-4AB6-891E-3B29E25A56F7}"/>
                </a:ext>
              </a:extLst>
            </p:cNvPr>
            <p:cNvSpPr/>
            <p:nvPr/>
          </p:nvSpPr>
          <p:spPr>
            <a:xfrm>
              <a:off x="3161894" y="685621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a:t>
              </a:r>
            </a:p>
          </p:txBody>
        </p:sp>
      </p:grpSp>
      <p:grpSp>
        <p:nvGrpSpPr>
          <p:cNvPr id="2" name="Group 1"/>
          <p:cNvGrpSpPr/>
          <p:nvPr/>
        </p:nvGrpSpPr>
        <p:grpSpPr>
          <a:xfrm>
            <a:off x="3340321" y="1574311"/>
            <a:ext cx="363803" cy="3959247"/>
            <a:chOff x="11577771" y="1782914"/>
            <a:chExt cx="363803" cy="3959247"/>
          </a:xfrm>
        </p:grpSpPr>
        <p:grpSp>
          <p:nvGrpSpPr>
            <p:cNvPr id="102" name="Group 101">
              <a:extLst>
                <a:ext uri="{FF2B5EF4-FFF2-40B4-BE49-F238E27FC236}">
                  <a16:creationId xmlns:a16="http://schemas.microsoft.com/office/drawing/2014/main" id="{4D3452B8-AB32-4652-9AB8-B07A8E6C7C17}"/>
                </a:ext>
              </a:extLst>
            </p:cNvPr>
            <p:cNvGrpSpPr/>
            <p:nvPr/>
          </p:nvGrpSpPr>
          <p:grpSpPr>
            <a:xfrm>
              <a:off x="11578922" y="1782914"/>
              <a:ext cx="362652" cy="3239563"/>
              <a:chOff x="3159083" y="1203590"/>
              <a:chExt cx="362652" cy="3239563"/>
            </a:xfrm>
          </p:grpSpPr>
          <p:grpSp>
            <p:nvGrpSpPr>
              <p:cNvPr id="103" name="Group 102">
                <a:extLst>
                  <a:ext uri="{FF2B5EF4-FFF2-40B4-BE49-F238E27FC236}">
                    <a16:creationId xmlns:a16="http://schemas.microsoft.com/office/drawing/2014/main" id="{4EDE966B-2F71-43B2-8D49-7DCF3DF00229}"/>
                  </a:ext>
                </a:extLst>
              </p:cNvPr>
              <p:cNvGrpSpPr/>
              <p:nvPr/>
            </p:nvGrpSpPr>
            <p:grpSpPr>
              <a:xfrm rot="5400000">
                <a:off x="1900548" y="2462125"/>
                <a:ext cx="2879721" cy="362652"/>
                <a:chOff x="8994397" y="922712"/>
                <a:chExt cx="2879721" cy="362652"/>
              </a:xfrm>
            </p:grpSpPr>
            <p:sp>
              <p:nvSpPr>
                <p:cNvPr id="105" name="Rectangle 104">
                  <a:extLst>
                    <a:ext uri="{FF2B5EF4-FFF2-40B4-BE49-F238E27FC236}">
                      <a16:creationId xmlns:a16="http://schemas.microsoft.com/office/drawing/2014/main" id="{537FD207-3BCA-4569-ACCD-97DBD2CEC6C8}"/>
                    </a:ext>
                  </a:extLst>
                </p:cNvPr>
                <p:cNvSpPr/>
                <p:nvPr/>
              </p:nvSpPr>
              <p:spPr>
                <a:xfrm>
                  <a:off x="9354238"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a:t>
                  </a:r>
                </a:p>
              </p:txBody>
            </p:sp>
            <p:sp>
              <p:nvSpPr>
                <p:cNvPr id="106" name="Rectangle 105">
                  <a:extLst>
                    <a:ext uri="{FF2B5EF4-FFF2-40B4-BE49-F238E27FC236}">
                      <a16:creationId xmlns:a16="http://schemas.microsoft.com/office/drawing/2014/main" id="{D231C5DA-9AC9-4427-976C-B3FCB28BC672}"/>
                    </a:ext>
                  </a:extLst>
                </p:cNvPr>
                <p:cNvSpPr/>
                <p:nvPr/>
              </p:nvSpPr>
              <p:spPr>
                <a:xfrm>
                  <a:off x="9714159"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R</a:t>
                  </a:r>
                </a:p>
              </p:txBody>
            </p:sp>
            <p:sp>
              <p:nvSpPr>
                <p:cNvPr id="107" name="Rectangle 106">
                  <a:extLst>
                    <a:ext uri="{FF2B5EF4-FFF2-40B4-BE49-F238E27FC236}">
                      <a16:creationId xmlns:a16="http://schemas.microsoft.com/office/drawing/2014/main" id="{A6AF430D-0886-479A-9EC8-6192619A4A34}"/>
                    </a:ext>
                  </a:extLst>
                </p:cNvPr>
                <p:cNvSpPr/>
                <p:nvPr/>
              </p:nvSpPr>
              <p:spPr>
                <a:xfrm>
                  <a:off x="10074754"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a:t>
                  </a:r>
                </a:p>
              </p:txBody>
            </p:sp>
            <p:sp>
              <p:nvSpPr>
                <p:cNvPr id="108" name="Rectangle 107">
                  <a:extLst>
                    <a:ext uri="{FF2B5EF4-FFF2-40B4-BE49-F238E27FC236}">
                      <a16:creationId xmlns:a16="http://schemas.microsoft.com/office/drawing/2014/main" id="{12E38935-3403-473D-8CA8-ABB76E1D38F5}"/>
                    </a:ext>
                  </a:extLst>
                </p:cNvPr>
                <p:cNvSpPr/>
                <p:nvPr/>
              </p:nvSpPr>
              <p:spPr>
                <a:xfrm>
                  <a:off x="10434675"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B</a:t>
                  </a:r>
                </a:p>
              </p:txBody>
            </p:sp>
            <p:sp>
              <p:nvSpPr>
                <p:cNvPr id="109" name="Rectangle 108">
                  <a:extLst>
                    <a:ext uri="{FF2B5EF4-FFF2-40B4-BE49-F238E27FC236}">
                      <a16:creationId xmlns:a16="http://schemas.microsoft.com/office/drawing/2014/main" id="{38C5821C-C6A1-4163-AC6E-CCDB66A69DFE}"/>
                    </a:ext>
                  </a:extLst>
                </p:cNvPr>
                <p:cNvSpPr/>
                <p:nvPr/>
              </p:nvSpPr>
              <p:spPr>
                <a:xfrm>
                  <a:off x="10793761"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W</a:t>
                  </a:r>
                </a:p>
              </p:txBody>
            </p:sp>
            <p:sp>
              <p:nvSpPr>
                <p:cNvPr id="110" name="Rectangle 109">
                  <a:extLst>
                    <a:ext uri="{FF2B5EF4-FFF2-40B4-BE49-F238E27FC236}">
                      <a16:creationId xmlns:a16="http://schemas.microsoft.com/office/drawing/2014/main" id="{372DC669-00D4-4BCD-AC5E-6A477887475F}"/>
                    </a:ext>
                  </a:extLst>
                </p:cNvPr>
                <p:cNvSpPr/>
                <p:nvPr/>
              </p:nvSpPr>
              <p:spPr>
                <a:xfrm>
                  <a:off x="11153682"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O</a:t>
                  </a:r>
                </a:p>
              </p:txBody>
            </p:sp>
            <p:sp>
              <p:nvSpPr>
                <p:cNvPr id="111" name="Rectangle 110">
                  <a:extLst>
                    <a:ext uri="{FF2B5EF4-FFF2-40B4-BE49-F238E27FC236}">
                      <a16:creationId xmlns:a16="http://schemas.microsoft.com/office/drawing/2014/main" id="{47F2F1D6-2DFB-4DC3-91B1-2DF63750DD42}"/>
                    </a:ext>
                  </a:extLst>
                </p:cNvPr>
                <p:cNvSpPr/>
                <p:nvPr/>
              </p:nvSpPr>
              <p:spPr>
                <a:xfrm>
                  <a:off x="11514277"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R</a:t>
                  </a:r>
                </a:p>
              </p:txBody>
            </p:sp>
            <p:sp>
              <p:nvSpPr>
                <p:cNvPr id="112" name="Rectangle 111">
                  <a:extLst>
                    <a:ext uri="{FF2B5EF4-FFF2-40B4-BE49-F238E27FC236}">
                      <a16:creationId xmlns:a16="http://schemas.microsoft.com/office/drawing/2014/main" id="{CF67A97F-44D7-4FF9-B020-36300176F364}"/>
                    </a:ext>
                  </a:extLst>
                </p:cNvPr>
                <p:cNvSpPr/>
                <p:nvPr/>
              </p:nvSpPr>
              <p:spPr>
                <a:xfrm>
                  <a:off x="8994397" y="922712"/>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S</a:t>
                  </a:r>
                </a:p>
              </p:txBody>
            </p:sp>
          </p:grpSp>
          <p:sp>
            <p:nvSpPr>
              <p:cNvPr id="104" name="Rectangle 103">
                <a:extLst>
                  <a:ext uri="{FF2B5EF4-FFF2-40B4-BE49-F238E27FC236}">
                    <a16:creationId xmlns:a16="http://schemas.microsoft.com/office/drawing/2014/main" id="{B6BCA1B6-36D0-4C9D-B18C-EB81273A55FE}"/>
                  </a:ext>
                </a:extLst>
              </p:cNvPr>
              <p:cNvSpPr/>
              <p:nvPr/>
            </p:nvSpPr>
            <p:spPr>
              <a:xfrm rot="5400000">
                <a:off x="3160488" y="4081907"/>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D</a:t>
                </a:r>
              </a:p>
            </p:txBody>
          </p:sp>
        </p:grpSp>
        <p:grpSp>
          <p:nvGrpSpPr>
            <p:cNvPr id="113" name="Group 112">
              <a:extLst>
                <a:ext uri="{FF2B5EF4-FFF2-40B4-BE49-F238E27FC236}">
                  <a16:creationId xmlns:a16="http://schemas.microsoft.com/office/drawing/2014/main" id="{7AD51192-ACFA-4B97-B657-AC6DEEFE681D}"/>
                </a:ext>
              </a:extLst>
            </p:cNvPr>
            <p:cNvGrpSpPr/>
            <p:nvPr/>
          </p:nvGrpSpPr>
          <p:grpSpPr>
            <a:xfrm rot="5400000">
              <a:off x="11399256" y="5200994"/>
              <a:ext cx="719682" cy="362652"/>
              <a:chOff x="8967355" y="5540531"/>
              <a:chExt cx="719682" cy="362652"/>
            </a:xfrm>
          </p:grpSpPr>
          <p:sp>
            <p:nvSpPr>
              <p:cNvPr id="114" name="Rectangle 113">
                <a:extLst>
                  <a:ext uri="{FF2B5EF4-FFF2-40B4-BE49-F238E27FC236}">
                    <a16:creationId xmlns:a16="http://schemas.microsoft.com/office/drawing/2014/main" id="{8C67A4D0-B392-4964-B80C-99898F1F9774}"/>
                  </a:ext>
                </a:extLst>
              </p:cNvPr>
              <p:cNvSpPr/>
              <p:nvPr/>
            </p:nvSpPr>
            <p:spPr>
              <a:xfrm>
                <a:off x="9327196" y="554053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R</a:t>
                </a:r>
              </a:p>
            </p:txBody>
          </p:sp>
          <p:sp>
            <p:nvSpPr>
              <p:cNvPr id="116" name="Rectangle 115">
                <a:extLst>
                  <a:ext uri="{FF2B5EF4-FFF2-40B4-BE49-F238E27FC236}">
                    <a16:creationId xmlns:a16="http://schemas.microsoft.com/office/drawing/2014/main" id="{DF3F6260-C869-43B3-8083-885BB17200C6}"/>
                  </a:ext>
                </a:extLst>
              </p:cNvPr>
              <p:cNvSpPr/>
              <p:nvPr/>
            </p:nvSpPr>
            <p:spPr>
              <a:xfrm>
                <a:off x="8967355" y="5540531"/>
                <a:ext cx="359841" cy="3626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a:t>
                </a:r>
              </a:p>
            </p:txBody>
          </p:sp>
        </p:grpSp>
      </p:grpSp>
    </p:spTree>
    <p:extLst>
      <p:ext uri="{BB962C8B-B14F-4D97-AF65-F5344CB8AC3E}">
        <p14:creationId xmlns:p14="http://schemas.microsoft.com/office/powerpoint/2010/main" val="387987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2264</TotalTime>
  <Words>566</Words>
  <Application>Microsoft Office PowerPoint</Application>
  <PresentationFormat>Widescreen</PresentationFormat>
  <Paragraphs>110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109</cp:revision>
  <dcterms:created xsi:type="dcterms:W3CDTF">2018-09-30T10:29:07Z</dcterms:created>
  <dcterms:modified xsi:type="dcterms:W3CDTF">2019-05-03T13:42:23Z</dcterms:modified>
</cp:coreProperties>
</file>