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66"/>
    <a:srgbClr val="DDDDDD"/>
    <a:srgbClr val="EAEAEA"/>
    <a:srgbClr val="FF3300"/>
    <a:srgbClr val="6600CC"/>
    <a:srgbClr val="9999FF"/>
    <a:srgbClr val="99CC00"/>
    <a:srgbClr val="05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A3035-76E2-413A-B31B-6A4FF722C5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0705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DB17F-8827-4473-AFED-74D79A3E57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123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8EA74-FC27-49A2-A418-91AF1D8811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072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7AECF-A382-451B-B08F-1B40BF5F49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21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ED74D-5EB0-48EF-9E32-BE0559F5E3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197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72D0F-5D3C-4FC9-9507-F5E16FFE4E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398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123C15-25DB-43CC-8940-99F414F5C6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274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9D2759-80AD-4173-ACFC-AB6D691B46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311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D95D3F-9D22-417E-B5BE-328A8F738FB8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53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26D1C-FE58-4639-A41D-7405D4031B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338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D0E7D2-1B32-454C-AA95-928C523E10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1581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C692420-FAA5-40E6-B354-ABC7C30BD7B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" name="Rectangle 82"/>
          <p:cNvSpPr>
            <a:spLocks noChangeArrowheads="1"/>
          </p:cNvSpPr>
          <p:nvPr/>
        </p:nvSpPr>
        <p:spPr bwMode="auto">
          <a:xfrm>
            <a:off x="4211638" y="6092825"/>
            <a:ext cx="863600" cy="5746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/>
              <a:t>Go</a:t>
            </a:r>
          </a:p>
        </p:txBody>
      </p:sp>
      <p:sp>
        <p:nvSpPr>
          <p:cNvPr id="2051" name="AutoShape 98"/>
          <p:cNvSpPr>
            <a:spLocks noChangeArrowheads="1"/>
          </p:cNvSpPr>
          <p:nvPr/>
        </p:nvSpPr>
        <p:spPr bwMode="auto">
          <a:xfrm rot="197094">
            <a:off x="1187450" y="981075"/>
            <a:ext cx="3878263" cy="1079500"/>
          </a:xfrm>
          <a:prstGeom prst="cloudCallout">
            <a:avLst>
              <a:gd name="adj1" fmla="val -30097"/>
              <a:gd name="adj2" fmla="val -338"/>
            </a:avLst>
          </a:prstGeom>
          <a:gradFill rotWithShape="1">
            <a:gsLst>
              <a:gs pos="0">
                <a:schemeClr val="bg1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52" name="AutoShape 99"/>
          <p:cNvSpPr>
            <a:spLocks noChangeArrowheads="1"/>
          </p:cNvSpPr>
          <p:nvPr/>
        </p:nvSpPr>
        <p:spPr bwMode="auto">
          <a:xfrm rot="441775">
            <a:off x="4787900" y="2349500"/>
            <a:ext cx="2592388" cy="1295400"/>
          </a:xfrm>
          <a:prstGeom prst="cloudCallout">
            <a:avLst>
              <a:gd name="adj1" fmla="val -20685"/>
              <a:gd name="adj2" fmla="val -5486"/>
            </a:avLst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grpSp>
        <p:nvGrpSpPr>
          <p:cNvPr id="2053" name="Group 102"/>
          <p:cNvGrpSpPr>
            <a:grpSpLocks/>
          </p:cNvGrpSpPr>
          <p:nvPr/>
        </p:nvGrpSpPr>
        <p:grpSpPr bwMode="auto">
          <a:xfrm>
            <a:off x="1908175" y="3860800"/>
            <a:ext cx="3354388" cy="1800225"/>
            <a:chOff x="829" y="2479"/>
            <a:chExt cx="2068" cy="1103"/>
          </a:xfrm>
        </p:grpSpPr>
        <p:sp>
          <p:nvSpPr>
            <p:cNvPr id="2101" name="AutoShape 100"/>
            <p:cNvSpPr>
              <a:spLocks noChangeArrowheads="1"/>
            </p:cNvSpPr>
            <p:nvPr/>
          </p:nvSpPr>
          <p:spPr bwMode="auto">
            <a:xfrm rot="441775">
              <a:off x="829" y="2749"/>
              <a:ext cx="1361" cy="833"/>
            </a:xfrm>
            <a:prstGeom prst="cloudCallout">
              <a:avLst>
                <a:gd name="adj1" fmla="val -36199"/>
                <a:gd name="adj2" fmla="val -22986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2102" name="AutoShape 101"/>
            <p:cNvSpPr>
              <a:spLocks noChangeArrowheads="1"/>
            </p:cNvSpPr>
            <p:nvPr/>
          </p:nvSpPr>
          <p:spPr bwMode="auto">
            <a:xfrm rot="408801">
              <a:off x="1536" y="2479"/>
              <a:ext cx="1361" cy="544"/>
            </a:xfrm>
            <a:prstGeom prst="cloudCallout">
              <a:avLst>
                <a:gd name="adj1" fmla="val -37588"/>
                <a:gd name="adj2" fmla="val -15134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</p:grpSp>
      <p:sp>
        <p:nvSpPr>
          <p:cNvPr id="2054" name="AutoShape 103"/>
          <p:cNvSpPr>
            <a:spLocks noChangeArrowheads="1"/>
          </p:cNvSpPr>
          <p:nvPr/>
        </p:nvSpPr>
        <p:spPr bwMode="auto">
          <a:xfrm>
            <a:off x="6804025" y="5589588"/>
            <a:ext cx="1584325" cy="576262"/>
          </a:xfrm>
          <a:prstGeom prst="cloudCallout">
            <a:avLst>
              <a:gd name="adj1" fmla="val -8861"/>
              <a:gd name="adj2" fmla="val -6773"/>
            </a:avLst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55" name="AutoShape 104"/>
          <p:cNvSpPr>
            <a:spLocks noChangeArrowheads="1"/>
          </p:cNvSpPr>
          <p:nvPr/>
        </p:nvSpPr>
        <p:spPr bwMode="auto">
          <a:xfrm>
            <a:off x="395288" y="6092825"/>
            <a:ext cx="1584325" cy="576263"/>
          </a:xfrm>
          <a:prstGeom prst="cloudCallout">
            <a:avLst>
              <a:gd name="adj1" fmla="val -8861"/>
              <a:gd name="adj2" fmla="val -6773"/>
            </a:avLst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grpSp>
        <p:nvGrpSpPr>
          <p:cNvPr id="2173" name="Group 125"/>
          <p:cNvGrpSpPr>
            <a:grpSpLocks noChangeAspect="1"/>
          </p:cNvGrpSpPr>
          <p:nvPr/>
        </p:nvGrpSpPr>
        <p:grpSpPr bwMode="auto">
          <a:xfrm>
            <a:off x="6443663" y="6453188"/>
            <a:ext cx="431800" cy="222250"/>
            <a:chOff x="1746" y="1071"/>
            <a:chExt cx="680" cy="349"/>
          </a:xfrm>
        </p:grpSpPr>
        <p:sp>
          <p:nvSpPr>
            <p:cNvPr id="2098" name="AutoShape 126"/>
            <p:cNvSpPr>
              <a:spLocks noChangeAspect="1" noChangeArrowheads="1"/>
            </p:cNvSpPr>
            <p:nvPr/>
          </p:nvSpPr>
          <p:spPr bwMode="auto">
            <a:xfrm rot="5400000">
              <a:off x="1972" y="1026"/>
              <a:ext cx="227" cy="318"/>
            </a:xfrm>
            <a:prstGeom prst="moon">
              <a:avLst>
                <a:gd name="adj" fmla="val 74005"/>
              </a:avLst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99" name="AutoShape 127"/>
            <p:cNvSpPr>
              <a:spLocks noChangeAspect="1" noChangeArrowheads="1"/>
            </p:cNvSpPr>
            <p:nvPr/>
          </p:nvSpPr>
          <p:spPr bwMode="auto">
            <a:xfrm rot="5400000">
              <a:off x="1995" y="958"/>
              <a:ext cx="182" cy="680"/>
            </a:xfrm>
            <a:prstGeom prst="moon">
              <a:avLst>
                <a:gd name="adj" fmla="val 75273"/>
              </a:avLst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00" name="Oval 128"/>
            <p:cNvSpPr>
              <a:spLocks noChangeAspect="1" noChangeArrowheads="1"/>
            </p:cNvSpPr>
            <p:nvPr/>
          </p:nvSpPr>
          <p:spPr bwMode="auto">
            <a:xfrm>
              <a:off x="1746" y="1344"/>
              <a:ext cx="680" cy="76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177" name="Group 129"/>
          <p:cNvGrpSpPr>
            <a:grpSpLocks noChangeAspect="1"/>
          </p:cNvGrpSpPr>
          <p:nvPr/>
        </p:nvGrpSpPr>
        <p:grpSpPr bwMode="auto">
          <a:xfrm>
            <a:off x="7092950" y="6453188"/>
            <a:ext cx="431800" cy="220662"/>
            <a:chOff x="1746" y="1797"/>
            <a:chExt cx="680" cy="348"/>
          </a:xfrm>
        </p:grpSpPr>
        <p:sp>
          <p:nvSpPr>
            <p:cNvPr id="2095" name="AutoShape 130"/>
            <p:cNvSpPr>
              <a:spLocks noChangeAspect="1" noChangeArrowheads="1"/>
            </p:cNvSpPr>
            <p:nvPr/>
          </p:nvSpPr>
          <p:spPr bwMode="auto">
            <a:xfrm rot="5400000">
              <a:off x="1972" y="1752"/>
              <a:ext cx="227" cy="318"/>
            </a:xfrm>
            <a:prstGeom prst="moon">
              <a:avLst>
                <a:gd name="adj" fmla="val 875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96" name="AutoShape 131"/>
            <p:cNvSpPr>
              <a:spLocks noChangeAspect="1" noChangeArrowheads="1"/>
            </p:cNvSpPr>
            <p:nvPr/>
          </p:nvSpPr>
          <p:spPr bwMode="auto">
            <a:xfrm rot="5400000">
              <a:off x="1995" y="1684"/>
              <a:ext cx="182" cy="680"/>
            </a:xfrm>
            <a:prstGeom prst="moon">
              <a:avLst>
                <a:gd name="adj" fmla="val 7527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97" name="Oval 132"/>
            <p:cNvSpPr>
              <a:spLocks noChangeAspect="1" noChangeArrowheads="1"/>
            </p:cNvSpPr>
            <p:nvPr/>
          </p:nvSpPr>
          <p:spPr bwMode="auto">
            <a:xfrm>
              <a:off x="1746" y="2069"/>
              <a:ext cx="680" cy="76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181" name="Group 133"/>
          <p:cNvGrpSpPr>
            <a:grpSpLocks noChangeAspect="1"/>
          </p:cNvGrpSpPr>
          <p:nvPr/>
        </p:nvGrpSpPr>
        <p:grpSpPr bwMode="auto">
          <a:xfrm>
            <a:off x="7740650" y="6453188"/>
            <a:ext cx="431800" cy="220662"/>
            <a:chOff x="2789" y="1480"/>
            <a:chExt cx="680" cy="348"/>
          </a:xfrm>
        </p:grpSpPr>
        <p:sp>
          <p:nvSpPr>
            <p:cNvPr id="2092" name="AutoShape 134"/>
            <p:cNvSpPr>
              <a:spLocks noChangeAspect="1" noChangeArrowheads="1"/>
            </p:cNvSpPr>
            <p:nvPr/>
          </p:nvSpPr>
          <p:spPr bwMode="auto">
            <a:xfrm rot="5400000">
              <a:off x="3016" y="1435"/>
              <a:ext cx="227" cy="318"/>
            </a:xfrm>
            <a:prstGeom prst="moon">
              <a:avLst>
                <a:gd name="adj" fmla="val 87500"/>
              </a:avLst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93" name="AutoShape 135"/>
            <p:cNvSpPr>
              <a:spLocks noChangeAspect="1" noChangeArrowheads="1"/>
            </p:cNvSpPr>
            <p:nvPr/>
          </p:nvSpPr>
          <p:spPr bwMode="auto">
            <a:xfrm rot="5400000">
              <a:off x="3038" y="1367"/>
              <a:ext cx="182" cy="680"/>
            </a:xfrm>
            <a:prstGeom prst="moon">
              <a:avLst>
                <a:gd name="adj" fmla="val 75273"/>
              </a:avLst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94" name="Oval 136"/>
            <p:cNvSpPr>
              <a:spLocks noChangeAspect="1" noChangeArrowheads="1"/>
            </p:cNvSpPr>
            <p:nvPr/>
          </p:nvSpPr>
          <p:spPr bwMode="auto">
            <a:xfrm>
              <a:off x="2789" y="1752"/>
              <a:ext cx="680" cy="76"/>
            </a:xfrm>
            <a:prstGeom prst="ellipse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059" name="AutoShape 138"/>
          <p:cNvSpPr>
            <a:spLocks noChangeArrowheads="1"/>
          </p:cNvSpPr>
          <p:nvPr/>
        </p:nvSpPr>
        <p:spPr bwMode="auto">
          <a:xfrm rot="441775">
            <a:off x="6659563" y="476250"/>
            <a:ext cx="1871662" cy="792163"/>
          </a:xfrm>
          <a:prstGeom prst="cloudCallout">
            <a:avLst>
              <a:gd name="adj1" fmla="val -8139"/>
              <a:gd name="adj2" fmla="val 18125"/>
            </a:avLst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60" name="AutoShape 139"/>
          <p:cNvSpPr>
            <a:spLocks noChangeArrowheads="1"/>
          </p:cNvSpPr>
          <p:nvPr/>
        </p:nvSpPr>
        <p:spPr bwMode="auto">
          <a:xfrm rot="441775">
            <a:off x="6804025" y="4221163"/>
            <a:ext cx="1871663" cy="792162"/>
          </a:xfrm>
          <a:prstGeom prst="cloudCallout">
            <a:avLst>
              <a:gd name="adj1" fmla="val -8139"/>
              <a:gd name="adj2" fmla="val 18125"/>
            </a:avLst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61" name="AutoShape 140"/>
          <p:cNvSpPr>
            <a:spLocks noChangeArrowheads="1"/>
          </p:cNvSpPr>
          <p:nvPr/>
        </p:nvSpPr>
        <p:spPr bwMode="auto">
          <a:xfrm rot="197094">
            <a:off x="1187450" y="981075"/>
            <a:ext cx="3878263" cy="1079500"/>
          </a:xfrm>
          <a:prstGeom prst="cloudCallout">
            <a:avLst>
              <a:gd name="adj1" fmla="val -30097"/>
              <a:gd name="adj2" fmla="val -338"/>
            </a:avLst>
          </a:prstGeom>
          <a:gradFill rotWithShape="1">
            <a:gsLst>
              <a:gs pos="0">
                <a:schemeClr val="bg1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grpSp>
        <p:nvGrpSpPr>
          <p:cNvPr id="2062" name="Group 141"/>
          <p:cNvGrpSpPr>
            <a:grpSpLocks/>
          </p:cNvGrpSpPr>
          <p:nvPr/>
        </p:nvGrpSpPr>
        <p:grpSpPr bwMode="auto">
          <a:xfrm>
            <a:off x="1908175" y="3860800"/>
            <a:ext cx="3354388" cy="1800225"/>
            <a:chOff x="829" y="2479"/>
            <a:chExt cx="2068" cy="1103"/>
          </a:xfrm>
        </p:grpSpPr>
        <p:sp>
          <p:nvSpPr>
            <p:cNvPr id="2090" name="AutoShape 142"/>
            <p:cNvSpPr>
              <a:spLocks noChangeArrowheads="1"/>
            </p:cNvSpPr>
            <p:nvPr/>
          </p:nvSpPr>
          <p:spPr bwMode="auto">
            <a:xfrm rot="441775">
              <a:off x="829" y="2749"/>
              <a:ext cx="1361" cy="833"/>
            </a:xfrm>
            <a:prstGeom prst="cloudCallout">
              <a:avLst>
                <a:gd name="adj1" fmla="val -36199"/>
                <a:gd name="adj2" fmla="val -22986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2091" name="AutoShape 143"/>
            <p:cNvSpPr>
              <a:spLocks noChangeArrowheads="1"/>
            </p:cNvSpPr>
            <p:nvPr/>
          </p:nvSpPr>
          <p:spPr bwMode="auto">
            <a:xfrm rot="408801">
              <a:off x="1536" y="2479"/>
              <a:ext cx="1361" cy="544"/>
            </a:xfrm>
            <a:prstGeom prst="cloudCallout">
              <a:avLst>
                <a:gd name="adj1" fmla="val -37588"/>
                <a:gd name="adj2" fmla="val -15134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</p:grpSp>
      <p:sp>
        <p:nvSpPr>
          <p:cNvPr id="2063" name="AutoShape 144"/>
          <p:cNvSpPr>
            <a:spLocks noChangeArrowheads="1"/>
          </p:cNvSpPr>
          <p:nvPr/>
        </p:nvSpPr>
        <p:spPr bwMode="auto">
          <a:xfrm rot="441775">
            <a:off x="4787900" y="2349500"/>
            <a:ext cx="2592388" cy="1295400"/>
          </a:xfrm>
          <a:prstGeom prst="cloudCallout">
            <a:avLst>
              <a:gd name="adj1" fmla="val -20685"/>
              <a:gd name="adj2" fmla="val -5486"/>
            </a:avLst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64" name="AutoShape 145"/>
          <p:cNvSpPr>
            <a:spLocks noChangeArrowheads="1"/>
          </p:cNvSpPr>
          <p:nvPr/>
        </p:nvSpPr>
        <p:spPr bwMode="auto">
          <a:xfrm rot="197094">
            <a:off x="1187450" y="981075"/>
            <a:ext cx="3878263" cy="1079500"/>
          </a:xfrm>
          <a:prstGeom prst="cloudCallout">
            <a:avLst>
              <a:gd name="adj1" fmla="val -30097"/>
              <a:gd name="adj2" fmla="val -338"/>
            </a:avLst>
          </a:prstGeom>
          <a:gradFill rotWithShape="1">
            <a:gsLst>
              <a:gs pos="0">
                <a:schemeClr val="bg1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grpSp>
        <p:nvGrpSpPr>
          <p:cNvPr id="2065" name="Group 146"/>
          <p:cNvGrpSpPr>
            <a:grpSpLocks/>
          </p:cNvGrpSpPr>
          <p:nvPr/>
        </p:nvGrpSpPr>
        <p:grpSpPr bwMode="auto">
          <a:xfrm>
            <a:off x="1908175" y="3860800"/>
            <a:ext cx="3354388" cy="1800225"/>
            <a:chOff x="829" y="2479"/>
            <a:chExt cx="2068" cy="1103"/>
          </a:xfrm>
        </p:grpSpPr>
        <p:sp>
          <p:nvSpPr>
            <p:cNvPr id="2088" name="AutoShape 147"/>
            <p:cNvSpPr>
              <a:spLocks noChangeArrowheads="1"/>
            </p:cNvSpPr>
            <p:nvPr/>
          </p:nvSpPr>
          <p:spPr bwMode="auto">
            <a:xfrm rot="441775">
              <a:off x="829" y="2749"/>
              <a:ext cx="1361" cy="833"/>
            </a:xfrm>
            <a:prstGeom prst="cloudCallout">
              <a:avLst>
                <a:gd name="adj1" fmla="val -36199"/>
                <a:gd name="adj2" fmla="val -22986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2089" name="AutoShape 148"/>
            <p:cNvSpPr>
              <a:spLocks noChangeArrowheads="1"/>
            </p:cNvSpPr>
            <p:nvPr/>
          </p:nvSpPr>
          <p:spPr bwMode="auto">
            <a:xfrm rot="408801">
              <a:off x="1536" y="2479"/>
              <a:ext cx="1361" cy="544"/>
            </a:xfrm>
            <a:prstGeom prst="cloudCallout">
              <a:avLst>
                <a:gd name="adj1" fmla="val -37588"/>
                <a:gd name="adj2" fmla="val -15134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</p:grpSp>
      <p:grpSp>
        <p:nvGrpSpPr>
          <p:cNvPr id="2143" name="Group 95"/>
          <p:cNvGrpSpPr>
            <a:grpSpLocks/>
          </p:cNvGrpSpPr>
          <p:nvPr/>
        </p:nvGrpSpPr>
        <p:grpSpPr bwMode="auto">
          <a:xfrm>
            <a:off x="-1260475" y="2708275"/>
            <a:ext cx="1079500" cy="552450"/>
            <a:chOff x="1746" y="1797"/>
            <a:chExt cx="680" cy="348"/>
          </a:xfrm>
        </p:grpSpPr>
        <p:sp>
          <p:nvSpPr>
            <p:cNvPr id="2085" name="AutoShape 85"/>
            <p:cNvSpPr>
              <a:spLocks noChangeArrowheads="1"/>
            </p:cNvSpPr>
            <p:nvPr/>
          </p:nvSpPr>
          <p:spPr bwMode="auto">
            <a:xfrm rot="5400000">
              <a:off x="1972" y="1752"/>
              <a:ext cx="227" cy="318"/>
            </a:xfrm>
            <a:prstGeom prst="moon">
              <a:avLst>
                <a:gd name="adj" fmla="val 875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86" name="AutoShape 83"/>
            <p:cNvSpPr>
              <a:spLocks noChangeArrowheads="1"/>
            </p:cNvSpPr>
            <p:nvPr/>
          </p:nvSpPr>
          <p:spPr bwMode="auto">
            <a:xfrm rot="5400000">
              <a:off x="1995" y="1684"/>
              <a:ext cx="182" cy="680"/>
            </a:xfrm>
            <a:prstGeom prst="moon">
              <a:avLst>
                <a:gd name="adj" fmla="val 7527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87" name="Oval 84"/>
            <p:cNvSpPr>
              <a:spLocks noChangeArrowheads="1"/>
            </p:cNvSpPr>
            <p:nvPr/>
          </p:nvSpPr>
          <p:spPr bwMode="auto">
            <a:xfrm>
              <a:off x="1746" y="2069"/>
              <a:ext cx="680" cy="76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144" name="Group 96"/>
          <p:cNvGrpSpPr>
            <a:grpSpLocks/>
          </p:cNvGrpSpPr>
          <p:nvPr/>
        </p:nvGrpSpPr>
        <p:grpSpPr bwMode="auto">
          <a:xfrm>
            <a:off x="-1331913" y="1628775"/>
            <a:ext cx="1079500" cy="554038"/>
            <a:chOff x="1746" y="1071"/>
            <a:chExt cx="680" cy="349"/>
          </a:xfrm>
        </p:grpSpPr>
        <p:sp>
          <p:nvSpPr>
            <p:cNvPr id="2082" name="AutoShape 88"/>
            <p:cNvSpPr>
              <a:spLocks noChangeArrowheads="1"/>
            </p:cNvSpPr>
            <p:nvPr/>
          </p:nvSpPr>
          <p:spPr bwMode="auto">
            <a:xfrm rot="5400000">
              <a:off x="1972" y="1026"/>
              <a:ext cx="227" cy="318"/>
            </a:xfrm>
            <a:prstGeom prst="moon">
              <a:avLst>
                <a:gd name="adj" fmla="val 74005"/>
              </a:avLst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83" name="AutoShape 89"/>
            <p:cNvSpPr>
              <a:spLocks noChangeArrowheads="1"/>
            </p:cNvSpPr>
            <p:nvPr/>
          </p:nvSpPr>
          <p:spPr bwMode="auto">
            <a:xfrm rot="5400000">
              <a:off x="1995" y="958"/>
              <a:ext cx="182" cy="680"/>
            </a:xfrm>
            <a:prstGeom prst="moon">
              <a:avLst>
                <a:gd name="adj" fmla="val 75273"/>
              </a:avLst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84" name="Oval 90"/>
            <p:cNvSpPr>
              <a:spLocks noChangeArrowheads="1"/>
            </p:cNvSpPr>
            <p:nvPr/>
          </p:nvSpPr>
          <p:spPr bwMode="auto">
            <a:xfrm>
              <a:off x="1746" y="1344"/>
              <a:ext cx="680" cy="76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142" name="Group 94"/>
          <p:cNvGrpSpPr>
            <a:grpSpLocks/>
          </p:cNvGrpSpPr>
          <p:nvPr/>
        </p:nvGrpSpPr>
        <p:grpSpPr bwMode="auto">
          <a:xfrm>
            <a:off x="-1260475" y="3933825"/>
            <a:ext cx="1079500" cy="552450"/>
            <a:chOff x="2789" y="1480"/>
            <a:chExt cx="680" cy="348"/>
          </a:xfrm>
        </p:grpSpPr>
        <p:sp>
          <p:nvSpPr>
            <p:cNvPr id="2079" name="AutoShape 91"/>
            <p:cNvSpPr>
              <a:spLocks noChangeArrowheads="1"/>
            </p:cNvSpPr>
            <p:nvPr/>
          </p:nvSpPr>
          <p:spPr bwMode="auto">
            <a:xfrm rot="5400000">
              <a:off x="3016" y="1435"/>
              <a:ext cx="227" cy="318"/>
            </a:xfrm>
            <a:prstGeom prst="moon">
              <a:avLst>
                <a:gd name="adj" fmla="val 87500"/>
              </a:avLst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80" name="AutoShape 92"/>
            <p:cNvSpPr>
              <a:spLocks noChangeArrowheads="1"/>
            </p:cNvSpPr>
            <p:nvPr/>
          </p:nvSpPr>
          <p:spPr bwMode="auto">
            <a:xfrm rot="5400000">
              <a:off x="3038" y="1367"/>
              <a:ext cx="182" cy="680"/>
            </a:xfrm>
            <a:prstGeom prst="moon">
              <a:avLst>
                <a:gd name="adj" fmla="val 75273"/>
              </a:avLst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81" name="Oval 93"/>
            <p:cNvSpPr>
              <a:spLocks noChangeArrowheads="1"/>
            </p:cNvSpPr>
            <p:nvPr/>
          </p:nvSpPr>
          <p:spPr bwMode="auto">
            <a:xfrm>
              <a:off x="2789" y="1752"/>
              <a:ext cx="680" cy="76"/>
            </a:xfrm>
            <a:prstGeom prst="ellipse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069" name="AutoShape 149"/>
          <p:cNvSpPr>
            <a:spLocks noChangeArrowheads="1"/>
          </p:cNvSpPr>
          <p:nvPr/>
        </p:nvSpPr>
        <p:spPr bwMode="auto">
          <a:xfrm rot="197094">
            <a:off x="1187450" y="981075"/>
            <a:ext cx="3878263" cy="1079500"/>
          </a:xfrm>
          <a:prstGeom prst="cloudCallout">
            <a:avLst>
              <a:gd name="adj1" fmla="val -30097"/>
              <a:gd name="adj2" fmla="val -338"/>
            </a:avLst>
          </a:prstGeom>
          <a:gradFill rotWithShape="1">
            <a:gsLst>
              <a:gs pos="0">
                <a:schemeClr val="bg1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grpSp>
        <p:nvGrpSpPr>
          <p:cNvPr id="2070" name="Group 150"/>
          <p:cNvGrpSpPr>
            <a:grpSpLocks/>
          </p:cNvGrpSpPr>
          <p:nvPr/>
        </p:nvGrpSpPr>
        <p:grpSpPr bwMode="auto">
          <a:xfrm>
            <a:off x="1908175" y="3860800"/>
            <a:ext cx="3354388" cy="1800225"/>
            <a:chOff x="829" y="2479"/>
            <a:chExt cx="2068" cy="1103"/>
          </a:xfrm>
        </p:grpSpPr>
        <p:sp>
          <p:nvSpPr>
            <p:cNvPr id="2077" name="AutoShape 151"/>
            <p:cNvSpPr>
              <a:spLocks noChangeArrowheads="1"/>
            </p:cNvSpPr>
            <p:nvPr/>
          </p:nvSpPr>
          <p:spPr bwMode="auto">
            <a:xfrm rot="441775">
              <a:off x="829" y="2749"/>
              <a:ext cx="1361" cy="833"/>
            </a:xfrm>
            <a:prstGeom prst="cloudCallout">
              <a:avLst>
                <a:gd name="adj1" fmla="val -36199"/>
                <a:gd name="adj2" fmla="val -22986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2078" name="AutoShape 152"/>
            <p:cNvSpPr>
              <a:spLocks noChangeArrowheads="1"/>
            </p:cNvSpPr>
            <p:nvPr/>
          </p:nvSpPr>
          <p:spPr bwMode="auto">
            <a:xfrm rot="408801">
              <a:off x="1536" y="2479"/>
              <a:ext cx="1361" cy="544"/>
            </a:xfrm>
            <a:prstGeom prst="cloudCallout">
              <a:avLst>
                <a:gd name="adj1" fmla="val -37588"/>
                <a:gd name="adj2" fmla="val -15134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</p:grpSp>
      <p:sp>
        <p:nvSpPr>
          <p:cNvPr id="2071" name="AutoShape 153"/>
          <p:cNvSpPr>
            <a:spLocks noChangeArrowheads="1"/>
          </p:cNvSpPr>
          <p:nvPr/>
        </p:nvSpPr>
        <p:spPr bwMode="auto">
          <a:xfrm rot="441775">
            <a:off x="4787900" y="2349500"/>
            <a:ext cx="2592388" cy="1295400"/>
          </a:xfrm>
          <a:prstGeom prst="cloudCallout">
            <a:avLst>
              <a:gd name="adj1" fmla="val -20685"/>
              <a:gd name="adj2" fmla="val -5486"/>
            </a:avLst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72" name="AutoShape 154"/>
          <p:cNvSpPr>
            <a:spLocks noChangeArrowheads="1"/>
          </p:cNvSpPr>
          <p:nvPr/>
        </p:nvSpPr>
        <p:spPr bwMode="auto">
          <a:xfrm rot="197094">
            <a:off x="1116013" y="908050"/>
            <a:ext cx="3878262" cy="1079500"/>
          </a:xfrm>
          <a:prstGeom prst="cloudCallout">
            <a:avLst>
              <a:gd name="adj1" fmla="val -30097"/>
              <a:gd name="adj2" fmla="val -338"/>
            </a:avLst>
          </a:prstGeom>
          <a:gradFill rotWithShape="1">
            <a:gsLst>
              <a:gs pos="0">
                <a:schemeClr val="bg1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73" name="AutoShape 137"/>
          <p:cNvSpPr>
            <a:spLocks noChangeArrowheads="1"/>
          </p:cNvSpPr>
          <p:nvPr/>
        </p:nvSpPr>
        <p:spPr bwMode="auto">
          <a:xfrm rot="441775">
            <a:off x="323850" y="2852738"/>
            <a:ext cx="1871663" cy="792162"/>
          </a:xfrm>
          <a:prstGeom prst="cloudCallout">
            <a:avLst>
              <a:gd name="adj1" fmla="val -8139"/>
              <a:gd name="adj2" fmla="val 18125"/>
            </a:avLst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grpSp>
        <p:nvGrpSpPr>
          <p:cNvPr id="2074" name="Group 158"/>
          <p:cNvGrpSpPr>
            <a:grpSpLocks/>
          </p:cNvGrpSpPr>
          <p:nvPr/>
        </p:nvGrpSpPr>
        <p:grpSpPr bwMode="auto">
          <a:xfrm>
            <a:off x="1912938" y="3860800"/>
            <a:ext cx="3354387" cy="1790700"/>
            <a:chOff x="1205" y="2432"/>
            <a:chExt cx="2113" cy="1128"/>
          </a:xfrm>
        </p:grpSpPr>
        <p:sp>
          <p:nvSpPr>
            <p:cNvPr id="2075" name="AutoShape 157"/>
            <p:cNvSpPr>
              <a:spLocks noChangeArrowheads="1"/>
            </p:cNvSpPr>
            <p:nvPr/>
          </p:nvSpPr>
          <p:spPr bwMode="auto">
            <a:xfrm rot="408801">
              <a:off x="1927" y="2432"/>
              <a:ext cx="1391" cy="559"/>
            </a:xfrm>
            <a:prstGeom prst="cloudCallout">
              <a:avLst>
                <a:gd name="adj1" fmla="val -37588"/>
                <a:gd name="adj2" fmla="val -15134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2076" name="AutoShape 156"/>
            <p:cNvSpPr>
              <a:spLocks noChangeArrowheads="1"/>
            </p:cNvSpPr>
            <p:nvPr/>
          </p:nvSpPr>
          <p:spPr bwMode="auto">
            <a:xfrm rot="441775">
              <a:off x="1205" y="2704"/>
              <a:ext cx="1391" cy="856"/>
            </a:xfrm>
            <a:prstGeom prst="cloudCallout">
              <a:avLst>
                <a:gd name="adj1" fmla="val -36199"/>
                <a:gd name="adj2" fmla="val -22986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C 0.02361 -0.0007 0.04774 0.00301 0.07083 -0.00371 C 0.07656 -0.00533 0.08021 -0.01273 0.08472 -0.01667 C 0.08559 -0.01852 0.08629 -0.0206 0.08767 -0.02222 C 0.08958 -0.025 0.09254 -0.02662 0.09445 -0.02963 C 0.10347 -0.04352 0.08663 -0.02709 0.1 -0.03889 C 0.10278 -0.05 0.10764 -0.05579 0.11233 -0.06482 C 0.11788 -0.075 0.11962 -0.08727 0.12778 -0.09445 C 0.13125 -0.10139 0.13351 -0.10209 0.13889 -0.10556 C 0.14375 -0.1088 0.14688 -0.11459 0.15122 -0.11852 C 0.15504 -0.12593 0.1592 -0.12917 0.16389 -0.13519 C 0.16771 -0.14028 0.17465 -0.15347 0.17917 -0.15556 C 0.18316 -0.15741 0.18403 -0.15718 0.1875 -0.16111 C 0.19931 -0.17454 0.18767 -0.16366 0.19722 -0.17222 C 0.19774 -0.17408 0.19757 -0.17639 0.19861 -0.17778 C 0.19965 -0.17917 0.20156 -0.17847 0.20278 -0.17963 C 0.20434 -0.18102 0.20538 -0.1838 0.20695 -0.18519 C 0.21024 -0.1882 0.21563 -0.19097 0.21945 -0.19259 C 0.23663 -0.20972 0.26163 -0.20764 0.28195 -0.21111 C 0.33472 -0.21042 0.38767 -0.21343 0.44028 -0.20926 C 0.44462 -0.2088 0.44445 -0.19259 0.44445 -0.19259 C 0.4467 -0.14167 0.44722 -0.14236 0.44445 -0.10556 C 0.44497 -0.09445 0.44427 -0.0831 0.44583 -0.07222 C 0.44705 -0.06435 0.47188 -0.06134 0.47361 -0.06111 C 0.48021 -0.0581 0.48611 -0.05695 0.49306 -0.05556 C 0.49757 -0.05347 0.50104 -0.05023 0.50556 -0.04815 C 0.51024 -0.03866 0.51736 -0.02871 0.52361 -0.02037 C 0.52674 -0.0081 0.52743 -0.00162 0.525 0.01296 C 0.52396 0.01898 0.51875 0.02592 0.51649 0.03148 C 0.51146 0.04514 0.50417 0.05555 0.49583 0.06666 C 0.49149 0.07245 0.48542 0.07685 0.48195 0.08333 C 0.47691 0.09259 0.47292 0.10278 0.46667 0.11111 C 0.46458 0.12222 0.46493 0.13703 0.47083 0.14629 C 0.4724 0.14861 0.47483 0.14977 0.47639 0.15185 C 0.48229 0.15972 0.48733 0.16782 0.49427 0.17407 C 0.50156 0.19305 0.49271 0.17361 0.50139 0.18333 C 0.50955 0.19236 0.50538 0.19467 0.51806 0.19815 C 0.53333 0.19722 0.54896 0.1993 0.56389 0.19444 C 0.56979 0.19236 0.57552 0.18866 0.58195 0.18703 C 0.58646 0.17801 0.59184 0.18171 0.59861 0.17778 C 0.6184 0.16643 0.6382 0.16389 0.65955 0.16296 C 0.68247 0.16203 0.70504 0.1618 0.72778 0.16111 C 0.75452 0.15231 0.78403 0.15463 0.81111 0.1537 C 0.81424 0.15278 0.81979 0.15139 0.82222 0.14815 C 0.82465 0.14491 0.82778 0.13703 0.82778 0.13703 C 0.82882 0.12731 0.83056 0.11875 0.83195 0.10926 C 0.83195 0.10903 0.82101 0.03102 0.84167 0.02407 C 0.85035 0.0125 0.85712 0.01041 0.86806 0.00555 C 0.89028 0.00625 0.9125 0.00648 0.93472 0.00741 C 0.9408 0.00764 0.94688 0.00741 0.95278 0.00926 C 0.97622 0.01666 0.99045 0.04768 1.01389 0.05555 C 1.02361 0.06412 1.03455 0.06736 1.04583 0.07037 C 1.0559 0.07916 1.07014 0.07546 1.08195 0.07778 C 1.13177 0.08727 1.11354 0.08333 1.20833 0.08333 " pathEditMode="relative" ptsTypes="fffffffffffffffffffffffffffffffffffffffffffffffffffffA">
                                      <p:cBhvr>
                                        <p:cTn id="6" dur="100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5.55556E-6 C 0.07726 0.00207 0.10052 -0.01019 0.15261 0.01295 C 0.15469 0.02152 0.15938 0.01874 0.16389 0.02592 C 0.17031 0.03633 0.1783 0.0449 0.18611 0.05369 C 0.19462 0.06319 0.18646 0.05508 0.19288 0.06481 C 0.19618 0.06944 0.20278 0.07777 0.20278 0.07777 C 0.20608 0.09096 0.20382 0.08564 0.20833 0.09444 C 0.21024 0.10462 0.21406 0.11388 0.21667 0.12406 C 0.21736 0.12777 0.21858 0.13147 0.21945 0.13518 C 0.21997 0.13703 0.22083 0.14073 0.22083 0.14073 C 0.21997 0.19444 0.21858 0.2155 0.21667 0.25925 C 0.21458 0.30578 0.21875 0.28819 0.21389 0.3074 C 0.21441 0.31967 0.21424 0.33217 0.21528 0.34444 C 0.21632 0.35694 0.21771 0.35277 0.22083 0.3611 C 0.22448 0.37082 0.22691 0.3817 0.23195 0.39073 C 0.23785 0.40207 0.24601 0.4118 0.25278 0.42221 C 0.25781 0.43008 0.26372 0.42939 0.26945 0.43703 C 0.27778 0.44814 0.2908 0.45902 0.30278 0.46295 C 0.3092 0.46851 0.31615 0.46967 0.32361 0.47221 C 0.32552 0.47291 0.32726 0.47337 0.32917 0.47406 C 0.33195 0.47522 0.3375 0.47777 0.3375 0.47777 C 0.3434 0.47707 0.34965 0.47707 0.35556 0.47592 C 0.36632 0.4736 0.37431 0.46388 0.38455 0.4611 C 0.38559 0.45856 0.38629 0.45601 0.38733 0.45369 C 0.38854 0.45161 0.39063 0.45045 0.39167 0.44814 C 0.39306 0.44536 0.39306 0.44166 0.39445 0.43888 C 0.39583 0.43587 0.39809 0.43402 0.4 0.43147 C 0.40452 0.42476 0.40712 0.41643 0.41111 0.40925 C 0.41493 0.39397 0.41233 0.40138 0.41945 0.38703 C 0.42257 0.38078 0.42656 0.35856 0.42778 0.34999 C 0.42934 0.32569 0.42882 0.28124 0.44705 0.26481 C 0.44844 0.24328 0.44809 0.20485 0.46389 0.19073 C 0.47031 0.178 0.46615 0.18101 0.47361 0.17777 C 0.48212 0.16087 0.4974 0.17221 0.5125 0.17406 C 0.52222 0.17846 0.51111 0.17221 0.51927 0.18147 C 0.52083 0.18332 0.52327 0.18379 0.52483 0.18518 C 0.52761 0.18749 0.53333 0.19258 0.53333 0.19258 C 0.54774 0.19073 0.55208 0.18888 0.56667 0.19073 C 0.56823 0.19768 0.57101 0.203 0.57361 0.20925 C 0.57639 0.21689 0.57761 0.22707 0.57917 0.23518 C 0.57969 0.25485 0.57969 0.27476 0.58056 0.29444 C 0.58108 0.3067 0.58733 0.3236 0.59427 0.33147 C 0.5974 0.33471 0.60104 0.33564 0.60399 0.33888 C 0.61719 0.35323 0.63038 0.3611 0.64722 0.36666 C 0.66267 0.36527 0.675 0.36272 0.69011 0.3611 C 0.6974 0.35786 0.70139 0.35369 0.70833 0.34999 C 0.71111 0.3486 0.71406 0.34814 0.71667 0.34629 C 0.71997 0.34397 0.72274 0.3405 0.72639 0.33888 C 0.72899 0.33772 0.73195 0.33772 0.73472 0.33703 C 0.73854 0.33587 0.74583 0.33332 0.74583 0.33332 C 0.75504 0.33402 0.76458 0.33286 0.77361 0.33518 C 0.77691 0.3361 0.77865 0.34212 0.78195 0.34258 C 0.78542 0.34328 0.78941 0.34374 0.79306 0.34444 C 0.80573 0.34281 0.82222 0.34189 0.83333 0.33147 C 0.84202 0.32337 0.84288 0.31018 0.85122 0.30184 C 0.85729 0.28633 0.86337 0.27383 0.87361 0.26295 C 0.87448 0.26041 0.875 0.2574 0.87639 0.25555 C 0.87882 0.25231 0.88472 0.24814 0.88472 0.24814 C 0.8882 0.24119 0.89167 0.24166 0.89583 0.23518 C 0.89809 0.23147 0.90052 0.22777 0.90261 0.22406 C 0.91059 0.21064 0.90452 0.21457 0.9125 0.2111 C 0.91458 0.20717 0.91736 0.20393 0.91927 0.19999 C 0.92031 0.19837 0.91997 0.19606 0.92083 0.19444 C 0.9217 0.19258 0.92379 0.19235 0.925 0.19073 C 0.92969 0.18425 0.93073 0.17893 0.9375 0.17592 C 0.94167 0.17036 0.94445 0.16735 0.95 0.16481 C 0.96215 0.1486 0.97448 0.13124 0.98889 0.11851 C 0.99184 0.11573 0.99427 0.11203 0.99722 0.10925 C 0.99896 0.10763 1.00087 0.10694 1.00278 0.10555 C 1.00642 0.10254 1.01389 0.09629 1.01389 0.09629 C 1.01736 0.08888 1.01979 0.08911 1.02639 0.08703 C 1.0309 0.08286 1.0349 0.07823 1.04028 0.07592 C 1.04601 0.06828 1.05382 0.06411 1.06094 0.05925 C 1.06267 0.05832 1.06406 0.05694 1.06528 0.05555 C 1.06684 0.05393 1.06771 0.05138 1.06945 0.04999 C 1.07795 0.04351 1.08958 0.04444 1.09844 0.04073 C 1.12327 0.03078 1.1474 0.0236 1.17361 0.02036 C 1.19063 0.01272 1.19757 0.01481 1.21945 0.01481 " pathEditMode="relative" ptsTypes="fffffffffffffffffffffffffffffffffffffffffffffffffffffffffffffffffffffffffffffA">
                                      <p:cBhvr>
                                        <p:cTn id="8" dur="10000" fill="hold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9259E-6 C 0.00104 -0.00023 0.01025 -0.00162 0.0125 -0.0037 C 0.0217 -0.0118 0.01181 -0.00694 0.02084 -0.01296 C 0.02535 -0.01597 0.02518 -0.01319 0.02917 -0.01852 C 0.03629 -0.02801 0.03056 -0.02708 0.04167 -0.03704 C 0.05973 -0.05301 0.07327 -0.07754 0.09445 -0.08704 C 0.09618 -0.08889 0.09844 -0.09051 0.1 -0.09259 C 0.10122 -0.09421 0.10122 -0.09699 0.10278 -0.09815 C 0.10521 -0.10023 0.10834 -0.10069 0.11111 -0.10185 C 0.11806 -0.10486 0.12084 -0.11736 0.12778 -0.12037 C 0.13351 -0.12292 0.13073 -0.12106 0.13594 -0.12592 C 0.14532 -0.14421 0.15105 -0.14467 0.16511 -0.15 C 0.16997 -0.15185 0.17292 -0.15579 0.17778 -0.15741 C 0.18855 -0.16111 0.20018 -0.16273 0.21111 -0.16481 C 0.22032 -0.16898 0.22552 -0.17639 0.23334 -0.18333 C 0.23594 -0.19398 0.24167 -0.20486 0.24861 -0.21111 C 0.25105 -0.22083 0.24844 -0.21296 0.25417 -0.22222 C 0.25799 -0.22824 0.25625 -0.22801 0.25973 -0.23518 C 0.26493 -0.24629 0.26216 -0.23912 0.26806 -0.24815 C 0.27188 -0.2544 0.27101 -0.25833 0.27639 -0.26296 C 0.27848 -0.26829 0.27952 -0.27454 0.28177 -0.27963 C 0.28698 -0.29028 0.28525 -0.27986 0.28889 -0.29074 C 0.29254 -0.30162 0.29202 -0.3044 0.29861 -0.31296 C 0.3007 -0.32129 0.30469 -0.32801 0.30816 -0.33518 C 0.3092 -0.3368 0.30886 -0.33912 0.30955 -0.34074 C 0.31059 -0.34259 0.3125 -0.34329 0.31389 -0.34444 C 0.31736 -0.35833 0.31233 -0.34167 0.31945 -0.3537 C 0.32014 -0.35532 0.3198 -0.35787 0.32084 -0.35926 C 0.32622 -0.36643 0.33177 -0.36805 0.33889 -0.37037 C 0.34566 -0.36967 0.35295 -0.3706 0.35973 -0.36852 C 0.36302 -0.36759 0.36806 -0.36111 0.36806 -0.36111 C 0.37483 -0.34768 0.3658 -0.36366 0.37639 -0.35185 C 0.37761 -0.35046 0.37795 -0.34792 0.37917 -0.34629 C 0.38073 -0.34421 0.38316 -0.34282 0.38473 -0.34074 C 0.39514 -0.32685 0.38316 -0.33842 0.39306 -0.32963 C 0.39549 -0.32315 0.39966 -0.31805 0.40139 -0.31111 C 0.40226 -0.30741 0.40417 -0.3 0.40417 -0.3 C 0.40695 -0.27338 0.40747 -0.24699 0.40973 -0.22037 C 0.41025 -0.18217 0.41059 -0.14375 0.41111 -0.10555 C 0.41146 -0.08518 0.41146 -0.06481 0.4125 -0.04444 C 0.41372 -0.02037 0.42309 -0.00694 0.43334 0.01111 C 0.43664 0.02408 0.44045 0.02801 0.44861 0.03519 C 0.45452 0.04051 0.45052 0.04074 0.45695 0.04445 C 0.46302 0.04792 0.47136 0.04861 0.47778 0.05 C 0.5467 0.04931 0.63091 0.10371 0.68473 0.0463 C 0.70764 0.02153 0.66667 0.05926 0.6915 0.03704 C 0.69914 0.02222 0.68924 0.04005 0.69844 0.02778 C 0.70486 0.01921 0.70695 0.00926 0.71528 0.00371 C 0.7198 -0.0037 0.7217 -0.01157 0.72639 -0.01852 C 0.73039 -0.0243 0.73629 -0.02824 0.73889 -0.03518 C 0.74306 -0.04606 0.74775 -0.05648 0.75278 -0.06667 C 0.7573 -0.07569 0.75677 -0.08634 0.76389 -0.09259 C 0.76754 -0.09977 0.76789 -0.10833 0.77223 -0.11481 C 0.77483 -0.11875 0.78056 -0.12592 0.78056 -0.12592 C 0.78195 -0.13333 0.78056 -0.13379 0.78611 -0.13704 C 0.78872 -0.13866 0.79445 -0.14074 0.79445 -0.14074 C 0.8066 -0.15694 0.8165 -0.14745 0.8375 -0.14629 C 0.83941 -0.14444 0.84098 -0.14213 0.84306 -0.14074 C 0.84566 -0.13889 0.85139 -0.13704 0.85139 -0.13704 C 0.86094 -0.11782 0.84566 -0.14653 0.85973 -0.12778 C 0.86823 -0.11643 0.85695 -0.12292 0.86667 -0.11852 C 0.87309 -0.10995 0.88108 -0.10301 0.8875 -0.09444 C 0.89045 -0.09051 0.89289 -0.08542 0.89584 -0.08148 C 0.89775 -0.07407 0.9007 -0.06852 0.90278 -0.06111 C 0.90608 -0.04907 0.90677 -0.0375 0.91111 -0.02592 C 0.9125 -0.01551 0.91372 -0.00694 0.91806 0.00185 C 0.9191 0.00741 0.9191 0.0132 0.92084 0.01852 C 0.92361 0.02824 0.93299 0.03727 0.93889 0.04259 C 0.94028 0.04375 0.94202 0.04445 0.94306 0.0463 C 0.94445 0.04884 0.94532 0.05185 0.94723 0.05371 C 0.94931 0.05556 0.96424 0.06158 0.96667 0.06296 C 0.97344 0.06713 0.97848 0.07153 0.98611 0.07408 C 0.99289 0.08009 1.00573 0.08357 1.01389 0.08519 C 1.07066 0.11042 1.13542 0.10185 1.19306 0.10185 " pathEditMode="relative" ptsTypes="fffffffffffffffffffffffffffffffffffffffffffffffffffffffffffffffffffffffffA">
                                      <p:cBhvr>
                                        <p:cTn id="10" dur="10000" fill="hold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John Rodwell</cp:lastModifiedBy>
  <cp:revision>10</cp:revision>
  <dcterms:created xsi:type="dcterms:W3CDTF">2011-01-11T22:57:19Z</dcterms:created>
  <dcterms:modified xsi:type="dcterms:W3CDTF">2017-01-17T21:24:44Z</dcterms:modified>
</cp:coreProperties>
</file>