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8" r:id="rId2"/>
    <p:sldId id="259" r:id="rId3"/>
    <p:sldId id="260" r:id="rId4"/>
    <p:sldId id="261" r:id="rId5"/>
  </p:sldIdLst>
  <p:sldSz cx="12192000" cy="6858000"/>
  <p:notesSz cx="6858000" cy="9144000"/>
  <p:embeddedFontLst>
    <p:embeddedFont>
      <p:font typeface="Berlin Sans FB Demi" panose="020E0802020502020306" pitchFamily="34" charset="0"/>
      <p:bold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710E"/>
    <a:srgbClr val="FFE66F"/>
    <a:srgbClr val="654E03"/>
    <a:srgbClr val="FFD966"/>
    <a:srgbClr val="856502"/>
    <a:srgbClr val="886805"/>
    <a:srgbClr val="AB8611"/>
    <a:srgbClr val="1D2C12"/>
    <a:srgbClr val="886804"/>
    <a:srgbClr val="7E61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7F3B72-D27F-44AD-8C41-F16120BAD225}"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284422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F3B72-D27F-44AD-8C41-F16120BAD225}"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374672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F3B72-D27F-44AD-8C41-F16120BAD225}"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101950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F3B72-D27F-44AD-8C41-F16120BAD225}"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43317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7F3B72-D27F-44AD-8C41-F16120BAD225}" type="datetimeFigureOut">
              <a:rPr lang="en-GB" smtClean="0"/>
              <a:t>01/06/2019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147921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F3B72-D27F-44AD-8C41-F16120BAD225}" type="datetimeFigureOut">
              <a:rPr lang="en-GB" smtClean="0"/>
              <a:t>01/06/2019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144317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7F3B72-D27F-44AD-8C41-F16120BAD225}" type="datetimeFigureOut">
              <a:rPr lang="en-GB" smtClean="0"/>
              <a:t>01/06/2019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418330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F3B72-D27F-44AD-8C41-F16120BAD225}" type="datetimeFigureOut">
              <a:rPr lang="en-GB" smtClean="0"/>
              <a:t>01/06/2019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303987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F3B72-D27F-44AD-8C41-F16120BAD225}" type="datetimeFigureOut">
              <a:rPr lang="en-GB" smtClean="0"/>
              <a:t>01/06/2019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401792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7F3B72-D27F-44AD-8C41-F16120BAD225}" type="datetimeFigureOut">
              <a:rPr lang="en-GB" smtClean="0"/>
              <a:t>01/06/2019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82266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7F3B72-D27F-44AD-8C41-F16120BAD225}" type="datetimeFigureOut">
              <a:rPr lang="en-GB" smtClean="0"/>
              <a:t>01/06/2019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3BDDB3-43F5-409C-ABDA-E004D58F0992}" type="slidenum">
              <a:rPr lang="en-GB" smtClean="0"/>
              <a:t>‹#›</a:t>
            </a:fld>
            <a:endParaRPr lang="en-GB"/>
          </a:p>
        </p:txBody>
      </p:sp>
    </p:spTree>
    <p:extLst>
      <p:ext uri="{BB962C8B-B14F-4D97-AF65-F5344CB8AC3E}">
        <p14:creationId xmlns:p14="http://schemas.microsoft.com/office/powerpoint/2010/main" val="147179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F3B72-D27F-44AD-8C41-F16120BAD225}" type="datetimeFigureOut">
              <a:rPr lang="en-GB" smtClean="0"/>
              <a:t>01/06/2019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BDDB3-43F5-409C-ABDA-E004D58F0992}" type="slidenum">
              <a:rPr lang="en-GB" smtClean="0"/>
              <a:t>‹#›</a:t>
            </a:fld>
            <a:endParaRPr lang="en-GB"/>
          </a:p>
        </p:txBody>
      </p:sp>
    </p:spTree>
    <p:extLst>
      <p:ext uri="{BB962C8B-B14F-4D97-AF65-F5344CB8AC3E}">
        <p14:creationId xmlns:p14="http://schemas.microsoft.com/office/powerpoint/2010/main" val="4167888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hdphoto" Target="../media/hdphoto1.wdp"/><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18" Type="http://schemas.openxmlformats.org/officeDocument/2006/relationships/image" Target="../media/image15.png"/><Relationship Id="rId3" Type="http://schemas.microsoft.com/office/2007/relationships/hdphoto" Target="../media/hdphoto3.wdp"/><Relationship Id="rId7" Type="http://schemas.microsoft.com/office/2007/relationships/hdphoto" Target="../media/hdphoto1.wdp"/><Relationship Id="rId12" Type="http://schemas.openxmlformats.org/officeDocument/2006/relationships/image" Target="../media/image3.png"/><Relationship Id="rId17" Type="http://schemas.openxmlformats.org/officeDocument/2006/relationships/image" Target="../media/image14.png"/><Relationship Id="rId2" Type="http://schemas.openxmlformats.org/officeDocument/2006/relationships/image" Target="../media/image7.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hdphoto" Target="../media/hdphoto6.wdp"/><Relationship Id="rId5" Type="http://schemas.microsoft.com/office/2007/relationships/hdphoto" Target="../media/hdphoto4.wdp"/><Relationship Id="rId15" Type="http://schemas.openxmlformats.org/officeDocument/2006/relationships/image" Target="../media/image12.png"/><Relationship Id="rId10" Type="http://schemas.openxmlformats.org/officeDocument/2006/relationships/image" Target="../media/image10.png"/><Relationship Id="rId19" Type="http://schemas.openxmlformats.org/officeDocument/2006/relationships/image" Target="../media/image6.png"/><Relationship Id="rId4" Type="http://schemas.openxmlformats.org/officeDocument/2006/relationships/image" Target="../media/image8.png"/><Relationship Id="rId9" Type="http://schemas.microsoft.com/office/2007/relationships/hdphoto" Target="../media/hdphoto5.wdp"/><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817F01-85F4-421A-BC0E-4D14F9ED4355}"/>
              </a:ext>
            </a:extLst>
          </p:cNvPr>
          <p:cNvSpPr txBox="1"/>
          <p:nvPr/>
        </p:nvSpPr>
        <p:spPr>
          <a:xfrm>
            <a:off x="2358882" y="647270"/>
            <a:ext cx="7474236" cy="1107996"/>
          </a:xfrm>
          <a:prstGeom prst="rect">
            <a:avLst/>
          </a:prstGeom>
          <a:noFill/>
        </p:spPr>
        <p:txBody>
          <a:bodyPr wrap="square" rtlCol="0">
            <a:spAutoFit/>
          </a:bodyPr>
          <a:lstStyle/>
          <a:p>
            <a:pPr algn="ctr"/>
            <a:r>
              <a:rPr lang="en-GB" sz="66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SHUT THE BOX!</a:t>
            </a:r>
          </a:p>
        </p:txBody>
      </p:sp>
      <p:pic>
        <p:nvPicPr>
          <p:cNvPr id="11" name="3 Picture 99">
            <a:extLst>
              <a:ext uri="{FF2B5EF4-FFF2-40B4-BE49-F238E27FC236}">
                <a16:creationId xmlns:a16="http://schemas.microsoft.com/office/drawing/2014/main" id="{73DB460A-5478-4E2D-8C55-74CF595F8EC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a:ext>
            </a:extLst>
          </a:blip>
          <a:srcRect l="13780" t="4540" r="13667" b="15311"/>
          <a:stretch/>
        </p:blipFill>
        <p:spPr>
          <a:xfrm>
            <a:off x="7242743" y="4609507"/>
            <a:ext cx="1039081" cy="1064361"/>
          </a:xfrm>
          <a:prstGeom prst="rect">
            <a:avLst/>
          </a:prstGeom>
          <a:ln>
            <a:noFill/>
          </a:ln>
        </p:spPr>
      </p:pic>
      <p:pic>
        <p:nvPicPr>
          <p:cNvPr id="12" name="6 Picture 100">
            <a:extLst>
              <a:ext uri="{FF2B5EF4-FFF2-40B4-BE49-F238E27FC236}">
                <a16:creationId xmlns:a16="http://schemas.microsoft.com/office/drawing/2014/main" id="{0F45B54F-00B4-4355-8795-3B51ACBC9A0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a:ext>
            </a:extLst>
          </a:blip>
          <a:srcRect l="7292" r="17368" b="13490"/>
          <a:stretch/>
        </p:blipFill>
        <p:spPr>
          <a:xfrm>
            <a:off x="3912900" y="4609507"/>
            <a:ext cx="1036356" cy="1139513"/>
          </a:xfrm>
          <a:prstGeom prst="rect">
            <a:avLst/>
          </a:prstGeom>
          <a:ln>
            <a:noFill/>
          </a:ln>
        </p:spPr>
      </p:pic>
      <p:sp>
        <p:nvSpPr>
          <p:cNvPr id="13" name="TextBox 12">
            <a:hlinkClick r:id="rId6" action="ppaction://hlinksldjump"/>
            <a:extLst>
              <a:ext uri="{FF2B5EF4-FFF2-40B4-BE49-F238E27FC236}">
                <a16:creationId xmlns:a16="http://schemas.microsoft.com/office/drawing/2014/main" id="{FE5288DB-2FCC-460F-830A-BA22E79A499A}"/>
              </a:ext>
            </a:extLst>
          </p:cNvPr>
          <p:cNvSpPr txBox="1"/>
          <p:nvPr/>
        </p:nvSpPr>
        <p:spPr>
          <a:xfrm>
            <a:off x="4354943" y="2751466"/>
            <a:ext cx="3482112"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INSTRUCTIONS</a:t>
            </a:r>
          </a:p>
        </p:txBody>
      </p:sp>
      <p:sp>
        <p:nvSpPr>
          <p:cNvPr id="14" name="TextBox 13">
            <a:hlinkClick r:id="rId7" action="ppaction://hlinksldjump"/>
            <a:extLst>
              <a:ext uri="{FF2B5EF4-FFF2-40B4-BE49-F238E27FC236}">
                <a16:creationId xmlns:a16="http://schemas.microsoft.com/office/drawing/2014/main" id="{9897EAD2-04FA-477F-A4F4-F77FCE46494A}"/>
              </a:ext>
            </a:extLst>
          </p:cNvPr>
          <p:cNvSpPr txBox="1"/>
          <p:nvPr/>
        </p:nvSpPr>
        <p:spPr>
          <a:xfrm>
            <a:off x="5092228" y="4007670"/>
            <a:ext cx="2007545" cy="830997"/>
          </a:xfrm>
          <a:prstGeom prst="rect">
            <a:avLst/>
          </a:prstGeom>
          <a:noFill/>
        </p:spPr>
        <p:txBody>
          <a:bodyPr wrap="square" rtlCol="0">
            <a:spAutoFit/>
          </a:bodyPr>
          <a:lstStyle/>
          <a:p>
            <a:pPr algn="ctr"/>
            <a:r>
              <a:rPr lang="en-GB" sz="48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PLAY</a:t>
            </a:r>
          </a:p>
        </p:txBody>
      </p:sp>
      <p:sp>
        <p:nvSpPr>
          <p:cNvPr id="15" name="TextBox 14">
            <a:hlinkClick r:id="rId8" action="ppaction://hlinksldjump"/>
            <a:extLst>
              <a:ext uri="{FF2B5EF4-FFF2-40B4-BE49-F238E27FC236}">
                <a16:creationId xmlns:a16="http://schemas.microsoft.com/office/drawing/2014/main" id="{6F822D08-90AB-4DF0-B2A8-CD3970B62FBE}"/>
              </a:ext>
            </a:extLst>
          </p:cNvPr>
          <p:cNvSpPr txBox="1"/>
          <p:nvPr/>
        </p:nvSpPr>
        <p:spPr>
          <a:xfrm>
            <a:off x="5312234" y="1939527"/>
            <a:ext cx="1567531"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RULES</a:t>
            </a:r>
          </a:p>
        </p:txBody>
      </p:sp>
    </p:spTree>
    <p:extLst>
      <p:ext uri="{BB962C8B-B14F-4D97-AF65-F5344CB8AC3E}">
        <p14:creationId xmlns:p14="http://schemas.microsoft.com/office/powerpoint/2010/main" val="92557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1DC409-1B00-4EF8-8B0C-82228D9D4CA6}"/>
              </a:ext>
            </a:extLst>
          </p:cNvPr>
          <p:cNvSpPr txBox="1"/>
          <p:nvPr/>
        </p:nvSpPr>
        <p:spPr>
          <a:xfrm>
            <a:off x="255864" y="840370"/>
            <a:ext cx="11680271" cy="5493812"/>
          </a:xfrm>
          <a:prstGeom prst="rect">
            <a:avLst/>
          </a:prstGeom>
          <a:noFill/>
        </p:spPr>
        <p:txBody>
          <a:bodyPr wrap="square" rtlCol="0">
            <a:spAutoFit/>
          </a:bodyPr>
          <a:lstStyle/>
          <a:p>
            <a:r>
              <a:rPr lang="en-GB" sz="1300" dirty="0">
                <a:solidFill>
                  <a:schemeClr val="bg1"/>
                </a:solidFill>
              </a:rPr>
              <a:t>Shut the Box is a traditional English pub game. Variations of equipment and rules abound. Where there is doubt, locally played rules should always apply. </a:t>
            </a:r>
          </a:p>
          <a:p>
            <a:r>
              <a:rPr lang="en-GB" sz="1300" dirty="0">
                <a:solidFill>
                  <a:schemeClr val="bg1"/>
                </a:solidFill>
              </a:rPr>
              <a:t>Shut the Box can be played by any number of players although it is usually played with two, three or four.  The game can also be played solo as a pastime akin to patience.  </a:t>
            </a:r>
          </a:p>
          <a:p>
            <a:endParaRPr lang="en-GB" sz="1300" dirty="0">
              <a:solidFill>
                <a:schemeClr val="bg1"/>
              </a:solidFill>
            </a:endParaRPr>
          </a:p>
          <a:p>
            <a:r>
              <a:rPr lang="en-GB" sz="1300" b="1" dirty="0">
                <a:solidFill>
                  <a:schemeClr val="bg1"/>
                </a:solidFill>
              </a:rPr>
              <a:t>Description of equipment</a:t>
            </a:r>
          </a:p>
          <a:p>
            <a:r>
              <a:rPr lang="en-GB" sz="1300" dirty="0">
                <a:solidFill>
                  <a:schemeClr val="bg1"/>
                </a:solidFill>
              </a:rPr>
              <a:t>The "box" contains a set of blocks numbered one to nine.  Each block has a way of showing when it is out of play and unavailable.   The game requires two dice for play.</a:t>
            </a:r>
          </a:p>
          <a:p>
            <a:r>
              <a:rPr lang="en-GB" sz="1300" dirty="0">
                <a:solidFill>
                  <a:schemeClr val="bg1"/>
                </a:solidFill>
              </a:rPr>
              <a:t> </a:t>
            </a:r>
          </a:p>
          <a:p>
            <a:r>
              <a:rPr lang="en-GB" sz="1300" b="1" dirty="0">
                <a:solidFill>
                  <a:schemeClr val="bg1"/>
                </a:solidFill>
              </a:rPr>
              <a:t>The Play</a:t>
            </a:r>
          </a:p>
          <a:p>
            <a:r>
              <a:rPr lang="en-GB" sz="1300" dirty="0">
                <a:solidFill>
                  <a:schemeClr val="bg1"/>
                </a:solidFill>
              </a:rPr>
              <a:t>A round of the game consists of each player taking one turn.  A player's takes a turn by repeatedly throwing the dice until the player cannot continue.  Each throw of the dice is taken as follows: </a:t>
            </a:r>
          </a:p>
          <a:p>
            <a:r>
              <a:rPr lang="en-GB" sz="1300" dirty="0">
                <a:solidFill>
                  <a:schemeClr val="bg1"/>
                </a:solidFill>
              </a:rPr>
              <a:t>The player throws the die or dice into the box and adds up the dots.  The player must then cover up a set of unique available numbers that add up to the sum thrown.  So for instance, if the number of dots adds up to 8, the player may choose one of the following sets of numbers as long as all of the numbers in the set are available: </a:t>
            </a:r>
          </a:p>
          <a:p>
            <a:r>
              <a:rPr lang="en-GB" sz="1300" dirty="0">
                <a:solidFill>
                  <a:schemeClr val="bg1"/>
                </a:solidFill>
              </a:rPr>
              <a:t>8</a:t>
            </a:r>
          </a:p>
          <a:p>
            <a:r>
              <a:rPr lang="en-GB" sz="1300" dirty="0">
                <a:solidFill>
                  <a:schemeClr val="bg1"/>
                </a:solidFill>
              </a:rPr>
              <a:t>7 &amp; 1</a:t>
            </a:r>
          </a:p>
          <a:p>
            <a:r>
              <a:rPr lang="en-GB" sz="1300" dirty="0">
                <a:solidFill>
                  <a:schemeClr val="bg1"/>
                </a:solidFill>
              </a:rPr>
              <a:t>6 &amp; 2</a:t>
            </a:r>
          </a:p>
          <a:p>
            <a:r>
              <a:rPr lang="en-GB" sz="1300" dirty="0">
                <a:solidFill>
                  <a:schemeClr val="bg1"/>
                </a:solidFill>
              </a:rPr>
              <a:t>5 &amp; 3</a:t>
            </a:r>
          </a:p>
          <a:p>
            <a:r>
              <a:rPr lang="en-GB" sz="1300" dirty="0">
                <a:solidFill>
                  <a:schemeClr val="bg1"/>
                </a:solidFill>
              </a:rPr>
              <a:t>5 &amp; 2 &amp; 1</a:t>
            </a:r>
          </a:p>
          <a:p>
            <a:r>
              <a:rPr lang="en-GB" sz="1300" dirty="0">
                <a:solidFill>
                  <a:schemeClr val="bg1"/>
                </a:solidFill>
              </a:rPr>
              <a:t>4 &amp; 3 &amp; 1</a:t>
            </a:r>
          </a:p>
          <a:p>
            <a:r>
              <a:rPr lang="en-GB" sz="1300" dirty="0">
                <a:solidFill>
                  <a:schemeClr val="bg1"/>
                </a:solidFill>
              </a:rPr>
              <a:t>The player then does exactly the same thing with a second throw and so on.  </a:t>
            </a:r>
          </a:p>
          <a:p>
            <a:endParaRPr lang="en-GB" sz="1300" dirty="0">
              <a:solidFill>
                <a:schemeClr val="bg1"/>
              </a:solidFill>
            </a:endParaRPr>
          </a:p>
          <a:p>
            <a:r>
              <a:rPr lang="en-GB" sz="1300" dirty="0">
                <a:solidFill>
                  <a:schemeClr val="bg1"/>
                </a:solidFill>
              </a:rPr>
              <a:t>Once a number is made unavailable, it stays unavailable for the rest of the turn. Eventually, the player may throw a total for which it is not possible to find a set of available numbers.  When this happens, the player scores the sum of the remaining available numbers.  So if the numbers 1, 5 and 9 are available and the player throws a 4 (with only options 4 or 3 &amp; 1) the turn finishes and the player's score is 15.</a:t>
            </a:r>
          </a:p>
          <a:p>
            <a:endParaRPr lang="en-GB" sz="1300" dirty="0">
              <a:solidFill>
                <a:schemeClr val="bg1"/>
              </a:solidFill>
            </a:endParaRPr>
          </a:p>
          <a:p>
            <a:r>
              <a:rPr lang="en-GB" sz="1300" dirty="0">
                <a:solidFill>
                  <a:schemeClr val="bg1"/>
                </a:solidFill>
              </a:rPr>
              <a:t>If 7, 8 and 9 are all unavailable, the player decides whether to throw one die or two.   If any of these 3 numbers are still available, the player </a:t>
            </a:r>
            <a:r>
              <a:rPr lang="en-GB" sz="1300" i="1" dirty="0">
                <a:solidFill>
                  <a:schemeClr val="bg1"/>
                </a:solidFill>
              </a:rPr>
              <a:t>must</a:t>
            </a:r>
            <a:r>
              <a:rPr lang="en-GB" sz="1300" dirty="0">
                <a:solidFill>
                  <a:schemeClr val="bg1"/>
                </a:solidFill>
              </a:rPr>
              <a:t> use both dice.</a:t>
            </a:r>
          </a:p>
          <a:p>
            <a:endParaRPr lang="en-GB" sz="1300" dirty="0">
              <a:solidFill>
                <a:schemeClr val="bg1"/>
              </a:solidFill>
            </a:endParaRPr>
          </a:p>
          <a:p>
            <a:r>
              <a:rPr lang="en-GB" sz="1300" dirty="0">
                <a:solidFill>
                  <a:schemeClr val="bg1"/>
                </a:solidFill>
              </a:rPr>
              <a:t>If anyone succeeds in shutting the box  i.e. closing all the numbers, that player wins outright immediately.   Otherwise, after each player has taken one turn, the winner of the round is the player with the lowest score.</a:t>
            </a:r>
          </a:p>
        </p:txBody>
      </p:sp>
      <p:sp>
        <p:nvSpPr>
          <p:cNvPr id="4" name="TextBox 3">
            <a:extLst>
              <a:ext uri="{FF2B5EF4-FFF2-40B4-BE49-F238E27FC236}">
                <a16:creationId xmlns:a16="http://schemas.microsoft.com/office/drawing/2014/main" id="{50EA735C-2F17-42EC-A209-7B69598857D8}"/>
              </a:ext>
            </a:extLst>
          </p:cNvPr>
          <p:cNvSpPr txBox="1"/>
          <p:nvPr/>
        </p:nvSpPr>
        <p:spPr>
          <a:xfrm>
            <a:off x="5312233" y="110727"/>
            <a:ext cx="1567531"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RULES</a:t>
            </a:r>
          </a:p>
        </p:txBody>
      </p:sp>
      <p:sp>
        <p:nvSpPr>
          <p:cNvPr id="5" name="Action Button: Go Home 4">
            <a:hlinkClick r:id="" action="ppaction://hlinkshowjump?jump=firstslide" highlightClick="1"/>
            <a:extLst>
              <a:ext uri="{FF2B5EF4-FFF2-40B4-BE49-F238E27FC236}">
                <a16:creationId xmlns:a16="http://schemas.microsoft.com/office/drawing/2014/main" id="{A799BF92-6905-42AB-8E06-78E385870DC9}"/>
              </a:ext>
            </a:extLst>
          </p:cNvPr>
          <p:cNvSpPr/>
          <p:nvPr/>
        </p:nvSpPr>
        <p:spPr>
          <a:xfrm>
            <a:off x="11745539" y="6471361"/>
            <a:ext cx="360198" cy="285184"/>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TextBox 5">
            <a:hlinkClick r:id="rId3" action="ppaction://hlinksldjump"/>
            <a:extLst>
              <a:ext uri="{FF2B5EF4-FFF2-40B4-BE49-F238E27FC236}">
                <a16:creationId xmlns:a16="http://schemas.microsoft.com/office/drawing/2014/main" id="{C21824A3-C9AE-4F3C-9445-310A2205D113}"/>
              </a:ext>
            </a:extLst>
          </p:cNvPr>
          <p:cNvSpPr txBox="1"/>
          <p:nvPr/>
        </p:nvSpPr>
        <p:spPr>
          <a:xfrm>
            <a:off x="7691179" y="6245231"/>
            <a:ext cx="2007545"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PLAY</a:t>
            </a:r>
          </a:p>
        </p:txBody>
      </p:sp>
      <p:sp>
        <p:nvSpPr>
          <p:cNvPr id="7" name="TextBox 6">
            <a:hlinkClick r:id="rId4" action="ppaction://hlinksldjump"/>
            <a:extLst>
              <a:ext uri="{FF2B5EF4-FFF2-40B4-BE49-F238E27FC236}">
                <a16:creationId xmlns:a16="http://schemas.microsoft.com/office/drawing/2014/main" id="{B2874F71-F5D6-4F1A-B5FF-1FF323A5BDBA}"/>
              </a:ext>
            </a:extLst>
          </p:cNvPr>
          <p:cNvSpPr txBox="1"/>
          <p:nvPr/>
        </p:nvSpPr>
        <p:spPr>
          <a:xfrm>
            <a:off x="1971656" y="6245231"/>
            <a:ext cx="3482112"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INSTRUCTIONS</a:t>
            </a:r>
          </a:p>
        </p:txBody>
      </p:sp>
    </p:spTree>
    <p:extLst>
      <p:ext uri="{BB962C8B-B14F-4D97-AF65-F5344CB8AC3E}">
        <p14:creationId xmlns:p14="http://schemas.microsoft.com/office/powerpoint/2010/main" val="80799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FC061ED-5146-4571-B113-F7C5D53E7D74}"/>
              </a:ext>
            </a:extLst>
          </p:cNvPr>
          <p:cNvGrpSpPr/>
          <p:nvPr/>
        </p:nvGrpSpPr>
        <p:grpSpPr>
          <a:xfrm>
            <a:off x="1754159" y="1300898"/>
            <a:ext cx="8751326" cy="4922621"/>
            <a:chOff x="1754159" y="1300898"/>
            <a:chExt cx="8751326" cy="4922621"/>
          </a:xfrm>
        </p:grpSpPr>
        <p:pic>
          <p:nvPicPr>
            <p:cNvPr id="6" name="Picture 5">
              <a:extLst>
                <a:ext uri="{FF2B5EF4-FFF2-40B4-BE49-F238E27FC236}">
                  <a16:creationId xmlns:a16="http://schemas.microsoft.com/office/drawing/2014/main" id="{69215E04-6F33-4086-9347-DB7863948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159" y="1300898"/>
              <a:ext cx="8751326" cy="4922621"/>
            </a:xfrm>
            <a:prstGeom prst="rect">
              <a:avLst/>
            </a:prstGeom>
            <a:ln w="57150">
              <a:solidFill>
                <a:schemeClr val="accent4">
                  <a:lumMod val="75000"/>
                </a:schemeClr>
              </a:solidFill>
            </a:ln>
          </p:spPr>
        </p:pic>
        <p:pic>
          <p:nvPicPr>
            <p:cNvPr id="35" name="RESET Picture 4">
              <a:extLst>
                <a:ext uri="{FF2B5EF4-FFF2-40B4-BE49-F238E27FC236}">
                  <a16:creationId xmlns:a16="http://schemas.microsoft.com/office/drawing/2014/main" id="{884D0AF3-4BC5-4AB1-8CC4-DC63C35B1608}"/>
                </a:ext>
              </a:extLst>
            </p:cNvPr>
            <p:cNvPicPr>
              <a:picLocks noChangeAspect="1"/>
            </p:cNvPicPr>
            <p:nvPr/>
          </p:nvPicPr>
          <p:blipFill>
            <a:blip r:embed="rId4"/>
            <a:stretch>
              <a:fillRect/>
            </a:stretch>
          </p:blipFill>
          <p:spPr>
            <a:xfrm>
              <a:off x="5784740" y="1322797"/>
              <a:ext cx="652596" cy="350468"/>
            </a:xfrm>
            <a:prstGeom prst="rect">
              <a:avLst/>
            </a:prstGeom>
          </p:spPr>
        </p:pic>
      </p:grpSp>
      <p:sp>
        <p:nvSpPr>
          <p:cNvPr id="4" name="TextBox 3">
            <a:extLst>
              <a:ext uri="{FF2B5EF4-FFF2-40B4-BE49-F238E27FC236}">
                <a16:creationId xmlns:a16="http://schemas.microsoft.com/office/drawing/2014/main" id="{496367E8-8AA3-41A9-A9F6-E8B93F393402}"/>
              </a:ext>
            </a:extLst>
          </p:cNvPr>
          <p:cNvSpPr txBox="1"/>
          <p:nvPr/>
        </p:nvSpPr>
        <p:spPr>
          <a:xfrm>
            <a:off x="4354944" y="92242"/>
            <a:ext cx="3482112"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INSTRUCTIONS</a:t>
            </a:r>
          </a:p>
        </p:txBody>
      </p:sp>
      <p:sp>
        <p:nvSpPr>
          <p:cNvPr id="5" name="TextBox 4">
            <a:extLst>
              <a:ext uri="{FF2B5EF4-FFF2-40B4-BE49-F238E27FC236}">
                <a16:creationId xmlns:a16="http://schemas.microsoft.com/office/drawing/2014/main" id="{6BBDE843-53BB-4292-9F1E-FCF10784D917}"/>
              </a:ext>
            </a:extLst>
          </p:cNvPr>
          <p:cNvSpPr txBox="1"/>
          <p:nvPr/>
        </p:nvSpPr>
        <p:spPr>
          <a:xfrm>
            <a:off x="3018238" y="613734"/>
            <a:ext cx="2254897" cy="538609"/>
          </a:xfrm>
          <a:prstGeom prst="rect">
            <a:avLst/>
          </a:prstGeom>
          <a:noFill/>
        </p:spPr>
        <p:txBody>
          <a:bodyPr wrap="square" rtlCol="0">
            <a:spAutoFit/>
          </a:bodyPr>
          <a:lstStyle/>
          <a:p>
            <a:pPr algn="ctr"/>
            <a:r>
              <a:rPr lang="en-GB" dirty="0">
                <a:solidFill>
                  <a:srgbClr val="FFD966"/>
                </a:solidFill>
                <a:latin typeface="Berlin Sans FB Demi" panose="020E0802020502020306" pitchFamily="34" charset="0"/>
              </a:rPr>
              <a:t>Available Blocks</a:t>
            </a:r>
          </a:p>
          <a:p>
            <a:pPr algn="ctr"/>
            <a:r>
              <a:rPr lang="en-GB" sz="1100" dirty="0">
                <a:solidFill>
                  <a:srgbClr val="FFD966"/>
                </a:solidFill>
                <a:latin typeface="Berlin Sans FB Demi" panose="020E0802020502020306" pitchFamily="34" charset="0"/>
              </a:rPr>
              <a:t>(Click to make unavailable)</a:t>
            </a:r>
          </a:p>
        </p:txBody>
      </p:sp>
      <p:cxnSp>
        <p:nvCxnSpPr>
          <p:cNvPr id="7" name="Straight Arrow Connector 6">
            <a:extLst>
              <a:ext uri="{FF2B5EF4-FFF2-40B4-BE49-F238E27FC236}">
                <a16:creationId xmlns:a16="http://schemas.microsoft.com/office/drawing/2014/main" id="{04A07E47-33FE-42DE-973A-3DEC789AF965}"/>
              </a:ext>
            </a:extLst>
          </p:cNvPr>
          <p:cNvCxnSpPr>
            <a:cxnSpLocks/>
          </p:cNvCxnSpPr>
          <p:nvPr/>
        </p:nvCxnSpPr>
        <p:spPr>
          <a:xfrm>
            <a:off x="3875307" y="1174111"/>
            <a:ext cx="157198" cy="897732"/>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AF37D70-DCC9-4C4B-83A4-556BCB6A1B9E}"/>
              </a:ext>
            </a:extLst>
          </p:cNvPr>
          <p:cNvCxnSpPr>
            <a:cxnSpLocks/>
          </p:cNvCxnSpPr>
          <p:nvPr/>
        </p:nvCxnSpPr>
        <p:spPr>
          <a:xfrm>
            <a:off x="4481926" y="1166234"/>
            <a:ext cx="617380" cy="783866"/>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4E31440-41D8-44D9-BA20-171A500033C2}"/>
              </a:ext>
            </a:extLst>
          </p:cNvPr>
          <p:cNvCxnSpPr>
            <a:cxnSpLocks/>
          </p:cNvCxnSpPr>
          <p:nvPr/>
        </p:nvCxnSpPr>
        <p:spPr>
          <a:xfrm>
            <a:off x="4844204" y="1146130"/>
            <a:ext cx="726173" cy="719998"/>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53BE38F-DDF6-4DEA-B71E-B7FAE3EE7833}"/>
              </a:ext>
            </a:extLst>
          </p:cNvPr>
          <p:cNvSpPr txBox="1"/>
          <p:nvPr/>
        </p:nvSpPr>
        <p:spPr>
          <a:xfrm>
            <a:off x="7122367" y="715296"/>
            <a:ext cx="2254898" cy="815608"/>
          </a:xfrm>
          <a:prstGeom prst="rect">
            <a:avLst/>
          </a:prstGeom>
          <a:noFill/>
        </p:spPr>
        <p:txBody>
          <a:bodyPr wrap="square" rtlCol="0">
            <a:spAutoFit/>
          </a:bodyPr>
          <a:lstStyle/>
          <a:p>
            <a:pPr algn="ctr"/>
            <a:r>
              <a:rPr lang="en-GB" dirty="0">
                <a:solidFill>
                  <a:srgbClr val="FFD966"/>
                </a:solidFill>
                <a:latin typeface="Berlin Sans FB Demi" panose="020E0802020502020306" pitchFamily="34" charset="0"/>
              </a:rPr>
              <a:t>Unavailable Blocks</a:t>
            </a:r>
          </a:p>
          <a:p>
            <a:pPr algn="ctr"/>
            <a:r>
              <a:rPr lang="en-GB" sz="1100" dirty="0">
                <a:solidFill>
                  <a:srgbClr val="FFD966"/>
                </a:solidFill>
                <a:latin typeface="Berlin Sans FB Demi" panose="020E0802020502020306" pitchFamily="34" charset="0"/>
              </a:rPr>
              <a:t>(Click to make available again)</a:t>
            </a:r>
          </a:p>
          <a:p>
            <a:pPr algn="ctr"/>
            <a:endParaRPr lang="en-GB" dirty="0">
              <a:solidFill>
                <a:srgbClr val="FFD966"/>
              </a:solidFill>
              <a:latin typeface="Berlin Sans FB Demi" panose="020E0802020502020306" pitchFamily="34" charset="0"/>
            </a:endParaRPr>
          </a:p>
        </p:txBody>
      </p:sp>
      <p:cxnSp>
        <p:nvCxnSpPr>
          <p:cNvPr id="14" name="Straight Arrow Connector 13">
            <a:extLst>
              <a:ext uri="{FF2B5EF4-FFF2-40B4-BE49-F238E27FC236}">
                <a16:creationId xmlns:a16="http://schemas.microsoft.com/office/drawing/2014/main" id="{2B1FCCB3-76C7-4EA7-A8D7-E6FFB53E19BD}"/>
              </a:ext>
            </a:extLst>
          </p:cNvPr>
          <p:cNvCxnSpPr>
            <a:cxnSpLocks/>
          </p:cNvCxnSpPr>
          <p:nvPr/>
        </p:nvCxnSpPr>
        <p:spPr>
          <a:xfrm flipH="1">
            <a:off x="6621624" y="1261792"/>
            <a:ext cx="671805" cy="1556053"/>
          </a:xfrm>
          <a:prstGeom prst="straightConnector1">
            <a:avLst/>
          </a:prstGeom>
          <a:ln>
            <a:solidFill>
              <a:srgbClr val="85650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E730D07-912A-4B24-A8D8-AE6D8AAEBC72}"/>
              </a:ext>
            </a:extLst>
          </p:cNvPr>
          <p:cNvCxnSpPr>
            <a:cxnSpLocks/>
          </p:cNvCxnSpPr>
          <p:nvPr/>
        </p:nvCxnSpPr>
        <p:spPr>
          <a:xfrm>
            <a:off x="7549505" y="1261792"/>
            <a:ext cx="104702" cy="1704683"/>
          </a:xfrm>
          <a:prstGeom prst="straightConnector1">
            <a:avLst/>
          </a:prstGeom>
          <a:ln>
            <a:solidFill>
              <a:srgbClr val="85650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9F70D9B-09D6-45C3-A793-460813AB90B6}"/>
              </a:ext>
            </a:extLst>
          </p:cNvPr>
          <p:cNvSpPr txBox="1"/>
          <p:nvPr/>
        </p:nvSpPr>
        <p:spPr>
          <a:xfrm>
            <a:off x="5830077" y="4783990"/>
            <a:ext cx="2254897" cy="584775"/>
          </a:xfrm>
          <a:prstGeom prst="rect">
            <a:avLst/>
          </a:prstGeom>
          <a:noFill/>
        </p:spPr>
        <p:txBody>
          <a:bodyPr wrap="square" rtlCol="0">
            <a:spAutoFit/>
          </a:bodyPr>
          <a:lstStyle/>
          <a:p>
            <a:r>
              <a:rPr lang="en-GB" dirty="0">
                <a:solidFill>
                  <a:srgbClr val="FFD966"/>
                </a:solidFill>
                <a:latin typeface="Berlin Sans FB Demi" panose="020E0802020502020306" pitchFamily="34" charset="0"/>
              </a:rPr>
              <a:t>Dice</a:t>
            </a:r>
          </a:p>
          <a:p>
            <a:r>
              <a:rPr lang="en-GB" sz="1400" dirty="0">
                <a:solidFill>
                  <a:srgbClr val="FFD966"/>
                </a:solidFill>
                <a:latin typeface="Berlin Sans FB Demi" panose="020E0802020502020306" pitchFamily="34" charset="0"/>
              </a:rPr>
              <a:t>Click on each die to roll</a:t>
            </a:r>
          </a:p>
        </p:txBody>
      </p:sp>
      <p:sp>
        <p:nvSpPr>
          <p:cNvPr id="20" name="TextBox 19">
            <a:extLst>
              <a:ext uri="{FF2B5EF4-FFF2-40B4-BE49-F238E27FC236}">
                <a16:creationId xmlns:a16="http://schemas.microsoft.com/office/drawing/2014/main" id="{4AA44300-C7EA-47D8-B80E-4860ADF81988}"/>
              </a:ext>
            </a:extLst>
          </p:cNvPr>
          <p:cNvSpPr txBox="1"/>
          <p:nvPr/>
        </p:nvSpPr>
        <p:spPr>
          <a:xfrm>
            <a:off x="-18658" y="3255680"/>
            <a:ext cx="1772817" cy="1046440"/>
          </a:xfrm>
          <a:prstGeom prst="rect">
            <a:avLst/>
          </a:prstGeom>
          <a:noFill/>
        </p:spPr>
        <p:txBody>
          <a:bodyPr wrap="square" rtlCol="0">
            <a:spAutoFit/>
          </a:bodyPr>
          <a:lstStyle/>
          <a:p>
            <a:r>
              <a:rPr lang="en-GB" dirty="0">
                <a:solidFill>
                  <a:srgbClr val="FFD966"/>
                </a:solidFill>
                <a:latin typeface="Berlin Sans FB Demi" panose="020E0802020502020306" pitchFamily="34" charset="0"/>
              </a:rPr>
              <a:t>Scoring Blocks</a:t>
            </a:r>
          </a:p>
          <a:p>
            <a:r>
              <a:rPr lang="en-GB" sz="1100" dirty="0">
                <a:solidFill>
                  <a:srgbClr val="FFD966"/>
                </a:solidFill>
                <a:latin typeface="Berlin Sans FB Demi" panose="020E0802020502020306" pitchFamily="34" charset="0"/>
              </a:rPr>
              <a:t>(At the end of a turn, click on the appropriate number beneath the  blocks)</a:t>
            </a:r>
          </a:p>
        </p:txBody>
      </p:sp>
      <p:cxnSp>
        <p:nvCxnSpPr>
          <p:cNvPr id="23" name="Straight Arrow Connector 22">
            <a:extLst>
              <a:ext uri="{FF2B5EF4-FFF2-40B4-BE49-F238E27FC236}">
                <a16:creationId xmlns:a16="http://schemas.microsoft.com/office/drawing/2014/main" id="{8E602DCE-6200-4447-B1BC-604DE1BA5287}"/>
              </a:ext>
            </a:extLst>
          </p:cNvPr>
          <p:cNvCxnSpPr>
            <a:cxnSpLocks/>
          </p:cNvCxnSpPr>
          <p:nvPr/>
        </p:nvCxnSpPr>
        <p:spPr>
          <a:xfrm flipV="1">
            <a:off x="1586204" y="3545633"/>
            <a:ext cx="410547" cy="438538"/>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FFEF2F8-0960-4A32-A919-E1901F539F45}"/>
              </a:ext>
            </a:extLst>
          </p:cNvPr>
          <p:cNvCxnSpPr>
            <a:cxnSpLocks/>
          </p:cNvCxnSpPr>
          <p:nvPr/>
        </p:nvCxnSpPr>
        <p:spPr>
          <a:xfrm flipV="1">
            <a:off x="1614197" y="3508309"/>
            <a:ext cx="1530220" cy="559836"/>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229A931-FFFB-41F3-B5EA-B515642DA1AE}"/>
              </a:ext>
            </a:extLst>
          </p:cNvPr>
          <p:cNvCxnSpPr>
            <a:cxnSpLocks/>
          </p:cNvCxnSpPr>
          <p:nvPr/>
        </p:nvCxnSpPr>
        <p:spPr>
          <a:xfrm>
            <a:off x="684246" y="4286568"/>
            <a:ext cx="2170921" cy="1405105"/>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15292C9-1892-4AF8-BFEA-6E6D01C12340}"/>
              </a:ext>
            </a:extLst>
          </p:cNvPr>
          <p:cNvSpPr txBox="1"/>
          <p:nvPr/>
        </p:nvSpPr>
        <p:spPr>
          <a:xfrm>
            <a:off x="10508342" y="3408745"/>
            <a:ext cx="1772817" cy="877163"/>
          </a:xfrm>
          <a:prstGeom prst="rect">
            <a:avLst/>
          </a:prstGeom>
          <a:noFill/>
        </p:spPr>
        <p:txBody>
          <a:bodyPr wrap="square" rtlCol="0">
            <a:spAutoFit/>
          </a:bodyPr>
          <a:lstStyle/>
          <a:p>
            <a:pPr algn="ctr"/>
            <a:r>
              <a:rPr lang="en-GB" dirty="0">
                <a:solidFill>
                  <a:srgbClr val="FFD966"/>
                </a:solidFill>
                <a:latin typeface="Berlin Sans FB Demi" panose="020E0802020502020306" pitchFamily="34" charset="0"/>
              </a:rPr>
              <a:t>Scoring Blocks</a:t>
            </a:r>
          </a:p>
          <a:p>
            <a:pPr algn="ctr"/>
            <a:r>
              <a:rPr lang="en-GB" sz="1100" dirty="0">
                <a:solidFill>
                  <a:srgbClr val="FFD966"/>
                </a:solidFill>
                <a:latin typeface="Berlin Sans FB Demi" panose="020E0802020502020306" pitchFamily="34" charset="0"/>
              </a:rPr>
              <a:t>(Click on the numbers inside the blocks to remove them)</a:t>
            </a:r>
          </a:p>
        </p:txBody>
      </p:sp>
      <p:cxnSp>
        <p:nvCxnSpPr>
          <p:cNvPr id="34" name="Straight Arrow Connector 33">
            <a:extLst>
              <a:ext uri="{FF2B5EF4-FFF2-40B4-BE49-F238E27FC236}">
                <a16:creationId xmlns:a16="http://schemas.microsoft.com/office/drawing/2014/main" id="{6F9725BB-2DDC-4D63-997D-8D7B9AEA7CFF}"/>
              </a:ext>
            </a:extLst>
          </p:cNvPr>
          <p:cNvCxnSpPr>
            <a:cxnSpLocks/>
          </p:cNvCxnSpPr>
          <p:nvPr/>
        </p:nvCxnSpPr>
        <p:spPr>
          <a:xfrm flipH="1" flipV="1">
            <a:off x="9881119" y="2966475"/>
            <a:ext cx="808655" cy="462525"/>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B7C4168-4B74-4043-9807-EE9823969A71}"/>
              </a:ext>
            </a:extLst>
          </p:cNvPr>
          <p:cNvCxnSpPr>
            <a:cxnSpLocks/>
          </p:cNvCxnSpPr>
          <p:nvPr/>
        </p:nvCxnSpPr>
        <p:spPr>
          <a:xfrm flipH="1">
            <a:off x="10285446" y="4095592"/>
            <a:ext cx="547395" cy="818629"/>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A30E22-CCC0-4532-8B40-760368594102}"/>
              </a:ext>
            </a:extLst>
          </p:cNvPr>
          <p:cNvSpPr txBox="1"/>
          <p:nvPr/>
        </p:nvSpPr>
        <p:spPr>
          <a:xfrm>
            <a:off x="9941623" y="6268371"/>
            <a:ext cx="1772817" cy="538609"/>
          </a:xfrm>
          <a:prstGeom prst="rect">
            <a:avLst/>
          </a:prstGeom>
          <a:noFill/>
        </p:spPr>
        <p:txBody>
          <a:bodyPr wrap="square" rtlCol="0">
            <a:spAutoFit/>
          </a:bodyPr>
          <a:lstStyle/>
          <a:p>
            <a:pPr algn="ctr"/>
            <a:r>
              <a:rPr lang="en-GB" dirty="0">
                <a:solidFill>
                  <a:srgbClr val="FFD966"/>
                </a:solidFill>
                <a:latin typeface="Berlin Sans FB Demi" panose="020E0802020502020306" pitchFamily="34" charset="0"/>
              </a:rPr>
              <a:t>Home Button</a:t>
            </a:r>
          </a:p>
          <a:p>
            <a:pPr algn="ctr"/>
            <a:r>
              <a:rPr lang="en-GB" sz="1100" dirty="0">
                <a:solidFill>
                  <a:srgbClr val="FFD966"/>
                </a:solidFill>
                <a:latin typeface="Berlin Sans FB Demi" panose="020E0802020502020306" pitchFamily="34" charset="0"/>
              </a:rPr>
              <a:t>(Click to return to slide 1)</a:t>
            </a:r>
          </a:p>
        </p:txBody>
      </p:sp>
      <p:cxnSp>
        <p:nvCxnSpPr>
          <p:cNvPr id="41" name="Straight Arrow Connector 40">
            <a:extLst>
              <a:ext uri="{FF2B5EF4-FFF2-40B4-BE49-F238E27FC236}">
                <a16:creationId xmlns:a16="http://schemas.microsoft.com/office/drawing/2014/main" id="{69B69548-2726-410A-AE06-6A47D628E809}"/>
              </a:ext>
            </a:extLst>
          </p:cNvPr>
          <p:cNvCxnSpPr>
            <a:cxnSpLocks/>
          </p:cNvCxnSpPr>
          <p:nvPr/>
        </p:nvCxnSpPr>
        <p:spPr>
          <a:xfrm flipH="1" flipV="1">
            <a:off x="10248117" y="6064899"/>
            <a:ext cx="311026" cy="240437"/>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E95B87A-8AB0-4311-9DDB-6D8AA24279F3}"/>
              </a:ext>
            </a:extLst>
          </p:cNvPr>
          <p:cNvSpPr txBox="1"/>
          <p:nvPr/>
        </p:nvSpPr>
        <p:spPr>
          <a:xfrm>
            <a:off x="-37319" y="1343609"/>
            <a:ext cx="1772817" cy="1323439"/>
          </a:xfrm>
          <a:prstGeom prst="rect">
            <a:avLst/>
          </a:prstGeom>
          <a:noFill/>
        </p:spPr>
        <p:txBody>
          <a:bodyPr wrap="square" rtlCol="0">
            <a:spAutoFit/>
          </a:bodyPr>
          <a:lstStyle/>
          <a:p>
            <a:pPr algn="ctr"/>
            <a:r>
              <a:rPr lang="en-GB" dirty="0">
                <a:solidFill>
                  <a:srgbClr val="FFD966"/>
                </a:solidFill>
                <a:latin typeface="Berlin Sans FB Demi" panose="020E0802020502020306" pitchFamily="34" charset="0"/>
              </a:rPr>
              <a:t>Player / Turn Numbers</a:t>
            </a:r>
          </a:p>
          <a:p>
            <a:pPr algn="ctr"/>
            <a:r>
              <a:rPr lang="en-GB" sz="1100" dirty="0">
                <a:solidFill>
                  <a:srgbClr val="FFD966"/>
                </a:solidFill>
                <a:latin typeface="Berlin Sans FB Demi" panose="020E0802020502020306" pitchFamily="34" charset="0"/>
              </a:rPr>
              <a:t>Scoring Blocks for each player (up to 4)</a:t>
            </a:r>
          </a:p>
          <a:p>
            <a:pPr algn="ctr"/>
            <a:r>
              <a:rPr lang="en-GB" sz="1100" dirty="0">
                <a:solidFill>
                  <a:srgbClr val="FFD966"/>
                </a:solidFill>
                <a:latin typeface="Berlin Sans FB Demi" panose="020E0802020502020306" pitchFamily="34" charset="0"/>
              </a:rPr>
              <a:t>Or for each turn if playing solo</a:t>
            </a:r>
          </a:p>
        </p:txBody>
      </p:sp>
      <p:cxnSp>
        <p:nvCxnSpPr>
          <p:cNvPr id="46" name="Straight Arrow Connector 45">
            <a:extLst>
              <a:ext uri="{FF2B5EF4-FFF2-40B4-BE49-F238E27FC236}">
                <a16:creationId xmlns:a16="http://schemas.microsoft.com/office/drawing/2014/main" id="{8E299DD8-1A7C-4533-9BA3-4CF48AC26738}"/>
              </a:ext>
            </a:extLst>
          </p:cNvPr>
          <p:cNvCxnSpPr>
            <a:cxnSpLocks/>
          </p:cNvCxnSpPr>
          <p:nvPr/>
        </p:nvCxnSpPr>
        <p:spPr>
          <a:xfrm flipV="1">
            <a:off x="1614197" y="1866128"/>
            <a:ext cx="609594" cy="167945"/>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sp>
        <p:nvSpPr>
          <p:cNvPr id="52" name="Action Button: Go Home 51">
            <a:hlinkClick r:id="" action="ppaction://hlinkshowjump?jump=firstslide" highlightClick="1"/>
            <a:extLst>
              <a:ext uri="{FF2B5EF4-FFF2-40B4-BE49-F238E27FC236}">
                <a16:creationId xmlns:a16="http://schemas.microsoft.com/office/drawing/2014/main" id="{C03B3827-6CD4-4078-A177-E0D5EB488FFE}"/>
              </a:ext>
            </a:extLst>
          </p:cNvPr>
          <p:cNvSpPr/>
          <p:nvPr/>
        </p:nvSpPr>
        <p:spPr>
          <a:xfrm>
            <a:off x="11745539" y="6471361"/>
            <a:ext cx="360198" cy="285184"/>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3" name="TextBox 52">
            <a:hlinkClick r:id="rId5" action="ppaction://hlinksldjump"/>
            <a:extLst>
              <a:ext uri="{FF2B5EF4-FFF2-40B4-BE49-F238E27FC236}">
                <a16:creationId xmlns:a16="http://schemas.microsoft.com/office/drawing/2014/main" id="{7DC9DF6A-8D34-4483-AAC8-8E1D5C0D0DA7}"/>
              </a:ext>
            </a:extLst>
          </p:cNvPr>
          <p:cNvSpPr txBox="1"/>
          <p:nvPr/>
        </p:nvSpPr>
        <p:spPr>
          <a:xfrm>
            <a:off x="6838484" y="6245287"/>
            <a:ext cx="2007545"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PLAY</a:t>
            </a:r>
          </a:p>
        </p:txBody>
      </p:sp>
      <p:sp>
        <p:nvSpPr>
          <p:cNvPr id="54" name="TextBox 53">
            <a:hlinkClick r:id="rId6" action="ppaction://hlinksldjump"/>
            <a:extLst>
              <a:ext uri="{FF2B5EF4-FFF2-40B4-BE49-F238E27FC236}">
                <a16:creationId xmlns:a16="http://schemas.microsoft.com/office/drawing/2014/main" id="{40B03C7C-1343-466D-AAB7-924618A1C07B}"/>
              </a:ext>
            </a:extLst>
          </p:cNvPr>
          <p:cNvSpPr txBox="1"/>
          <p:nvPr/>
        </p:nvSpPr>
        <p:spPr>
          <a:xfrm>
            <a:off x="3582960" y="6245287"/>
            <a:ext cx="1567531" cy="584775"/>
          </a:xfrm>
          <a:prstGeom prst="rect">
            <a:avLst/>
          </a:prstGeom>
          <a:noFill/>
        </p:spPr>
        <p:txBody>
          <a:bodyPr wrap="square" rtlCol="0">
            <a:spAutoFit/>
          </a:bodyPr>
          <a:lstStyle/>
          <a:p>
            <a:pPr algn="ctr"/>
            <a:r>
              <a:rPr lang="en-GB" sz="32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RULES</a:t>
            </a:r>
          </a:p>
        </p:txBody>
      </p:sp>
      <p:sp>
        <p:nvSpPr>
          <p:cNvPr id="32" name="TextBox 31">
            <a:extLst>
              <a:ext uri="{FF2B5EF4-FFF2-40B4-BE49-F238E27FC236}">
                <a16:creationId xmlns:a16="http://schemas.microsoft.com/office/drawing/2014/main" id="{2FF81547-5A90-4181-9F4D-42742C0E72D6}"/>
              </a:ext>
            </a:extLst>
          </p:cNvPr>
          <p:cNvSpPr txBox="1"/>
          <p:nvPr/>
        </p:nvSpPr>
        <p:spPr>
          <a:xfrm>
            <a:off x="5076410" y="602747"/>
            <a:ext cx="2254897" cy="538609"/>
          </a:xfrm>
          <a:prstGeom prst="rect">
            <a:avLst/>
          </a:prstGeom>
          <a:noFill/>
        </p:spPr>
        <p:txBody>
          <a:bodyPr wrap="square" rtlCol="0">
            <a:spAutoFit/>
          </a:bodyPr>
          <a:lstStyle/>
          <a:p>
            <a:pPr algn="ctr"/>
            <a:r>
              <a:rPr lang="en-GB" dirty="0">
                <a:solidFill>
                  <a:srgbClr val="FFD966"/>
                </a:solidFill>
                <a:latin typeface="Berlin Sans FB Demi" panose="020E0802020502020306" pitchFamily="34" charset="0"/>
              </a:rPr>
              <a:t>Reset button</a:t>
            </a:r>
          </a:p>
          <a:p>
            <a:pPr algn="ctr"/>
            <a:r>
              <a:rPr lang="en-GB" sz="1100" dirty="0">
                <a:solidFill>
                  <a:srgbClr val="FFD966"/>
                </a:solidFill>
                <a:latin typeface="Berlin Sans FB Demi" panose="020E0802020502020306" pitchFamily="34" charset="0"/>
              </a:rPr>
              <a:t>(Click to reset all blocks)</a:t>
            </a:r>
          </a:p>
        </p:txBody>
      </p:sp>
      <p:cxnSp>
        <p:nvCxnSpPr>
          <p:cNvPr id="36" name="Straight Arrow Connector 35">
            <a:extLst>
              <a:ext uri="{FF2B5EF4-FFF2-40B4-BE49-F238E27FC236}">
                <a16:creationId xmlns:a16="http://schemas.microsoft.com/office/drawing/2014/main" id="{D2B1D80F-753F-47D8-BBCD-4EB0511DDEB4}"/>
              </a:ext>
            </a:extLst>
          </p:cNvPr>
          <p:cNvCxnSpPr>
            <a:cxnSpLocks/>
          </p:cNvCxnSpPr>
          <p:nvPr/>
        </p:nvCxnSpPr>
        <p:spPr>
          <a:xfrm flipH="1">
            <a:off x="6142390" y="1104744"/>
            <a:ext cx="53657" cy="276565"/>
          </a:xfrm>
          <a:prstGeom prst="straightConnector1">
            <a:avLst/>
          </a:prstGeom>
          <a:ln>
            <a:solidFill>
              <a:srgbClr val="FFE66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77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F496B-0EBF-46C8-AAAB-A1964C282A39}"/>
              </a:ext>
            </a:extLst>
          </p:cNvPr>
          <p:cNvSpPr txBox="1"/>
          <p:nvPr/>
        </p:nvSpPr>
        <p:spPr>
          <a:xfrm>
            <a:off x="2358882" y="556736"/>
            <a:ext cx="7474236" cy="1107996"/>
          </a:xfrm>
          <a:prstGeom prst="rect">
            <a:avLst/>
          </a:prstGeom>
          <a:noFill/>
        </p:spPr>
        <p:txBody>
          <a:bodyPr wrap="square" rtlCol="0">
            <a:spAutoFit/>
          </a:bodyPr>
          <a:lstStyle/>
          <a:p>
            <a:pPr algn="ctr"/>
            <a:r>
              <a:rPr lang="en-GB" sz="6600" b="1" dirty="0">
                <a:ln w="28575">
                  <a:solidFill>
                    <a:srgbClr val="AB8611"/>
                  </a:solidFill>
                  <a:prstDash val="solid"/>
                </a:ln>
                <a:solidFill>
                  <a:srgbClr val="FFD966"/>
                </a:solidFill>
                <a:effectLst>
                  <a:outerShdw blurRad="50800" dist="38100" dir="2700000" algn="tl" rotWithShape="0">
                    <a:prstClr val="black">
                      <a:alpha val="40000"/>
                    </a:prstClr>
                  </a:outerShdw>
                </a:effectLst>
                <a:latin typeface="Berlin Sans FB Demi" panose="020E0802020502020306" pitchFamily="34" charset="0"/>
              </a:rPr>
              <a:t>SHUT THE BOX!</a:t>
            </a:r>
          </a:p>
        </p:txBody>
      </p:sp>
      <p:sp useBgFill="1">
        <p:nvSpPr>
          <p:cNvPr id="3" name="Rectangle 2">
            <a:extLst>
              <a:ext uri="{FF2B5EF4-FFF2-40B4-BE49-F238E27FC236}">
                <a16:creationId xmlns:a16="http://schemas.microsoft.com/office/drawing/2014/main" id="{965257F8-A907-402C-B859-F9B96CBE29A9}"/>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1" name="Rectangle 230">
            <a:extLst>
              <a:ext uri="{FF2B5EF4-FFF2-40B4-BE49-F238E27FC236}">
                <a16:creationId xmlns:a16="http://schemas.microsoft.com/office/drawing/2014/main" id="{12116589-B884-4940-B63D-A40F85745BBD}"/>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2" name="Rectangle 231">
            <a:extLst>
              <a:ext uri="{FF2B5EF4-FFF2-40B4-BE49-F238E27FC236}">
                <a16:creationId xmlns:a16="http://schemas.microsoft.com/office/drawing/2014/main" id="{822BBC38-38A2-4494-A546-FE6C3E401CBF}"/>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3" name="Rectangle 232">
            <a:extLst>
              <a:ext uri="{FF2B5EF4-FFF2-40B4-BE49-F238E27FC236}">
                <a16:creationId xmlns:a16="http://schemas.microsoft.com/office/drawing/2014/main" id="{4B31F203-31FE-43C0-AF69-C189AF2CC281}"/>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4" name="Rectangle 233">
            <a:extLst>
              <a:ext uri="{FF2B5EF4-FFF2-40B4-BE49-F238E27FC236}">
                <a16:creationId xmlns:a16="http://schemas.microsoft.com/office/drawing/2014/main" id="{6EADB2DD-06ED-40F2-A59F-B0D2C426D0F8}"/>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5" name="Rectangle 234">
            <a:extLst>
              <a:ext uri="{FF2B5EF4-FFF2-40B4-BE49-F238E27FC236}">
                <a16:creationId xmlns:a16="http://schemas.microsoft.com/office/drawing/2014/main" id="{E67120D6-9868-47F0-863D-1596259BFCDC}"/>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6" name="Rectangle 235">
            <a:extLst>
              <a:ext uri="{FF2B5EF4-FFF2-40B4-BE49-F238E27FC236}">
                <a16:creationId xmlns:a16="http://schemas.microsoft.com/office/drawing/2014/main" id="{6E4382FF-C00C-4798-8D73-9A009C7F1CC5}"/>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7" name="Rectangle 236">
            <a:extLst>
              <a:ext uri="{FF2B5EF4-FFF2-40B4-BE49-F238E27FC236}">
                <a16:creationId xmlns:a16="http://schemas.microsoft.com/office/drawing/2014/main" id="{D51E1208-7CF6-490A-A091-1F77BE543561}"/>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8" name="Rectangle 237">
            <a:extLst>
              <a:ext uri="{FF2B5EF4-FFF2-40B4-BE49-F238E27FC236}">
                <a16:creationId xmlns:a16="http://schemas.microsoft.com/office/drawing/2014/main" id="{D874C8F4-9DAB-4487-80BE-590691E06B97}"/>
              </a:ext>
            </a:extLst>
          </p:cNvPr>
          <p:cNvSpPr/>
          <p:nvPr/>
        </p:nvSpPr>
        <p:spPr>
          <a:xfrm>
            <a:off x="2950292" y="691023"/>
            <a:ext cx="6145536" cy="839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Cube 87">
            <a:extLst>
              <a:ext uri="{FF2B5EF4-FFF2-40B4-BE49-F238E27FC236}">
                <a16:creationId xmlns:a16="http://schemas.microsoft.com/office/drawing/2014/main" id="{0CEB066B-9D0F-4137-BFA7-6B9B6C1D26BE}"/>
              </a:ext>
            </a:extLst>
          </p:cNvPr>
          <p:cNvSpPr/>
          <p:nvPr/>
        </p:nvSpPr>
        <p:spPr>
          <a:xfrm rot="16200000" flipH="1">
            <a:off x="8103537"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9</a:t>
            </a:r>
          </a:p>
        </p:txBody>
      </p:sp>
      <p:sp>
        <p:nvSpPr>
          <p:cNvPr id="89" name="Cube 88">
            <a:extLst>
              <a:ext uri="{FF2B5EF4-FFF2-40B4-BE49-F238E27FC236}">
                <a16:creationId xmlns:a16="http://schemas.microsoft.com/office/drawing/2014/main" id="{679AE11A-CCF3-4A2C-885E-11FD1DFF7B39}"/>
              </a:ext>
            </a:extLst>
          </p:cNvPr>
          <p:cNvSpPr/>
          <p:nvPr/>
        </p:nvSpPr>
        <p:spPr>
          <a:xfrm rot="16200000" flipH="1">
            <a:off x="8099116"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9</a:t>
            </a:r>
          </a:p>
        </p:txBody>
      </p:sp>
      <p:sp>
        <p:nvSpPr>
          <p:cNvPr id="90" name="Cube 89">
            <a:extLst>
              <a:ext uri="{FF2B5EF4-FFF2-40B4-BE49-F238E27FC236}">
                <a16:creationId xmlns:a16="http://schemas.microsoft.com/office/drawing/2014/main" id="{922DF259-3DFB-41E6-A6BD-D8EB68CFAA76}"/>
              </a:ext>
            </a:extLst>
          </p:cNvPr>
          <p:cNvSpPr/>
          <p:nvPr/>
        </p:nvSpPr>
        <p:spPr>
          <a:xfrm rot="16200000" flipH="1">
            <a:off x="7392361"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8</a:t>
            </a:r>
          </a:p>
        </p:txBody>
      </p:sp>
      <p:sp>
        <p:nvSpPr>
          <p:cNvPr id="91" name="Cube 90">
            <a:extLst>
              <a:ext uri="{FF2B5EF4-FFF2-40B4-BE49-F238E27FC236}">
                <a16:creationId xmlns:a16="http://schemas.microsoft.com/office/drawing/2014/main" id="{159886C4-37FF-4A3D-A998-B804F5E0B384}"/>
              </a:ext>
            </a:extLst>
          </p:cNvPr>
          <p:cNvSpPr/>
          <p:nvPr/>
        </p:nvSpPr>
        <p:spPr>
          <a:xfrm rot="16200000" flipH="1">
            <a:off x="7387940"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8</a:t>
            </a:r>
          </a:p>
        </p:txBody>
      </p:sp>
      <p:sp>
        <p:nvSpPr>
          <p:cNvPr id="92" name="Cube 91">
            <a:extLst>
              <a:ext uri="{FF2B5EF4-FFF2-40B4-BE49-F238E27FC236}">
                <a16:creationId xmlns:a16="http://schemas.microsoft.com/office/drawing/2014/main" id="{AC91059B-13FA-4D8E-B3D4-23C1C756E1B3}"/>
              </a:ext>
            </a:extLst>
          </p:cNvPr>
          <p:cNvSpPr/>
          <p:nvPr/>
        </p:nvSpPr>
        <p:spPr>
          <a:xfrm rot="16200000" flipH="1">
            <a:off x="6681182"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7</a:t>
            </a:r>
          </a:p>
        </p:txBody>
      </p:sp>
      <p:sp>
        <p:nvSpPr>
          <p:cNvPr id="93" name="Cube 92">
            <a:extLst>
              <a:ext uri="{FF2B5EF4-FFF2-40B4-BE49-F238E27FC236}">
                <a16:creationId xmlns:a16="http://schemas.microsoft.com/office/drawing/2014/main" id="{FD28CA13-2F26-48E1-92F4-4528E1D8B309}"/>
              </a:ext>
            </a:extLst>
          </p:cNvPr>
          <p:cNvSpPr/>
          <p:nvPr/>
        </p:nvSpPr>
        <p:spPr>
          <a:xfrm rot="16200000" flipH="1">
            <a:off x="6676761"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7</a:t>
            </a:r>
          </a:p>
        </p:txBody>
      </p:sp>
      <p:sp>
        <p:nvSpPr>
          <p:cNvPr id="94" name="Cube 93">
            <a:extLst>
              <a:ext uri="{FF2B5EF4-FFF2-40B4-BE49-F238E27FC236}">
                <a16:creationId xmlns:a16="http://schemas.microsoft.com/office/drawing/2014/main" id="{5DC10799-459E-45CD-B64B-62F5550DC1F3}"/>
              </a:ext>
            </a:extLst>
          </p:cNvPr>
          <p:cNvSpPr/>
          <p:nvPr/>
        </p:nvSpPr>
        <p:spPr>
          <a:xfrm rot="16200000" flipH="1">
            <a:off x="5970003"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6</a:t>
            </a:r>
          </a:p>
        </p:txBody>
      </p:sp>
      <p:sp>
        <p:nvSpPr>
          <p:cNvPr id="95" name="Cube 94">
            <a:extLst>
              <a:ext uri="{FF2B5EF4-FFF2-40B4-BE49-F238E27FC236}">
                <a16:creationId xmlns:a16="http://schemas.microsoft.com/office/drawing/2014/main" id="{6E093A02-7844-4208-9642-99BB35E11A8F}"/>
              </a:ext>
            </a:extLst>
          </p:cNvPr>
          <p:cNvSpPr/>
          <p:nvPr/>
        </p:nvSpPr>
        <p:spPr>
          <a:xfrm rot="16200000" flipH="1">
            <a:off x="5965582"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7200" dirty="0">
                <a:latin typeface="Berlin Sans FB Demi" panose="020E0802020502020306" pitchFamily="34" charset="0"/>
              </a:rPr>
              <a:t>6</a:t>
            </a:r>
          </a:p>
        </p:txBody>
      </p:sp>
      <p:sp>
        <p:nvSpPr>
          <p:cNvPr id="96" name="Cube 95">
            <a:extLst>
              <a:ext uri="{FF2B5EF4-FFF2-40B4-BE49-F238E27FC236}">
                <a16:creationId xmlns:a16="http://schemas.microsoft.com/office/drawing/2014/main" id="{2E2D02B0-F583-481E-9635-A8E378DAB568}"/>
              </a:ext>
            </a:extLst>
          </p:cNvPr>
          <p:cNvSpPr/>
          <p:nvPr/>
        </p:nvSpPr>
        <p:spPr>
          <a:xfrm rot="5400000">
            <a:off x="5258824"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5</a:t>
            </a:r>
          </a:p>
        </p:txBody>
      </p:sp>
      <p:sp>
        <p:nvSpPr>
          <p:cNvPr id="97" name="Cube 96">
            <a:extLst>
              <a:ext uri="{FF2B5EF4-FFF2-40B4-BE49-F238E27FC236}">
                <a16:creationId xmlns:a16="http://schemas.microsoft.com/office/drawing/2014/main" id="{0716E45E-9628-4CB1-854B-5975BA31AF53}"/>
              </a:ext>
            </a:extLst>
          </p:cNvPr>
          <p:cNvSpPr/>
          <p:nvPr/>
        </p:nvSpPr>
        <p:spPr>
          <a:xfrm rot="5400000">
            <a:off x="5254403"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5</a:t>
            </a:r>
          </a:p>
        </p:txBody>
      </p:sp>
      <p:sp>
        <p:nvSpPr>
          <p:cNvPr id="98" name="Cube 97">
            <a:extLst>
              <a:ext uri="{FF2B5EF4-FFF2-40B4-BE49-F238E27FC236}">
                <a16:creationId xmlns:a16="http://schemas.microsoft.com/office/drawing/2014/main" id="{A4385BEA-92EE-4546-860F-FF4A638C8F1E}"/>
              </a:ext>
            </a:extLst>
          </p:cNvPr>
          <p:cNvSpPr/>
          <p:nvPr/>
        </p:nvSpPr>
        <p:spPr>
          <a:xfrm rot="5400000">
            <a:off x="4547645"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4</a:t>
            </a:r>
          </a:p>
        </p:txBody>
      </p:sp>
      <p:sp>
        <p:nvSpPr>
          <p:cNvPr id="99" name="Cube 98">
            <a:extLst>
              <a:ext uri="{FF2B5EF4-FFF2-40B4-BE49-F238E27FC236}">
                <a16:creationId xmlns:a16="http://schemas.microsoft.com/office/drawing/2014/main" id="{8658A27B-AACE-4410-BB3B-E1533C698986}"/>
              </a:ext>
            </a:extLst>
          </p:cNvPr>
          <p:cNvSpPr/>
          <p:nvPr/>
        </p:nvSpPr>
        <p:spPr>
          <a:xfrm rot="5400000">
            <a:off x="4543224"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4</a:t>
            </a:r>
          </a:p>
        </p:txBody>
      </p:sp>
      <p:sp>
        <p:nvSpPr>
          <p:cNvPr id="100" name="Cube 99">
            <a:extLst>
              <a:ext uri="{FF2B5EF4-FFF2-40B4-BE49-F238E27FC236}">
                <a16:creationId xmlns:a16="http://schemas.microsoft.com/office/drawing/2014/main" id="{4C666645-DC7B-4244-85B1-9EC61E4F61C1}"/>
              </a:ext>
            </a:extLst>
          </p:cNvPr>
          <p:cNvSpPr/>
          <p:nvPr/>
        </p:nvSpPr>
        <p:spPr>
          <a:xfrm rot="5400000">
            <a:off x="3836466"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3</a:t>
            </a:r>
          </a:p>
        </p:txBody>
      </p:sp>
      <p:sp>
        <p:nvSpPr>
          <p:cNvPr id="101" name="Cube 100">
            <a:extLst>
              <a:ext uri="{FF2B5EF4-FFF2-40B4-BE49-F238E27FC236}">
                <a16:creationId xmlns:a16="http://schemas.microsoft.com/office/drawing/2014/main" id="{37762137-1A9A-4D54-97E2-87B982D35A3F}"/>
              </a:ext>
            </a:extLst>
          </p:cNvPr>
          <p:cNvSpPr/>
          <p:nvPr/>
        </p:nvSpPr>
        <p:spPr>
          <a:xfrm rot="5400000">
            <a:off x="3832045"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3</a:t>
            </a:r>
          </a:p>
        </p:txBody>
      </p:sp>
      <p:sp>
        <p:nvSpPr>
          <p:cNvPr id="102" name="Cube 101">
            <a:extLst>
              <a:ext uri="{FF2B5EF4-FFF2-40B4-BE49-F238E27FC236}">
                <a16:creationId xmlns:a16="http://schemas.microsoft.com/office/drawing/2014/main" id="{CC7E258D-88DE-42DB-9679-1A68E943FCDC}"/>
              </a:ext>
            </a:extLst>
          </p:cNvPr>
          <p:cNvSpPr/>
          <p:nvPr/>
        </p:nvSpPr>
        <p:spPr>
          <a:xfrm rot="5400000">
            <a:off x="3125287"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2</a:t>
            </a:r>
          </a:p>
        </p:txBody>
      </p:sp>
      <p:sp>
        <p:nvSpPr>
          <p:cNvPr id="103" name="Cube 102">
            <a:extLst>
              <a:ext uri="{FF2B5EF4-FFF2-40B4-BE49-F238E27FC236}">
                <a16:creationId xmlns:a16="http://schemas.microsoft.com/office/drawing/2014/main" id="{6C2D20D7-B5CE-4305-A8D3-DF65708B536F}"/>
              </a:ext>
            </a:extLst>
          </p:cNvPr>
          <p:cNvSpPr/>
          <p:nvPr/>
        </p:nvSpPr>
        <p:spPr>
          <a:xfrm rot="5400000">
            <a:off x="3120866"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2</a:t>
            </a:r>
          </a:p>
        </p:txBody>
      </p:sp>
      <p:sp>
        <p:nvSpPr>
          <p:cNvPr id="104" name="Cube 103">
            <a:extLst>
              <a:ext uri="{FF2B5EF4-FFF2-40B4-BE49-F238E27FC236}">
                <a16:creationId xmlns:a16="http://schemas.microsoft.com/office/drawing/2014/main" id="{796E0020-8BD5-436D-ADBA-CFA5308CEAB9}"/>
              </a:ext>
            </a:extLst>
          </p:cNvPr>
          <p:cNvSpPr/>
          <p:nvPr/>
        </p:nvSpPr>
        <p:spPr>
          <a:xfrm rot="5400000">
            <a:off x="2414108" y="1042770"/>
            <a:ext cx="1673603" cy="645952"/>
          </a:xfrm>
          <a:prstGeom prst="cube">
            <a:avLst>
              <a:gd name="adj" fmla="val 13889"/>
            </a:avLst>
          </a:prstGeom>
          <a:solidFill>
            <a:schemeClr val="accent4">
              <a:lumMod val="75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1</a:t>
            </a:r>
          </a:p>
        </p:txBody>
      </p:sp>
      <p:sp>
        <p:nvSpPr>
          <p:cNvPr id="105" name="Cube 104">
            <a:extLst>
              <a:ext uri="{FF2B5EF4-FFF2-40B4-BE49-F238E27FC236}">
                <a16:creationId xmlns:a16="http://schemas.microsoft.com/office/drawing/2014/main" id="{2A2AB535-C333-48C1-9BC0-E5D59A6846B8}"/>
              </a:ext>
            </a:extLst>
          </p:cNvPr>
          <p:cNvSpPr/>
          <p:nvPr/>
        </p:nvSpPr>
        <p:spPr>
          <a:xfrm rot="5400000">
            <a:off x="2409687" y="2294159"/>
            <a:ext cx="1673603" cy="645952"/>
          </a:xfrm>
          <a:prstGeom prst="cube">
            <a:avLst>
              <a:gd name="adj" fmla="val 13889"/>
            </a:avLst>
          </a:prstGeom>
          <a:solidFill>
            <a:schemeClr val="accent4">
              <a:lumMod val="60000"/>
              <a:lumOff val="40000"/>
            </a:schemeClr>
          </a:solidFill>
          <a:ln>
            <a:solidFill>
              <a:schemeClr val="bg2">
                <a:lumMod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200" dirty="0">
                <a:latin typeface="Berlin Sans FB Demi" panose="020E0802020502020306" pitchFamily="34" charset="0"/>
              </a:rPr>
              <a:t>1</a:t>
            </a:r>
          </a:p>
        </p:txBody>
      </p:sp>
      <p:pic>
        <p:nvPicPr>
          <p:cNvPr id="87" name="1 Picture 102">
            <a:extLst>
              <a:ext uri="{FF2B5EF4-FFF2-40B4-BE49-F238E27FC236}">
                <a16:creationId xmlns:a16="http://schemas.microsoft.com/office/drawing/2014/main" id="{9DC0F1DD-1452-4271-B4FA-E322948F52B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7652" r="8720" b="16294"/>
          <a:stretch/>
        </p:blipFill>
        <p:spPr>
          <a:xfrm>
            <a:off x="4686104" y="4474361"/>
            <a:ext cx="1017510" cy="1105849"/>
          </a:xfrm>
          <a:prstGeom prst="rect">
            <a:avLst/>
          </a:prstGeom>
          <a:ln>
            <a:noFill/>
          </a:ln>
        </p:spPr>
      </p:pic>
      <p:pic>
        <p:nvPicPr>
          <p:cNvPr id="106" name="2 Picture 101">
            <a:extLst>
              <a:ext uri="{FF2B5EF4-FFF2-40B4-BE49-F238E27FC236}">
                <a16:creationId xmlns:a16="http://schemas.microsoft.com/office/drawing/2014/main" id="{9BFA5BDF-4F44-409B-B423-3342D8E658A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a:ext>
            </a:extLst>
          </a:blip>
          <a:srcRect l="15441" r="12603" b="11115"/>
          <a:stretch/>
        </p:blipFill>
        <p:spPr>
          <a:xfrm>
            <a:off x="4692658" y="4422734"/>
            <a:ext cx="1004402" cy="1209102"/>
          </a:xfrm>
          <a:prstGeom prst="rect">
            <a:avLst/>
          </a:prstGeom>
          <a:ln>
            <a:noFill/>
          </a:ln>
        </p:spPr>
      </p:pic>
      <p:pic>
        <p:nvPicPr>
          <p:cNvPr id="107" name="3 Picture 99">
            <a:extLst>
              <a:ext uri="{FF2B5EF4-FFF2-40B4-BE49-F238E27FC236}">
                <a16:creationId xmlns:a16="http://schemas.microsoft.com/office/drawing/2014/main" id="{E006BA64-C78E-475A-A841-8CF180B2263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a:ext>
            </a:extLst>
          </a:blip>
          <a:srcRect l="13780" t="4540" r="13667" b="15311"/>
          <a:stretch/>
        </p:blipFill>
        <p:spPr>
          <a:xfrm>
            <a:off x="4675318" y="4495104"/>
            <a:ext cx="1039083" cy="1064362"/>
          </a:xfrm>
          <a:prstGeom prst="rect">
            <a:avLst/>
          </a:prstGeom>
          <a:ln>
            <a:noFill/>
          </a:ln>
        </p:spPr>
      </p:pic>
      <p:pic>
        <p:nvPicPr>
          <p:cNvPr id="173" name="4 Picture 98">
            <a:extLst>
              <a:ext uri="{FF2B5EF4-FFF2-40B4-BE49-F238E27FC236}">
                <a16:creationId xmlns:a16="http://schemas.microsoft.com/office/drawing/2014/main" id="{F814188E-7A19-4488-850A-BC734E8303E8}"/>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6341" b="89756" l="9814" r="89920">
                        <a14:foregroundMark x1="11406" y1="29024" x2="10875" y2="37317"/>
                        <a14:foregroundMark x1="14589" y1="22927" x2="45358" y2="6585"/>
                        <a14:foregroundMark x1="45358" y1="6585" x2="46154" y2="6829"/>
                        <a14:foregroundMark x1="15119" y1="22439" x2="12732" y2="25854"/>
                        <a14:foregroundMark x1="12202" y1="25366" x2="12202" y2="26829"/>
                        <a14:backgroundMark x1="11141" y1="24878" x2="9549" y2="28293"/>
                      </a14:backgroundRemoval>
                    </a14:imgEffect>
                  </a14:imgLayer>
                </a14:imgProps>
              </a:ext>
              <a:ext uri="{28A0092B-C50C-407E-A947-70E740481C1C}">
                <a14:useLocalDpi xmlns:a14="http://schemas.microsoft.com/office/drawing/2010/main"/>
              </a:ext>
            </a:extLst>
          </a:blip>
          <a:srcRect l="5879" t="4962" r="11260" b="14888"/>
          <a:stretch/>
        </p:blipFill>
        <p:spPr>
          <a:xfrm>
            <a:off x="4675317" y="4506126"/>
            <a:ext cx="1039085" cy="1042319"/>
          </a:xfrm>
          <a:prstGeom prst="rect">
            <a:avLst/>
          </a:prstGeom>
          <a:ln>
            <a:noFill/>
          </a:ln>
        </p:spPr>
      </p:pic>
      <p:pic>
        <p:nvPicPr>
          <p:cNvPr id="174" name="5 Picture 103">
            <a:extLst>
              <a:ext uri="{FF2B5EF4-FFF2-40B4-BE49-F238E27FC236}">
                <a16:creationId xmlns:a16="http://schemas.microsoft.com/office/drawing/2014/main" id="{728ECAA0-0D6F-4F43-8037-4877C2DB3B8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a:ext>
            </a:extLst>
          </a:blip>
          <a:srcRect l="12140" r="13692" b="15063"/>
          <a:stretch/>
        </p:blipFill>
        <p:spPr>
          <a:xfrm>
            <a:off x="4676681" y="4474362"/>
            <a:ext cx="1036356" cy="1105847"/>
          </a:xfrm>
          <a:prstGeom prst="rect">
            <a:avLst/>
          </a:prstGeom>
          <a:ln>
            <a:noFill/>
          </a:ln>
        </p:spPr>
      </p:pic>
      <p:pic>
        <p:nvPicPr>
          <p:cNvPr id="175" name="6 Picture 100">
            <a:extLst>
              <a:ext uri="{FF2B5EF4-FFF2-40B4-BE49-F238E27FC236}">
                <a16:creationId xmlns:a16="http://schemas.microsoft.com/office/drawing/2014/main" id="{EB8A715F-349C-4A6E-8969-C66612184735}"/>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a:ext>
            </a:extLst>
          </a:blip>
          <a:srcRect l="7292" r="17368" b="13490"/>
          <a:stretch/>
        </p:blipFill>
        <p:spPr>
          <a:xfrm>
            <a:off x="4654462" y="4455685"/>
            <a:ext cx="1036356" cy="1139513"/>
          </a:xfrm>
          <a:prstGeom prst="rect">
            <a:avLst/>
          </a:prstGeom>
          <a:ln>
            <a:noFill/>
          </a:ln>
        </p:spPr>
      </p:pic>
      <p:sp>
        <p:nvSpPr>
          <p:cNvPr id="241" name="TextBox 240">
            <a:extLst>
              <a:ext uri="{FF2B5EF4-FFF2-40B4-BE49-F238E27FC236}">
                <a16:creationId xmlns:a16="http://schemas.microsoft.com/office/drawing/2014/main" id="{03DF8C51-D01E-4FDA-9D4F-88416BE53E68}"/>
              </a:ext>
            </a:extLst>
          </p:cNvPr>
          <p:cNvSpPr txBox="1"/>
          <p:nvPr/>
        </p:nvSpPr>
        <p:spPr>
          <a:xfrm>
            <a:off x="337455" y="181070"/>
            <a:ext cx="1928749" cy="377705"/>
          </a:xfrm>
          <a:prstGeom prst="rect">
            <a:avLst/>
          </a:prstGeom>
          <a:noFill/>
        </p:spPr>
        <p:txBody>
          <a:bodyPr wrap="square" rtlCol="0">
            <a:spAutoFit/>
          </a:bodyPr>
          <a:lstStyle/>
          <a:p>
            <a:r>
              <a:rPr lang="en-GB" dirty="0">
                <a:solidFill>
                  <a:srgbClr val="FFD966"/>
                </a:solidFill>
                <a:latin typeface="Berlin Sans FB Demi" panose="020E0802020502020306" pitchFamily="34" charset="0"/>
              </a:rPr>
              <a:t>PLAYER / TURN</a:t>
            </a:r>
          </a:p>
        </p:txBody>
      </p:sp>
      <p:sp>
        <p:nvSpPr>
          <p:cNvPr id="242" name="TextBox 241">
            <a:extLst>
              <a:ext uri="{FF2B5EF4-FFF2-40B4-BE49-F238E27FC236}">
                <a16:creationId xmlns:a16="http://schemas.microsoft.com/office/drawing/2014/main" id="{345339DC-6315-42D2-9022-9DEDA54A1ACE}"/>
              </a:ext>
            </a:extLst>
          </p:cNvPr>
          <p:cNvSpPr txBox="1"/>
          <p:nvPr/>
        </p:nvSpPr>
        <p:spPr>
          <a:xfrm>
            <a:off x="9937684" y="181070"/>
            <a:ext cx="1928749" cy="377705"/>
          </a:xfrm>
          <a:prstGeom prst="rect">
            <a:avLst/>
          </a:prstGeom>
          <a:noFill/>
        </p:spPr>
        <p:txBody>
          <a:bodyPr wrap="square" rtlCol="0">
            <a:spAutoFit/>
          </a:bodyPr>
          <a:lstStyle/>
          <a:p>
            <a:r>
              <a:rPr lang="en-GB" dirty="0">
                <a:solidFill>
                  <a:srgbClr val="FFD966"/>
                </a:solidFill>
                <a:latin typeface="Berlin Sans FB Demi" panose="020E0802020502020306" pitchFamily="34" charset="0"/>
              </a:rPr>
              <a:t>PLAYER / TURN</a:t>
            </a:r>
          </a:p>
        </p:txBody>
      </p:sp>
      <p:pic>
        <p:nvPicPr>
          <p:cNvPr id="243" name="P2 Picture 25">
            <a:extLst>
              <a:ext uri="{FF2B5EF4-FFF2-40B4-BE49-F238E27FC236}">
                <a16:creationId xmlns:a16="http://schemas.microsoft.com/office/drawing/2014/main" id="{663BF5F1-80DB-4C07-B63E-284E7A14456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08886" y="3674111"/>
            <a:ext cx="1041149" cy="657409"/>
          </a:xfrm>
          <a:prstGeom prst="rect">
            <a:avLst/>
          </a:prstGeom>
        </p:spPr>
      </p:pic>
      <p:pic>
        <p:nvPicPr>
          <p:cNvPr id="244" name="P1 Picture 28">
            <a:extLst>
              <a:ext uri="{FF2B5EF4-FFF2-40B4-BE49-F238E27FC236}">
                <a16:creationId xmlns:a16="http://schemas.microsoft.com/office/drawing/2014/main" id="{4B15311E-791E-4D31-A16C-66AC271645D7}"/>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81255" y="608522"/>
            <a:ext cx="1041149" cy="757989"/>
          </a:xfrm>
          <a:prstGeom prst="rect">
            <a:avLst/>
          </a:prstGeom>
        </p:spPr>
      </p:pic>
      <p:pic>
        <p:nvPicPr>
          <p:cNvPr id="245" name="P3 Picture 29">
            <a:extLst>
              <a:ext uri="{FF2B5EF4-FFF2-40B4-BE49-F238E27FC236}">
                <a16:creationId xmlns:a16="http://schemas.microsoft.com/office/drawing/2014/main" id="{CCA2BBA2-11D6-4AB1-9D5C-1316116F8E5C}"/>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0387701" y="672928"/>
            <a:ext cx="1041150" cy="693583"/>
          </a:xfrm>
          <a:prstGeom prst="rect">
            <a:avLst/>
          </a:prstGeom>
        </p:spPr>
      </p:pic>
      <p:pic>
        <p:nvPicPr>
          <p:cNvPr id="246" name="P4 Picture 34">
            <a:extLst>
              <a:ext uri="{FF2B5EF4-FFF2-40B4-BE49-F238E27FC236}">
                <a16:creationId xmlns:a16="http://schemas.microsoft.com/office/drawing/2014/main" id="{2CBF9750-CBB3-4D4A-8EB0-AD8E8213728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381484" y="3573531"/>
            <a:ext cx="1041149" cy="757989"/>
          </a:xfrm>
          <a:prstGeom prst="rect">
            <a:avLst/>
          </a:prstGeom>
        </p:spPr>
      </p:pic>
      <p:sp>
        <p:nvSpPr>
          <p:cNvPr id="4" name="Action Button: Go Home 3">
            <a:hlinkClick r:id="" action="ppaction://hlinkshowjump?jump=firstslide" highlightClick="1"/>
            <a:extLst>
              <a:ext uri="{FF2B5EF4-FFF2-40B4-BE49-F238E27FC236}">
                <a16:creationId xmlns:a16="http://schemas.microsoft.com/office/drawing/2014/main" id="{6D07663C-87D4-4079-B645-575D4B9489E8}"/>
              </a:ext>
            </a:extLst>
          </p:cNvPr>
          <p:cNvSpPr/>
          <p:nvPr/>
        </p:nvSpPr>
        <p:spPr>
          <a:xfrm>
            <a:off x="11745539" y="6471361"/>
            <a:ext cx="360198" cy="285184"/>
          </a:xfrm>
          <a:prstGeom prst="actionButtonHo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365" name="Picture 364">
            <a:extLst>
              <a:ext uri="{FF2B5EF4-FFF2-40B4-BE49-F238E27FC236}">
                <a16:creationId xmlns:a16="http://schemas.microsoft.com/office/drawing/2014/main" id="{3FA9A095-092C-4AF8-A3E6-BB882E375748}"/>
              </a:ext>
            </a:extLst>
          </p:cNvPr>
          <p:cNvPicPr>
            <a:picLocks noChangeAspect="1"/>
          </p:cNvPicPr>
          <p:nvPr/>
        </p:nvPicPr>
        <p:blipFill>
          <a:blip r:embed="rId18"/>
          <a:stretch>
            <a:fillRect/>
          </a:stretch>
        </p:blipFill>
        <p:spPr>
          <a:xfrm>
            <a:off x="306128" y="1485695"/>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pic>
        <p:nvPicPr>
          <p:cNvPr id="366" name="Picture 365">
            <a:extLst>
              <a:ext uri="{FF2B5EF4-FFF2-40B4-BE49-F238E27FC236}">
                <a16:creationId xmlns:a16="http://schemas.microsoft.com/office/drawing/2014/main" id="{AE71D3E4-8516-466D-8846-9CB0F06163DA}"/>
              </a:ext>
            </a:extLst>
          </p:cNvPr>
          <p:cNvPicPr>
            <a:picLocks noChangeAspect="1"/>
          </p:cNvPicPr>
          <p:nvPr/>
        </p:nvPicPr>
        <p:blipFill>
          <a:blip r:embed="rId18"/>
          <a:stretch>
            <a:fillRect/>
          </a:stretch>
        </p:blipFill>
        <p:spPr>
          <a:xfrm>
            <a:off x="1418195" y="1464138"/>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sp>
        <p:nvSpPr>
          <p:cNvPr id="367" name="TextBox 366">
            <a:extLst>
              <a:ext uri="{FF2B5EF4-FFF2-40B4-BE49-F238E27FC236}">
                <a16:creationId xmlns:a16="http://schemas.microsoft.com/office/drawing/2014/main" id="{46B65104-130B-4708-81B2-8AF1533A1A25}"/>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368" name="TextBox 367">
            <a:extLst>
              <a:ext uri="{FF2B5EF4-FFF2-40B4-BE49-F238E27FC236}">
                <a16:creationId xmlns:a16="http://schemas.microsoft.com/office/drawing/2014/main" id="{5831114D-E7BD-4DAA-8E1E-2810C8EE8BCA}"/>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369" name="TextBox 368">
            <a:extLst>
              <a:ext uri="{FF2B5EF4-FFF2-40B4-BE49-F238E27FC236}">
                <a16:creationId xmlns:a16="http://schemas.microsoft.com/office/drawing/2014/main" id="{FED750B6-A72F-4E5E-8667-5EB799E9DD10}"/>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370" name="TextBox 369">
            <a:extLst>
              <a:ext uri="{FF2B5EF4-FFF2-40B4-BE49-F238E27FC236}">
                <a16:creationId xmlns:a16="http://schemas.microsoft.com/office/drawing/2014/main" id="{4F15BA7D-0EFF-4DAA-97FA-19F996000566}"/>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371" name="TextBox 370">
            <a:extLst>
              <a:ext uri="{FF2B5EF4-FFF2-40B4-BE49-F238E27FC236}">
                <a16:creationId xmlns:a16="http://schemas.microsoft.com/office/drawing/2014/main" id="{D0389F6B-7F35-419B-B4E6-A2840252CC4A}"/>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5</a:t>
            </a:r>
          </a:p>
        </p:txBody>
      </p:sp>
      <p:sp>
        <p:nvSpPr>
          <p:cNvPr id="372" name="TextBox 371">
            <a:extLst>
              <a:ext uri="{FF2B5EF4-FFF2-40B4-BE49-F238E27FC236}">
                <a16:creationId xmlns:a16="http://schemas.microsoft.com/office/drawing/2014/main" id="{5A0BF6FB-C59D-4674-A782-CB7B9F420412}"/>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6</a:t>
            </a:r>
          </a:p>
        </p:txBody>
      </p:sp>
      <p:sp>
        <p:nvSpPr>
          <p:cNvPr id="373" name="TextBox 372">
            <a:extLst>
              <a:ext uri="{FF2B5EF4-FFF2-40B4-BE49-F238E27FC236}">
                <a16:creationId xmlns:a16="http://schemas.microsoft.com/office/drawing/2014/main" id="{C779ED59-751E-4695-80CA-08460D6800BA}"/>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7</a:t>
            </a:r>
          </a:p>
        </p:txBody>
      </p:sp>
      <p:sp>
        <p:nvSpPr>
          <p:cNvPr id="374" name="TextBox 373">
            <a:extLst>
              <a:ext uri="{FF2B5EF4-FFF2-40B4-BE49-F238E27FC236}">
                <a16:creationId xmlns:a16="http://schemas.microsoft.com/office/drawing/2014/main" id="{1EE3B619-37DD-485C-B92A-E8B8FD6ADD01}"/>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8</a:t>
            </a:r>
          </a:p>
        </p:txBody>
      </p:sp>
      <p:sp>
        <p:nvSpPr>
          <p:cNvPr id="375" name="TextBox 374">
            <a:extLst>
              <a:ext uri="{FF2B5EF4-FFF2-40B4-BE49-F238E27FC236}">
                <a16:creationId xmlns:a16="http://schemas.microsoft.com/office/drawing/2014/main" id="{B00B587B-8F57-4193-A22E-804F7C65E20E}"/>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9</a:t>
            </a:r>
          </a:p>
        </p:txBody>
      </p:sp>
      <p:sp>
        <p:nvSpPr>
          <p:cNvPr id="376" name="TextBox 375">
            <a:extLst>
              <a:ext uri="{FF2B5EF4-FFF2-40B4-BE49-F238E27FC236}">
                <a16:creationId xmlns:a16="http://schemas.microsoft.com/office/drawing/2014/main" id="{94CE7CC7-2F00-411B-BECA-875B0B24884B}"/>
              </a:ext>
            </a:extLst>
          </p:cNvPr>
          <p:cNvSpPr txBox="1"/>
          <p:nvPr/>
        </p:nvSpPr>
        <p:spPr>
          <a:xfrm>
            <a:off x="417740"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377" name="TextBox 376">
            <a:extLst>
              <a:ext uri="{FF2B5EF4-FFF2-40B4-BE49-F238E27FC236}">
                <a16:creationId xmlns:a16="http://schemas.microsoft.com/office/drawing/2014/main" id="{2461345C-26A2-4E8A-AEA4-184B6848405A}"/>
              </a:ext>
            </a:extLst>
          </p:cNvPr>
          <p:cNvSpPr txBox="1"/>
          <p:nvPr/>
        </p:nvSpPr>
        <p:spPr>
          <a:xfrm>
            <a:off x="417740"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378" name="TextBox 377">
            <a:extLst>
              <a:ext uri="{FF2B5EF4-FFF2-40B4-BE49-F238E27FC236}">
                <a16:creationId xmlns:a16="http://schemas.microsoft.com/office/drawing/2014/main" id="{3E5F6E3A-CC4A-46A7-9DD5-B454C1BC1176}"/>
              </a:ext>
            </a:extLst>
          </p:cNvPr>
          <p:cNvSpPr txBox="1"/>
          <p:nvPr/>
        </p:nvSpPr>
        <p:spPr>
          <a:xfrm>
            <a:off x="417740"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379" name="TextBox 378">
            <a:extLst>
              <a:ext uri="{FF2B5EF4-FFF2-40B4-BE49-F238E27FC236}">
                <a16:creationId xmlns:a16="http://schemas.microsoft.com/office/drawing/2014/main" id="{2E33123C-3FAA-4A0C-B622-D003839D7DB1}"/>
              </a:ext>
            </a:extLst>
          </p:cNvPr>
          <p:cNvSpPr txBox="1"/>
          <p:nvPr/>
        </p:nvSpPr>
        <p:spPr>
          <a:xfrm>
            <a:off x="417740"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380" name="2S TextBox 70">
            <a:extLst>
              <a:ext uri="{FF2B5EF4-FFF2-40B4-BE49-F238E27FC236}">
                <a16:creationId xmlns:a16="http://schemas.microsoft.com/office/drawing/2014/main" id="{9777B71A-79A2-4093-AE45-BFBE1C9AEC2F}"/>
              </a:ext>
            </a:extLst>
          </p:cNvPr>
          <p:cNvSpPr txBox="1"/>
          <p:nvPr/>
        </p:nvSpPr>
        <p:spPr>
          <a:xfrm>
            <a:off x="1731839"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381" name="1S TextBox 71">
            <a:extLst>
              <a:ext uri="{FF2B5EF4-FFF2-40B4-BE49-F238E27FC236}">
                <a16:creationId xmlns:a16="http://schemas.microsoft.com/office/drawing/2014/main" id="{F1C68D30-CA78-4C77-BB75-CC7A7996DB38}"/>
              </a:ext>
            </a:extLst>
          </p:cNvPr>
          <p:cNvSpPr txBox="1"/>
          <p:nvPr/>
        </p:nvSpPr>
        <p:spPr>
          <a:xfrm>
            <a:off x="1538067"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382" name="3S TextBox 72">
            <a:extLst>
              <a:ext uri="{FF2B5EF4-FFF2-40B4-BE49-F238E27FC236}">
                <a16:creationId xmlns:a16="http://schemas.microsoft.com/office/drawing/2014/main" id="{7A72E806-9588-4486-89C4-FE430AF26C72}"/>
              </a:ext>
            </a:extLst>
          </p:cNvPr>
          <p:cNvSpPr txBox="1"/>
          <p:nvPr/>
        </p:nvSpPr>
        <p:spPr>
          <a:xfrm>
            <a:off x="1925611"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383" name="4S TextBox 73">
            <a:extLst>
              <a:ext uri="{FF2B5EF4-FFF2-40B4-BE49-F238E27FC236}">
                <a16:creationId xmlns:a16="http://schemas.microsoft.com/office/drawing/2014/main" id="{E7BD6167-5316-44F6-8003-7BFEA32F223C}"/>
              </a:ext>
            </a:extLst>
          </p:cNvPr>
          <p:cNvSpPr txBox="1"/>
          <p:nvPr/>
        </p:nvSpPr>
        <p:spPr>
          <a:xfrm>
            <a:off x="2119381"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384" name="5S TextBox 74">
            <a:extLst>
              <a:ext uri="{FF2B5EF4-FFF2-40B4-BE49-F238E27FC236}">
                <a16:creationId xmlns:a16="http://schemas.microsoft.com/office/drawing/2014/main" id="{C28CF677-DFDD-4F11-9F95-4998A66D6969}"/>
              </a:ext>
            </a:extLst>
          </p:cNvPr>
          <p:cNvSpPr txBox="1"/>
          <p:nvPr/>
        </p:nvSpPr>
        <p:spPr>
          <a:xfrm>
            <a:off x="1334833"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5</a:t>
            </a:r>
          </a:p>
        </p:txBody>
      </p:sp>
      <p:sp>
        <p:nvSpPr>
          <p:cNvPr id="385" name="6S TextBox 75">
            <a:extLst>
              <a:ext uri="{FF2B5EF4-FFF2-40B4-BE49-F238E27FC236}">
                <a16:creationId xmlns:a16="http://schemas.microsoft.com/office/drawing/2014/main" id="{99394624-BF10-4383-9CB1-3B2395316B17}"/>
              </a:ext>
            </a:extLst>
          </p:cNvPr>
          <p:cNvSpPr txBox="1"/>
          <p:nvPr/>
        </p:nvSpPr>
        <p:spPr>
          <a:xfrm>
            <a:off x="1531220"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6</a:t>
            </a:r>
          </a:p>
        </p:txBody>
      </p:sp>
      <p:sp>
        <p:nvSpPr>
          <p:cNvPr id="386" name="7S TextBox 76">
            <a:extLst>
              <a:ext uri="{FF2B5EF4-FFF2-40B4-BE49-F238E27FC236}">
                <a16:creationId xmlns:a16="http://schemas.microsoft.com/office/drawing/2014/main" id="{09D07BBA-267A-432A-82A3-282B045FBFEE}"/>
              </a:ext>
            </a:extLst>
          </p:cNvPr>
          <p:cNvSpPr txBox="1"/>
          <p:nvPr/>
        </p:nvSpPr>
        <p:spPr>
          <a:xfrm>
            <a:off x="1727607"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7</a:t>
            </a:r>
          </a:p>
        </p:txBody>
      </p:sp>
      <p:sp>
        <p:nvSpPr>
          <p:cNvPr id="387" name="8S TextBox 77">
            <a:extLst>
              <a:ext uri="{FF2B5EF4-FFF2-40B4-BE49-F238E27FC236}">
                <a16:creationId xmlns:a16="http://schemas.microsoft.com/office/drawing/2014/main" id="{0EE25B0D-B4B1-401C-9E5D-28DC42497769}"/>
              </a:ext>
            </a:extLst>
          </p:cNvPr>
          <p:cNvSpPr txBox="1"/>
          <p:nvPr/>
        </p:nvSpPr>
        <p:spPr>
          <a:xfrm>
            <a:off x="1923994"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8</a:t>
            </a:r>
          </a:p>
        </p:txBody>
      </p:sp>
      <p:sp>
        <p:nvSpPr>
          <p:cNvPr id="388" name="9S TextBox 78">
            <a:extLst>
              <a:ext uri="{FF2B5EF4-FFF2-40B4-BE49-F238E27FC236}">
                <a16:creationId xmlns:a16="http://schemas.microsoft.com/office/drawing/2014/main" id="{D3C948DD-5C27-4916-AEFA-B77162C2D942}"/>
              </a:ext>
            </a:extLst>
          </p:cNvPr>
          <p:cNvSpPr txBox="1"/>
          <p:nvPr/>
        </p:nvSpPr>
        <p:spPr>
          <a:xfrm>
            <a:off x="2120380"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9</a:t>
            </a:r>
          </a:p>
        </p:txBody>
      </p:sp>
      <p:sp>
        <p:nvSpPr>
          <p:cNvPr id="389" name="0S TextBox 79">
            <a:extLst>
              <a:ext uri="{FF2B5EF4-FFF2-40B4-BE49-F238E27FC236}">
                <a16:creationId xmlns:a16="http://schemas.microsoft.com/office/drawing/2014/main" id="{4A58FF89-BCA1-4E2F-AD57-FB92C14FD68F}"/>
              </a:ext>
            </a:extLst>
          </p:cNvPr>
          <p:cNvSpPr txBox="1"/>
          <p:nvPr/>
        </p:nvSpPr>
        <p:spPr>
          <a:xfrm>
            <a:off x="1344295"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0</a:t>
            </a:r>
          </a:p>
        </p:txBody>
      </p:sp>
      <p:sp>
        <p:nvSpPr>
          <p:cNvPr id="390" name="S2 TextBox 80">
            <a:extLst>
              <a:ext uri="{FF2B5EF4-FFF2-40B4-BE49-F238E27FC236}">
                <a16:creationId xmlns:a16="http://schemas.microsoft.com/office/drawing/2014/main" id="{6E3C8E31-F3B0-4352-A05A-E5C0C43505A6}"/>
              </a:ext>
            </a:extLst>
          </p:cNvPr>
          <p:cNvSpPr txBox="1"/>
          <p:nvPr/>
        </p:nvSpPr>
        <p:spPr>
          <a:xfrm>
            <a:off x="543113"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391" name="S1 TextBox 81">
            <a:extLst>
              <a:ext uri="{FF2B5EF4-FFF2-40B4-BE49-F238E27FC236}">
                <a16:creationId xmlns:a16="http://schemas.microsoft.com/office/drawing/2014/main" id="{380197C3-05C6-42E0-A958-9A3841551CD6}"/>
              </a:ext>
            </a:extLst>
          </p:cNvPr>
          <p:cNvSpPr txBox="1"/>
          <p:nvPr/>
        </p:nvSpPr>
        <p:spPr>
          <a:xfrm>
            <a:off x="314037"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392" name="S3 TextBox 82">
            <a:extLst>
              <a:ext uri="{FF2B5EF4-FFF2-40B4-BE49-F238E27FC236}">
                <a16:creationId xmlns:a16="http://schemas.microsoft.com/office/drawing/2014/main" id="{E4493E5A-6ACA-4C05-822A-3D1DBDF6B1B7}"/>
              </a:ext>
            </a:extLst>
          </p:cNvPr>
          <p:cNvSpPr txBox="1"/>
          <p:nvPr/>
        </p:nvSpPr>
        <p:spPr>
          <a:xfrm>
            <a:off x="772189"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393" name="S4 TextBox 83">
            <a:extLst>
              <a:ext uri="{FF2B5EF4-FFF2-40B4-BE49-F238E27FC236}">
                <a16:creationId xmlns:a16="http://schemas.microsoft.com/office/drawing/2014/main" id="{9B40F274-96DD-4202-9B8B-336278C237BE}"/>
              </a:ext>
            </a:extLst>
          </p:cNvPr>
          <p:cNvSpPr txBox="1"/>
          <p:nvPr/>
        </p:nvSpPr>
        <p:spPr>
          <a:xfrm>
            <a:off x="1001266"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394" name="TextBox 393">
            <a:extLst>
              <a:ext uri="{FF2B5EF4-FFF2-40B4-BE49-F238E27FC236}">
                <a16:creationId xmlns:a16="http://schemas.microsoft.com/office/drawing/2014/main" id="{FA8F05D6-DEC2-4295-AB87-EB9107F32B12}"/>
              </a:ext>
            </a:extLst>
          </p:cNvPr>
          <p:cNvSpPr txBox="1"/>
          <p:nvPr/>
        </p:nvSpPr>
        <p:spPr>
          <a:xfrm>
            <a:off x="1537027"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0</a:t>
            </a:r>
          </a:p>
        </p:txBody>
      </p:sp>
      <p:pic>
        <p:nvPicPr>
          <p:cNvPr id="395" name="Picture 394">
            <a:extLst>
              <a:ext uri="{FF2B5EF4-FFF2-40B4-BE49-F238E27FC236}">
                <a16:creationId xmlns:a16="http://schemas.microsoft.com/office/drawing/2014/main" id="{AD508DB9-F601-4D57-9912-1B79830452B3}"/>
              </a:ext>
            </a:extLst>
          </p:cNvPr>
          <p:cNvPicPr>
            <a:picLocks noChangeAspect="1"/>
          </p:cNvPicPr>
          <p:nvPr/>
        </p:nvPicPr>
        <p:blipFill>
          <a:blip r:embed="rId18"/>
          <a:stretch>
            <a:fillRect/>
          </a:stretch>
        </p:blipFill>
        <p:spPr>
          <a:xfrm>
            <a:off x="297631" y="4466091"/>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pic>
        <p:nvPicPr>
          <p:cNvPr id="396" name="Picture 395">
            <a:extLst>
              <a:ext uri="{FF2B5EF4-FFF2-40B4-BE49-F238E27FC236}">
                <a16:creationId xmlns:a16="http://schemas.microsoft.com/office/drawing/2014/main" id="{2569DF31-D43C-4A6F-9537-95B00003AA24}"/>
              </a:ext>
            </a:extLst>
          </p:cNvPr>
          <p:cNvPicPr>
            <a:picLocks noChangeAspect="1"/>
          </p:cNvPicPr>
          <p:nvPr/>
        </p:nvPicPr>
        <p:blipFill>
          <a:blip r:embed="rId18"/>
          <a:stretch>
            <a:fillRect/>
          </a:stretch>
        </p:blipFill>
        <p:spPr>
          <a:xfrm>
            <a:off x="1409698" y="4444534"/>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sp>
        <p:nvSpPr>
          <p:cNvPr id="397" name="TextBox 396">
            <a:extLst>
              <a:ext uri="{FF2B5EF4-FFF2-40B4-BE49-F238E27FC236}">
                <a16:creationId xmlns:a16="http://schemas.microsoft.com/office/drawing/2014/main" id="{9DAB8414-C0ED-4FD1-83AF-8DA74E2D4EE5}"/>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398" name="TextBox 397">
            <a:extLst>
              <a:ext uri="{FF2B5EF4-FFF2-40B4-BE49-F238E27FC236}">
                <a16:creationId xmlns:a16="http://schemas.microsoft.com/office/drawing/2014/main" id="{E2D53884-112A-486E-8EAE-3CB315B8366D}"/>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399" name="TextBox 398">
            <a:extLst>
              <a:ext uri="{FF2B5EF4-FFF2-40B4-BE49-F238E27FC236}">
                <a16:creationId xmlns:a16="http://schemas.microsoft.com/office/drawing/2014/main" id="{9427C368-C387-4459-85F6-F561CCEC8CD0}"/>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400" name="TextBox 399">
            <a:extLst>
              <a:ext uri="{FF2B5EF4-FFF2-40B4-BE49-F238E27FC236}">
                <a16:creationId xmlns:a16="http://schemas.microsoft.com/office/drawing/2014/main" id="{2EAA301C-B3C3-41B2-A618-C7E23013C4A4}"/>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401" name="TextBox 400">
            <a:extLst>
              <a:ext uri="{FF2B5EF4-FFF2-40B4-BE49-F238E27FC236}">
                <a16:creationId xmlns:a16="http://schemas.microsoft.com/office/drawing/2014/main" id="{A1801A76-8C6C-494B-9E4E-DEADB5DF81C6}"/>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5</a:t>
            </a:r>
          </a:p>
        </p:txBody>
      </p:sp>
      <p:sp>
        <p:nvSpPr>
          <p:cNvPr id="402" name="TextBox 401">
            <a:extLst>
              <a:ext uri="{FF2B5EF4-FFF2-40B4-BE49-F238E27FC236}">
                <a16:creationId xmlns:a16="http://schemas.microsoft.com/office/drawing/2014/main" id="{830BC157-83FA-4A65-A5FD-FB3DB5A6CEB7}"/>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6</a:t>
            </a:r>
          </a:p>
        </p:txBody>
      </p:sp>
      <p:sp>
        <p:nvSpPr>
          <p:cNvPr id="403" name="TextBox 402">
            <a:extLst>
              <a:ext uri="{FF2B5EF4-FFF2-40B4-BE49-F238E27FC236}">
                <a16:creationId xmlns:a16="http://schemas.microsoft.com/office/drawing/2014/main" id="{61AC729B-CE53-49BA-B77B-BDB45A96E995}"/>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7</a:t>
            </a:r>
          </a:p>
        </p:txBody>
      </p:sp>
      <p:sp>
        <p:nvSpPr>
          <p:cNvPr id="404" name="TextBox 403">
            <a:extLst>
              <a:ext uri="{FF2B5EF4-FFF2-40B4-BE49-F238E27FC236}">
                <a16:creationId xmlns:a16="http://schemas.microsoft.com/office/drawing/2014/main" id="{F131405F-C972-4DED-ACF8-8619035A8E93}"/>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8</a:t>
            </a:r>
          </a:p>
        </p:txBody>
      </p:sp>
      <p:sp>
        <p:nvSpPr>
          <p:cNvPr id="405" name="TextBox 404">
            <a:extLst>
              <a:ext uri="{FF2B5EF4-FFF2-40B4-BE49-F238E27FC236}">
                <a16:creationId xmlns:a16="http://schemas.microsoft.com/office/drawing/2014/main" id="{4C87921E-5333-44C5-B6FA-B38C48D0C7C2}"/>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9</a:t>
            </a:r>
          </a:p>
        </p:txBody>
      </p:sp>
      <p:sp>
        <p:nvSpPr>
          <p:cNvPr id="406" name="TextBox 405">
            <a:extLst>
              <a:ext uri="{FF2B5EF4-FFF2-40B4-BE49-F238E27FC236}">
                <a16:creationId xmlns:a16="http://schemas.microsoft.com/office/drawing/2014/main" id="{995B0E08-DAF1-459A-A4A1-8FA9A2A2F1C6}"/>
              </a:ext>
            </a:extLst>
          </p:cNvPr>
          <p:cNvSpPr txBox="1"/>
          <p:nvPr/>
        </p:nvSpPr>
        <p:spPr>
          <a:xfrm>
            <a:off x="409243"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407" name="TextBox 406">
            <a:extLst>
              <a:ext uri="{FF2B5EF4-FFF2-40B4-BE49-F238E27FC236}">
                <a16:creationId xmlns:a16="http://schemas.microsoft.com/office/drawing/2014/main" id="{765E4F7D-9CE8-473E-8772-70FA44DD9FE8}"/>
              </a:ext>
            </a:extLst>
          </p:cNvPr>
          <p:cNvSpPr txBox="1"/>
          <p:nvPr/>
        </p:nvSpPr>
        <p:spPr>
          <a:xfrm>
            <a:off x="409243"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408" name="TextBox 407">
            <a:extLst>
              <a:ext uri="{FF2B5EF4-FFF2-40B4-BE49-F238E27FC236}">
                <a16:creationId xmlns:a16="http://schemas.microsoft.com/office/drawing/2014/main" id="{DEF100DD-EBDB-4A42-9D99-63C7F85F8788}"/>
              </a:ext>
            </a:extLst>
          </p:cNvPr>
          <p:cNvSpPr txBox="1"/>
          <p:nvPr/>
        </p:nvSpPr>
        <p:spPr>
          <a:xfrm>
            <a:off x="409243"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409" name="TextBox 408">
            <a:extLst>
              <a:ext uri="{FF2B5EF4-FFF2-40B4-BE49-F238E27FC236}">
                <a16:creationId xmlns:a16="http://schemas.microsoft.com/office/drawing/2014/main" id="{32136570-D3F8-4803-A006-04C5F11B2755}"/>
              </a:ext>
            </a:extLst>
          </p:cNvPr>
          <p:cNvSpPr txBox="1"/>
          <p:nvPr/>
        </p:nvSpPr>
        <p:spPr>
          <a:xfrm>
            <a:off x="409243"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410" name="2S TextBox 70">
            <a:extLst>
              <a:ext uri="{FF2B5EF4-FFF2-40B4-BE49-F238E27FC236}">
                <a16:creationId xmlns:a16="http://schemas.microsoft.com/office/drawing/2014/main" id="{998D5E74-5037-44BC-BC75-EB88914D3F87}"/>
              </a:ext>
            </a:extLst>
          </p:cNvPr>
          <p:cNvSpPr txBox="1"/>
          <p:nvPr/>
        </p:nvSpPr>
        <p:spPr>
          <a:xfrm>
            <a:off x="1723342"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411" name="1S TextBox 71">
            <a:extLst>
              <a:ext uri="{FF2B5EF4-FFF2-40B4-BE49-F238E27FC236}">
                <a16:creationId xmlns:a16="http://schemas.microsoft.com/office/drawing/2014/main" id="{54FFE9A3-0900-4099-913C-DC4562C94999}"/>
              </a:ext>
            </a:extLst>
          </p:cNvPr>
          <p:cNvSpPr txBox="1"/>
          <p:nvPr/>
        </p:nvSpPr>
        <p:spPr>
          <a:xfrm>
            <a:off x="1529570"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412" name="3S TextBox 72">
            <a:extLst>
              <a:ext uri="{FF2B5EF4-FFF2-40B4-BE49-F238E27FC236}">
                <a16:creationId xmlns:a16="http://schemas.microsoft.com/office/drawing/2014/main" id="{E86B5F5A-0EA1-44C5-A555-58A60E38F32D}"/>
              </a:ext>
            </a:extLst>
          </p:cNvPr>
          <p:cNvSpPr txBox="1"/>
          <p:nvPr/>
        </p:nvSpPr>
        <p:spPr>
          <a:xfrm>
            <a:off x="1917114"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413" name="4S TextBox 73">
            <a:extLst>
              <a:ext uri="{FF2B5EF4-FFF2-40B4-BE49-F238E27FC236}">
                <a16:creationId xmlns:a16="http://schemas.microsoft.com/office/drawing/2014/main" id="{492FFDB0-8424-4699-97DA-B8672164AAE9}"/>
              </a:ext>
            </a:extLst>
          </p:cNvPr>
          <p:cNvSpPr txBox="1"/>
          <p:nvPr/>
        </p:nvSpPr>
        <p:spPr>
          <a:xfrm>
            <a:off x="2110884"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414" name="5S TextBox 74">
            <a:extLst>
              <a:ext uri="{FF2B5EF4-FFF2-40B4-BE49-F238E27FC236}">
                <a16:creationId xmlns:a16="http://schemas.microsoft.com/office/drawing/2014/main" id="{FAD8D199-1606-4BEA-BD1E-FA066F3B1E5E}"/>
              </a:ext>
            </a:extLst>
          </p:cNvPr>
          <p:cNvSpPr txBox="1"/>
          <p:nvPr/>
        </p:nvSpPr>
        <p:spPr>
          <a:xfrm>
            <a:off x="1326336"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5</a:t>
            </a:r>
          </a:p>
        </p:txBody>
      </p:sp>
      <p:sp>
        <p:nvSpPr>
          <p:cNvPr id="415" name="6S TextBox 75">
            <a:extLst>
              <a:ext uri="{FF2B5EF4-FFF2-40B4-BE49-F238E27FC236}">
                <a16:creationId xmlns:a16="http://schemas.microsoft.com/office/drawing/2014/main" id="{6584648B-F4E3-4154-839F-04B14B2047BF}"/>
              </a:ext>
            </a:extLst>
          </p:cNvPr>
          <p:cNvSpPr txBox="1"/>
          <p:nvPr/>
        </p:nvSpPr>
        <p:spPr>
          <a:xfrm>
            <a:off x="1522723"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6</a:t>
            </a:r>
          </a:p>
        </p:txBody>
      </p:sp>
      <p:sp>
        <p:nvSpPr>
          <p:cNvPr id="416" name="7S TextBox 76">
            <a:extLst>
              <a:ext uri="{FF2B5EF4-FFF2-40B4-BE49-F238E27FC236}">
                <a16:creationId xmlns:a16="http://schemas.microsoft.com/office/drawing/2014/main" id="{849C6E44-282D-4655-94B7-BFE1E702CAA0}"/>
              </a:ext>
            </a:extLst>
          </p:cNvPr>
          <p:cNvSpPr txBox="1"/>
          <p:nvPr/>
        </p:nvSpPr>
        <p:spPr>
          <a:xfrm>
            <a:off x="1719110"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7</a:t>
            </a:r>
          </a:p>
        </p:txBody>
      </p:sp>
      <p:sp>
        <p:nvSpPr>
          <p:cNvPr id="417" name="8S TextBox 77">
            <a:extLst>
              <a:ext uri="{FF2B5EF4-FFF2-40B4-BE49-F238E27FC236}">
                <a16:creationId xmlns:a16="http://schemas.microsoft.com/office/drawing/2014/main" id="{41A5221C-C1A6-4975-8478-A9BE99E53F11}"/>
              </a:ext>
            </a:extLst>
          </p:cNvPr>
          <p:cNvSpPr txBox="1"/>
          <p:nvPr/>
        </p:nvSpPr>
        <p:spPr>
          <a:xfrm>
            <a:off x="1915497"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8</a:t>
            </a:r>
          </a:p>
        </p:txBody>
      </p:sp>
      <p:sp>
        <p:nvSpPr>
          <p:cNvPr id="418" name="9S TextBox 78">
            <a:extLst>
              <a:ext uri="{FF2B5EF4-FFF2-40B4-BE49-F238E27FC236}">
                <a16:creationId xmlns:a16="http://schemas.microsoft.com/office/drawing/2014/main" id="{33C44607-9C31-4144-9F68-236FB3F13882}"/>
              </a:ext>
            </a:extLst>
          </p:cNvPr>
          <p:cNvSpPr txBox="1"/>
          <p:nvPr/>
        </p:nvSpPr>
        <p:spPr>
          <a:xfrm>
            <a:off x="2111883"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9</a:t>
            </a:r>
          </a:p>
        </p:txBody>
      </p:sp>
      <p:sp>
        <p:nvSpPr>
          <p:cNvPr id="419" name="0S TextBox 79">
            <a:extLst>
              <a:ext uri="{FF2B5EF4-FFF2-40B4-BE49-F238E27FC236}">
                <a16:creationId xmlns:a16="http://schemas.microsoft.com/office/drawing/2014/main" id="{18C497A5-207F-419B-B5CA-F471134DF914}"/>
              </a:ext>
            </a:extLst>
          </p:cNvPr>
          <p:cNvSpPr txBox="1"/>
          <p:nvPr/>
        </p:nvSpPr>
        <p:spPr>
          <a:xfrm>
            <a:off x="1335798"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0</a:t>
            </a:r>
          </a:p>
        </p:txBody>
      </p:sp>
      <p:sp>
        <p:nvSpPr>
          <p:cNvPr id="420" name="S2 TextBox 80">
            <a:extLst>
              <a:ext uri="{FF2B5EF4-FFF2-40B4-BE49-F238E27FC236}">
                <a16:creationId xmlns:a16="http://schemas.microsoft.com/office/drawing/2014/main" id="{D259BA95-06A5-4284-836C-536F3F612C55}"/>
              </a:ext>
            </a:extLst>
          </p:cNvPr>
          <p:cNvSpPr txBox="1"/>
          <p:nvPr/>
        </p:nvSpPr>
        <p:spPr>
          <a:xfrm>
            <a:off x="534616"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421" name="S1 TextBox 81">
            <a:extLst>
              <a:ext uri="{FF2B5EF4-FFF2-40B4-BE49-F238E27FC236}">
                <a16:creationId xmlns:a16="http://schemas.microsoft.com/office/drawing/2014/main" id="{9744FBCA-F16B-44A4-98B4-3ED5E796C802}"/>
              </a:ext>
            </a:extLst>
          </p:cNvPr>
          <p:cNvSpPr txBox="1"/>
          <p:nvPr/>
        </p:nvSpPr>
        <p:spPr>
          <a:xfrm>
            <a:off x="305540"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422" name="S3 TextBox 82">
            <a:extLst>
              <a:ext uri="{FF2B5EF4-FFF2-40B4-BE49-F238E27FC236}">
                <a16:creationId xmlns:a16="http://schemas.microsoft.com/office/drawing/2014/main" id="{B8C27615-0AF4-4734-9047-91B6D3727836}"/>
              </a:ext>
            </a:extLst>
          </p:cNvPr>
          <p:cNvSpPr txBox="1"/>
          <p:nvPr/>
        </p:nvSpPr>
        <p:spPr>
          <a:xfrm>
            <a:off x="763692"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423" name="S4 TextBox 83">
            <a:extLst>
              <a:ext uri="{FF2B5EF4-FFF2-40B4-BE49-F238E27FC236}">
                <a16:creationId xmlns:a16="http://schemas.microsoft.com/office/drawing/2014/main" id="{9D008416-9C84-4D7F-9E73-C86104AC63A5}"/>
              </a:ext>
            </a:extLst>
          </p:cNvPr>
          <p:cNvSpPr txBox="1"/>
          <p:nvPr/>
        </p:nvSpPr>
        <p:spPr>
          <a:xfrm>
            <a:off x="992769"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424" name="TextBox 423">
            <a:extLst>
              <a:ext uri="{FF2B5EF4-FFF2-40B4-BE49-F238E27FC236}">
                <a16:creationId xmlns:a16="http://schemas.microsoft.com/office/drawing/2014/main" id="{E627A5B4-5381-4742-AD3A-822DDE85EF03}"/>
              </a:ext>
            </a:extLst>
          </p:cNvPr>
          <p:cNvSpPr txBox="1"/>
          <p:nvPr/>
        </p:nvSpPr>
        <p:spPr>
          <a:xfrm>
            <a:off x="1528530"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0</a:t>
            </a:r>
          </a:p>
        </p:txBody>
      </p:sp>
      <p:pic>
        <p:nvPicPr>
          <p:cNvPr id="425" name="Picture 424">
            <a:extLst>
              <a:ext uri="{FF2B5EF4-FFF2-40B4-BE49-F238E27FC236}">
                <a16:creationId xmlns:a16="http://schemas.microsoft.com/office/drawing/2014/main" id="{729F20EA-5B89-4C1E-AA47-E48B68710CB6}"/>
              </a:ext>
            </a:extLst>
          </p:cNvPr>
          <p:cNvPicPr>
            <a:picLocks noChangeAspect="1"/>
          </p:cNvPicPr>
          <p:nvPr/>
        </p:nvPicPr>
        <p:blipFill>
          <a:blip r:embed="rId18"/>
          <a:stretch>
            <a:fillRect/>
          </a:stretch>
        </p:blipFill>
        <p:spPr>
          <a:xfrm>
            <a:off x="9919377" y="1485695"/>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pic>
        <p:nvPicPr>
          <p:cNvPr id="426" name="Picture 425">
            <a:extLst>
              <a:ext uri="{FF2B5EF4-FFF2-40B4-BE49-F238E27FC236}">
                <a16:creationId xmlns:a16="http://schemas.microsoft.com/office/drawing/2014/main" id="{B54B9FFB-784D-4C3B-8303-B20211BDB3C6}"/>
              </a:ext>
            </a:extLst>
          </p:cNvPr>
          <p:cNvPicPr>
            <a:picLocks noChangeAspect="1"/>
          </p:cNvPicPr>
          <p:nvPr/>
        </p:nvPicPr>
        <p:blipFill>
          <a:blip r:embed="rId18"/>
          <a:stretch>
            <a:fillRect/>
          </a:stretch>
        </p:blipFill>
        <p:spPr>
          <a:xfrm>
            <a:off x="11031444" y="1464138"/>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sp>
        <p:nvSpPr>
          <p:cNvPr id="427" name="TextBox 426">
            <a:extLst>
              <a:ext uri="{FF2B5EF4-FFF2-40B4-BE49-F238E27FC236}">
                <a16:creationId xmlns:a16="http://schemas.microsoft.com/office/drawing/2014/main" id="{E55A428C-9A76-4BB9-800B-7035B8BC5F5C}"/>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428" name="TextBox 427">
            <a:extLst>
              <a:ext uri="{FF2B5EF4-FFF2-40B4-BE49-F238E27FC236}">
                <a16:creationId xmlns:a16="http://schemas.microsoft.com/office/drawing/2014/main" id="{F9A1C45C-B295-4DBA-A3C4-9B489A6B801C}"/>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429" name="TextBox 428">
            <a:extLst>
              <a:ext uri="{FF2B5EF4-FFF2-40B4-BE49-F238E27FC236}">
                <a16:creationId xmlns:a16="http://schemas.microsoft.com/office/drawing/2014/main" id="{D8CE90DD-2DB1-4B28-9BBC-23F8FFD28393}"/>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430" name="TextBox 429">
            <a:extLst>
              <a:ext uri="{FF2B5EF4-FFF2-40B4-BE49-F238E27FC236}">
                <a16:creationId xmlns:a16="http://schemas.microsoft.com/office/drawing/2014/main" id="{D04626E4-D450-4F80-90F4-909C300BABD0}"/>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431" name="TextBox 430">
            <a:extLst>
              <a:ext uri="{FF2B5EF4-FFF2-40B4-BE49-F238E27FC236}">
                <a16:creationId xmlns:a16="http://schemas.microsoft.com/office/drawing/2014/main" id="{DA8C685C-8968-49FB-ACEE-A58609B0F83C}"/>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5</a:t>
            </a:r>
          </a:p>
        </p:txBody>
      </p:sp>
      <p:sp>
        <p:nvSpPr>
          <p:cNvPr id="432" name="TextBox 431">
            <a:extLst>
              <a:ext uri="{FF2B5EF4-FFF2-40B4-BE49-F238E27FC236}">
                <a16:creationId xmlns:a16="http://schemas.microsoft.com/office/drawing/2014/main" id="{2BDEBFED-CC53-4B02-8BAF-21EF76A8F27D}"/>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6</a:t>
            </a:r>
          </a:p>
        </p:txBody>
      </p:sp>
      <p:sp>
        <p:nvSpPr>
          <p:cNvPr id="433" name="TextBox 432">
            <a:extLst>
              <a:ext uri="{FF2B5EF4-FFF2-40B4-BE49-F238E27FC236}">
                <a16:creationId xmlns:a16="http://schemas.microsoft.com/office/drawing/2014/main" id="{56B3EE96-A212-49EC-953D-ADDEBD9E164E}"/>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7</a:t>
            </a:r>
          </a:p>
        </p:txBody>
      </p:sp>
      <p:sp>
        <p:nvSpPr>
          <p:cNvPr id="434" name="TextBox 433">
            <a:extLst>
              <a:ext uri="{FF2B5EF4-FFF2-40B4-BE49-F238E27FC236}">
                <a16:creationId xmlns:a16="http://schemas.microsoft.com/office/drawing/2014/main" id="{9472E166-F172-4434-BBF4-2BB21CE93630}"/>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8</a:t>
            </a:r>
          </a:p>
        </p:txBody>
      </p:sp>
      <p:sp>
        <p:nvSpPr>
          <p:cNvPr id="435" name="TextBox 434">
            <a:extLst>
              <a:ext uri="{FF2B5EF4-FFF2-40B4-BE49-F238E27FC236}">
                <a16:creationId xmlns:a16="http://schemas.microsoft.com/office/drawing/2014/main" id="{6EBA3FE3-3C20-4FCC-A04E-551DA002929A}"/>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9</a:t>
            </a:r>
          </a:p>
        </p:txBody>
      </p:sp>
      <p:sp>
        <p:nvSpPr>
          <p:cNvPr id="436" name="TextBox 435">
            <a:extLst>
              <a:ext uri="{FF2B5EF4-FFF2-40B4-BE49-F238E27FC236}">
                <a16:creationId xmlns:a16="http://schemas.microsoft.com/office/drawing/2014/main" id="{E574EBC4-3169-48B3-B05F-BAA9479EA534}"/>
              </a:ext>
            </a:extLst>
          </p:cNvPr>
          <p:cNvSpPr txBox="1"/>
          <p:nvPr/>
        </p:nvSpPr>
        <p:spPr>
          <a:xfrm>
            <a:off x="10030989"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437" name="TextBox 436">
            <a:extLst>
              <a:ext uri="{FF2B5EF4-FFF2-40B4-BE49-F238E27FC236}">
                <a16:creationId xmlns:a16="http://schemas.microsoft.com/office/drawing/2014/main" id="{8608AB16-0B1C-4610-BFE1-0A54CCE8FA03}"/>
              </a:ext>
            </a:extLst>
          </p:cNvPr>
          <p:cNvSpPr txBox="1"/>
          <p:nvPr/>
        </p:nvSpPr>
        <p:spPr>
          <a:xfrm>
            <a:off x="10030989"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438" name="TextBox 437">
            <a:extLst>
              <a:ext uri="{FF2B5EF4-FFF2-40B4-BE49-F238E27FC236}">
                <a16:creationId xmlns:a16="http://schemas.microsoft.com/office/drawing/2014/main" id="{E50BC678-B8B3-4F00-8618-DB2DA2F7ECAD}"/>
              </a:ext>
            </a:extLst>
          </p:cNvPr>
          <p:cNvSpPr txBox="1"/>
          <p:nvPr/>
        </p:nvSpPr>
        <p:spPr>
          <a:xfrm>
            <a:off x="10030989"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439" name="TextBox 438">
            <a:extLst>
              <a:ext uri="{FF2B5EF4-FFF2-40B4-BE49-F238E27FC236}">
                <a16:creationId xmlns:a16="http://schemas.microsoft.com/office/drawing/2014/main" id="{A2023A81-D72E-426C-A1EE-4C90AC1C1420}"/>
              </a:ext>
            </a:extLst>
          </p:cNvPr>
          <p:cNvSpPr txBox="1"/>
          <p:nvPr/>
        </p:nvSpPr>
        <p:spPr>
          <a:xfrm>
            <a:off x="10030989"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440" name="2S TextBox 70">
            <a:extLst>
              <a:ext uri="{FF2B5EF4-FFF2-40B4-BE49-F238E27FC236}">
                <a16:creationId xmlns:a16="http://schemas.microsoft.com/office/drawing/2014/main" id="{2A9D1592-67FC-46CA-B274-97683FF86254}"/>
              </a:ext>
            </a:extLst>
          </p:cNvPr>
          <p:cNvSpPr txBox="1"/>
          <p:nvPr/>
        </p:nvSpPr>
        <p:spPr>
          <a:xfrm>
            <a:off x="11345088"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441" name="1S TextBox 71">
            <a:extLst>
              <a:ext uri="{FF2B5EF4-FFF2-40B4-BE49-F238E27FC236}">
                <a16:creationId xmlns:a16="http://schemas.microsoft.com/office/drawing/2014/main" id="{FF475ED7-2405-43AE-B297-7107E8E6BF44}"/>
              </a:ext>
            </a:extLst>
          </p:cNvPr>
          <p:cNvSpPr txBox="1"/>
          <p:nvPr/>
        </p:nvSpPr>
        <p:spPr>
          <a:xfrm>
            <a:off x="11151316"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442" name="3S TextBox 72">
            <a:extLst>
              <a:ext uri="{FF2B5EF4-FFF2-40B4-BE49-F238E27FC236}">
                <a16:creationId xmlns:a16="http://schemas.microsoft.com/office/drawing/2014/main" id="{64D6F5F4-B366-4F66-BFA1-34FFF4B661E5}"/>
              </a:ext>
            </a:extLst>
          </p:cNvPr>
          <p:cNvSpPr txBox="1"/>
          <p:nvPr/>
        </p:nvSpPr>
        <p:spPr>
          <a:xfrm>
            <a:off x="11538860"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443" name="4S TextBox 73">
            <a:extLst>
              <a:ext uri="{FF2B5EF4-FFF2-40B4-BE49-F238E27FC236}">
                <a16:creationId xmlns:a16="http://schemas.microsoft.com/office/drawing/2014/main" id="{18520631-A081-4193-8D14-302337D5EBEA}"/>
              </a:ext>
            </a:extLst>
          </p:cNvPr>
          <p:cNvSpPr txBox="1"/>
          <p:nvPr/>
        </p:nvSpPr>
        <p:spPr>
          <a:xfrm>
            <a:off x="11732630"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444" name="5S TextBox 74">
            <a:extLst>
              <a:ext uri="{FF2B5EF4-FFF2-40B4-BE49-F238E27FC236}">
                <a16:creationId xmlns:a16="http://schemas.microsoft.com/office/drawing/2014/main" id="{A8806F7C-CB80-4DF5-AAE1-16BF5ECBA4CE}"/>
              </a:ext>
            </a:extLst>
          </p:cNvPr>
          <p:cNvSpPr txBox="1"/>
          <p:nvPr/>
        </p:nvSpPr>
        <p:spPr>
          <a:xfrm>
            <a:off x="10948082"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5</a:t>
            </a:r>
          </a:p>
        </p:txBody>
      </p:sp>
      <p:sp>
        <p:nvSpPr>
          <p:cNvPr id="445" name="6S TextBox 75">
            <a:extLst>
              <a:ext uri="{FF2B5EF4-FFF2-40B4-BE49-F238E27FC236}">
                <a16:creationId xmlns:a16="http://schemas.microsoft.com/office/drawing/2014/main" id="{4B04A29C-1842-4E54-AC6F-7F3F28C099F3}"/>
              </a:ext>
            </a:extLst>
          </p:cNvPr>
          <p:cNvSpPr txBox="1"/>
          <p:nvPr/>
        </p:nvSpPr>
        <p:spPr>
          <a:xfrm>
            <a:off x="11144469"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6</a:t>
            </a:r>
          </a:p>
        </p:txBody>
      </p:sp>
      <p:sp>
        <p:nvSpPr>
          <p:cNvPr id="446" name="7S TextBox 76">
            <a:extLst>
              <a:ext uri="{FF2B5EF4-FFF2-40B4-BE49-F238E27FC236}">
                <a16:creationId xmlns:a16="http://schemas.microsoft.com/office/drawing/2014/main" id="{D63EF1CC-73FA-48FA-AAE0-A8CA8DC015C7}"/>
              </a:ext>
            </a:extLst>
          </p:cNvPr>
          <p:cNvSpPr txBox="1"/>
          <p:nvPr/>
        </p:nvSpPr>
        <p:spPr>
          <a:xfrm>
            <a:off x="11340856"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7</a:t>
            </a:r>
          </a:p>
        </p:txBody>
      </p:sp>
      <p:sp>
        <p:nvSpPr>
          <p:cNvPr id="447" name="8S TextBox 77">
            <a:extLst>
              <a:ext uri="{FF2B5EF4-FFF2-40B4-BE49-F238E27FC236}">
                <a16:creationId xmlns:a16="http://schemas.microsoft.com/office/drawing/2014/main" id="{3A065AB6-6F8A-4D97-93EC-C4F5A83F86D6}"/>
              </a:ext>
            </a:extLst>
          </p:cNvPr>
          <p:cNvSpPr txBox="1"/>
          <p:nvPr/>
        </p:nvSpPr>
        <p:spPr>
          <a:xfrm>
            <a:off x="11537243"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8</a:t>
            </a:r>
          </a:p>
        </p:txBody>
      </p:sp>
      <p:sp>
        <p:nvSpPr>
          <p:cNvPr id="448" name="9S TextBox 78">
            <a:extLst>
              <a:ext uri="{FF2B5EF4-FFF2-40B4-BE49-F238E27FC236}">
                <a16:creationId xmlns:a16="http://schemas.microsoft.com/office/drawing/2014/main" id="{CFD5A7F6-D5D9-4A5E-B09D-C6B84474DE92}"/>
              </a:ext>
            </a:extLst>
          </p:cNvPr>
          <p:cNvSpPr txBox="1"/>
          <p:nvPr/>
        </p:nvSpPr>
        <p:spPr>
          <a:xfrm>
            <a:off x="11733629" y="317583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9</a:t>
            </a:r>
          </a:p>
        </p:txBody>
      </p:sp>
      <p:sp>
        <p:nvSpPr>
          <p:cNvPr id="449" name="0S TextBox 79">
            <a:extLst>
              <a:ext uri="{FF2B5EF4-FFF2-40B4-BE49-F238E27FC236}">
                <a16:creationId xmlns:a16="http://schemas.microsoft.com/office/drawing/2014/main" id="{E7326A05-B510-4234-85DB-20EDF23C9337}"/>
              </a:ext>
            </a:extLst>
          </p:cNvPr>
          <p:cNvSpPr txBox="1"/>
          <p:nvPr/>
        </p:nvSpPr>
        <p:spPr>
          <a:xfrm>
            <a:off x="10957544" y="2984263"/>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0</a:t>
            </a:r>
          </a:p>
        </p:txBody>
      </p:sp>
      <p:sp>
        <p:nvSpPr>
          <p:cNvPr id="450" name="S2 TextBox 80">
            <a:extLst>
              <a:ext uri="{FF2B5EF4-FFF2-40B4-BE49-F238E27FC236}">
                <a16:creationId xmlns:a16="http://schemas.microsoft.com/office/drawing/2014/main" id="{54C4992A-0859-4BF7-9C0C-13AEE1779FAD}"/>
              </a:ext>
            </a:extLst>
          </p:cNvPr>
          <p:cNvSpPr txBox="1"/>
          <p:nvPr/>
        </p:nvSpPr>
        <p:spPr>
          <a:xfrm>
            <a:off x="10156362"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451" name="S1 TextBox 81">
            <a:extLst>
              <a:ext uri="{FF2B5EF4-FFF2-40B4-BE49-F238E27FC236}">
                <a16:creationId xmlns:a16="http://schemas.microsoft.com/office/drawing/2014/main" id="{73FF967D-4D95-48A1-AE10-39640BBE9E17}"/>
              </a:ext>
            </a:extLst>
          </p:cNvPr>
          <p:cNvSpPr txBox="1"/>
          <p:nvPr/>
        </p:nvSpPr>
        <p:spPr>
          <a:xfrm>
            <a:off x="9927286"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452" name="S3 TextBox 82">
            <a:extLst>
              <a:ext uri="{FF2B5EF4-FFF2-40B4-BE49-F238E27FC236}">
                <a16:creationId xmlns:a16="http://schemas.microsoft.com/office/drawing/2014/main" id="{593E1912-1AB9-4D08-AE98-DD42A9DDBEC3}"/>
              </a:ext>
            </a:extLst>
          </p:cNvPr>
          <p:cNvSpPr txBox="1"/>
          <p:nvPr/>
        </p:nvSpPr>
        <p:spPr>
          <a:xfrm>
            <a:off x="10385438"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453" name="S4 TextBox 83">
            <a:extLst>
              <a:ext uri="{FF2B5EF4-FFF2-40B4-BE49-F238E27FC236}">
                <a16:creationId xmlns:a16="http://schemas.microsoft.com/office/drawing/2014/main" id="{8760A4E3-65D9-4A19-ADB9-AE9177EEF39D}"/>
              </a:ext>
            </a:extLst>
          </p:cNvPr>
          <p:cNvSpPr txBox="1"/>
          <p:nvPr/>
        </p:nvSpPr>
        <p:spPr>
          <a:xfrm>
            <a:off x="10614515" y="2984844"/>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454" name="TextBox 453">
            <a:extLst>
              <a:ext uri="{FF2B5EF4-FFF2-40B4-BE49-F238E27FC236}">
                <a16:creationId xmlns:a16="http://schemas.microsoft.com/office/drawing/2014/main" id="{A14322CC-FEA0-471E-8D9F-4D463867FA8C}"/>
              </a:ext>
            </a:extLst>
          </p:cNvPr>
          <p:cNvSpPr txBox="1"/>
          <p:nvPr/>
        </p:nvSpPr>
        <p:spPr>
          <a:xfrm>
            <a:off x="11150276" y="1344602"/>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0</a:t>
            </a:r>
          </a:p>
        </p:txBody>
      </p:sp>
      <p:pic>
        <p:nvPicPr>
          <p:cNvPr id="455" name="Picture 454">
            <a:extLst>
              <a:ext uri="{FF2B5EF4-FFF2-40B4-BE49-F238E27FC236}">
                <a16:creationId xmlns:a16="http://schemas.microsoft.com/office/drawing/2014/main" id="{032094DB-55F8-4A43-AC09-F4DB864E8EC7}"/>
              </a:ext>
            </a:extLst>
          </p:cNvPr>
          <p:cNvPicPr>
            <a:picLocks noChangeAspect="1"/>
          </p:cNvPicPr>
          <p:nvPr/>
        </p:nvPicPr>
        <p:blipFill>
          <a:blip r:embed="rId18"/>
          <a:stretch>
            <a:fillRect/>
          </a:stretch>
        </p:blipFill>
        <p:spPr>
          <a:xfrm>
            <a:off x="9910880" y="4466091"/>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pic>
        <p:nvPicPr>
          <p:cNvPr id="456" name="Picture 455">
            <a:extLst>
              <a:ext uri="{FF2B5EF4-FFF2-40B4-BE49-F238E27FC236}">
                <a16:creationId xmlns:a16="http://schemas.microsoft.com/office/drawing/2014/main" id="{39301019-4BC1-4C81-B79D-87B59EC9560E}"/>
              </a:ext>
            </a:extLst>
          </p:cNvPr>
          <p:cNvPicPr>
            <a:picLocks noChangeAspect="1"/>
          </p:cNvPicPr>
          <p:nvPr/>
        </p:nvPicPr>
        <p:blipFill>
          <a:blip r:embed="rId18"/>
          <a:stretch>
            <a:fillRect/>
          </a:stretch>
        </p:blipFill>
        <p:spPr>
          <a:xfrm>
            <a:off x="11022947" y="4444534"/>
            <a:ext cx="907217" cy="1438469"/>
          </a:xfrm>
          <a:prstGeom prst="roundRect">
            <a:avLst>
              <a:gd name="adj" fmla="val 4167"/>
            </a:avLst>
          </a:prstGeom>
          <a:solidFill>
            <a:srgbClr val="FFFFFF"/>
          </a:solidFill>
          <a:ln w="76200" cap="sq">
            <a:solidFill>
              <a:srgbClr val="886805"/>
            </a:solidFill>
            <a:miter lim="800000"/>
          </a:ln>
          <a:effectLst/>
          <a:scene3d>
            <a:camera prst="orthographicFront"/>
            <a:lightRig rig="threePt" dir="t">
              <a:rot lat="0" lon="0" rev="2700000"/>
            </a:lightRig>
          </a:scene3d>
          <a:sp3d>
            <a:bevelT h="38100"/>
            <a:contourClr>
              <a:srgbClr val="C0C0C0"/>
            </a:contourClr>
          </a:sp3d>
        </p:spPr>
      </p:pic>
      <p:sp>
        <p:nvSpPr>
          <p:cNvPr id="457" name="TextBox 456">
            <a:extLst>
              <a:ext uri="{FF2B5EF4-FFF2-40B4-BE49-F238E27FC236}">
                <a16:creationId xmlns:a16="http://schemas.microsoft.com/office/drawing/2014/main" id="{B00D6CF1-C6D2-49AE-B62D-891A03FC8236}"/>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458" name="TextBox 457">
            <a:extLst>
              <a:ext uri="{FF2B5EF4-FFF2-40B4-BE49-F238E27FC236}">
                <a16:creationId xmlns:a16="http://schemas.microsoft.com/office/drawing/2014/main" id="{524E8471-7A0F-4331-AFF6-15DB9C1A5809}"/>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459" name="TextBox 458">
            <a:extLst>
              <a:ext uri="{FF2B5EF4-FFF2-40B4-BE49-F238E27FC236}">
                <a16:creationId xmlns:a16="http://schemas.microsoft.com/office/drawing/2014/main" id="{63F1A9B1-AB4F-46A4-A03E-EC63F69812DC}"/>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460" name="TextBox 459">
            <a:extLst>
              <a:ext uri="{FF2B5EF4-FFF2-40B4-BE49-F238E27FC236}">
                <a16:creationId xmlns:a16="http://schemas.microsoft.com/office/drawing/2014/main" id="{04444114-AB40-4E2B-A77D-33A58747A935}"/>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461" name="TextBox 460">
            <a:extLst>
              <a:ext uri="{FF2B5EF4-FFF2-40B4-BE49-F238E27FC236}">
                <a16:creationId xmlns:a16="http://schemas.microsoft.com/office/drawing/2014/main" id="{85BC5709-18B8-4865-A5ED-040E0FA8A5BA}"/>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5</a:t>
            </a:r>
          </a:p>
        </p:txBody>
      </p:sp>
      <p:sp>
        <p:nvSpPr>
          <p:cNvPr id="462" name="TextBox 461">
            <a:extLst>
              <a:ext uri="{FF2B5EF4-FFF2-40B4-BE49-F238E27FC236}">
                <a16:creationId xmlns:a16="http://schemas.microsoft.com/office/drawing/2014/main" id="{8B99E918-5737-42A5-99F7-3B829055E50A}"/>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6</a:t>
            </a:r>
          </a:p>
        </p:txBody>
      </p:sp>
      <p:sp>
        <p:nvSpPr>
          <p:cNvPr id="463" name="TextBox 462">
            <a:extLst>
              <a:ext uri="{FF2B5EF4-FFF2-40B4-BE49-F238E27FC236}">
                <a16:creationId xmlns:a16="http://schemas.microsoft.com/office/drawing/2014/main" id="{7B01B197-8378-4C09-8885-8E45C6B26F36}"/>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7</a:t>
            </a:r>
          </a:p>
        </p:txBody>
      </p:sp>
      <p:sp>
        <p:nvSpPr>
          <p:cNvPr id="464" name="TextBox 463">
            <a:extLst>
              <a:ext uri="{FF2B5EF4-FFF2-40B4-BE49-F238E27FC236}">
                <a16:creationId xmlns:a16="http://schemas.microsoft.com/office/drawing/2014/main" id="{6C4DCCD4-2863-4120-B3DE-6387C6253B28}"/>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8</a:t>
            </a:r>
          </a:p>
        </p:txBody>
      </p:sp>
      <p:sp>
        <p:nvSpPr>
          <p:cNvPr id="465" name="TextBox 464">
            <a:extLst>
              <a:ext uri="{FF2B5EF4-FFF2-40B4-BE49-F238E27FC236}">
                <a16:creationId xmlns:a16="http://schemas.microsoft.com/office/drawing/2014/main" id="{C13A5A66-F493-49DC-B0BD-5DEDF3B04789}"/>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9</a:t>
            </a:r>
          </a:p>
        </p:txBody>
      </p:sp>
      <p:sp>
        <p:nvSpPr>
          <p:cNvPr id="466" name="TextBox 465">
            <a:extLst>
              <a:ext uri="{FF2B5EF4-FFF2-40B4-BE49-F238E27FC236}">
                <a16:creationId xmlns:a16="http://schemas.microsoft.com/office/drawing/2014/main" id="{05BF9ECE-9A2E-478B-A4D6-53D0A8477109}"/>
              </a:ext>
            </a:extLst>
          </p:cNvPr>
          <p:cNvSpPr txBox="1"/>
          <p:nvPr/>
        </p:nvSpPr>
        <p:spPr>
          <a:xfrm>
            <a:off x="10022492"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1</a:t>
            </a:r>
          </a:p>
        </p:txBody>
      </p:sp>
      <p:sp>
        <p:nvSpPr>
          <p:cNvPr id="467" name="TextBox 466">
            <a:extLst>
              <a:ext uri="{FF2B5EF4-FFF2-40B4-BE49-F238E27FC236}">
                <a16:creationId xmlns:a16="http://schemas.microsoft.com/office/drawing/2014/main" id="{0EA6C3B7-D71E-44D7-A2C9-879F7D588F15}"/>
              </a:ext>
            </a:extLst>
          </p:cNvPr>
          <p:cNvSpPr txBox="1"/>
          <p:nvPr/>
        </p:nvSpPr>
        <p:spPr>
          <a:xfrm>
            <a:off x="10022492"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2</a:t>
            </a:r>
          </a:p>
        </p:txBody>
      </p:sp>
      <p:sp>
        <p:nvSpPr>
          <p:cNvPr id="468" name="TextBox 467">
            <a:extLst>
              <a:ext uri="{FF2B5EF4-FFF2-40B4-BE49-F238E27FC236}">
                <a16:creationId xmlns:a16="http://schemas.microsoft.com/office/drawing/2014/main" id="{FFFBAB64-C17D-4AB3-AE11-B43B5656AF4C}"/>
              </a:ext>
            </a:extLst>
          </p:cNvPr>
          <p:cNvSpPr txBox="1"/>
          <p:nvPr/>
        </p:nvSpPr>
        <p:spPr>
          <a:xfrm>
            <a:off x="10022492"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3</a:t>
            </a:r>
          </a:p>
        </p:txBody>
      </p:sp>
      <p:sp>
        <p:nvSpPr>
          <p:cNvPr id="469" name="TextBox 468">
            <a:extLst>
              <a:ext uri="{FF2B5EF4-FFF2-40B4-BE49-F238E27FC236}">
                <a16:creationId xmlns:a16="http://schemas.microsoft.com/office/drawing/2014/main" id="{D1391058-3A98-4AD7-B72F-66B4C35F6CA7}"/>
              </a:ext>
            </a:extLst>
          </p:cNvPr>
          <p:cNvSpPr txBox="1"/>
          <p:nvPr/>
        </p:nvSpPr>
        <p:spPr>
          <a:xfrm>
            <a:off x="10022492"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4</a:t>
            </a:r>
          </a:p>
        </p:txBody>
      </p:sp>
      <p:sp>
        <p:nvSpPr>
          <p:cNvPr id="470" name="2S TextBox 70">
            <a:extLst>
              <a:ext uri="{FF2B5EF4-FFF2-40B4-BE49-F238E27FC236}">
                <a16:creationId xmlns:a16="http://schemas.microsoft.com/office/drawing/2014/main" id="{79E4FBE9-2EF4-4333-9B51-2307A6F960C3}"/>
              </a:ext>
            </a:extLst>
          </p:cNvPr>
          <p:cNvSpPr txBox="1"/>
          <p:nvPr/>
        </p:nvSpPr>
        <p:spPr>
          <a:xfrm>
            <a:off x="11336591"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471" name="1S TextBox 71">
            <a:extLst>
              <a:ext uri="{FF2B5EF4-FFF2-40B4-BE49-F238E27FC236}">
                <a16:creationId xmlns:a16="http://schemas.microsoft.com/office/drawing/2014/main" id="{FFF7C459-83EC-4F39-9FAC-21DF8BD803D9}"/>
              </a:ext>
            </a:extLst>
          </p:cNvPr>
          <p:cNvSpPr txBox="1"/>
          <p:nvPr/>
        </p:nvSpPr>
        <p:spPr>
          <a:xfrm>
            <a:off x="11142819"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472" name="3S TextBox 72">
            <a:extLst>
              <a:ext uri="{FF2B5EF4-FFF2-40B4-BE49-F238E27FC236}">
                <a16:creationId xmlns:a16="http://schemas.microsoft.com/office/drawing/2014/main" id="{C1929D82-8EE7-4B15-A138-566F70B455D5}"/>
              </a:ext>
            </a:extLst>
          </p:cNvPr>
          <p:cNvSpPr txBox="1"/>
          <p:nvPr/>
        </p:nvSpPr>
        <p:spPr>
          <a:xfrm>
            <a:off x="11530363"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473" name="4S TextBox 73">
            <a:extLst>
              <a:ext uri="{FF2B5EF4-FFF2-40B4-BE49-F238E27FC236}">
                <a16:creationId xmlns:a16="http://schemas.microsoft.com/office/drawing/2014/main" id="{D0A9E9F0-8EBA-4A2B-A4A0-2AFABE3DEC7A}"/>
              </a:ext>
            </a:extLst>
          </p:cNvPr>
          <p:cNvSpPr txBox="1"/>
          <p:nvPr/>
        </p:nvSpPr>
        <p:spPr>
          <a:xfrm>
            <a:off x="11724133"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474" name="5S TextBox 74">
            <a:extLst>
              <a:ext uri="{FF2B5EF4-FFF2-40B4-BE49-F238E27FC236}">
                <a16:creationId xmlns:a16="http://schemas.microsoft.com/office/drawing/2014/main" id="{F856184F-5E40-4C66-B3A3-2D2AECFF6033}"/>
              </a:ext>
            </a:extLst>
          </p:cNvPr>
          <p:cNvSpPr txBox="1"/>
          <p:nvPr/>
        </p:nvSpPr>
        <p:spPr>
          <a:xfrm>
            <a:off x="10939585"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5</a:t>
            </a:r>
          </a:p>
        </p:txBody>
      </p:sp>
      <p:sp>
        <p:nvSpPr>
          <p:cNvPr id="475" name="6S TextBox 75">
            <a:extLst>
              <a:ext uri="{FF2B5EF4-FFF2-40B4-BE49-F238E27FC236}">
                <a16:creationId xmlns:a16="http://schemas.microsoft.com/office/drawing/2014/main" id="{ABA7E1FB-72B2-4DBB-9520-77AFA08D0BFF}"/>
              </a:ext>
            </a:extLst>
          </p:cNvPr>
          <p:cNvSpPr txBox="1"/>
          <p:nvPr/>
        </p:nvSpPr>
        <p:spPr>
          <a:xfrm>
            <a:off x="11135972"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6</a:t>
            </a:r>
          </a:p>
        </p:txBody>
      </p:sp>
      <p:sp>
        <p:nvSpPr>
          <p:cNvPr id="476" name="7S TextBox 76">
            <a:extLst>
              <a:ext uri="{FF2B5EF4-FFF2-40B4-BE49-F238E27FC236}">
                <a16:creationId xmlns:a16="http://schemas.microsoft.com/office/drawing/2014/main" id="{1F0CD0F1-A0AD-478D-AE37-E7049D5220B1}"/>
              </a:ext>
            </a:extLst>
          </p:cNvPr>
          <p:cNvSpPr txBox="1"/>
          <p:nvPr/>
        </p:nvSpPr>
        <p:spPr>
          <a:xfrm>
            <a:off x="11332359"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7</a:t>
            </a:r>
          </a:p>
        </p:txBody>
      </p:sp>
      <p:sp>
        <p:nvSpPr>
          <p:cNvPr id="477" name="8S TextBox 77">
            <a:extLst>
              <a:ext uri="{FF2B5EF4-FFF2-40B4-BE49-F238E27FC236}">
                <a16:creationId xmlns:a16="http://schemas.microsoft.com/office/drawing/2014/main" id="{6E30D0B0-D9E7-4672-8BB4-75D7D1BAD9B0}"/>
              </a:ext>
            </a:extLst>
          </p:cNvPr>
          <p:cNvSpPr txBox="1"/>
          <p:nvPr/>
        </p:nvSpPr>
        <p:spPr>
          <a:xfrm>
            <a:off x="11528746"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8</a:t>
            </a:r>
          </a:p>
        </p:txBody>
      </p:sp>
      <p:sp>
        <p:nvSpPr>
          <p:cNvPr id="478" name="9S TextBox 78">
            <a:extLst>
              <a:ext uri="{FF2B5EF4-FFF2-40B4-BE49-F238E27FC236}">
                <a16:creationId xmlns:a16="http://schemas.microsoft.com/office/drawing/2014/main" id="{A047415A-010D-4AD8-93EB-47392E3B1C8C}"/>
              </a:ext>
            </a:extLst>
          </p:cNvPr>
          <p:cNvSpPr txBox="1"/>
          <p:nvPr/>
        </p:nvSpPr>
        <p:spPr>
          <a:xfrm>
            <a:off x="11725132" y="615622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9</a:t>
            </a:r>
          </a:p>
        </p:txBody>
      </p:sp>
      <p:sp>
        <p:nvSpPr>
          <p:cNvPr id="479" name="0S TextBox 79">
            <a:extLst>
              <a:ext uri="{FF2B5EF4-FFF2-40B4-BE49-F238E27FC236}">
                <a16:creationId xmlns:a16="http://schemas.microsoft.com/office/drawing/2014/main" id="{C79C0DC2-A1F2-4683-BE35-F1CCED3AC2E3}"/>
              </a:ext>
            </a:extLst>
          </p:cNvPr>
          <p:cNvSpPr txBox="1"/>
          <p:nvPr/>
        </p:nvSpPr>
        <p:spPr>
          <a:xfrm>
            <a:off x="10949047" y="5964659"/>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0</a:t>
            </a:r>
          </a:p>
        </p:txBody>
      </p:sp>
      <p:sp>
        <p:nvSpPr>
          <p:cNvPr id="480" name="S2 TextBox 80">
            <a:extLst>
              <a:ext uri="{FF2B5EF4-FFF2-40B4-BE49-F238E27FC236}">
                <a16:creationId xmlns:a16="http://schemas.microsoft.com/office/drawing/2014/main" id="{D212EFCB-CFA3-41C4-AFFA-D6226738492E}"/>
              </a:ext>
            </a:extLst>
          </p:cNvPr>
          <p:cNvSpPr txBox="1"/>
          <p:nvPr/>
        </p:nvSpPr>
        <p:spPr>
          <a:xfrm>
            <a:off x="10147865"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2</a:t>
            </a:r>
          </a:p>
        </p:txBody>
      </p:sp>
      <p:sp>
        <p:nvSpPr>
          <p:cNvPr id="481" name="S1 TextBox 81">
            <a:extLst>
              <a:ext uri="{FF2B5EF4-FFF2-40B4-BE49-F238E27FC236}">
                <a16:creationId xmlns:a16="http://schemas.microsoft.com/office/drawing/2014/main" id="{DEAA8D13-320A-400D-86BF-3F13C8181152}"/>
              </a:ext>
            </a:extLst>
          </p:cNvPr>
          <p:cNvSpPr txBox="1"/>
          <p:nvPr/>
        </p:nvSpPr>
        <p:spPr>
          <a:xfrm>
            <a:off x="9918789"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1</a:t>
            </a:r>
          </a:p>
        </p:txBody>
      </p:sp>
      <p:sp>
        <p:nvSpPr>
          <p:cNvPr id="482" name="S3 TextBox 82">
            <a:extLst>
              <a:ext uri="{FF2B5EF4-FFF2-40B4-BE49-F238E27FC236}">
                <a16:creationId xmlns:a16="http://schemas.microsoft.com/office/drawing/2014/main" id="{041584C8-61CE-42D5-8299-A4DA6E84541C}"/>
              </a:ext>
            </a:extLst>
          </p:cNvPr>
          <p:cNvSpPr txBox="1"/>
          <p:nvPr/>
        </p:nvSpPr>
        <p:spPr>
          <a:xfrm>
            <a:off x="10376941"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3</a:t>
            </a:r>
          </a:p>
        </p:txBody>
      </p:sp>
      <p:sp>
        <p:nvSpPr>
          <p:cNvPr id="483" name="S4 TextBox 83">
            <a:extLst>
              <a:ext uri="{FF2B5EF4-FFF2-40B4-BE49-F238E27FC236}">
                <a16:creationId xmlns:a16="http://schemas.microsoft.com/office/drawing/2014/main" id="{42FDC9D4-777C-402B-B879-25D5E82E0C4F}"/>
              </a:ext>
            </a:extLst>
          </p:cNvPr>
          <p:cNvSpPr txBox="1"/>
          <p:nvPr/>
        </p:nvSpPr>
        <p:spPr>
          <a:xfrm>
            <a:off x="10606018" y="5965240"/>
            <a:ext cx="202446" cy="169277"/>
          </a:xfrm>
          <a:prstGeom prst="rect">
            <a:avLst/>
          </a:prstGeom>
          <a:noFill/>
        </p:spPr>
        <p:txBody>
          <a:bodyPr wrap="square" lIns="0" tIns="0" rIns="0" bIns="0" rtlCol="0">
            <a:spAutoFit/>
          </a:bodyPr>
          <a:lstStyle/>
          <a:p>
            <a:pPr algn="ctr"/>
            <a:r>
              <a:rPr lang="en-GB" sz="1100" dirty="0">
                <a:solidFill>
                  <a:srgbClr val="FFD966"/>
                </a:solidFill>
                <a:latin typeface="Berlin Sans FB Demi" panose="020E0802020502020306" pitchFamily="34" charset="0"/>
              </a:rPr>
              <a:t>4</a:t>
            </a:r>
          </a:p>
        </p:txBody>
      </p:sp>
      <p:sp>
        <p:nvSpPr>
          <p:cNvPr id="484" name="TextBox 483">
            <a:extLst>
              <a:ext uri="{FF2B5EF4-FFF2-40B4-BE49-F238E27FC236}">
                <a16:creationId xmlns:a16="http://schemas.microsoft.com/office/drawing/2014/main" id="{F1B40C47-EF2C-4459-B18F-35EBC3E4FB6F}"/>
              </a:ext>
            </a:extLst>
          </p:cNvPr>
          <p:cNvSpPr txBox="1"/>
          <p:nvPr/>
        </p:nvSpPr>
        <p:spPr>
          <a:xfrm>
            <a:off x="11141779" y="4324998"/>
            <a:ext cx="683993" cy="1477328"/>
          </a:xfrm>
          <a:prstGeom prst="rect">
            <a:avLst/>
          </a:prstGeom>
          <a:noFill/>
        </p:spPr>
        <p:txBody>
          <a:bodyPr wrap="square" tIns="0" bIns="0" rtlCol="0">
            <a:spAutoFit/>
          </a:bodyPr>
          <a:lstStyle/>
          <a:p>
            <a:pPr algn="ctr"/>
            <a:r>
              <a:rPr lang="en-GB" sz="9600" dirty="0">
                <a:solidFill>
                  <a:schemeClr val="accent4">
                    <a:lumMod val="50000"/>
                  </a:schemeClr>
                </a:solidFill>
                <a:latin typeface="Berlin Sans FB Demi" panose="020E0802020502020306" pitchFamily="34" charset="0"/>
              </a:rPr>
              <a:t>0</a:t>
            </a:r>
          </a:p>
        </p:txBody>
      </p:sp>
      <p:pic>
        <p:nvPicPr>
          <p:cNvPr id="85" name="back dice spinner 1 Picture 97">
            <a:extLst>
              <a:ext uri="{FF2B5EF4-FFF2-40B4-BE49-F238E27FC236}">
                <a16:creationId xmlns:a16="http://schemas.microsoft.com/office/drawing/2014/main" id="{7E937802-112F-4C17-AAB3-B4A4FBD90E9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5700" r="9519" b="12627"/>
          <a:stretch/>
        </p:blipFill>
        <p:spPr>
          <a:xfrm>
            <a:off x="4687387" y="4464634"/>
            <a:ext cx="1012088" cy="1121614"/>
          </a:xfrm>
          <a:prstGeom prst="rect">
            <a:avLst/>
          </a:prstGeom>
          <a:ln>
            <a:noFill/>
          </a:ln>
        </p:spPr>
      </p:pic>
      <p:grpSp>
        <p:nvGrpSpPr>
          <p:cNvPr id="176" name="Group 175">
            <a:extLst>
              <a:ext uri="{FF2B5EF4-FFF2-40B4-BE49-F238E27FC236}">
                <a16:creationId xmlns:a16="http://schemas.microsoft.com/office/drawing/2014/main" id="{B52C33E2-00A4-4C4F-A7EF-F02CEF354A68}"/>
              </a:ext>
            </a:extLst>
          </p:cNvPr>
          <p:cNvGrpSpPr>
            <a:grpSpLocks noChangeAspect="1"/>
          </p:cNvGrpSpPr>
          <p:nvPr/>
        </p:nvGrpSpPr>
        <p:grpSpPr>
          <a:xfrm rot="18000000">
            <a:off x="4686008" y="4531851"/>
            <a:ext cx="972000" cy="972000"/>
            <a:chOff x="4912918" y="2963818"/>
            <a:chExt cx="1080000" cy="1080000"/>
          </a:xfrm>
          <a:solidFill>
            <a:srgbClr val="FBE5D6">
              <a:alpha val="1176"/>
            </a:srgbClr>
          </a:solidFill>
        </p:grpSpPr>
        <p:sp>
          <p:nvSpPr>
            <p:cNvPr id="177" name="Freeform: Shape 204">
              <a:extLst>
                <a:ext uri="{FF2B5EF4-FFF2-40B4-BE49-F238E27FC236}">
                  <a16:creationId xmlns:a16="http://schemas.microsoft.com/office/drawing/2014/main" id="{F0BCEF3F-E3A5-43D2-A753-6B71C5D6685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a:extLst>
                <a:ext uri="{FF2B5EF4-FFF2-40B4-BE49-F238E27FC236}">
                  <a16:creationId xmlns:a16="http://schemas.microsoft.com/office/drawing/2014/main" id="{892D98C2-C810-42C6-8D7F-5EADCDB0ECCE}"/>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D84B7FA-E498-46A3-8B94-2146B4FC0333}"/>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E7FE0625-4308-47D8-BCF9-7D0D322B5849}"/>
              </a:ext>
            </a:extLst>
          </p:cNvPr>
          <p:cNvGrpSpPr>
            <a:grpSpLocks noChangeAspect="1"/>
          </p:cNvGrpSpPr>
          <p:nvPr/>
        </p:nvGrpSpPr>
        <p:grpSpPr>
          <a:xfrm rot="14400000">
            <a:off x="4686008" y="4531851"/>
            <a:ext cx="972000" cy="972000"/>
            <a:chOff x="4912918" y="2963818"/>
            <a:chExt cx="1080000" cy="1080000"/>
          </a:xfrm>
          <a:solidFill>
            <a:srgbClr val="FBE5D6">
              <a:alpha val="1176"/>
            </a:srgbClr>
          </a:solidFill>
        </p:grpSpPr>
        <p:sp>
          <p:nvSpPr>
            <p:cNvPr id="181" name="Freeform: Shape 208">
              <a:extLst>
                <a:ext uri="{FF2B5EF4-FFF2-40B4-BE49-F238E27FC236}">
                  <a16:creationId xmlns:a16="http://schemas.microsoft.com/office/drawing/2014/main" id="{45D001E4-4686-4876-BEA5-2873AD306C88}"/>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a:extLst>
                <a:ext uri="{FF2B5EF4-FFF2-40B4-BE49-F238E27FC236}">
                  <a16:creationId xmlns:a16="http://schemas.microsoft.com/office/drawing/2014/main" id="{0592407D-DCD9-4746-8AB9-928269D6BD6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84562DBA-106F-4907-9527-CE27DF615098}"/>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AB2443DC-0B03-4FDE-A6B2-0CC3A5E37A51}"/>
              </a:ext>
            </a:extLst>
          </p:cNvPr>
          <p:cNvGrpSpPr>
            <a:grpSpLocks noChangeAspect="1"/>
          </p:cNvGrpSpPr>
          <p:nvPr/>
        </p:nvGrpSpPr>
        <p:grpSpPr>
          <a:xfrm rot="7200000">
            <a:off x="4686008" y="4531851"/>
            <a:ext cx="972000" cy="972000"/>
            <a:chOff x="4912918" y="2963818"/>
            <a:chExt cx="1080000" cy="1080000"/>
          </a:xfrm>
          <a:solidFill>
            <a:srgbClr val="FBE5D6">
              <a:alpha val="1176"/>
            </a:srgbClr>
          </a:solidFill>
        </p:grpSpPr>
        <p:sp>
          <p:nvSpPr>
            <p:cNvPr id="185" name="Freeform: Shape 212">
              <a:extLst>
                <a:ext uri="{FF2B5EF4-FFF2-40B4-BE49-F238E27FC236}">
                  <a16:creationId xmlns:a16="http://schemas.microsoft.com/office/drawing/2014/main" id="{353480EA-17A6-4F85-BCCA-FD8E4428A6A8}"/>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a:extLst>
                <a:ext uri="{FF2B5EF4-FFF2-40B4-BE49-F238E27FC236}">
                  <a16:creationId xmlns:a16="http://schemas.microsoft.com/office/drawing/2014/main" id="{EEB2755C-2387-4AC4-A58F-272B17DA1A5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AE1C0C1-B6A9-4DA5-8B3E-8110A0E0E7E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8CA4CB91-7C5E-45C8-9D85-B608DB73148B}"/>
              </a:ext>
            </a:extLst>
          </p:cNvPr>
          <p:cNvGrpSpPr>
            <a:grpSpLocks noChangeAspect="1"/>
          </p:cNvGrpSpPr>
          <p:nvPr/>
        </p:nvGrpSpPr>
        <p:grpSpPr>
          <a:xfrm rot="3600000">
            <a:off x="4686008" y="4531851"/>
            <a:ext cx="972000" cy="972000"/>
            <a:chOff x="4912918" y="2963818"/>
            <a:chExt cx="1080000" cy="1080000"/>
          </a:xfrm>
          <a:solidFill>
            <a:srgbClr val="FBE5D6">
              <a:alpha val="1176"/>
            </a:srgbClr>
          </a:solidFill>
        </p:grpSpPr>
        <p:sp>
          <p:nvSpPr>
            <p:cNvPr id="189" name="Freeform: Shape 216">
              <a:extLst>
                <a:ext uri="{FF2B5EF4-FFF2-40B4-BE49-F238E27FC236}">
                  <a16:creationId xmlns:a16="http://schemas.microsoft.com/office/drawing/2014/main" id="{84F8AC42-677A-487D-9A9F-C3EBA13782A0}"/>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a:extLst>
                <a:ext uri="{FF2B5EF4-FFF2-40B4-BE49-F238E27FC236}">
                  <a16:creationId xmlns:a16="http://schemas.microsoft.com/office/drawing/2014/main" id="{DE1124B9-B79E-4FA8-BB70-D733024DB819}"/>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D27C6E2-26B5-4F21-B41E-B86FEC22A711}"/>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58822B82-28C8-4EBB-B3E0-ED0D7C885B9E}"/>
              </a:ext>
            </a:extLst>
          </p:cNvPr>
          <p:cNvGrpSpPr>
            <a:grpSpLocks noChangeAspect="1"/>
          </p:cNvGrpSpPr>
          <p:nvPr/>
        </p:nvGrpSpPr>
        <p:grpSpPr>
          <a:xfrm>
            <a:off x="4686008" y="4531851"/>
            <a:ext cx="972000" cy="972000"/>
            <a:chOff x="4912918" y="2963818"/>
            <a:chExt cx="1080000" cy="1080000"/>
          </a:xfrm>
          <a:solidFill>
            <a:srgbClr val="FBE5D6">
              <a:alpha val="1176"/>
            </a:srgbClr>
          </a:solidFill>
        </p:grpSpPr>
        <p:sp>
          <p:nvSpPr>
            <p:cNvPr id="193" name="Freeform: Shape 220">
              <a:extLst>
                <a:ext uri="{FF2B5EF4-FFF2-40B4-BE49-F238E27FC236}">
                  <a16:creationId xmlns:a16="http://schemas.microsoft.com/office/drawing/2014/main" id="{52A04774-B8C0-4E41-A7F2-F080E6FF57E2}"/>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4">
                    <a:lumMod val="50000"/>
                  </a:schemeClr>
                </a:solidFill>
              </a:endParaRPr>
            </a:p>
          </p:txBody>
        </p:sp>
        <p:cxnSp>
          <p:nvCxnSpPr>
            <p:cNvPr id="194" name="Straight Connector 193">
              <a:extLst>
                <a:ext uri="{FF2B5EF4-FFF2-40B4-BE49-F238E27FC236}">
                  <a16:creationId xmlns:a16="http://schemas.microsoft.com/office/drawing/2014/main" id="{C4F282A2-CF0C-4493-A77A-F3EB3B2493A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822A8A8-9A48-444F-A72A-889409C21EBB}"/>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EDC0BA6E-1DDF-44C1-8628-A99CDF627289}"/>
              </a:ext>
            </a:extLst>
          </p:cNvPr>
          <p:cNvGrpSpPr>
            <a:grpSpLocks noChangeAspect="1"/>
          </p:cNvGrpSpPr>
          <p:nvPr/>
        </p:nvGrpSpPr>
        <p:grpSpPr>
          <a:xfrm rot="10800000">
            <a:off x="4686009" y="4531851"/>
            <a:ext cx="972000" cy="972000"/>
            <a:chOff x="4912918" y="2963818"/>
            <a:chExt cx="1080000" cy="1080000"/>
          </a:xfrm>
          <a:solidFill>
            <a:srgbClr val="FBE5D6">
              <a:alpha val="1176"/>
            </a:srgbClr>
          </a:solidFill>
        </p:grpSpPr>
        <p:sp>
          <p:nvSpPr>
            <p:cNvPr id="197" name="Freeform: Shape 224">
              <a:extLst>
                <a:ext uri="{FF2B5EF4-FFF2-40B4-BE49-F238E27FC236}">
                  <a16:creationId xmlns:a16="http://schemas.microsoft.com/office/drawing/2014/main" id="{352EF39A-2FD3-41D7-9CDE-3852C918B217}"/>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a:extLst>
                <a:ext uri="{FF2B5EF4-FFF2-40B4-BE49-F238E27FC236}">
                  <a16:creationId xmlns:a16="http://schemas.microsoft.com/office/drawing/2014/main" id="{283D7AC5-550A-497E-8C6C-5C3EA9323054}"/>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5304A66-2A39-4CCD-A9B3-474812347BB4}"/>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239" name="1 Picture 102">
            <a:extLst>
              <a:ext uri="{FF2B5EF4-FFF2-40B4-BE49-F238E27FC236}">
                <a16:creationId xmlns:a16="http://schemas.microsoft.com/office/drawing/2014/main" id="{FA1FF1C8-2125-427E-B28E-F895AC008E2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7652" r="8720" b="16294"/>
          <a:stretch/>
        </p:blipFill>
        <p:spPr>
          <a:xfrm>
            <a:off x="6146057" y="3978926"/>
            <a:ext cx="1017510" cy="1105849"/>
          </a:xfrm>
          <a:prstGeom prst="rect">
            <a:avLst/>
          </a:prstGeom>
          <a:ln>
            <a:noFill/>
          </a:ln>
        </p:spPr>
      </p:pic>
      <p:pic>
        <p:nvPicPr>
          <p:cNvPr id="240" name="2 Picture 101">
            <a:extLst>
              <a:ext uri="{FF2B5EF4-FFF2-40B4-BE49-F238E27FC236}">
                <a16:creationId xmlns:a16="http://schemas.microsoft.com/office/drawing/2014/main" id="{F1B25123-859C-404A-9132-67992818522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8349" b="89981" l="9854" r="89964">
                        <a14:foregroundMark x1="45255" y1="8349" x2="55109" y2="9091"/>
                      </a14:backgroundRemoval>
                    </a14:imgEffect>
                  </a14:imgLayer>
                </a14:imgProps>
              </a:ext>
              <a:ext uri="{28A0092B-C50C-407E-A947-70E740481C1C}">
                <a14:useLocalDpi xmlns:a14="http://schemas.microsoft.com/office/drawing/2010/main"/>
              </a:ext>
            </a:extLst>
          </a:blip>
          <a:srcRect l="15441" r="12603" b="11115"/>
          <a:stretch/>
        </p:blipFill>
        <p:spPr>
          <a:xfrm>
            <a:off x="6152611" y="3927299"/>
            <a:ext cx="1004402" cy="1209102"/>
          </a:xfrm>
          <a:prstGeom prst="rect">
            <a:avLst/>
          </a:prstGeom>
          <a:ln>
            <a:noFill/>
          </a:ln>
        </p:spPr>
      </p:pic>
      <p:pic>
        <p:nvPicPr>
          <p:cNvPr id="247" name="3 Picture 99">
            <a:extLst>
              <a:ext uri="{FF2B5EF4-FFF2-40B4-BE49-F238E27FC236}">
                <a16:creationId xmlns:a16="http://schemas.microsoft.com/office/drawing/2014/main" id="{2A46B59B-E2C3-429A-8657-83D050FF196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8534" b="89981" l="9877" r="89947">
                        <a14:foregroundMark x1="55379" y1="8534" x2="45326" y2="10390"/>
                        <a14:foregroundMark x1="18342" y1="26531" x2="18342" y2="28015"/>
                      </a14:backgroundRemoval>
                    </a14:imgEffect>
                  </a14:imgLayer>
                </a14:imgProps>
              </a:ext>
              <a:ext uri="{28A0092B-C50C-407E-A947-70E740481C1C}">
                <a14:useLocalDpi xmlns:a14="http://schemas.microsoft.com/office/drawing/2010/main"/>
              </a:ext>
            </a:extLst>
          </a:blip>
          <a:srcRect l="13780" t="4540" r="13667" b="15311"/>
          <a:stretch/>
        </p:blipFill>
        <p:spPr>
          <a:xfrm>
            <a:off x="6135271" y="3999669"/>
            <a:ext cx="1039083" cy="1064362"/>
          </a:xfrm>
          <a:prstGeom prst="rect">
            <a:avLst/>
          </a:prstGeom>
          <a:ln>
            <a:noFill/>
          </a:ln>
        </p:spPr>
      </p:pic>
      <p:pic>
        <p:nvPicPr>
          <p:cNvPr id="248" name="4 Picture 98">
            <a:extLst>
              <a:ext uri="{FF2B5EF4-FFF2-40B4-BE49-F238E27FC236}">
                <a16:creationId xmlns:a16="http://schemas.microsoft.com/office/drawing/2014/main" id="{781D6B1B-F251-4250-A3BF-2416E26D4B2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6341" b="89756" l="9814" r="89920">
                        <a14:foregroundMark x1="11406" y1="29024" x2="10875" y2="37317"/>
                        <a14:foregroundMark x1="14589" y1="22927" x2="45358" y2="6585"/>
                        <a14:foregroundMark x1="45358" y1="6585" x2="46154" y2="6829"/>
                        <a14:foregroundMark x1="15119" y1="22439" x2="12732" y2="25854"/>
                        <a14:foregroundMark x1="12202" y1="25366" x2="12202" y2="26829"/>
                        <a14:backgroundMark x1="11141" y1="24878" x2="9549" y2="28293"/>
                      </a14:backgroundRemoval>
                    </a14:imgEffect>
                  </a14:imgLayer>
                </a14:imgProps>
              </a:ext>
              <a:ext uri="{28A0092B-C50C-407E-A947-70E740481C1C}">
                <a14:useLocalDpi xmlns:a14="http://schemas.microsoft.com/office/drawing/2010/main"/>
              </a:ext>
            </a:extLst>
          </a:blip>
          <a:srcRect l="5879" t="4962" r="11260" b="14888"/>
          <a:stretch/>
        </p:blipFill>
        <p:spPr>
          <a:xfrm>
            <a:off x="6135270" y="4010691"/>
            <a:ext cx="1039085" cy="1042319"/>
          </a:xfrm>
          <a:prstGeom prst="rect">
            <a:avLst/>
          </a:prstGeom>
          <a:ln>
            <a:noFill/>
          </a:ln>
        </p:spPr>
      </p:pic>
      <p:pic>
        <p:nvPicPr>
          <p:cNvPr id="249" name="5 Picture 103">
            <a:extLst>
              <a:ext uri="{FF2B5EF4-FFF2-40B4-BE49-F238E27FC236}">
                <a16:creationId xmlns:a16="http://schemas.microsoft.com/office/drawing/2014/main" id="{41FC5484-E238-4A90-842F-8FDFCBC7B223}"/>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6865" b="89981" l="9833" r="89981">
                        <a14:foregroundMark x1="22449" y1="19852" x2="15213" y2="33210"/>
                        <a14:foregroundMark x1="15213" y1="33210" x2="15213" y2="37291"/>
                        <a14:foregroundMark x1="56586" y1="10575" x2="43414" y2="10204"/>
                        <a14:foregroundMark x1="51206" y1="6865" x2="46568" y2="7050"/>
                      </a14:backgroundRemoval>
                    </a14:imgEffect>
                  </a14:imgLayer>
                </a14:imgProps>
              </a:ext>
              <a:ext uri="{28A0092B-C50C-407E-A947-70E740481C1C}">
                <a14:useLocalDpi xmlns:a14="http://schemas.microsoft.com/office/drawing/2010/main"/>
              </a:ext>
            </a:extLst>
          </a:blip>
          <a:srcRect l="12140" r="13692" b="15063"/>
          <a:stretch/>
        </p:blipFill>
        <p:spPr>
          <a:xfrm>
            <a:off x="6136634" y="3978927"/>
            <a:ext cx="1036356" cy="1105847"/>
          </a:xfrm>
          <a:prstGeom prst="rect">
            <a:avLst/>
          </a:prstGeom>
          <a:ln>
            <a:noFill/>
          </a:ln>
        </p:spPr>
      </p:pic>
      <p:pic>
        <p:nvPicPr>
          <p:cNvPr id="250" name="6 Picture 100">
            <a:extLst>
              <a:ext uri="{FF2B5EF4-FFF2-40B4-BE49-F238E27FC236}">
                <a16:creationId xmlns:a16="http://schemas.microsoft.com/office/drawing/2014/main" id="{545C571A-1113-40CD-9769-8F3ED72E1984}"/>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9091" b="89796" l="9647" r="89796">
                        <a14:foregroundMark x1="52505" y1="9091" x2="39147" y2="10019"/>
                        <a14:foregroundMark x1="12801" y1="27644" x2="12801" y2="28942"/>
                      </a14:backgroundRemoval>
                    </a14:imgEffect>
                  </a14:imgLayer>
                </a14:imgProps>
              </a:ext>
              <a:ext uri="{28A0092B-C50C-407E-A947-70E740481C1C}">
                <a14:useLocalDpi xmlns:a14="http://schemas.microsoft.com/office/drawing/2010/main"/>
              </a:ext>
            </a:extLst>
          </a:blip>
          <a:srcRect l="7292" r="17368" b="13490"/>
          <a:stretch/>
        </p:blipFill>
        <p:spPr>
          <a:xfrm>
            <a:off x="6114415" y="3960250"/>
            <a:ext cx="1036356" cy="1139513"/>
          </a:xfrm>
          <a:prstGeom prst="rect">
            <a:avLst/>
          </a:prstGeom>
          <a:ln>
            <a:noFill/>
          </a:ln>
        </p:spPr>
      </p:pic>
      <p:pic>
        <p:nvPicPr>
          <p:cNvPr id="251" name="back dice spinner 1 Picture 97">
            <a:extLst>
              <a:ext uri="{FF2B5EF4-FFF2-40B4-BE49-F238E27FC236}">
                <a16:creationId xmlns:a16="http://schemas.microsoft.com/office/drawing/2014/main" id="{2FD39C04-CD9A-48A8-BE2D-D0FA751BE8E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9276" b="89981" l="9926" r="89890">
                        <a14:foregroundMark x1="25183" y1="21494" x2="20221" y2="36364"/>
                        <a14:foregroundMark x1="46691" y1="9276" x2="59375" y2="10204"/>
                        <a14:backgroundMark x1="26103" y1="19109" x2="26103" y2="19109"/>
                        <a14:backgroundMark x1="30331" y1="16141" x2="24081" y2="20408"/>
                      </a14:backgroundRemoval>
                    </a14:imgEffect>
                  </a14:imgLayer>
                </a14:imgProps>
              </a:ext>
              <a:ext uri="{28A0092B-C50C-407E-A947-70E740481C1C}">
                <a14:useLocalDpi xmlns:a14="http://schemas.microsoft.com/office/drawing/2010/main"/>
              </a:ext>
            </a:extLst>
          </a:blip>
          <a:srcRect l="15700" r="9519" b="12627"/>
          <a:stretch/>
        </p:blipFill>
        <p:spPr>
          <a:xfrm>
            <a:off x="6147340" y="3969199"/>
            <a:ext cx="1012088" cy="1121614"/>
          </a:xfrm>
          <a:prstGeom prst="rect">
            <a:avLst/>
          </a:prstGeom>
          <a:ln>
            <a:noFill/>
          </a:ln>
        </p:spPr>
      </p:pic>
      <p:grpSp>
        <p:nvGrpSpPr>
          <p:cNvPr id="252" name="Group 251">
            <a:extLst>
              <a:ext uri="{FF2B5EF4-FFF2-40B4-BE49-F238E27FC236}">
                <a16:creationId xmlns:a16="http://schemas.microsoft.com/office/drawing/2014/main" id="{5B8013CB-6F28-4FF8-ABD5-509FA477E637}"/>
              </a:ext>
            </a:extLst>
          </p:cNvPr>
          <p:cNvGrpSpPr>
            <a:grpSpLocks noChangeAspect="1"/>
          </p:cNvGrpSpPr>
          <p:nvPr/>
        </p:nvGrpSpPr>
        <p:grpSpPr>
          <a:xfrm rot="18000000">
            <a:off x="6145961" y="4036416"/>
            <a:ext cx="972000" cy="972000"/>
            <a:chOff x="4912918" y="2963818"/>
            <a:chExt cx="1080000" cy="1080000"/>
          </a:xfrm>
          <a:solidFill>
            <a:srgbClr val="FBE5D6">
              <a:alpha val="1176"/>
            </a:srgbClr>
          </a:solidFill>
        </p:grpSpPr>
        <p:sp>
          <p:nvSpPr>
            <p:cNvPr id="253" name="Freeform: Shape 204">
              <a:extLst>
                <a:ext uri="{FF2B5EF4-FFF2-40B4-BE49-F238E27FC236}">
                  <a16:creationId xmlns:a16="http://schemas.microsoft.com/office/drawing/2014/main" id="{C6D1E33C-B7C8-42B4-B905-10EFC0A72FF3}"/>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a:extLst>
                <a:ext uri="{FF2B5EF4-FFF2-40B4-BE49-F238E27FC236}">
                  <a16:creationId xmlns:a16="http://schemas.microsoft.com/office/drawing/2014/main" id="{B527678D-B28F-44FB-AF1E-0435E023210F}"/>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C5AD7DAC-7C40-48C1-99BD-35A08A2331F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2FE453AA-0462-4303-A476-13B663F73C92}"/>
              </a:ext>
            </a:extLst>
          </p:cNvPr>
          <p:cNvGrpSpPr>
            <a:grpSpLocks noChangeAspect="1"/>
          </p:cNvGrpSpPr>
          <p:nvPr/>
        </p:nvGrpSpPr>
        <p:grpSpPr>
          <a:xfrm rot="14400000">
            <a:off x="6145961" y="4036416"/>
            <a:ext cx="972000" cy="972000"/>
            <a:chOff x="4912918" y="2963818"/>
            <a:chExt cx="1080000" cy="1080000"/>
          </a:xfrm>
          <a:solidFill>
            <a:srgbClr val="FBE5D6">
              <a:alpha val="1176"/>
            </a:srgbClr>
          </a:solidFill>
        </p:grpSpPr>
        <p:sp>
          <p:nvSpPr>
            <p:cNvPr id="257" name="Freeform: Shape 208">
              <a:extLst>
                <a:ext uri="{FF2B5EF4-FFF2-40B4-BE49-F238E27FC236}">
                  <a16:creationId xmlns:a16="http://schemas.microsoft.com/office/drawing/2014/main" id="{4F7C99D0-B7E1-47A4-B53B-AB77EBFE723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a:extLst>
                <a:ext uri="{FF2B5EF4-FFF2-40B4-BE49-F238E27FC236}">
                  <a16:creationId xmlns:a16="http://schemas.microsoft.com/office/drawing/2014/main" id="{AE6701CE-C14A-4380-A69E-DB682F731AA7}"/>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3E198BFD-C4A6-4FB7-AD42-104926F3F43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5A09F8DA-934C-4CED-941F-C84267382B44}"/>
              </a:ext>
            </a:extLst>
          </p:cNvPr>
          <p:cNvGrpSpPr>
            <a:grpSpLocks noChangeAspect="1"/>
          </p:cNvGrpSpPr>
          <p:nvPr/>
        </p:nvGrpSpPr>
        <p:grpSpPr>
          <a:xfrm rot="7200000">
            <a:off x="6145961" y="4036416"/>
            <a:ext cx="972000" cy="972000"/>
            <a:chOff x="4912918" y="2963818"/>
            <a:chExt cx="1080000" cy="1080000"/>
          </a:xfrm>
          <a:solidFill>
            <a:srgbClr val="FBE5D6">
              <a:alpha val="1176"/>
            </a:srgbClr>
          </a:solidFill>
        </p:grpSpPr>
        <p:sp>
          <p:nvSpPr>
            <p:cNvPr id="261" name="Freeform: Shape 212">
              <a:extLst>
                <a:ext uri="{FF2B5EF4-FFF2-40B4-BE49-F238E27FC236}">
                  <a16:creationId xmlns:a16="http://schemas.microsoft.com/office/drawing/2014/main" id="{B0EB514A-281A-4A46-9743-87DAE7CE32EA}"/>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2" name="Straight Connector 261">
              <a:extLst>
                <a:ext uri="{FF2B5EF4-FFF2-40B4-BE49-F238E27FC236}">
                  <a16:creationId xmlns:a16="http://schemas.microsoft.com/office/drawing/2014/main" id="{2140EA21-084A-435D-92DF-A25C158B50B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99C7D191-680A-4AA0-B9C5-D73895C3A9E5}"/>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A6DA2263-7789-40EC-85D4-19B3E11A0933}"/>
              </a:ext>
            </a:extLst>
          </p:cNvPr>
          <p:cNvGrpSpPr>
            <a:grpSpLocks noChangeAspect="1"/>
          </p:cNvGrpSpPr>
          <p:nvPr/>
        </p:nvGrpSpPr>
        <p:grpSpPr>
          <a:xfrm rot="3600000">
            <a:off x="6145961" y="4036416"/>
            <a:ext cx="972000" cy="972000"/>
            <a:chOff x="4912918" y="2963818"/>
            <a:chExt cx="1080000" cy="1080000"/>
          </a:xfrm>
          <a:solidFill>
            <a:srgbClr val="FBE5D6">
              <a:alpha val="1176"/>
            </a:srgbClr>
          </a:solidFill>
        </p:grpSpPr>
        <p:sp>
          <p:nvSpPr>
            <p:cNvPr id="265" name="Freeform: Shape 216">
              <a:extLst>
                <a:ext uri="{FF2B5EF4-FFF2-40B4-BE49-F238E27FC236}">
                  <a16:creationId xmlns:a16="http://schemas.microsoft.com/office/drawing/2014/main" id="{90E94888-9D71-4402-914F-F918FDEEAC81}"/>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6" name="Straight Connector 265">
              <a:extLst>
                <a:ext uri="{FF2B5EF4-FFF2-40B4-BE49-F238E27FC236}">
                  <a16:creationId xmlns:a16="http://schemas.microsoft.com/office/drawing/2014/main" id="{1F0C306C-CB88-413C-9B26-7A57361278BA}"/>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50D82E42-C927-4AD7-9289-CBEF03185CCC}"/>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9D3E3538-052A-430E-A199-A88D5215133D}"/>
              </a:ext>
            </a:extLst>
          </p:cNvPr>
          <p:cNvGrpSpPr>
            <a:grpSpLocks noChangeAspect="1"/>
          </p:cNvGrpSpPr>
          <p:nvPr/>
        </p:nvGrpSpPr>
        <p:grpSpPr>
          <a:xfrm>
            <a:off x="6145961" y="4036416"/>
            <a:ext cx="972000" cy="972000"/>
            <a:chOff x="4912918" y="2963818"/>
            <a:chExt cx="1080000" cy="1080000"/>
          </a:xfrm>
          <a:solidFill>
            <a:srgbClr val="FBE5D6">
              <a:alpha val="1176"/>
            </a:srgbClr>
          </a:solidFill>
        </p:grpSpPr>
        <p:sp>
          <p:nvSpPr>
            <p:cNvPr id="269" name="Freeform: Shape 220">
              <a:extLst>
                <a:ext uri="{FF2B5EF4-FFF2-40B4-BE49-F238E27FC236}">
                  <a16:creationId xmlns:a16="http://schemas.microsoft.com/office/drawing/2014/main" id="{F3104A11-D183-4AF8-A9F5-E3FE60127892}"/>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4">
                    <a:lumMod val="50000"/>
                  </a:schemeClr>
                </a:solidFill>
              </a:endParaRPr>
            </a:p>
          </p:txBody>
        </p:sp>
        <p:cxnSp>
          <p:nvCxnSpPr>
            <p:cNvPr id="270" name="Straight Connector 269">
              <a:extLst>
                <a:ext uri="{FF2B5EF4-FFF2-40B4-BE49-F238E27FC236}">
                  <a16:creationId xmlns:a16="http://schemas.microsoft.com/office/drawing/2014/main" id="{BB21B545-10B4-4BC0-8702-55A38933020D}"/>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06D6045-A3AD-46A0-A08A-B8D15DE63800}"/>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grpSp>
        <p:nvGrpSpPr>
          <p:cNvPr id="272" name="Group 271">
            <a:extLst>
              <a:ext uri="{FF2B5EF4-FFF2-40B4-BE49-F238E27FC236}">
                <a16:creationId xmlns:a16="http://schemas.microsoft.com/office/drawing/2014/main" id="{FC84A5BE-44EF-4DCF-A701-7E20E704CF23}"/>
              </a:ext>
            </a:extLst>
          </p:cNvPr>
          <p:cNvGrpSpPr>
            <a:grpSpLocks noChangeAspect="1"/>
          </p:cNvGrpSpPr>
          <p:nvPr/>
        </p:nvGrpSpPr>
        <p:grpSpPr>
          <a:xfrm rot="10800000">
            <a:off x="6145962" y="4036416"/>
            <a:ext cx="972000" cy="972000"/>
            <a:chOff x="4912918" y="2963818"/>
            <a:chExt cx="1080000" cy="1080000"/>
          </a:xfrm>
          <a:solidFill>
            <a:srgbClr val="FBE5D6">
              <a:alpha val="1176"/>
            </a:srgbClr>
          </a:solidFill>
        </p:grpSpPr>
        <p:sp>
          <p:nvSpPr>
            <p:cNvPr id="273" name="Freeform: Shape 224">
              <a:extLst>
                <a:ext uri="{FF2B5EF4-FFF2-40B4-BE49-F238E27FC236}">
                  <a16:creationId xmlns:a16="http://schemas.microsoft.com/office/drawing/2014/main" id="{D9656AB0-C8CB-453F-875E-25105CAF3B3C}"/>
                </a:ext>
              </a:extLst>
            </p:cNvPr>
            <p:cNvSpPr/>
            <p:nvPr/>
          </p:nvSpPr>
          <p:spPr>
            <a:xfrm>
              <a:off x="4912918" y="2963818"/>
              <a:ext cx="1080000" cy="1080000"/>
            </a:xfrm>
            <a:custGeom>
              <a:avLst/>
              <a:gdLst>
                <a:gd name="connsiteX0" fmla="*/ 559576 w 1080000"/>
                <a:gd name="connsiteY0" fmla="*/ 1078027 h 1080000"/>
                <a:gd name="connsiteX1" fmla="*/ 540000 w 1080000"/>
                <a:gd name="connsiteY1" fmla="*/ 1080000 h 1080000"/>
                <a:gd name="connsiteX2" fmla="*/ 524673 w 1080000"/>
                <a:gd name="connsiteY2" fmla="*/ 1078455 h 1080000"/>
                <a:gd name="connsiteX3" fmla="*/ 423976 w 1080000"/>
                <a:gd name="connsiteY3" fmla="*/ 1066796 h 1080000"/>
                <a:gd name="connsiteX4" fmla="*/ 453235 w 1080000"/>
                <a:gd name="connsiteY4" fmla="*/ 1071254 h 1080000"/>
                <a:gd name="connsiteX5" fmla="*/ 431171 w 1080000"/>
                <a:gd name="connsiteY5" fmla="*/ 1069029 h 1080000"/>
                <a:gd name="connsiteX6" fmla="*/ 663007 w 1080000"/>
                <a:gd name="connsiteY6" fmla="*/ 1064628 h 1080000"/>
                <a:gd name="connsiteX7" fmla="*/ 648829 w 1080000"/>
                <a:gd name="connsiteY7" fmla="*/ 1069029 h 1080000"/>
                <a:gd name="connsiteX8" fmla="*/ 625567 w 1080000"/>
                <a:gd name="connsiteY8" fmla="*/ 1071374 h 1080000"/>
                <a:gd name="connsiteX9" fmla="*/ 757161 w 1080000"/>
                <a:gd name="connsiteY9" fmla="*/ 1033782 h 1080000"/>
                <a:gd name="connsiteX10" fmla="*/ 750193 w 1080000"/>
                <a:gd name="connsiteY10" fmla="*/ 1037564 h 1080000"/>
                <a:gd name="connsiteX11" fmla="*/ 724029 w 1080000"/>
                <a:gd name="connsiteY11" fmla="*/ 1045686 h 1080000"/>
                <a:gd name="connsiteX12" fmla="*/ 314454 w 1080000"/>
                <a:gd name="connsiteY12" fmla="*/ 1029230 h 1080000"/>
                <a:gd name="connsiteX13" fmla="*/ 332135 w 1080000"/>
                <a:gd name="connsiteY13" fmla="*/ 1038287 h 1080000"/>
                <a:gd name="connsiteX14" fmla="*/ 329808 w 1080000"/>
                <a:gd name="connsiteY14" fmla="*/ 1037564 h 1080000"/>
                <a:gd name="connsiteX15" fmla="*/ 842738 w 1080000"/>
                <a:gd name="connsiteY15" fmla="*/ 987101 h 1080000"/>
                <a:gd name="connsiteX16" fmla="*/ 841919 w 1080000"/>
                <a:gd name="connsiteY16" fmla="*/ 987777 h 1080000"/>
                <a:gd name="connsiteX17" fmla="*/ 841838 w 1080000"/>
                <a:gd name="connsiteY17" fmla="*/ 987821 h 1080000"/>
                <a:gd name="connsiteX18" fmla="*/ 219473 w 1080000"/>
                <a:gd name="connsiteY18" fmla="*/ 972423 h 1080000"/>
                <a:gd name="connsiteX19" fmla="*/ 246588 w 1080000"/>
                <a:gd name="connsiteY19" fmla="*/ 992394 h 1080000"/>
                <a:gd name="connsiteX20" fmla="*/ 238081 w 1080000"/>
                <a:gd name="connsiteY20" fmla="*/ 987777 h 1080000"/>
                <a:gd name="connsiteX21" fmla="*/ 144838 w 1080000"/>
                <a:gd name="connsiteY21" fmla="*/ 905688 h 1080000"/>
                <a:gd name="connsiteX22" fmla="*/ 170486 w 1080000"/>
                <a:gd name="connsiteY22" fmla="*/ 932006 h 1080000"/>
                <a:gd name="connsiteX23" fmla="*/ 158163 w 1080000"/>
                <a:gd name="connsiteY23" fmla="*/ 921838 h 1080000"/>
                <a:gd name="connsiteX24" fmla="*/ 936735 w 1080000"/>
                <a:gd name="connsiteY24" fmla="*/ 903783 h 1080000"/>
                <a:gd name="connsiteX25" fmla="*/ 921838 w 1080000"/>
                <a:gd name="connsiteY25" fmla="*/ 921838 h 1080000"/>
                <a:gd name="connsiteX26" fmla="*/ 916242 w 1080000"/>
                <a:gd name="connsiteY26" fmla="*/ 926455 h 1080000"/>
                <a:gd name="connsiteX27" fmla="*/ 83995 w 1080000"/>
                <a:gd name="connsiteY27" fmla="*/ 826759 h 1080000"/>
                <a:gd name="connsiteX28" fmla="*/ 106605 w 1080000"/>
                <a:gd name="connsiteY28" fmla="*/ 859350 h 1080000"/>
                <a:gd name="connsiteX29" fmla="*/ 92224 w 1080000"/>
                <a:gd name="connsiteY29" fmla="*/ 841919 h 1080000"/>
                <a:gd name="connsiteX30" fmla="*/ 998322 w 1080000"/>
                <a:gd name="connsiteY30" fmla="*/ 822492 h 1080000"/>
                <a:gd name="connsiteX31" fmla="*/ 987777 w 1080000"/>
                <a:gd name="connsiteY31" fmla="*/ 841919 h 1080000"/>
                <a:gd name="connsiteX32" fmla="*/ 978399 w 1080000"/>
                <a:gd name="connsiteY32" fmla="*/ 853285 h 1080000"/>
                <a:gd name="connsiteX33" fmla="*/ 39058 w 1080000"/>
                <a:gd name="connsiteY33" fmla="*/ 739309 h 1080000"/>
                <a:gd name="connsiteX34" fmla="*/ 55551 w 1080000"/>
                <a:gd name="connsiteY34" fmla="*/ 774354 h 1080000"/>
                <a:gd name="connsiteX35" fmla="*/ 42436 w 1080000"/>
                <a:gd name="connsiteY35" fmla="*/ 750193 h 1080000"/>
                <a:gd name="connsiteX36" fmla="*/ 1042433 w 1080000"/>
                <a:gd name="connsiteY36" fmla="*/ 734510 h 1080000"/>
                <a:gd name="connsiteX37" fmla="*/ 1037564 w 1080000"/>
                <a:gd name="connsiteY37" fmla="*/ 750193 h 1080000"/>
                <a:gd name="connsiteX38" fmla="*/ 1027209 w 1080000"/>
                <a:gd name="connsiteY38" fmla="*/ 769271 h 1080000"/>
                <a:gd name="connsiteX39" fmla="*/ 10669 w 1080000"/>
                <a:gd name="connsiteY39" fmla="*/ 645830 h 1080000"/>
                <a:gd name="connsiteX40" fmla="*/ 16658 w 1080000"/>
                <a:gd name="connsiteY40" fmla="*/ 667150 h 1080000"/>
                <a:gd name="connsiteX41" fmla="*/ 10971 w 1080000"/>
                <a:gd name="connsiteY41" fmla="*/ 648829 h 1080000"/>
                <a:gd name="connsiteX42" fmla="*/ 1069907 w 1080000"/>
                <a:gd name="connsiteY42" fmla="*/ 640120 h 1080000"/>
                <a:gd name="connsiteX43" fmla="*/ 1069029 w 1080000"/>
                <a:gd name="connsiteY43" fmla="*/ 648829 h 1080000"/>
                <a:gd name="connsiteX44" fmla="*/ 1061577 w 1080000"/>
                <a:gd name="connsiteY44" fmla="*/ 672838 h 1080000"/>
                <a:gd name="connsiteX45" fmla="*/ 2109 w 1080000"/>
                <a:gd name="connsiteY45" fmla="*/ 519082 h 1080000"/>
                <a:gd name="connsiteX46" fmla="*/ 690 w 1080000"/>
                <a:gd name="connsiteY46" fmla="*/ 546846 h 1080000"/>
                <a:gd name="connsiteX47" fmla="*/ 0 w 1080000"/>
                <a:gd name="connsiteY47" fmla="*/ 540000 h 1080000"/>
                <a:gd name="connsiteX48" fmla="*/ 17052 w 1080000"/>
                <a:gd name="connsiteY48" fmla="*/ 411582 h 1080000"/>
                <a:gd name="connsiteX49" fmla="*/ 9320 w 1080000"/>
                <a:gd name="connsiteY49" fmla="*/ 447546 h 1080000"/>
                <a:gd name="connsiteX50" fmla="*/ 10971 w 1080000"/>
                <a:gd name="connsiteY50" fmla="*/ 431171 h 1080000"/>
                <a:gd name="connsiteX51" fmla="*/ 48945 w 1080000"/>
                <a:gd name="connsiteY51" fmla="*/ 317816 h 1080000"/>
                <a:gd name="connsiteX52" fmla="*/ 35500 w 1080000"/>
                <a:gd name="connsiteY52" fmla="*/ 352153 h 1080000"/>
                <a:gd name="connsiteX53" fmla="*/ 42436 w 1080000"/>
                <a:gd name="connsiteY53" fmla="*/ 329808 h 1080000"/>
                <a:gd name="connsiteX54" fmla="*/ 96245 w 1080000"/>
                <a:gd name="connsiteY54" fmla="*/ 233207 h 1080000"/>
                <a:gd name="connsiteX55" fmla="*/ 80548 w 1080000"/>
                <a:gd name="connsiteY55" fmla="*/ 259593 h 1080000"/>
                <a:gd name="connsiteX56" fmla="*/ 92224 w 1080000"/>
                <a:gd name="connsiteY56" fmla="*/ 238081 h 1080000"/>
                <a:gd name="connsiteX57" fmla="*/ 158278 w 1080000"/>
                <a:gd name="connsiteY57" fmla="*/ 158067 h 1080000"/>
                <a:gd name="connsiteX58" fmla="*/ 156841 w 1080000"/>
                <a:gd name="connsiteY58" fmla="*/ 159764 h 1080000"/>
                <a:gd name="connsiteX59" fmla="*/ 158163 w 1080000"/>
                <a:gd name="connsiteY59" fmla="*/ 158162 h 1080000"/>
                <a:gd name="connsiteX60" fmla="*/ 259412 w 1080000"/>
                <a:gd name="connsiteY60" fmla="*/ 80646 h 1080000"/>
                <a:gd name="connsiteX61" fmla="*/ 233433 w 1080000"/>
                <a:gd name="connsiteY61" fmla="*/ 96058 h 1080000"/>
                <a:gd name="connsiteX62" fmla="*/ 238081 w 1080000"/>
                <a:gd name="connsiteY62" fmla="*/ 92224 h 1080000"/>
                <a:gd name="connsiteX63" fmla="*/ 809260 w 1080000"/>
                <a:gd name="connsiteY63" fmla="*/ 74496 h 1080000"/>
                <a:gd name="connsiteX64" fmla="*/ 841919 w 1080000"/>
                <a:gd name="connsiteY64" fmla="*/ 92224 h 1080000"/>
                <a:gd name="connsiteX65" fmla="*/ 1080000 w 1080000"/>
                <a:gd name="connsiteY65" fmla="*/ 540000 h 1080000"/>
                <a:gd name="connsiteX66" fmla="*/ 540000 w 1080000"/>
                <a:gd name="connsiteY66" fmla="*/ 540000 h 1080000"/>
                <a:gd name="connsiteX67" fmla="*/ 739585 w 1080000"/>
                <a:gd name="connsiteY67" fmla="*/ 39143 h 1080000"/>
                <a:gd name="connsiteX68" fmla="*/ 750193 w 1080000"/>
                <a:gd name="connsiteY68" fmla="*/ 42436 h 1080000"/>
                <a:gd name="connsiteX69" fmla="*/ 774457 w 1080000"/>
                <a:gd name="connsiteY69" fmla="*/ 55606 h 1080000"/>
                <a:gd name="connsiteX70" fmla="*/ 352292 w 1080000"/>
                <a:gd name="connsiteY70" fmla="*/ 35456 h 1080000"/>
                <a:gd name="connsiteX71" fmla="*/ 318057 w 1080000"/>
                <a:gd name="connsiteY71" fmla="*/ 48814 h 1080000"/>
                <a:gd name="connsiteX72" fmla="*/ 329808 w 1080000"/>
                <a:gd name="connsiteY72" fmla="*/ 42436 h 1080000"/>
                <a:gd name="connsiteX73" fmla="*/ 646120 w 1080000"/>
                <a:gd name="connsiteY73" fmla="*/ 10698 h 1080000"/>
                <a:gd name="connsiteX74" fmla="*/ 648829 w 1080000"/>
                <a:gd name="connsiteY74" fmla="*/ 10971 h 1080000"/>
                <a:gd name="connsiteX75" fmla="*/ 666273 w 1080000"/>
                <a:gd name="connsiteY75" fmla="*/ 16386 h 1080000"/>
                <a:gd name="connsiteX76" fmla="*/ 447772 w 1080000"/>
                <a:gd name="connsiteY76" fmla="*/ 9298 h 1080000"/>
                <a:gd name="connsiteX77" fmla="*/ 411789 w 1080000"/>
                <a:gd name="connsiteY77" fmla="*/ 16988 h 1080000"/>
                <a:gd name="connsiteX78" fmla="*/ 431171 w 1080000"/>
                <a:gd name="connsiteY78" fmla="*/ 10971 h 1080000"/>
                <a:gd name="connsiteX79" fmla="*/ 540000 w 1080000"/>
                <a:gd name="connsiteY79" fmla="*/ 0 h 1080000"/>
                <a:gd name="connsiteX80" fmla="*/ 547118 w 1080000"/>
                <a:gd name="connsiteY80" fmla="*/ 718 h 1080000"/>
                <a:gd name="connsiteX81" fmla="*/ 518939 w 1080000"/>
                <a:gd name="connsiteY81" fmla="*/ 2123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80000" h="1080000">
                  <a:moveTo>
                    <a:pt x="559576" y="1078027"/>
                  </a:moveTo>
                  <a:lnTo>
                    <a:pt x="540000" y="1080000"/>
                  </a:lnTo>
                  <a:lnTo>
                    <a:pt x="524673" y="1078455"/>
                  </a:lnTo>
                  <a:close/>
                  <a:moveTo>
                    <a:pt x="423976" y="1066796"/>
                  </a:moveTo>
                  <a:lnTo>
                    <a:pt x="453235" y="1071254"/>
                  </a:lnTo>
                  <a:lnTo>
                    <a:pt x="431171" y="1069029"/>
                  </a:lnTo>
                  <a:close/>
                  <a:moveTo>
                    <a:pt x="663007" y="1064628"/>
                  </a:moveTo>
                  <a:lnTo>
                    <a:pt x="648829" y="1069029"/>
                  </a:lnTo>
                  <a:lnTo>
                    <a:pt x="625567" y="1071374"/>
                  </a:lnTo>
                  <a:close/>
                  <a:moveTo>
                    <a:pt x="757161" y="1033782"/>
                  </a:moveTo>
                  <a:lnTo>
                    <a:pt x="750193" y="1037564"/>
                  </a:lnTo>
                  <a:lnTo>
                    <a:pt x="724029" y="1045686"/>
                  </a:lnTo>
                  <a:close/>
                  <a:moveTo>
                    <a:pt x="314454" y="1029230"/>
                  </a:moveTo>
                  <a:lnTo>
                    <a:pt x="332135" y="1038287"/>
                  </a:lnTo>
                  <a:lnTo>
                    <a:pt x="329808" y="1037564"/>
                  </a:lnTo>
                  <a:close/>
                  <a:moveTo>
                    <a:pt x="842738" y="987101"/>
                  </a:moveTo>
                  <a:lnTo>
                    <a:pt x="841919" y="987777"/>
                  </a:lnTo>
                  <a:lnTo>
                    <a:pt x="841838" y="987821"/>
                  </a:lnTo>
                  <a:close/>
                  <a:moveTo>
                    <a:pt x="219473" y="972423"/>
                  </a:moveTo>
                  <a:lnTo>
                    <a:pt x="246588" y="992394"/>
                  </a:lnTo>
                  <a:lnTo>
                    <a:pt x="238081" y="987777"/>
                  </a:lnTo>
                  <a:close/>
                  <a:moveTo>
                    <a:pt x="144838" y="905688"/>
                  </a:moveTo>
                  <a:lnTo>
                    <a:pt x="170486" y="932006"/>
                  </a:lnTo>
                  <a:lnTo>
                    <a:pt x="158163" y="921838"/>
                  </a:lnTo>
                  <a:close/>
                  <a:moveTo>
                    <a:pt x="936735" y="903783"/>
                  </a:moveTo>
                  <a:lnTo>
                    <a:pt x="921838" y="921838"/>
                  </a:lnTo>
                  <a:lnTo>
                    <a:pt x="916242" y="926455"/>
                  </a:lnTo>
                  <a:close/>
                  <a:moveTo>
                    <a:pt x="83995" y="826759"/>
                  </a:moveTo>
                  <a:lnTo>
                    <a:pt x="106605" y="859350"/>
                  </a:lnTo>
                  <a:lnTo>
                    <a:pt x="92224" y="841919"/>
                  </a:lnTo>
                  <a:close/>
                  <a:moveTo>
                    <a:pt x="998322" y="822492"/>
                  </a:moveTo>
                  <a:lnTo>
                    <a:pt x="987777" y="841919"/>
                  </a:lnTo>
                  <a:lnTo>
                    <a:pt x="978399" y="853285"/>
                  </a:lnTo>
                  <a:close/>
                  <a:moveTo>
                    <a:pt x="39058" y="739309"/>
                  </a:moveTo>
                  <a:lnTo>
                    <a:pt x="55551" y="774354"/>
                  </a:lnTo>
                  <a:lnTo>
                    <a:pt x="42436" y="750193"/>
                  </a:lnTo>
                  <a:close/>
                  <a:moveTo>
                    <a:pt x="1042433" y="734510"/>
                  </a:moveTo>
                  <a:lnTo>
                    <a:pt x="1037564" y="750193"/>
                  </a:lnTo>
                  <a:lnTo>
                    <a:pt x="1027209" y="769271"/>
                  </a:lnTo>
                  <a:close/>
                  <a:moveTo>
                    <a:pt x="10669" y="645830"/>
                  </a:moveTo>
                  <a:lnTo>
                    <a:pt x="16658" y="667150"/>
                  </a:lnTo>
                  <a:lnTo>
                    <a:pt x="10971" y="648829"/>
                  </a:lnTo>
                  <a:close/>
                  <a:moveTo>
                    <a:pt x="1069907" y="640120"/>
                  </a:moveTo>
                  <a:lnTo>
                    <a:pt x="1069029" y="648829"/>
                  </a:lnTo>
                  <a:lnTo>
                    <a:pt x="1061577" y="672838"/>
                  </a:lnTo>
                  <a:close/>
                  <a:moveTo>
                    <a:pt x="2109" y="519082"/>
                  </a:moveTo>
                  <a:lnTo>
                    <a:pt x="690" y="546846"/>
                  </a:lnTo>
                  <a:lnTo>
                    <a:pt x="0" y="540000"/>
                  </a:lnTo>
                  <a:close/>
                  <a:moveTo>
                    <a:pt x="17052" y="411582"/>
                  </a:moveTo>
                  <a:lnTo>
                    <a:pt x="9320" y="447546"/>
                  </a:lnTo>
                  <a:lnTo>
                    <a:pt x="10971" y="431171"/>
                  </a:lnTo>
                  <a:close/>
                  <a:moveTo>
                    <a:pt x="48945" y="317816"/>
                  </a:moveTo>
                  <a:lnTo>
                    <a:pt x="35500" y="352153"/>
                  </a:lnTo>
                  <a:lnTo>
                    <a:pt x="42436" y="329808"/>
                  </a:lnTo>
                  <a:close/>
                  <a:moveTo>
                    <a:pt x="96245" y="233207"/>
                  </a:moveTo>
                  <a:lnTo>
                    <a:pt x="80548" y="259593"/>
                  </a:lnTo>
                  <a:lnTo>
                    <a:pt x="92224" y="238081"/>
                  </a:lnTo>
                  <a:close/>
                  <a:moveTo>
                    <a:pt x="158278" y="158067"/>
                  </a:moveTo>
                  <a:lnTo>
                    <a:pt x="156841" y="159764"/>
                  </a:lnTo>
                  <a:lnTo>
                    <a:pt x="158163" y="158162"/>
                  </a:lnTo>
                  <a:close/>
                  <a:moveTo>
                    <a:pt x="259412" y="80646"/>
                  </a:moveTo>
                  <a:lnTo>
                    <a:pt x="233433" y="96058"/>
                  </a:lnTo>
                  <a:lnTo>
                    <a:pt x="238081" y="92224"/>
                  </a:lnTo>
                  <a:close/>
                  <a:moveTo>
                    <a:pt x="809260" y="74496"/>
                  </a:moveTo>
                  <a:lnTo>
                    <a:pt x="841919" y="92224"/>
                  </a:lnTo>
                  <a:cubicBezTo>
                    <a:pt x="985560" y="189265"/>
                    <a:pt x="1080000" y="353604"/>
                    <a:pt x="1080000" y="540000"/>
                  </a:cubicBezTo>
                  <a:lnTo>
                    <a:pt x="540000" y="540000"/>
                  </a:lnTo>
                  <a:close/>
                  <a:moveTo>
                    <a:pt x="739585" y="39143"/>
                  </a:moveTo>
                  <a:lnTo>
                    <a:pt x="750193" y="42436"/>
                  </a:lnTo>
                  <a:lnTo>
                    <a:pt x="774457" y="55606"/>
                  </a:lnTo>
                  <a:close/>
                  <a:moveTo>
                    <a:pt x="352292" y="35456"/>
                  </a:moveTo>
                  <a:lnTo>
                    <a:pt x="318057" y="48814"/>
                  </a:lnTo>
                  <a:lnTo>
                    <a:pt x="329808" y="42436"/>
                  </a:lnTo>
                  <a:close/>
                  <a:moveTo>
                    <a:pt x="646120" y="10698"/>
                  </a:moveTo>
                  <a:lnTo>
                    <a:pt x="648829" y="10971"/>
                  </a:lnTo>
                  <a:lnTo>
                    <a:pt x="666273" y="16386"/>
                  </a:lnTo>
                  <a:close/>
                  <a:moveTo>
                    <a:pt x="447772" y="9298"/>
                  </a:moveTo>
                  <a:lnTo>
                    <a:pt x="411789" y="16988"/>
                  </a:lnTo>
                  <a:lnTo>
                    <a:pt x="431171" y="10971"/>
                  </a:lnTo>
                  <a:close/>
                  <a:moveTo>
                    <a:pt x="540000" y="0"/>
                  </a:moveTo>
                  <a:lnTo>
                    <a:pt x="547118" y="718"/>
                  </a:lnTo>
                  <a:lnTo>
                    <a:pt x="518939" y="2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4" name="Straight Connector 273">
              <a:extLst>
                <a:ext uri="{FF2B5EF4-FFF2-40B4-BE49-F238E27FC236}">
                  <a16:creationId xmlns:a16="http://schemas.microsoft.com/office/drawing/2014/main" id="{BD169B11-737F-4423-A60D-FB5C8F917020}"/>
                </a:ext>
              </a:extLst>
            </p:cNvPr>
            <p:cNvCxnSpPr>
              <a:cxnSpLocks/>
            </p:cNvCxnSpPr>
            <p:nvPr/>
          </p:nvCxnSpPr>
          <p:spPr>
            <a:xfrm flipH="1">
              <a:off x="5183400" y="3035572"/>
              <a:ext cx="539862" cy="935067"/>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416A2601-33F2-4DCC-939C-8C76118B983F}"/>
                </a:ext>
              </a:extLst>
            </p:cNvPr>
            <p:cNvCxnSpPr>
              <a:cxnSpLocks/>
            </p:cNvCxnSpPr>
            <p:nvPr/>
          </p:nvCxnSpPr>
          <p:spPr>
            <a:xfrm flipH="1" flipV="1">
              <a:off x="4912918" y="3503818"/>
              <a:ext cx="1076512" cy="2"/>
            </a:xfrm>
            <a:prstGeom prst="line">
              <a:avLst/>
            </a:prstGeom>
            <a:grpFill/>
            <a:ln w="3175">
              <a:noFill/>
            </a:ln>
          </p:spPr>
          <p:style>
            <a:lnRef idx="1">
              <a:schemeClr val="accent1"/>
            </a:lnRef>
            <a:fillRef idx="0">
              <a:schemeClr val="accent1"/>
            </a:fillRef>
            <a:effectRef idx="0">
              <a:schemeClr val="accent1"/>
            </a:effectRef>
            <a:fontRef idx="minor">
              <a:schemeClr val="tx1"/>
            </a:fontRef>
          </p:style>
        </p:cxnSp>
      </p:grpSp>
      <p:pic>
        <p:nvPicPr>
          <p:cNvPr id="5" name="RESET Picture 4">
            <a:extLst>
              <a:ext uri="{FF2B5EF4-FFF2-40B4-BE49-F238E27FC236}">
                <a16:creationId xmlns:a16="http://schemas.microsoft.com/office/drawing/2014/main" id="{EEDDD611-25EA-4A3B-8907-ED75B8A844FB}"/>
              </a:ext>
            </a:extLst>
          </p:cNvPr>
          <p:cNvPicPr>
            <a:picLocks noChangeAspect="1"/>
          </p:cNvPicPr>
          <p:nvPr/>
        </p:nvPicPr>
        <p:blipFill>
          <a:blip r:embed="rId19"/>
          <a:stretch>
            <a:fillRect/>
          </a:stretch>
        </p:blipFill>
        <p:spPr>
          <a:xfrm>
            <a:off x="5602181" y="-8048"/>
            <a:ext cx="987638" cy="530398"/>
          </a:xfrm>
          <a:prstGeom prst="rect">
            <a:avLst/>
          </a:prstGeom>
        </p:spPr>
      </p:pic>
    </p:spTree>
    <p:extLst>
      <p:ext uri="{BB962C8B-B14F-4D97-AF65-F5344CB8AC3E}">
        <p14:creationId xmlns:p14="http://schemas.microsoft.com/office/powerpoint/2010/main" val="35457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0000" fill="hold"/>
                                        <p:tgtEl>
                                          <p:spTgt spid="19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0" fill="hold"/>
                                        <p:tgtEl>
                                          <p:spTgt spid="17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0000" fill="hold"/>
                                        <p:tgtEl>
                                          <p:spTgt spid="180"/>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0" fill="hold"/>
                                        <p:tgtEl>
                                          <p:spTgt spid="196"/>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0000" fill="hold"/>
                                        <p:tgtEl>
                                          <p:spTgt spid="18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0000" fill="hold"/>
                                        <p:tgtEl>
                                          <p:spTgt spid="18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0000" fill="hold"/>
                                        <p:tgtEl>
                                          <p:spTgt spid="268"/>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0000" fill="hold"/>
                                        <p:tgtEl>
                                          <p:spTgt spid="252"/>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0000" fill="hold"/>
                                        <p:tgtEl>
                                          <p:spTgt spid="256"/>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0000" fill="hold"/>
                                        <p:tgtEl>
                                          <p:spTgt spid="272"/>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10000" fill="hold"/>
                                        <p:tgtEl>
                                          <p:spTgt spid="260"/>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10000" fill="hold"/>
                                        <p:tgtEl>
                                          <p:spTgt spid="2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8"/>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grpId="0" nodeType="clickEffect">
                                  <p:stCondLst>
                                    <p:cond delay="0"/>
                                  </p:stCondLst>
                                  <p:childTnLst>
                                    <p:animEffect transition="out" filter="fade">
                                      <p:cBhvr>
                                        <p:cTn id="33" dur="1000"/>
                                        <p:tgtEl>
                                          <p:spTgt spid="88"/>
                                        </p:tgtEl>
                                      </p:cBhvr>
                                    </p:animEffect>
                                    <p:anim calcmode="lin" valueType="num">
                                      <p:cBhvr>
                                        <p:cTn id="34" dur="1000"/>
                                        <p:tgtEl>
                                          <p:spTgt spid="88"/>
                                        </p:tgtEl>
                                        <p:attrNameLst>
                                          <p:attrName>ppt_x</p:attrName>
                                        </p:attrNameLst>
                                      </p:cBhvr>
                                      <p:tavLst>
                                        <p:tav tm="0">
                                          <p:val>
                                            <p:strVal val="ppt_x"/>
                                          </p:val>
                                        </p:tav>
                                        <p:tav tm="100000">
                                          <p:val>
                                            <p:strVal val="ppt_x"/>
                                          </p:val>
                                        </p:tav>
                                      </p:tavLst>
                                    </p:anim>
                                    <p:anim calcmode="lin" valueType="num">
                                      <p:cBhvr>
                                        <p:cTn id="35" dur="1000"/>
                                        <p:tgtEl>
                                          <p:spTgt spid="88"/>
                                        </p:tgtEl>
                                        <p:attrNameLst>
                                          <p:attrName>ppt_y</p:attrName>
                                        </p:attrNameLst>
                                      </p:cBhvr>
                                      <p:tavLst>
                                        <p:tav tm="0">
                                          <p:val>
                                            <p:strVal val="ppt_y"/>
                                          </p:val>
                                        </p:tav>
                                        <p:tav tm="100000">
                                          <p:val>
                                            <p:strVal val="ppt_y+.1"/>
                                          </p:val>
                                        </p:tav>
                                      </p:tavLst>
                                    </p:anim>
                                    <p:set>
                                      <p:cBhvr>
                                        <p:cTn id="36" dur="1" fill="hold">
                                          <p:stCondLst>
                                            <p:cond delay="999"/>
                                          </p:stCondLst>
                                        </p:cTn>
                                        <p:tgtEl>
                                          <p:spTgt spid="88"/>
                                        </p:tgtEl>
                                        <p:attrNameLst>
                                          <p:attrName>style.visibility</p:attrName>
                                        </p:attrNameLst>
                                      </p:cBhvr>
                                      <p:to>
                                        <p:strVal val="hidden"/>
                                      </p:to>
                                    </p:set>
                                  </p:childTnLst>
                                </p:cTn>
                              </p:par>
                              <p:par>
                                <p:cTn id="37" presetID="47" presetClass="entr" presetSubtype="0" fill="hold" grpId="0" nodeType="withEffect">
                                  <p:stCondLst>
                                    <p:cond delay="40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par>
                                <p:cTn id="42" presetID="22" presetClass="exit" presetSubtype="8" fill="hold" grpId="1" nodeType="withEffect">
                                  <p:stCondLst>
                                    <p:cond delay="400"/>
                                  </p:stCondLst>
                                  <p:childTnLst>
                                    <p:animEffect transition="out" filter="wipe(left)">
                                      <p:cBhvr>
                                        <p:cTn id="43" dur="500"/>
                                        <p:tgtEl>
                                          <p:spTgt spid="3"/>
                                        </p:tgtEl>
                                      </p:cBhvr>
                                    </p:animEffect>
                                    <p:set>
                                      <p:cBhvr>
                                        <p:cTn id="4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45" restart="whenNotActive" fill="hold" evtFilter="cancelBubble" nodeType="interactiveSeq">
                <p:stCondLst>
                  <p:cond evt="onClick" delay="0">
                    <p:tgtEl>
                      <p:spTgt spid="89"/>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1" nodeType="clickEffect">
                                  <p:stCondLst>
                                    <p:cond delay="0"/>
                                  </p:stCondLst>
                                  <p:childTnLst>
                                    <p:set>
                                      <p:cBhvr>
                                        <p:cTn id="49" dur="1" fill="hold">
                                          <p:stCondLst>
                                            <p:cond delay="0"/>
                                          </p:stCondLst>
                                        </p:cTn>
                                        <p:tgtEl>
                                          <p:spTgt spid="88"/>
                                        </p:tgtEl>
                                        <p:attrNameLst>
                                          <p:attrName>style.visibility</p:attrName>
                                        </p:attrNameLst>
                                      </p:cBhvr>
                                      <p:to>
                                        <p:strVal val="visible"/>
                                      </p:to>
                                    </p:set>
                                  </p:childTnLst>
                                </p:cTn>
                              </p:par>
                              <p:par>
                                <p:cTn id="50" presetID="1" presetClass="exit" presetSubtype="0" fill="hold" grpId="1" nodeType="withEffect">
                                  <p:stCondLst>
                                    <p:cond delay="0"/>
                                  </p:stCondLst>
                                  <p:childTnLst>
                                    <p:set>
                                      <p:cBhvr>
                                        <p:cTn id="51"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2" restart="whenNotActive" fill="hold" evtFilter="cancelBubble" nodeType="interactiveSeq">
                <p:stCondLst>
                  <p:cond evt="onClick" delay="0">
                    <p:tgtEl>
                      <p:spTgt spid="90"/>
                    </p:tgtEl>
                  </p:cond>
                </p:stCondLst>
                <p:endSync evt="end" delay="0">
                  <p:rtn val="all"/>
                </p:endSync>
                <p:childTnLst>
                  <p:par>
                    <p:cTn id="53" fill="hold">
                      <p:stCondLst>
                        <p:cond delay="0"/>
                      </p:stCondLst>
                      <p:childTnLst>
                        <p:par>
                          <p:cTn id="54" fill="hold">
                            <p:stCondLst>
                              <p:cond delay="0"/>
                            </p:stCondLst>
                            <p:childTnLst>
                              <p:par>
                                <p:cTn id="55" presetID="42" presetClass="exit" presetSubtype="0" fill="hold" grpId="0" nodeType="clickEffect">
                                  <p:stCondLst>
                                    <p:cond delay="0"/>
                                  </p:stCondLst>
                                  <p:childTnLst>
                                    <p:animEffect transition="out" filter="fade">
                                      <p:cBhvr>
                                        <p:cTn id="56" dur="1000"/>
                                        <p:tgtEl>
                                          <p:spTgt spid="90"/>
                                        </p:tgtEl>
                                      </p:cBhvr>
                                    </p:animEffect>
                                    <p:anim calcmode="lin" valueType="num">
                                      <p:cBhvr>
                                        <p:cTn id="57" dur="1000"/>
                                        <p:tgtEl>
                                          <p:spTgt spid="90"/>
                                        </p:tgtEl>
                                        <p:attrNameLst>
                                          <p:attrName>ppt_x</p:attrName>
                                        </p:attrNameLst>
                                      </p:cBhvr>
                                      <p:tavLst>
                                        <p:tav tm="0">
                                          <p:val>
                                            <p:strVal val="ppt_x"/>
                                          </p:val>
                                        </p:tav>
                                        <p:tav tm="100000">
                                          <p:val>
                                            <p:strVal val="ppt_x"/>
                                          </p:val>
                                        </p:tav>
                                      </p:tavLst>
                                    </p:anim>
                                    <p:anim calcmode="lin" valueType="num">
                                      <p:cBhvr>
                                        <p:cTn id="58" dur="1000"/>
                                        <p:tgtEl>
                                          <p:spTgt spid="90"/>
                                        </p:tgtEl>
                                        <p:attrNameLst>
                                          <p:attrName>ppt_y</p:attrName>
                                        </p:attrNameLst>
                                      </p:cBhvr>
                                      <p:tavLst>
                                        <p:tav tm="0">
                                          <p:val>
                                            <p:strVal val="ppt_y"/>
                                          </p:val>
                                        </p:tav>
                                        <p:tav tm="100000">
                                          <p:val>
                                            <p:strVal val="ppt_y+.1"/>
                                          </p:val>
                                        </p:tav>
                                      </p:tavLst>
                                    </p:anim>
                                    <p:set>
                                      <p:cBhvr>
                                        <p:cTn id="59" dur="1" fill="hold">
                                          <p:stCondLst>
                                            <p:cond delay="999"/>
                                          </p:stCondLst>
                                        </p:cTn>
                                        <p:tgtEl>
                                          <p:spTgt spid="90"/>
                                        </p:tgtEl>
                                        <p:attrNameLst>
                                          <p:attrName>style.visibility</p:attrName>
                                        </p:attrNameLst>
                                      </p:cBhvr>
                                      <p:to>
                                        <p:strVal val="hidden"/>
                                      </p:to>
                                    </p:set>
                                  </p:childTnLst>
                                </p:cTn>
                              </p:par>
                              <p:par>
                                <p:cTn id="60" presetID="47" presetClass="entr" presetSubtype="0" fill="hold" grpId="0" nodeType="withEffect">
                                  <p:stCondLst>
                                    <p:cond delay="40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1000"/>
                                        <p:tgtEl>
                                          <p:spTgt spid="91"/>
                                        </p:tgtEl>
                                      </p:cBhvr>
                                    </p:animEffect>
                                    <p:anim calcmode="lin" valueType="num">
                                      <p:cBhvr>
                                        <p:cTn id="63" dur="1000" fill="hold"/>
                                        <p:tgtEl>
                                          <p:spTgt spid="91"/>
                                        </p:tgtEl>
                                        <p:attrNameLst>
                                          <p:attrName>ppt_x</p:attrName>
                                        </p:attrNameLst>
                                      </p:cBhvr>
                                      <p:tavLst>
                                        <p:tav tm="0">
                                          <p:val>
                                            <p:strVal val="#ppt_x"/>
                                          </p:val>
                                        </p:tav>
                                        <p:tav tm="100000">
                                          <p:val>
                                            <p:strVal val="#ppt_x"/>
                                          </p:val>
                                        </p:tav>
                                      </p:tavLst>
                                    </p:anim>
                                    <p:anim calcmode="lin" valueType="num">
                                      <p:cBhvr>
                                        <p:cTn id="64" dur="1000" fill="hold"/>
                                        <p:tgtEl>
                                          <p:spTgt spid="91"/>
                                        </p:tgtEl>
                                        <p:attrNameLst>
                                          <p:attrName>ppt_y</p:attrName>
                                        </p:attrNameLst>
                                      </p:cBhvr>
                                      <p:tavLst>
                                        <p:tav tm="0">
                                          <p:val>
                                            <p:strVal val="#ppt_y-.1"/>
                                          </p:val>
                                        </p:tav>
                                        <p:tav tm="100000">
                                          <p:val>
                                            <p:strVal val="#ppt_y"/>
                                          </p:val>
                                        </p:tav>
                                      </p:tavLst>
                                    </p:anim>
                                  </p:childTnLst>
                                </p:cTn>
                              </p:par>
                              <p:par>
                                <p:cTn id="65" presetID="22" presetClass="exit" presetSubtype="8" fill="hold" grpId="1" nodeType="withEffect">
                                  <p:stCondLst>
                                    <p:cond delay="400"/>
                                  </p:stCondLst>
                                  <p:childTnLst>
                                    <p:animEffect transition="out" filter="wipe(left)">
                                      <p:cBhvr>
                                        <p:cTn id="66" dur="500"/>
                                        <p:tgtEl>
                                          <p:spTgt spid="231"/>
                                        </p:tgtEl>
                                      </p:cBhvr>
                                    </p:animEffect>
                                    <p:set>
                                      <p:cBhvr>
                                        <p:cTn id="67" dur="1" fill="hold">
                                          <p:stCondLst>
                                            <p:cond delay="499"/>
                                          </p:stCondLst>
                                        </p:cTn>
                                        <p:tgtEl>
                                          <p:spTgt spid="231"/>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68" restart="whenNotActive" fill="hold" evtFilter="cancelBubble" nodeType="interactiveSeq">
                <p:stCondLst>
                  <p:cond evt="onClick" delay="0">
                    <p:tgtEl>
                      <p:spTgt spid="91"/>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75" restart="whenNotActive" fill="hold" evtFilter="cancelBubble" nodeType="interactiveSeq">
                <p:stCondLst>
                  <p:cond evt="onClick" delay="0">
                    <p:tgtEl>
                      <p:spTgt spid="92"/>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0" nodeType="clickEffect">
                                  <p:stCondLst>
                                    <p:cond delay="0"/>
                                  </p:stCondLst>
                                  <p:childTnLst>
                                    <p:animEffect transition="out" filter="fade">
                                      <p:cBhvr>
                                        <p:cTn id="79" dur="1000"/>
                                        <p:tgtEl>
                                          <p:spTgt spid="92"/>
                                        </p:tgtEl>
                                      </p:cBhvr>
                                    </p:animEffect>
                                    <p:anim calcmode="lin" valueType="num">
                                      <p:cBhvr>
                                        <p:cTn id="80" dur="1000"/>
                                        <p:tgtEl>
                                          <p:spTgt spid="92"/>
                                        </p:tgtEl>
                                        <p:attrNameLst>
                                          <p:attrName>ppt_x</p:attrName>
                                        </p:attrNameLst>
                                      </p:cBhvr>
                                      <p:tavLst>
                                        <p:tav tm="0">
                                          <p:val>
                                            <p:strVal val="ppt_x"/>
                                          </p:val>
                                        </p:tav>
                                        <p:tav tm="100000">
                                          <p:val>
                                            <p:strVal val="ppt_x"/>
                                          </p:val>
                                        </p:tav>
                                      </p:tavLst>
                                    </p:anim>
                                    <p:anim calcmode="lin" valueType="num">
                                      <p:cBhvr>
                                        <p:cTn id="81" dur="1000"/>
                                        <p:tgtEl>
                                          <p:spTgt spid="92"/>
                                        </p:tgtEl>
                                        <p:attrNameLst>
                                          <p:attrName>ppt_y</p:attrName>
                                        </p:attrNameLst>
                                      </p:cBhvr>
                                      <p:tavLst>
                                        <p:tav tm="0">
                                          <p:val>
                                            <p:strVal val="ppt_y"/>
                                          </p:val>
                                        </p:tav>
                                        <p:tav tm="100000">
                                          <p:val>
                                            <p:strVal val="ppt_y+.1"/>
                                          </p:val>
                                        </p:tav>
                                      </p:tavLst>
                                    </p:anim>
                                    <p:set>
                                      <p:cBhvr>
                                        <p:cTn id="82" dur="1" fill="hold">
                                          <p:stCondLst>
                                            <p:cond delay="999"/>
                                          </p:stCondLst>
                                        </p:cTn>
                                        <p:tgtEl>
                                          <p:spTgt spid="92"/>
                                        </p:tgtEl>
                                        <p:attrNameLst>
                                          <p:attrName>style.visibility</p:attrName>
                                        </p:attrNameLst>
                                      </p:cBhvr>
                                      <p:to>
                                        <p:strVal val="hidden"/>
                                      </p:to>
                                    </p:set>
                                  </p:childTnLst>
                                </p:cTn>
                              </p:par>
                              <p:par>
                                <p:cTn id="83" presetID="47" presetClass="entr" presetSubtype="0" fill="hold" grpId="0" nodeType="withEffect">
                                  <p:stCondLst>
                                    <p:cond delay="40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1000"/>
                                        <p:tgtEl>
                                          <p:spTgt spid="93"/>
                                        </p:tgtEl>
                                      </p:cBhvr>
                                    </p:animEffect>
                                    <p:anim calcmode="lin" valueType="num">
                                      <p:cBhvr>
                                        <p:cTn id="86" dur="1000" fill="hold"/>
                                        <p:tgtEl>
                                          <p:spTgt spid="93"/>
                                        </p:tgtEl>
                                        <p:attrNameLst>
                                          <p:attrName>ppt_x</p:attrName>
                                        </p:attrNameLst>
                                      </p:cBhvr>
                                      <p:tavLst>
                                        <p:tav tm="0">
                                          <p:val>
                                            <p:strVal val="#ppt_x"/>
                                          </p:val>
                                        </p:tav>
                                        <p:tav tm="100000">
                                          <p:val>
                                            <p:strVal val="#ppt_x"/>
                                          </p:val>
                                        </p:tav>
                                      </p:tavLst>
                                    </p:anim>
                                    <p:anim calcmode="lin" valueType="num">
                                      <p:cBhvr>
                                        <p:cTn id="87" dur="1000" fill="hold"/>
                                        <p:tgtEl>
                                          <p:spTgt spid="93"/>
                                        </p:tgtEl>
                                        <p:attrNameLst>
                                          <p:attrName>ppt_y</p:attrName>
                                        </p:attrNameLst>
                                      </p:cBhvr>
                                      <p:tavLst>
                                        <p:tav tm="0">
                                          <p:val>
                                            <p:strVal val="#ppt_y-.1"/>
                                          </p:val>
                                        </p:tav>
                                        <p:tav tm="100000">
                                          <p:val>
                                            <p:strVal val="#ppt_y"/>
                                          </p:val>
                                        </p:tav>
                                      </p:tavLst>
                                    </p:anim>
                                  </p:childTnLst>
                                </p:cTn>
                              </p:par>
                              <p:par>
                                <p:cTn id="88" presetID="22" presetClass="exit" presetSubtype="8" fill="hold" grpId="1" nodeType="withEffect">
                                  <p:stCondLst>
                                    <p:cond delay="400"/>
                                  </p:stCondLst>
                                  <p:childTnLst>
                                    <p:animEffect transition="out" filter="wipe(left)">
                                      <p:cBhvr>
                                        <p:cTn id="89" dur="500"/>
                                        <p:tgtEl>
                                          <p:spTgt spid="232"/>
                                        </p:tgtEl>
                                      </p:cBhvr>
                                    </p:animEffect>
                                    <p:set>
                                      <p:cBhvr>
                                        <p:cTn id="90" dur="1" fill="hold">
                                          <p:stCondLst>
                                            <p:cond delay="499"/>
                                          </p:stCondLst>
                                        </p:cTn>
                                        <p:tgtEl>
                                          <p:spTgt spid="23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91" restart="whenNotActive" fill="hold" evtFilter="cancelBubble" nodeType="interactiveSeq">
                <p:stCondLst>
                  <p:cond evt="onClick" delay="0">
                    <p:tgtEl>
                      <p:spTgt spid="93"/>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1" nodeType="clickEffect">
                                  <p:stCondLst>
                                    <p:cond delay="0"/>
                                  </p:stCondLst>
                                  <p:childTnLst>
                                    <p:set>
                                      <p:cBhvr>
                                        <p:cTn id="95" dur="1" fill="hold">
                                          <p:stCondLst>
                                            <p:cond delay="0"/>
                                          </p:stCondLst>
                                        </p:cTn>
                                        <p:tgtEl>
                                          <p:spTgt spid="92"/>
                                        </p:tgtEl>
                                        <p:attrNameLst>
                                          <p:attrName>style.visibility</p:attrName>
                                        </p:attrNameLst>
                                      </p:cBhvr>
                                      <p:to>
                                        <p:strVal val="visible"/>
                                      </p:to>
                                    </p:set>
                                  </p:childTnLst>
                                </p:cTn>
                              </p:par>
                              <p:par>
                                <p:cTn id="96" presetID="1" presetClass="exit" presetSubtype="0" fill="hold" grpId="1" nodeType="withEffect">
                                  <p:stCondLst>
                                    <p:cond delay="0"/>
                                  </p:stCondLst>
                                  <p:childTnLst>
                                    <p:set>
                                      <p:cBhvr>
                                        <p:cTn id="97" dur="1" fill="hold">
                                          <p:stCondLst>
                                            <p:cond delay="0"/>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98" restart="whenNotActive" fill="hold" evtFilter="cancelBubble" nodeType="interactiveSeq">
                <p:stCondLst>
                  <p:cond evt="onClick" delay="0">
                    <p:tgtEl>
                      <p:spTgt spid="94"/>
                    </p:tgtEl>
                  </p:cond>
                </p:stCondLst>
                <p:endSync evt="end" delay="0">
                  <p:rtn val="all"/>
                </p:endSync>
                <p:childTnLst>
                  <p:par>
                    <p:cTn id="99" fill="hold">
                      <p:stCondLst>
                        <p:cond delay="0"/>
                      </p:stCondLst>
                      <p:childTnLst>
                        <p:par>
                          <p:cTn id="100" fill="hold">
                            <p:stCondLst>
                              <p:cond delay="0"/>
                            </p:stCondLst>
                            <p:childTnLst>
                              <p:par>
                                <p:cTn id="101" presetID="42" presetClass="exit" presetSubtype="0" fill="hold" grpId="0" nodeType="clickEffect">
                                  <p:stCondLst>
                                    <p:cond delay="0"/>
                                  </p:stCondLst>
                                  <p:childTnLst>
                                    <p:animEffect transition="out" filter="fade">
                                      <p:cBhvr>
                                        <p:cTn id="102" dur="1000"/>
                                        <p:tgtEl>
                                          <p:spTgt spid="94"/>
                                        </p:tgtEl>
                                      </p:cBhvr>
                                    </p:animEffect>
                                    <p:anim calcmode="lin" valueType="num">
                                      <p:cBhvr>
                                        <p:cTn id="103" dur="1000"/>
                                        <p:tgtEl>
                                          <p:spTgt spid="94"/>
                                        </p:tgtEl>
                                        <p:attrNameLst>
                                          <p:attrName>ppt_x</p:attrName>
                                        </p:attrNameLst>
                                      </p:cBhvr>
                                      <p:tavLst>
                                        <p:tav tm="0">
                                          <p:val>
                                            <p:strVal val="ppt_x"/>
                                          </p:val>
                                        </p:tav>
                                        <p:tav tm="100000">
                                          <p:val>
                                            <p:strVal val="ppt_x"/>
                                          </p:val>
                                        </p:tav>
                                      </p:tavLst>
                                    </p:anim>
                                    <p:anim calcmode="lin" valueType="num">
                                      <p:cBhvr>
                                        <p:cTn id="104" dur="1000"/>
                                        <p:tgtEl>
                                          <p:spTgt spid="94"/>
                                        </p:tgtEl>
                                        <p:attrNameLst>
                                          <p:attrName>ppt_y</p:attrName>
                                        </p:attrNameLst>
                                      </p:cBhvr>
                                      <p:tavLst>
                                        <p:tav tm="0">
                                          <p:val>
                                            <p:strVal val="ppt_y"/>
                                          </p:val>
                                        </p:tav>
                                        <p:tav tm="100000">
                                          <p:val>
                                            <p:strVal val="ppt_y+.1"/>
                                          </p:val>
                                        </p:tav>
                                      </p:tavLst>
                                    </p:anim>
                                    <p:set>
                                      <p:cBhvr>
                                        <p:cTn id="105" dur="1" fill="hold">
                                          <p:stCondLst>
                                            <p:cond delay="999"/>
                                          </p:stCondLst>
                                        </p:cTn>
                                        <p:tgtEl>
                                          <p:spTgt spid="94"/>
                                        </p:tgtEl>
                                        <p:attrNameLst>
                                          <p:attrName>style.visibility</p:attrName>
                                        </p:attrNameLst>
                                      </p:cBhvr>
                                      <p:to>
                                        <p:strVal val="hidden"/>
                                      </p:to>
                                    </p:set>
                                  </p:childTnLst>
                                </p:cTn>
                              </p:par>
                              <p:par>
                                <p:cTn id="106" presetID="47" presetClass="entr" presetSubtype="0" fill="hold" grpId="0" nodeType="withEffect">
                                  <p:stCondLst>
                                    <p:cond delay="40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1000"/>
                                        <p:tgtEl>
                                          <p:spTgt spid="95"/>
                                        </p:tgtEl>
                                      </p:cBhvr>
                                    </p:animEffect>
                                    <p:anim calcmode="lin" valueType="num">
                                      <p:cBhvr>
                                        <p:cTn id="109" dur="1000" fill="hold"/>
                                        <p:tgtEl>
                                          <p:spTgt spid="95"/>
                                        </p:tgtEl>
                                        <p:attrNameLst>
                                          <p:attrName>ppt_x</p:attrName>
                                        </p:attrNameLst>
                                      </p:cBhvr>
                                      <p:tavLst>
                                        <p:tav tm="0">
                                          <p:val>
                                            <p:strVal val="#ppt_x"/>
                                          </p:val>
                                        </p:tav>
                                        <p:tav tm="100000">
                                          <p:val>
                                            <p:strVal val="#ppt_x"/>
                                          </p:val>
                                        </p:tav>
                                      </p:tavLst>
                                    </p:anim>
                                    <p:anim calcmode="lin" valueType="num">
                                      <p:cBhvr>
                                        <p:cTn id="110" dur="1000" fill="hold"/>
                                        <p:tgtEl>
                                          <p:spTgt spid="95"/>
                                        </p:tgtEl>
                                        <p:attrNameLst>
                                          <p:attrName>ppt_y</p:attrName>
                                        </p:attrNameLst>
                                      </p:cBhvr>
                                      <p:tavLst>
                                        <p:tav tm="0">
                                          <p:val>
                                            <p:strVal val="#ppt_y-.1"/>
                                          </p:val>
                                        </p:tav>
                                        <p:tav tm="100000">
                                          <p:val>
                                            <p:strVal val="#ppt_y"/>
                                          </p:val>
                                        </p:tav>
                                      </p:tavLst>
                                    </p:anim>
                                  </p:childTnLst>
                                </p:cTn>
                              </p:par>
                              <p:par>
                                <p:cTn id="111" presetID="22" presetClass="exit" presetSubtype="8" fill="hold" grpId="1" nodeType="withEffect">
                                  <p:stCondLst>
                                    <p:cond delay="400"/>
                                  </p:stCondLst>
                                  <p:childTnLst>
                                    <p:animEffect transition="out" filter="wipe(left)">
                                      <p:cBhvr>
                                        <p:cTn id="112" dur="500"/>
                                        <p:tgtEl>
                                          <p:spTgt spid="233"/>
                                        </p:tgtEl>
                                      </p:cBhvr>
                                    </p:animEffect>
                                    <p:set>
                                      <p:cBhvr>
                                        <p:cTn id="113" dur="1" fill="hold">
                                          <p:stCondLst>
                                            <p:cond delay="499"/>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14" restart="whenNotActive" fill="hold" evtFilter="cancelBubble" nodeType="interactiveSeq">
                <p:stCondLst>
                  <p:cond evt="onClick" delay="0">
                    <p:tgtEl>
                      <p:spTgt spid="95"/>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94"/>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21" restart="whenNotActive" fill="hold" evtFilter="cancelBubble" nodeType="interactiveSeq">
                <p:stCondLst>
                  <p:cond evt="onClick" delay="0">
                    <p:tgtEl>
                      <p:spTgt spid="96"/>
                    </p:tgtEl>
                  </p:cond>
                </p:stCondLst>
                <p:endSync evt="end" delay="0">
                  <p:rtn val="all"/>
                </p:endSync>
                <p:childTnLst>
                  <p:par>
                    <p:cTn id="122" fill="hold">
                      <p:stCondLst>
                        <p:cond delay="0"/>
                      </p:stCondLst>
                      <p:childTnLst>
                        <p:par>
                          <p:cTn id="123" fill="hold">
                            <p:stCondLst>
                              <p:cond delay="0"/>
                            </p:stCondLst>
                            <p:childTnLst>
                              <p:par>
                                <p:cTn id="124" presetID="42" presetClass="exit" presetSubtype="0" fill="hold" grpId="0" nodeType="clickEffect">
                                  <p:stCondLst>
                                    <p:cond delay="0"/>
                                  </p:stCondLst>
                                  <p:childTnLst>
                                    <p:animEffect transition="out" filter="fade">
                                      <p:cBhvr>
                                        <p:cTn id="125" dur="1000"/>
                                        <p:tgtEl>
                                          <p:spTgt spid="96"/>
                                        </p:tgtEl>
                                      </p:cBhvr>
                                    </p:animEffect>
                                    <p:anim calcmode="lin" valueType="num">
                                      <p:cBhvr>
                                        <p:cTn id="126" dur="1000"/>
                                        <p:tgtEl>
                                          <p:spTgt spid="96"/>
                                        </p:tgtEl>
                                        <p:attrNameLst>
                                          <p:attrName>ppt_x</p:attrName>
                                        </p:attrNameLst>
                                      </p:cBhvr>
                                      <p:tavLst>
                                        <p:tav tm="0">
                                          <p:val>
                                            <p:strVal val="ppt_x"/>
                                          </p:val>
                                        </p:tav>
                                        <p:tav tm="100000">
                                          <p:val>
                                            <p:strVal val="ppt_x"/>
                                          </p:val>
                                        </p:tav>
                                      </p:tavLst>
                                    </p:anim>
                                    <p:anim calcmode="lin" valueType="num">
                                      <p:cBhvr>
                                        <p:cTn id="127" dur="1000"/>
                                        <p:tgtEl>
                                          <p:spTgt spid="96"/>
                                        </p:tgtEl>
                                        <p:attrNameLst>
                                          <p:attrName>ppt_y</p:attrName>
                                        </p:attrNameLst>
                                      </p:cBhvr>
                                      <p:tavLst>
                                        <p:tav tm="0">
                                          <p:val>
                                            <p:strVal val="ppt_y"/>
                                          </p:val>
                                        </p:tav>
                                        <p:tav tm="100000">
                                          <p:val>
                                            <p:strVal val="ppt_y+.1"/>
                                          </p:val>
                                        </p:tav>
                                      </p:tavLst>
                                    </p:anim>
                                    <p:set>
                                      <p:cBhvr>
                                        <p:cTn id="128" dur="1" fill="hold">
                                          <p:stCondLst>
                                            <p:cond delay="999"/>
                                          </p:stCondLst>
                                        </p:cTn>
                                        <p:tgtEl>
                                          <p:spTgt spid="96"/>
                                        </p:tgtEl>
                                        <p:attrNameLst>
                                          <p:attrName>style.visibility</p:attrName>
                                        </p:attrNameLst>
                                      </p:cBhvr>
                                      <p:to>
                                        <p:strVal val="hidden"/>
                                      </p:to>
                                    </p:set>
                                  </p:childTnLst>
                                </p:cTn>
                              </p:par>
                              <p:par>
                                <p:cTn id="129" presetID="47" presetClass="entr" presetSubtype="0" fill="hold" grpId="0" nodeType="withEffect">
                                  <p:stCondLst>
                                    <p:cond delay="400"/>
                                  </p:stCondLst>
                                  <p:childTnLst>
                                    <p:set>
                                      <p:cBhvr>
                                        <p:cTn id="130" dur="1" fill="hold">
                                          <p:stCondLst>
                                            <p:cond delay="0"/>
                                          </p:stCondLst>
                                        </p:cTn>
                                        <p:tgtEl>
                                          <p:spTgt spid="97"/>
                                        </p:tgtEl>
                                        <p:attrNameLst>
                                          <p:attrName>style.visibility</p:attrName>
                                        </p:attrNameLst>
                                      </p:cBhvr>
                                      <p:to>
                                        <p:strVal val="visible"/>
                                      </p:to>
                                    </p:set>
                                    <p:animEffect transition="in" filter="fade">
                                      <p:cBhvr>
                                        <p:cTn id="131" dur="1000"/>
                                        <p:tgtEl>
                                          <p:spTgt spid="97"/>
                                        </p:tgtEl>
                                      </p:cBhvr>
                                    </p:animEffect>
                                    <p:anim calcmode="lin" valueType="num">
                                      <p:cBhvr>
                                        <p:cTn id="132" dur="1000" fill="hold"/>
                                        <p:tgtEl>
                                          <p:spTgt spid="97"/>
                                        </p:tgtEl>
                                        <p:attrNameLst>
                                          <p:attrName>ppt_x</p:attrName>
                                        </p:attrNameLst>
                                      </p:cBhvr>
                                      <p:tavLst>
                                        <p:tav tm="0">
                                          <p:val>
                                            <p:strVal val="#ppt_x"/>
                                          </p:val>
                                        </p:tav>
                                        <p:tav tm="100000">
                                          <p:val>
                                            <p:strVal val="#ppt_x"/>
                                          </p:val>
                                        </p:tav>
                                      </p:tavLst>
                                    </p:anim>
                                    <p:anim calcmode="lin" valueType="num">
                                      <p:cBhvr>
                                        <p:cTn id="133" dur="1000" fill="hold"/>
                                        <p:tgtEl>
                                          <p:spTgt spid="97"/>
                                        </p:tgtEl>
                                        <p:attrNameLst>
                                          <p:attrName>ppt_y</p:attrName>
                                        </p:attrNameLst>
                                      </p:cBhvr>
                                      <p:tavLst>
                                        <p:tav tm="0">
                                          <p:val>
                                            <p:strVal val="#ppt_y-.1"/>
                                          </p:val>
                                        </p:tav>
                                        <p:tav tm="100000">
                                          <p:val>
                                            <p:strVal val="#ppt_y"/>
                                          </p:val>
                                        </p:tav>
                                      </p:tavLst>
                                    </p:anim>
                                  </p:childTnLst>
                                </p:cTn>
                              </p:par>
                              <p:par>
                                <p:cTn id="134" presetID="22" presetClass="exit" presetSubtype="8" fill="hold" grpId="1" nodeType="withEffect">
                                  <p:stCondLst>
                                    <p:cond delay="400"/>
                                  </p:stCondLst>
                                  <p:childTnLst>
                                    <p:animEffect transition="out" filter="wipe(left)">
                                      <p:cBhvr>
                                        <p:cTn id="135" dur="500"/>
                                        <p:tgtEl>
                                          <p:spTgt spid="234"/>
                                        </p:tgtEl>
                                      </p:cBhvr>
                                    </p:animEffect>
                                    <p:set>
                                      <p:cBhvr>
                                        <p:cTn id="136" dur="1" fill="hold">
                                          <p:stCondLst>
                                            <p:cond delay="499"/>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137" restart="whenNotActive" fill="hold" evtFilter="cancelBubble" nodeType="interactiveSeq">
                <p:stCondLst>
                  <p:cond evt="onClick" delay="0">
                    <p:tgtEl>
                      <p:spTgt spid="97"/>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1" nodeType="clickEffect">
                                  <p:stCondLst>
                                    <p:cond delay="0"/>
                                  </p:stCondLst>
                                  <p:childTnLst>
                                    <p:set>
                                      <p:cBhvr>
                                        <p:cTn id="141" dur="1" fill="hold">
                                          <p:stCondLst>
                                            <p:cond delay="0"/>
                                          </p:stCondLst>
                                        </p:cTn>
                                        <p:tgtEl>
                                          <p:spTgt spid="96"/>
                                        </p:tgtEl>
                                        <p:attrNameLst>
                                          <p:attrName>style.visibility</p:attrName>
                                        </p:attrNameLst>
                                      </p:cBhvr>
                                      <p:to>
                                        <p:strVal val="visible"/>
                                      </p:to>
                                    </p:set>
                                  </p:childTnLst>
                                </p:cTn>
                              </p:par>
                              <p:par>
                                <p:cTn id="142" presetID="1" presetClass="exit" presetSubtype="0" fill="hold" grpId="1" nodeType="withEffect">
                                  <p:stCondLst>
                                    <p:cond delay="0"/>
                                  </p:stCondLst>
                                  <p:childTnLst>
                                    <p:set>
                                      <p:cBhvr>
                                        <p:cTn id="143"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144" restart="whenNotActive" fill="hold" evtFilter="cancelBubble" nodeType="interactiveSeq">
                <p:stCondLst>
                  <p:cond evt="onClick" delay="0">
                    <p:tgtEl>
                      <p:spTgt spid="98"/>
                    </p:tgtEl>
                  </p:cond>
                </p:stCondLst>
                <p:endSync evt="end" delay="0">
                  <p:rtn val="all"/>
                </p:endSync>
                <p:childTnLst>
                  <p:par>
                    <p:cTn id="145" fill="hold">
                      <p:stCondLst>
                        <p:cond delay="0"/>
                      </p:stCondLst>
                      <p:childTnLst>
                        <p:par>
                          <p:cTn id="146" fill="hold">
                            <p:stCondLst>
                              <p:cond delay="0"/>
                            </p:stCondLst>
                            <p:childTnLst>
                              <p:par>
                                <p:cTn id="147" presetID="42" presetClass="exit" presetSubtype="0" fill="hold" grpId="0" nodeType="clickEffect">
                                  <p:stCondLst>
                                    <p:cond delay="0"/>
                                  </p:stCondLst>
                                  <p:childTnLst>
                                    <p:animEffect transition="out" filter="fade">
                                      <p:cBhvr>
                                        <p:cTn id="148" dur="1000"/>
                                        <p:tgtEl>
                                          <p:spTgt spid="98"/>
                                        </p:tgtEl>
                                      </p:cBhvr>
                                    </p:animEffect>
                                    <p:anim calcmode="lin" valueType="num">
                                      <p:cBhvr>
                                        <p:cTn id="149" dur="1000"/>
                                        <p:tgtEl>
                                          <p:spTgt spid="98"/>
                                        </p:tgtEl>
                                        <p:attrNameLst>
                                          <p:attrName>ppt_x</p:attrName>
                                        </p:attrNameLst>
                                      </p:cBhvr>
                                      <p:tavLst>
                                        <p:tav tm="0">
                                          <p:val>
                                            <p:strVal val="ppt_x"/>
                                          </p:val>
                                        </p:tav>
                                        <p:tav tm="100000">
                                          <p:val>
                                            <p:strVal val="ppt_x"/>
                                          </p:val>
                                        </p:tav>
                                      </p:tavLst>
                                    </p:anim>
                                    <p:anim calcmode="lin" valueType="num">
                                      <p:cBhvr>
                                        <p:cTn id="150" dur="1000"/>
                                        <p:tgtEl>
                                          <p:spTgt spid="98"/>
                                        </p:tgtEl>
                                        <p:attrNameLst>
                                          <p:attrName>ppt_y</p:attrName>
                                        </p:attrNameLst>
                                      </p:cBhvr>
                                      <p:tavLst>
                                        <p:tav tm="0">
                                          <p:val>
                                            <p:strVal val="ppt_y"/>
                                          </p:val>
                                        </p:tav>
                                        <p:tav tm="100000">
                                          <p:val>
                                            <p:strVal val="ppt_y+.1"/>
                                          </p:val>
                                        </p:tav>
                                      </p:tavLst>
                                    </p:anim>
                                    <p:set>
                                      <p:cBhvr>
                                        <p:cTn id="151" dur="1" fill="hold">
                                          <p:stCondLst>
                                            <p:cond delay="999"/>
                                          </p:stCondLst>
                                        </p:cTn>
                                        <p:tgtEl>
                                          <p:spTgt spid="98"/>
                                        </p:tgtEl>
                                        <p:attrNameLst>
                                          <p:attrName>style.visibility</p:attrName>
                                        </p:attrNameLst>
                                      </p:cBhvr>
                                      <p:to>
                                        <p:strVal val="hidden"/>
                                      </p:to>
                                    </p:set>
                                  </p:childTnLst>
                                </p:cTn>
                              </p:par>
                              <p:par>
                                <p:cTn id="152" presetID="47" presetClass="entr" presetSubtype="0" fill="hold" grpId="0" nodeType="withEffect">
                                  <p:stCondLst>
                                    <p:cond delay="400"/>
                                  </p:stCondLst>
                                  <p:childTnLst>
                                    <p:set>
                                      <p:cBhvr>
                                        <p:cTn id="153" dur="1" fill="hold">
                                          <p:stCondLst>
                                            <p:cond delay="0"/>
                                          </p:stCondLst>
                                        </p:cTn>
                                        <p:tgtEl>
                                          <p:spTgt spid="99"/>
                                        </p:tgtEl>
                                        <p:attrNameLst>
                                          <p:attrName>style.visibility</p:attrName>
                                        </p:attrNameLst>
                                      </p:cBhvr>
                                      <p:to>
                                        <p:strVal val="visible"/>
                                      </p:to>
                                    </p:set>
                                    <p:animEffect transition="in" filter="fade">
                                      <p:cBhvr>
                                        <p:cTn id="154" dur="1000"/>
                                        <p:tgtEl>
                                          <p:spTgt spid="99"/>
                                        </p:tgtEl>
                                      </p:cBhvr>
                                    </p:animEffect>
                                    <p:anim calcmode="lin" valueType="num">
                                      <p:cBhvr>
                                        <p:cTn id="155" dur="1000" fill="hold"/>
                                        <p:tgtEl>
                                          <p:spTgt spid="99"/>
                                        </p:tgtEl>
                                        <p:attrNameLst>
                                          <p:attrName>ppt_x</p:attrName>
                                        </p:attrNameLst>
                                      </p:cBhvr>
                                      <p:tavLst>
                                        <p:tav tm="0">
                                          <p:val>
                                            <p:strVal val="#ppt_x"/>
                                          </p:val>
                                        </p:tav>
                                        <p:tav tm="100000">
                                          <p:val>
                                            <p:strVal val="#ppt_x"/>
                                          </p:val>
                                        </p:tav>
                                      </p:tavLst>
                                    </p:anim>
                                    <p:anim calcmode="lin" valueType="num">
                                      <p:cBhvr>
                                        <p:cTn id="156" dur="1000" fill="hold"/>
                                        <p:tgtEl>
                                          <p:spTgt spid="99"/>
                                        </p:tgtEl>
                                        <p:attrNameLst>
                                          <p:attrName>ppt_y</p:attrName>
                                        </p:attrNameLst>
                                      </p:cBhvr>
                                      <p:tavLst>
                                        <p:tav tm="0">
                                          <p:val>
                                            <p:strVal val="#ppt_y-.1"/>
                                          </p:val>
                                        </p:tav>
                                        <p:tav tm="100000">
                                          <p:val>
                                            <p:strVal val="#ppt_y"/>
                                          </p:val>
                                        </p:tav>
                                      </p:tavLst>
                                    </p:anim>
                                  </p:childTnLst>
                                </p:cTn>
                              </p:par>
                              <p:par>
                                <p:cTn id="157" presetID="22" presetClass="exit" presetSubtype="8" fill="hold" grpId="1" nodeType="withEffect">
                                  <p:stCondLst>
                                    <p:cond delay="400"/>
                                  </p:stCondLst>
                                  <p:childTnLst>
                                    <p:animEffect transition="out" filter="wipe(left)">
                                      <p:cBhvr>
                                        <p:cTn id="158" dur="500"/>
                                        <p:tgtEl>
                                          <p:spTgt spid="235"/>
                                        </p:tgtEl>
                                      </p:cBhvr>
                                    </p:animEffect>
                                    <p:set>
                                      <p:cBhvr>
                                        <p:cTn id="159" dur="1" fill="hold">
                                          <p:stCondLst>
                                            <p:cond delay="4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160" restart="whenNotActive" fill="hold" evtFilter="cancelBubble" nodeType="interactiveSeq">
                <p:stCondLst>
                  <p:cond evt="onClick" delay="0">
                    <p:tgtEl>
                      <p:spTgt spid="99"/>
                    </p:tgtEl>
                  </p:cond>
                </p:stCondLst>
                <p:endSync evt="end" delay="0">
                  <p:rtn val="all"/>
                </p:endSync>
                <p:childTnLst>
                  <p:par>
                    <p:cTn id="161" fill="hold">
                      <p:stCondLst>
                        <p:cond delay="0"/>
                      </p:stCondLst>
                      <p:childTnLst>
                        <p:par>
                          <p:cTn id="162" fill="hold">
                            <p:stCondLst>
                              <p:cond delay="0"/>
                            </p:stCondLst>
                            <p:childTnLst>
                              <p:par>
                                <p:cTn id="163" presetID="1" presetClass="entr" presetSubtype="0" fill="hold" grpId="1" nodeType="clickEffect">
                                  <p:stCondLst>
                                    <p:cond delay="0"/>
                                  </p:stCondLst>
                                  <p:childTnLst>
                                    <p:set>
                                      <p:cBhvr>
                                        <p:cTn id="164" dur="1" fill="hold">
                                          <p:stCondLst>
                                            <p:cond delay="0"/>
                                          </p:stCondLst>
                                        </p:cTn>
                                        <p:tgtEl>
                                          <p:spTgt spid="98"/>
                                        </p:tgtEl>
                                        <p:attrNameLst>
                                          <p:attrName>style.visibility</p:attrName>
                                        </p:attrNameLst>
                                      </p:cBhvr>
                                      <p:to>
                                        <p:strVal val="visible"/>
                                      </p:to>
                                    </p:set>
                                  </p:childTnLst>
                                </p:cTn>
                              </p:par>
                              <p:par>
                                <p:cTn id="165" presetID="1" presetClass="exit" presetSubtype="0" fill="hold" grpId="1" nodeType="withEffect">
                                  <p:stCondLst>
                                    <p:cond delay="0"/>
                                  </p:stCondLst>
                                  <p:childTnLst>
                                    <p:set>
                                      <p:cBhvr>
                                        <p:cTn id="166"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67" restart="whenNotActive" fill="hold" evtFilter="cancelBubble" nodeType="interactiveSeq">
                <p:stCondLst>
                  <p:cond evt="onClick" delay="0">
                    <p:tgtEl>
                      <p:spTgt spid="100"/>
                    </p:tgtEl>
                  </p:cond>
                </p:stCondLst>
                <p:endSync evt="end" delay="0">
                  <p:rtn val="all"/>
                </p:endSync>
                <p:childTnLst>
                  <p:par>
                    <p:cTn id="168" fill="hold">
                      <p:stCondLst>
                        <p:cond delay="0"/>
                      </p:stCondLst>
                      <p:childTnLst>
                        <p:par>
                          <p:cTn id="169" fill="hold">
                            <p:stCondLst>
                              <p:cond delay="0"/>
                            </p:stCondLst>
                            <p:childTnLst>
                              <p:par>
                                <p:cTn id="170" presetID="42" presetClass="exit" presetSubtype="0" fill="hold" grpId="0" nodeType="clickEffect">
                                  <p:stCondLst>
                                    <p:cond delay="0"/>
                                  </p:stCondLst>
                                  <p:childTnLst>
                                    <p:animEffect transition="out" filter="fade">
                                      <p:cBhvr>
                                        <p:cTn id="171" dur="1000"/>
                                        <p:tgtEl>
                                          <p:spTgt spid="100"/>
                                        </p:tgtEl>
                                      </p:cBhvr>
                                    </p:animEffect>
                                    <p:anim calcmode="lin" valueType="num">
                                      <p:cBhvr>
                                        <p:cTn id="172" dur="1000"/>
                                        <p:tgtEl>
                                          <p:spTgt spid="100"/>
                                        </p:tgtEl>
                                        <p:attrNameLst>
                                          <p:attrName>ppt_x</p:attrName>
                                        </p:attrNameLst>
                                      </p:cBhvr>
                                      <p:tavLst>
                                        <p:tav tm="0">
                                          <p:val>
                                            <p:strVal val="ppt_x"/>
                                          </p:val>
                                        </p:tav>
                                        <p:tav tm="100000">
                                          <p:val>
                                            <p:strVal val="ppt_x"/>
                                          </p:val>
                                        </p:tav>
                                      </p:tavLst>
                                    </p:anim>
                                    <p:anim calcmode="lin" valueType="num">
                                      <p:cBhvr>
                                        <p:cTn id="173" dur="1000"/>
                                        <p:tgtEl>
                                          <p:spTgt spid="100"/>
                                        </p:tgtEl>
                                        <p:attrNameLst>
                                          <p:attrName>ppt_y</p:attrName>
                                        </p:attrNameLst>
                                      </p:cBhvr>
                                      <p:tavLst>
                                        <p:tav tm="0">
                                          <p:val>
                                            <p:strVal val="ppt_y"/>
                                          </p:val>
                                        </p:tav>
                                        <p:tav tm="100000">
                                          <p:val>
                                            <p:strVal val="ppt_y+.1"/>
                                          </p:val>
                                        </p:tav>
                                      </p:tavLst>
                                    </p:anim>
                                    <p:set>
                                      <p:cBhvr>
                                        <p:cTn id="174" dur="1" fill="hold">
                                          <p:stCondLst>
                                            <p:cond delay="999"/>
                                          </p:stCondLst>
                                        </p:cTn>
                                        <p:tgtEl>
                                          <p:spTgt spid="100"/>
                                        </p:tgtEl>
                                        <p:attrNameLst>
                                          <p:attrName>style.visibility</p:attrName>
                                        </p:attrNameLst>
                                      </p:cBhvr>
                                      <p:to>
                                        <p:strVal val="hidden"/>
                                      </p:to>
                                    </p:set>
                                  </p:childTnLst>
                                </p:cTn>
                              </p:par>
                              <p:par>
                                <p:cTn id="175" presetID="47" presetClass="entr" presetSubtype="0" fill="hold" grpId="0" nodeType="withEffect">
                                  <p:stCondLst>
                                    <p:cond delay="400"/>
                                  </p:stCondLst>
                                  <p:childTnLst>
                                    <p:set>
                                      <p:cBhvr>
                                        <p:cTn id="176" dur="1" fill="hold">
                                          <p:stCondLst>
                                            <p:cond delay="0"/>
                                          </p:stCondLst>
                                        </p:cTn>
                                        <p:tgtEl>
                                          <p:spTgt spid="101"/>
                                        </p:tgtEl>
                                        <p:attrNameLst>
                                          <p:attrName>style.visibility</p:attrName>
                                        </p:attrNameLst>
                                      </p:cBhvr>
                                      <p:to>
                                        <p:strVal val="visible"/>
                                      </p:to>
                                    </p:set>
                                    <p:animEffect transition="in" filter="fade">
                                      <p:cBhvr>
                                        <p:cTn id="177" dur="1000"/>
                                        <p:tgtEl>
                                          <p:spTgt spid="101"/>
                                        </p:tgtEl>
                                      </p:cBhvr>
                                    </p:animEffect>
                                    <p:anim calcmode="lin" valueType="num">
                                      <p:cBhvr>
                                        <p:cTn id="178" dur="1000" fill="hold"/>
                                        <p:tgtEl>
                                          <p:spTgt spid="101"/>
                                        </p:tgtEl>
                                        <p:attrNameLst>
                                          <p:attrName>ppt_x</p:attrName>
                                        </p:attrNameLst>
                                      </p:cBhvr>
                                      <p:tavLst>
                                        <p:tav tm="0">
                                          <p:val>
                                            <p:strVal val="#ppt_x"/>
                                          </p:val>
                                        </p:tav>
                                        <p:tav tm="100000">
                                          <p:val>
                                            <p:strVal val="#ppt_x"/>
                                          </p:val>
                                        </p:tav>
                                      </p:tavLst>
                                    </p:anim>
                                    <p:anim calcmode="lin" valueType="num">
                                      <p:cBhvr>
                                        <p:cTn id="179" dur="1000" fill="hold"/>
                                        <p:tgtEl>
                                          <p:spTgt spid="101"/>
                                        </p:tgtEl>
                                        <p:attrNameLst>
                                          <p:attrName>ppt_y</p:attrName>
                                        </p:attrNameLst>
                                      </p:cBhvr>
                                      <p:tavLst>
                                        <p:tav tm="0">
                                          <p:val>
                                            <p:strVal val="#ppt_y-.1"/>
                                          </p:val>
                                        </p:tav>
                                        <p:tav tm="100000">
                                          <p:val>
                                            <p:strVal val="#ppt_y"/>
                                          </p:val>
                                        </p:tav>
                                      </p:tavLst>
                                    </p:anim>
                                  </p:childTnLst>
                                </p:cTn>
                              </p:par>
                              <p:par>
                                <p:cTn id="180" presetID="22" presetClass="exit" presetSubtype="8" fill="hold" grpId="1" nodeType="withEffect">
                                  <p:stCondLst>
                                    <p:cond delay="400"/>
                                  </p:stCondLst>
                                  <p:childTnLst>
                                    <p:animEffect transition="out" filter="wipe(left)">
                                      <p:cBhvr>
                                        <p:cTn id="181" dur="500"/>
                                        <p:tgtEl>
                                          <p:spTgt spid="236"/>
                                        </p:tgtEl>
                                      </p:cBhvr>
                                    </p:animEffect>
                                    <p:set>
                                      <p:cBhvr>
                                        <p:cTn id="182" dur="1" fill="hold">
                                          <p:stCondLst>
                                            <p:cond delay="499"/>
                                          </p:stCondLst>
                                        </p:cTn>
                                        <p:tgtEl>
                                          <p:spTgt spid="236"/>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83" restart="whenNotActive" fill="hold" evtFilter="cancelBubble" nodeType="interactiveSeq">
                <p:stCondLst>
                  <p:cond evt="onClick" delay="0">
                    <p:tgtEl>
                      <p:spTgt spid="101"/>
                    </p:tgtEl>
                  </p:cond>
                </p:stCondLst>
                <p:endSync evt="end" delay="0">
                  <p:rtn val="all"/>
                </p:endSync>
                <p:childTnLst>
                  <p:par>
                    <p:cTn id="184" fill="hold">
                      <p:stCondLst>
                        <p:cond delay="0"/>
                      </p:stCondLst>
                      <p:childTnLst>
                        <p:par>
                          <p:cTn id="185" fill="hold">
                            <p:stCondLst>
                              <p:cond delay="0"/>
                            </p:stCondLst>
                            <p:childTnLst>
                              <p:par>
                                <p:cTn id="186" presetID="1" presetClass="entr" presetSubtype="0" fill="hold" grpId="1" nodeType="clickEffect">
                                  <p:stCondLst>
                                    <p:cond delay="0"/>
                                  </p:stCondLst>
                                  <p:childTnLst>
                                    <p:set>
                                      <p:cBhvr>
                                        <p:cTn id="187" dur="1" fill="hold">
                                          <p:stCondLst>
                                            <p:cond delay="0"/>
                                          </p:stCondLst>
                                        </p:cTn>
                                        <p:tgtEl>
                                          <p:spTgt spid="100"/>
                                        </p:tgtEl>
                                        <p:attrNameLst>
                                          <p:attrName>style.visibility</p:attrName>
                                        </p:attrNameLst>
                                      </p:cBhvr>
                                      <p:to>
                                        <p:strVal val="visible"/>
                                      </p:to>
                                    </p:set>
                                  </p:childTnLst>
                                </p:cTn>
                              </p:par>
                              <p:par>
                                <p:cTn id="188" presetID="1" presetClass="exit" presetSubtype="0" fill="hold" grpId="1" nodeType="withEffect">
                                  <p:stCondLst>
                                    <p:cond delay="0"/>
                                  </p:stCondLst>
                                  <p:childTnLst>
                                    <p:set>
                                      <p:cBhvr>
                                        <p:cTn id="189" dur="1" fill="hold">
                                          <p:stCondLst>
                                            <p:cond delay="0"/>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90" restart="whenNotActive" fill="hold" evtFilter="cancelBubble" nodeType="interactiveSeq">
                <p:stCondLst>
                  <p:cond evt="onClick" delay="0">
                    <p:tgtEl>
                      <p:spTgt spid="102"/>
                    </p:tgtEl>
                  </p:cond>
                </p:stCondLst>
                <p:endSync evt="end" delay="0">
                  <p:rtn val="all"/>
                </p:endSync>
                <p:childTnLst>
                  <p:par>
                    <p:cTn id="191" fill="hold">
                      <p:stCondLst>
                        <p:cond delay="0"/>
                      </p:stCondLst>
                      <p:childTnLst>
                        <p:par>
                          <p:cTn id="192" fill="hold">
                            <p:stCondLst>
                              <p:cond delay="0"/>
                            </p:stCondLst>
                            <p:childTnLst>
                              <p:par>
                                <p:cTn id="193" presetID="42" presetClass="exit" presetSubtype="0" fill="hold" grpId="0" nodeType="clickEffect">
                                  <p:stCondLst>
                                    <p:cond delay="0"/>
                                  </p:stCondLst>
                                  <p:childTnLst>
                                    <p:animEffect transition="out" filter="fade">
                                      <p:cBhvr>
                                        <p:cTn id="194" dur="1000"/>
                                        <p:tgtEl>
                                          <p:spTgt spid="102"/>
                                        </p:tgtEl>
                                      </p:cBhvr>
                                    </p:animEffect>
                                    <p:anim calcmode="lin" valueType="num">
                                      <p:cBhvr>
                                        <p:cTn id="195" dur="1000"/>
                                        <p:tgtEl>
                                          <p:spTgt spid="102"/>
                                        </p:tgtEl>
                                        <p:attrNameLst>
                                          <p:attrName>ppt_x</p:attrName>
                                        </p:attrNameLst>
                                      </p:cBhvr>
                                      <p:tavLst>
                                        <p:tav tm="0">
                                          <p:val>
                                            <p:strVal val="ppt_x"/>
                                          </p:val>
                                        </p:tav>
                                        <p:tav tm="100000">
                                          <p:val>
                                            <p:strVal val="ppt_x"/>
                                          </p:val>
                                        </p:tav>
                                      </p:tavLst>
                                    </p:anim>
                                    <p:anim calcmode="lin" valueType="num">
                                      <p:cBhvr>
                                        <p:cTn id="196" dur="1000"/>
                                        <p:tgtEl>
                                          <p:spTgt spid="102"/>
                                        </p:tgtEl>
                                        <p:attrNameLst>
                                          <p:attrName>ppt_y</p:attrName>
                                        </p:attrNameLst>
                                      </p:cBhvr>
                                      <p:tavLst>
                                        <p:tav tm="0">
                                          <p:val>
                                            <p:strVal val="ppt_y"/>
                                          </p:val>
                                        </p:tav>
                                        <p:tav tm="100000">
                                          <p:val>
                                            <p:strVal val="ppt_y+.1"/>
                                          </p:val>
                                        </p:tav>
                                      </p:tavLst>
                                    </p:anim>
                                    <p:set>
                                      <p:cBhvr>
                                        <p:cTn id="197" dur="1" fill="hold">
                                          <p:stCondLst>
                                            <p:cond delay="999"/>
                                          </p:stCondLst>
                                        </p:cTn>
                                        <p:tgtEl>
                                          <p:spTgt spid="102"/>
                                        </p:tgtEl>
                                        <p:attrNameLst>
                                          <p:attrName>style.visibility</p:attrName>
                                        </p:attrNameLst>
                                      </p:cBhvr>
                                      <p:to>
                                        <p:strVal val="hidden"/>
                                      </p:to>
                                    </p:set>
                                  </p:childTnLst>
                                </p:cTn>
                              </p:par>
                              <p:par>
                                <p:cTn id="198" presetID="47" presetClass="entr" presetSubtype="0" fill="hold" grpId="0" nodeType="withEffect">
                                  <p:stCondLst>
                                    <p:cond delay="400"/>
                                  </p:stCondLst>
                                  <p:childTnLst>
                                    <p:set>
                                      <p:cBhvr>
                                        <p:cTn id="199" dur="1" fill="hold">
                                          <p:stCondLst>
                                            <p:cond delay="0"/>
                                          </p:stCondLst>
                                        </p:cTn>
                                        <p:tgtEl>
                                          <p:spTgt spid="103"/>
                                        </p:tgtEl>
                                        <p:attrNameLst>
                                          <p:attrName>style.visibility</p:attrName>
                                        </p:attrNameLst>
                                      </p:cBhvr>
                                      <p:to>
                                        <p:strVal val="visible"/>
                                      </p:to>
                                    </p:set>
                                    <p:animEffect transition="in" filter="fade">
                                      <p:cBhvr>
                                        <p:cTn id="200" dur="1000"/>
                                        <p:tgtEl>
                                          <p:spTgt spid="103"/>
                                        </p:tgtEl>
                                      </p:cBhvr>
                                    </p:animEffect>
                                    <p:anim calcmode="lin" valueType="num">
                                      <p:cBhvr>
                                        <p:cTn id="201" dur="1000" fill="hold"/>
                                        <p:tgtEl>
                                          <p:spTgt spid="103"/>
                                        </p:tgtEl>
                                        <p:attrNameLst>
                                          <p:attrName>ppt_x</p:attrName>
                                        </p:attrNameLst>
                                      </p:cBhvr>
                                      <p:tavLst>
                                        <p:tav tm="0">
                                          <p:val>
                                            <p:strVal val="#ppt_x"/>
                                          </p:val>
                                        </p:tav>
                                        <p:tav tm="100000">
                                          <p:val>
                                            <p:strVal val="#ppt_x"/>
                                          </p:val>
                                        </p:tav>
                                      </p:tavLst>
                                    </p:anim>
                                    <p:anim calcmode="lin" valueType="num">
                                      <p:cBhvr>
                                        <p:cTn id="202" dur="1000" fill="hold"/>
                                        <p:tgtEl>
                                          <p:spTgt spid="103"/>
                                        </p:tgtEl>
                                        <p:attrNameLst>
                                          <p:attrName>ppt_y</p:attrName>
                                        </p:attrNameLst>
                                      </p:cBhvr>
                                      <p:tavLst>
                                        <p:tav tm="0">
                                          <p:val>
                                            <p:strVal val="#ppt_y-.1"/>
                                          </p:val>
                                        </p:tav>
                                        <p:tav tm="100000">
                                          <p:val>
                                            <p:strVal val="#ppt_y"/>
                                          </p:val>
                                        </p:tav>
                                      </p:tavLst>
                                    </p:anim>
                                  </p:childTnLst>
                                </p:cTn>
                              </p:par>
                              <p:par>
                                <p:cTn id="203" presetID="22" presetClass="exit" presetSubtype="8" fill="hold" grpId="1" nodeType="withEffect">
                                  <p:stCondLst>
                                    <p:cond delay="400"/>
                                  </p:stCondLst>
                                  <p:childTnLst>
                                    <p:animEffect transition="out" filter="wipe(left)">
                                      <p:cBhvr>
                                        <p:cTn id="204" dur="500"/>
                                        <p:tgtEl>
                                          <p:spTgt spid="237"/>
                                        </p:tgtEl>
                                      </p:cBhvr>
                                    </p:animEffect>
                                    <p:set>
                                      <p:cBhvr>
                                        <p:cTn id="205" dur="1" fill="hold">
                                          <p:stCondLst>
                                            <p:cond delay="499"/>
                                          </p:stCondLst>
                                        </p:cTn>
                                        <p:tgtEl>
                                          <p:spTgt spid="237"/>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206" restart="whenNotActive" fill="hold" evtFilter="cancelBubble" nodeType="interactiveSeq">
                <p:stCondLst>
                  <p:cond evt="onClick" delay="0">
                    <p:tgtEl>
                      <p:spTgt spid="103"/>
                    </p:tgtEl>
                  </p:cond>
                </p:stCondLst>
                <p:endSync evt="end" delay="0">
                  <p:rtn val="all"/>
                </p:endSync>
                <p:childTnLst>
                  <p:par>
                    <p:cTn id="207" fill="hold">
                      <p:stCondLst>
                        <p:cond delay="0"/>
                      </p:stCondLst>
                      <p:childTnLst>
                        <p:par>
                          <p:cTn id="208" fill="hold">
                            <p:stCondLst>
                              <p:cond delay="0"/>
                            </p:stCondLst>
                            <p:childTnLst>
                              <p:par>
                                <p:cTn id="209" presetID="1" presetClass="entr" presetSubtype="0" fill="hold" grpId="1" nodeType="clickEffect">
                                  <p:stCondLst>
                                    <p:cond delay="0"/>
                                  </p:stCondLst>
                                  <p:childTnLst>
                                    <p:set>
                                      <p:cBhvr>
                                        <p:cTn id="210" dur="1" fill="hold">
                                          <p:stCondLst>
                                            <p:cond delay="0"/>
                                          </p:stCondLst>
                                        </p:cTn>
                                        <p:tgtEl>
                                          <p:spTgt spid="102"/>
                                        </p:tgtEl>
                                        <p:attrNameLst>
                                          <p:attrName>style.visibility</p:attrName>
                                        </p:attrNameLst>
                                      </p:cBhvr>
                                      <p:to>
                                        <p:strVal val="visible"/>
                                      </p:to>
                                    </p:set>
                                  </p:childTnLst>
                                </p:cTn>
                              </p:par>
                              <p:par>
                                <p:cTn id="211" presetID="1" presetClass="exit" presetSubtype="0" fill="hold" grpId="1" nodeType="withEffect">
                                  <p:stCondLst>
                                    <p:cond delay="0"/>
                                  </p:stCondLst>
                                  <p:childTnLst>
                                    <p:set>
                                      <p:cBhvr>
                                        <p:cTn id="212"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213" restart="whenNotActive" fill="hold" evtFilter="cancelBubble" nodeType="interactiveSeq">
                <p:stCondLst>
                  <p:cond evt="onClick" delay="0">
                    <p:tgtEl>
                      <p:spTgt spid="104"/>
                    </p:tgtEl>
                  </p:cond>
                </p:stCondLst>
                <p:endSync evt="end" delay="0">
                  <p:rtn val="all"/>
                </p:endSync>
                <p:childTnLst>
                  <p:par>
                    <p:cTn id="214" fill="hold">
                      <p:stCondLst>
                        <p:cond delay="0"/>
                      </p:stCondLst>
                      <p:childTnLst>
                        <p:par>
                          <p:cTn id="215" fill="hold">
                            <p:stCondLst>
                              <p:cond delay="0"/>
                            </p:stCondLst>
                            <p:childTnLst>
                              <p:par>
                                <p:cTn id="216" presetID="42" presetClass="exit" presetSubtype="0" fill="hold" grpId="0" nodeType="clickEffect">
                                  <p:stCondLst>
                                    <p:cond delay="0"/>
                                  </p:stCondLst>
                                  <p:childTnLst>
                                    <p:animEffect transition="out" filter="fade">
                                      <p:cBhvr>
                                        <p:cTn id="217" dur="1000"/>
                                        <p:tgtEl>
                                          <p:spTgt spid="104"/>
                                        </p:tgtEl>
                                      </p:cBhvr>
                                    </p:animEffect>
                                    <p:anim calcmode="lin" valueType="num">
                                      <p:cBhvr>
                                        <p:cTn id="218" dur="1000"/>
                                        <p:tgtEl>
                                          <p:spTgt spid="104"/>
                                        </p:tgtEl>
                                        <p:attrNameLst>
                                          <p:attrName>ppt_x</p:attrName>
                                        </p:attrNameLst>
                                      </p:cBhvr>
                                      <p:tavLst>
                                        <p:tav tm="0">
                                          <p:val>
                                            <p:strVal val="ppt_x"/>
                                          </p:val>
                                        </p:tav>
                                        <p:tav tm="100000">
                                          <p:val>
                                            <p:strVal val="ppt_x"/>
                                          </p:val>
                                        </p:tav>
                                      </p:tavLst>
                                    </p:anim>
                                    <p:anim calcmode="lin" valueType="num">
                                      <p:cBhvr>
                                        <p:cTn id="219" dur="1000"/>
                                        <p:tgtEl>
                                          <p:spTgt spid="104"/>
                                        </p:tgtEl>
                                        <p:attrNameLst>
                                          <p:attrName>ppt_y</p:attrName>
                                        </p:attrNameLst>
                                      </p:cBhvr>
                                      <p:tavLst>
                                        <p:tav tm="0">
                                          <p:val>
                                            <p:strVal val="ppt_y"/>
                                          </p:val>
                                        </p:tav>
                                        <p:tav tm="100000">
                                          <p:val>
                                            <p:strVal val="ppt_y+.1"/>
                                          </p:val>
                                        </p:tav>
                                      </p:tavLst>
                                    </p:anim>
                                    <p:set>
                                      <p:cBhvr>
                                        <p:cTn id="220" dur="1" fill="hold">
                                          <p:stCondLst>
                                            <p:cond delay="999"/>
                                          </p:stCondLst>
                                        </p:cTn>
                                        <p:tgtEl>
                                          <p:spTgt spid="104"/>
                                        </p:tgtEl>
                                        <p:attrNameLst>
                                          <p:attrName>style.visibility</p:attrName>
                                        </p:attrNameLst>
                                      </p:cBhvr>
                                      <p:to>
                                        <p:strVal val="hidden"/>
                                      </p:to>
                                    </p:set>
                                  </p:childTnLst>
                                </p:cTn>
                              </p:par>
                              <p:par>
                                <p:cTn id="221" presetID="47" presetClass="entr" presetSubtype="0" fill="hold" grpId="0" nodeType="withEffect">
                                  <p:stCondLst>
                                    <p:cond delay="400"/>
                                  </p:stCondLst>
                                  <p:childTnLst>
                                    <p:set>
                                      <p:cBhvr>
                                        <p:cTn id="222" dur="1" fill="hold">
                                          <p:stCondLst>
                                            <p:cond delay="0"/>
                                          </p:stCondLst>
                                        </p:cTn>
                                        <p:tgtEl>
                                          <p:spTgt spid="105"/>
                                        </p:tgtEl>
                                        <p:attrNameLst>
                                          <p:attrName>style.visibility</p:attrName>
                                        </p:attrNameLst>
                                      </p:cBhvr>
                                      <p:to>
                                        <p:strVal val="visible"/>
                                      </p:to>
                                    </p:set>
                                    <p:animEffect transition="in" filter="fade">
                                      <p:cBhvr>
                                        <p:cTn id="223" dur="1000"/>
                                        <p:tgtEl>
                                          <p:spTgt spid="105"/>
                                        </p:tgtEl>
                                      </p:cBhvr>
                                    </p:animEffect>
                                    <p:anim calcmode="lin" valueType="num">
                                      <p:cBhvr>
                                        <p:cTn id="224" dur="1000" fill="hold"/>
                                        <p:tgtEl>
                                          <p:spTgt spid="105"/>
                                        </p:tgtEl>
                                        <p:attrNameLst>
                                          <p:attrName>ppt_x</p:attrName>
                                        </p:attrNameLst>
                                      </p:cBhvr>
                                      <p:tavLst>
                                        <p:tav tm="0">
                                          <p:val>
                                            <p:strVal val="#ppt_x"/>
                                          </p:val>
                                        </p:tav>
                                        <p:tav tm="100000">
                                          <p:val>
                                            <p:strVal val="#ppt_x"/>
                                          </p:val>
                                        </p:tav>
                                      </p:tavLst>
                                    </p:anim>
                                    <p:anim calcmode="lin" valueType="num">
                                      <p:cBhvr>
                                        <p:cTn id="225" dur="1000" fill="hold"/>
                                        <p:tgtEl>
                                          <p:spTgt spid="105"/>
                                        </p:tgtEl>
                                        <p:attrNameLst>
                                          <p:attrName>ppt_y</p:attrName>
                                        </p:attrNameLst>
                                      </p:cBhvr>
                                      <p:tavLst>
                                        <p:tav tm="0">
                                          <p:val>
                                            <p:strVal val="#ppt_y-.1"/>
                                          </p:val>
                                        </p:tav>
                                        <p:tav tm="100000">
                                          <p:val>
                                            <p:strVal val="#ppt_y"/>
                                          </p:val>
                                        </p:tav>
                                      </p:tavLst>
                                    </p:anim>
                                  </p:childTnLst>
                                </p:cTn>
                              </p:par>
                              <p:par>
                                <p:cTn id="226" presetID="22" presetClass="exit" presetSubtype="8" fill="hold" grpId="1" nodeType="withEffect">
                                  <p:stCondLst>
                                    <p:cond delay="400"/>
                                  </p:stCondLst>
                                  <p:childTnLst>
                                    <p:animEffect transition="out" filter="wipe(left)">
                                      <p:cBhvr>
                                        <p:cTn id="227" dur="500"/>
                                        <p:tgtEl>
                                          <p:spTgt spid="238"/>
                                        </p:tgtEl>
                                      </p:cBhvr>
                                    </p:animEffect>
                                    <p:set>
                                      <p:cBhvr>
                                        <p:cTn id="228" dur="1" fill="hold">
                                          <p:stCondLst>
                                            <p:cond delay="499"/>
                                          </p:stCondLst>
                                        </p:cTn>
                                        <p:tgtEl>
                                          <p:spTgt spid="238"/>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229" restart="whenNotActive" fill="hold" evtFilter="cancelBubble" nodeType="interactiveSeq">
                <p:stCondLst>
                  <p:cond evt="onClick" delay="0">
                    <p:tgtEl>
                      <p:spTgt spid="105"/>
                    </p:tgtEl>
                  </p:cond>
                </p:stCondLst>
                <p:endSync evt="end" delay="0">
                  <p:rtn val="all"/>
                </p:endSync>
                <p:childTnLst>
                  <p:par>
                    <p:cTn id="230" fill="hold">
                      <p:stCondLst>
                        <p:cond delay="0"/>
                      </p:stCondLst>
                      <p:childTnLst>
                        <p:par>
                          <p:cTn id="231" fill="hold">
                            <p:stCondLst>
                              <p:cond delay="0"/>
                            </p:stCondLst>
                            <p:childTnLst>
                              <p:par>
                                <p:cTn id="232" presetID="1" presetClass="entr" presetSubtype="0" fill="hold" grpId="1" nodeType="clickEffect">
                                  <p:stCondLst>
                                    <p:cond delay="0"/>
                                  </p:stCondLst>
                                  <p:childTnLst>
                                    <p:set>
                                      <p:cBhvr>
                                        <p:cTn id="233" dur="1" fill="hold">
                                          <p:stCondLst>
                                            <p:cond delay="0"/>
                                          </p:stCondLst>
                                        </p:cTn>
                                        <p:tgtEl>
                                          <p:spTgt spid="104"/>
                                        </p:tgtEl>
                                        <p:attrNameLst>
                                          <p:attrName>style.visibility</p:attrName>
                                        </p:attrNameLst>
                                      </p:cBhvr>
                                      <p:to>
                                        <p:strVal val="visible"/>
                                      </p:to>
                                    </p:set>
                                  </p:childTnLst>
                                </p:cTn>
                              </p:par>
                              <p:par>
                                <p:cTn id="234" presetID="1" presetClass="exit" presetSubtype="0" fill="hold" grpId="1" nodeType="withEffect">
                                  <p:stCondLst>
                                    <p:cond delay="0"/>
                                  </p:stCondLst>
                                  <p:childTnLst>
                                    <p:set>
                                      <p:cBhvr>
                                        <p:cTn id="235" dur="1" fill="hold">
                                          <p:stCondLst>
                                            <p:cond delay="0"/>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236" restart="whenNotActive" fill="hold" evtFilter="cancelBubble" nodeType="interactiveSeq">
                <p:stCondLst>
                  <p:cond evt="onClick" delay="0">
                    <p:tgtEl>
                      <p:spTgt spid="192"/>
                    </p:tgtEl>
                  </p:cond>
                </p:stCondLst>
                <p:endSync evt="end" delay="0">
                  <p:rtn val="all"/>
                </p:endSync>
                <p:childTnLst>
                  <p:par>
                    <p:cTn id="237" fill="hold">
                      <p:stCondLst>
                        <p:cond delay="0"/>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85"/>
                                        </p:tgtEl>
                                        <p:attrNameLst>
                                          <p:attrName>style.visibility</p:attrName>
                                        </p:attrNameLst>
                                      </p:cBhvr>
                                      <p:to>
                                        <p:strVal val="visible"/>
                                      </p:to>
                                    </p:set>
                                  </p:childTnLst>
                                </p:cTn>
                              </p:par>
                              <p:par>
                                <p:cTn id="241" presetID="8" presetClass="emph" presetSubtype="0" fill="hold" nodeType="withEffect">
                                  <p:stCondLst>
                                    <p:cond delay="0"/>
                                  </p:stCondLst>
                                  <p:childTnLst>
                                    <p:animRot by="21600000">
                                      <p:cBhvr>
                                        <p:cTn id="242" dur="1000" fill="hold"/>
                                        <p:tgtEl>
                                          <p:spTgt spid="85"/>
                                        </p:tgtEl>
                                        <p:attrNameLst>
                                          <p:attrName>r</p:attrName>
                                        </p:attrNameLst>
                                      </p:cBhvr>
                                    </p:animRot>
                                  </p:childTnLst>
                                </p:cTn>
                              </p:par>
                              <p:par>
                                <p:cTn id="243" presetID="1" presetClass="exit" presetSubtype="0" fill="hold" nodeType="withEffect">
                                  <p:stCondLst>
                                    <p:cond delay="0"/>
                                  </p:stCondLst>
                                  <p:childTnLst>
                                    <p:set>
                                      <p:cBhvr>
                                        <p:cTn id="244" dur="1" fill="hold">
                                          <p:stCondLst>
                                            <p:cond delay="0"/>
                                          </p:stCondLst>
                                        </p:cTn>
                                        <p:tgtEl>
                                          <p:spTgt spid="87"/>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106"/>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107"/>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173"/>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174"/>
                                        </p:tgtEl>
                                        <p:attrNameLst>
                                          <p:attrName>style.visibility</p:attrName>
                                        </p:attrNameLst>
                                      </p:cBhvr>
                                      <p:to>
                                        <p:strVal val="hidden"/>
                                      </p:to>
                                    </p:set>
                                  </p:childTnLst>
                                </p:cTn>
                              </p:par>
                              <p:par>
                                <p:cTn id="253" presetID="1" presetClass="exit" presetSubtype="0" fill="hold" nodeType="withEffect">
                                  <p:stCondLst>
                                    <p:cond delay="0"/>
                                  </p:stCondLst>
                                  <p:childTnLst>
                                    <p:set>
                                      <p:cBhvr>
                                        <p:cTn id="254" dur="1" fill="hold">
                                          <p:stCondLst>
                                            <p:cond delay="0"/>
                                          </p:stCondLst>
                                        </p:cTn>
                                        <p:tgtEl>
                                          <p:spTgt spid="175"/>
                                        </p:tgtEl>
                                        <p:attrNameLst>
                                          <p:attrName>style.visibility</p:attrName>
                                        </p:attrNameLst>
                                      </p:cBhvr>
                                      <p:to>
                                        <p:strVal val="hidden"/>
                                      </p:to>
                                    </p:set>
                                  </p:childTnLst>
                                </p:cTn>
                              </p:par>
                            </p:childTnLst>
                          </p:cTn>
                        </p:par>
                        <p:par>
                          <p:cTn id="255" fill="hold">
                            <p:stCondLst>
                              <p:cond delay="1000"/>
                            </p:stCondLst>
                            <p:childTnLst>
                              <p:par>
                                <p:cTn id="256" presetID="1" presetClass="entr" presetSubtype="0" fill="hold" nodeType="afterEffect">
                                  <p:stCondLst>
                                    <p:cond delay="0"/>
                                  </p:stCondLst>
                                  <p:childTnLst>
                                    <p:set>
                                      <p:cBhvr>
                                        <p:cTn id="257" dur="1" fill="hold">
                                          <p:stCondLst>
                                            <p:cond delay="0"/>
                                          </p:stCondLst>
                                        </p:cTn>
                                        <p:tgtEl>
                                          <p:spTgt spid="87"/>
                                        </p:tgtEl>
                                        <p:attrNameLst>
                                          <p:attrName>style.visibility</p:attrName>
                                        </p:attrNameLst>
                                      </p:cBhvr>
                                      <p:to>
                                        <p:strVal val="visible"/>
                                      </p:to>
                                    </p:set>
                                  </p:childTnLst>
                                </p:cTn>
                              </p:par>
                              <p:par>
                                <p:cTn id="258" presetID="1" presetClass="exit" presetSubtype="0" fill="hold" nodeType="withEffect">
                                  <p:stCondLst>
                                    <p:cond delay="0"/>
                                  </p:stCondLst>
                                  <p:childTnLst>
                                    <p:set>
                                      <p:cBhvr>
                                        <p:cTn id="259"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260" restart="whenNotActive" fill="hold" evtFilter="cancelBubble" nodeType="interactiveSeq">
                <p:stCondLst>
                  <p:cond evt="onClick" delay="0">
                    <p:tgtEl>
                      <p:spTgt spid="176"/>
                    </p:tgtEl>
                  </p:cond>
                </p:stCondLst>
                <p:endSync evt="end" delay="0">
                  <p:rtn val="all"/>
                </p:endSync>
                <p:childTnLst>
                  <p:par>
                    <p:cTn id="261" fill="hold">
                      <p:stCondLst>
                        <p:cond delay="0"/>
                      </p:stCondLst>
                      <p:childTnLst>
                        <p:par>
                          <p:cTn id="262" fill="hold">
                            <p:stCondLst>
                              <p:cond delay="0"/>
                            </p:stCondLst>
                            <p:childTnLst>
                              <p:par>
                                <p:cTn id="263" presetID="1" presetClass="entr" presetSubtype="0" fill="hold" nodeType="clickEffect">
                                  <p:stCondLst>
                                    <p:cond delay="0"/>
                                  </p:stCondLst>
                                  <p:childTnLst>
                                    <p:set>
                                      <p:cBhvr>
                                        <p:cTn id="264" dur="1" fill="hold">
                                          <p:stCondLst>
                                            <p:cond delay="0"/>
                                          </p:stCondLst>
                                        </p:cTn>
                                        <p:tgtEl>
                                          <p:spTgt spid="85"/>
                                        </p:tgtEl>
                                        <p:attrNameLst>
                                          <p:attrName>style.visibility</p:attrName>
                                        </p:attrNameLst>
                                      </p:cBhvr>
                                      <p:to>
                                        <p:strVal val="visible"/>
                                      </p:to>
                                    </p:set>
                                  </p:childTnLst>
                                </p:cTn>
                              </p:par>
                              <p:par>
                                <p:cTn id="265" presetID="8" presetClass="emph" presetSubtype="0" fill="hold" nodeType="withEffect">
                                  <p:stCondLst>
                                    <p:cond delay="0"/>
                                  </p:stCondLst>
                                  <p:childTnLst>
                                    <p:animRot by="21600000">
                                      <p:cBhvr>
                                        <p:cTn id="266" dur="1000" fill="hold"/>
                                        <p:tgtEl>
                                          <p:spTgt spid="85"/>
                                        </p:tgtEl>
                                        <p:attrNameLst>
                                          <p:attrName>r</p:attrName>
                                        </p:attrNameLst>
                                      </p:cBhvr>
                                    </p:animRot>
                                  </p:childTnLst>
                                </p:cTn>
                              </p:par>
                              <p:par>
                                <p:cTn id="267" presetID="1" presetClass="exit" presetSubtype="0" fill="hold" nodeType="withEffect">
                                  <p:stCondLst>
                                    <p:cond delay="0"/>
                                  </p:stCondLst>
                                  <p:childTnLst>
                                    <p:set>
                                      <p:cBhvr>
                                        <p:cTn id="268" dur="1" fill="hold">
                                          <p:stCondLst>
                                            <p:cond delay="0"/>
                                          </p:stCondLst>
                                        </p:cTn>
                                        <p:tgtEl>
                                          <p:spTgt spid="175"/>
                                        </p:tgtEl>
                                        <p:attrNameLst>
                                          <p:attrName>style.visibility</p:attrName>
                                        </p:attrNameLst>
                                      </p:cBhvr>
                                      <p:to>
                                        <p:strVal val="hidden"/>
                                      </p:to>
                                    </p:set>
                                  </p:childTnLst>
                                </p:cTn>
                              </p:par>
                              <p:par>
                                <p:cTn id="269" presetID="1" presetClass="exit" presetSubtype="0" fill="hold" nodeType="withEffect">
                                  <p:stCondLst>
                                    <p:cond delay="0"/>
                                  </p:stCondLst>
                                  <p:childTnLst>
                                    <p:set>
                                      <p:cBhvr>
                                        <p:cTn id="270" dur="1" fill="hold">
                                          <p:stCondLst>
                                            <p:cond delay="0"/>
                                          </p:stCondLst>
                                        </p:cTn>
                                        <p:tgtEl>
                                          <p:spTgt spid="87"/>
                                        </p:tgtEl>
                                        <p:attrNameLst>
                                          <p:attrName>style.visibility</p:attrName>
                                        </p:attrNameLst>
                                      </p:cBhvr>
                                      <p:to>
                                        <p:strVal val="hidden"/>
                                      </p:to>
                                    </p:set>
                                  </p:childTnLst>
                                </p:cTn>
                              </p:par>
                              <p:par>
                                <p:cTn id="271" presetID="1" presetClass="exit" presetSubtype="0" fill="hold" nodeType="withEffect">
                                  <p:stCondLst>
                                    <p:cond delay="0"/>
                                  </p:stCondLst>
                                  <p:childTnLst>
                                    <p:set>
                                      <p:cBhvr>
                                        <p:cTn id="272" dur="1" fill="hold">
                                          <p:stCondLst>
                                            <p:cond delay="0"/>
                                          </p:stCondLst>
                                        </p:cTn>
                                        <p:tgtEl>
                                          <p:spTgt spid="106"/>
                                        </p:tgtEl>
                                        <p:attrNameLst>
                                          <p:attrName>style.visibility</p:attrName>
                                        </p:attrNameLst>
                                      </p:cBhvr>
                                      <p:to>
                                        <p:strVal val="hidden"/>
                                      </p:to>
                                    </p:set>
                                  </p:childTnLst>
                                </p:cTn>
                              </p:par>
                              <p:par>
                                <p:cTn id="273" presetID="1" presetClass="exit" presetSubtype="0" fill="hold" nodeType="withEffect">
                                  <p:stCondLst>
                                    <p:cond delay="0"/>
                                  </p:stCondLst>
                                  <p:childTnLst>
                                    <p:set>
                                      <p:cBhvr>
                                        <p:cTn id="274" dur="1" fill="hold">
                                          <p:stCondLst>
                                            <p:cond delay="0"/>
                                          </p:stCondLst>
                                        </p:cTn>
                                        <p:tgtEl>
                                          <p:spTgt spid="107"/>
                                        </p:tgtEl>
                                        <p:attrNameLst>
                                          <p:attrName>style.visibility</p:attrName>
                                        </p:attrNameLst>
                                      </p:cBhvr>
                                      <p:to>
                                        <p:strVal val="hidden"/>
                                      </p:to>
                                    </p:set>
                                  </p:childTnLst>
                                </p:cTn>
                              </p:par>
                              <p:par>
                                <p:cTn id="275" presetID="1" presetClass="exit" presetSubtype="0" fill="hold" nodeType="withEffect">
                                  <p:stCondLst>
                                    <p:cond delay="0"/>
                                  </p:stCondLst>
                                  <p:childTnLst>
                                    <p:set>
                                      <p:cBhvr>
                                        <p:cTn id="276" dur="1" fill="hold">
                                          <p:stCondLst>
                                            <p:cond delay="0"/>
                                          </p:stCondLst>
                                        </p:cTn>
                                        <p:tgtEl>
                                          <p:spTgt spid="173"/>
                                        </p:tgtEl>
                                        <p:attrNameLst>
                                          <p:attrName>style.visibility</p:attrName>
                                        </p:attrNameLst>
                                      </p:cBhvr>
                                      <p:to>
                                        <p:strVal val="hidden"/>
                                      </p:to>
                                    </p:set>
                                  </p:childTnLst>
                                </p:cTn>
                              </p:par>
                              <p:par>
                                <p:cTn id="277" presetID="1" presetClass="exit" presetSubtype="0" fill="hold" nodeType="withEffect">
                                  <p:stCondLst>
                                    <p:cond delay="0"/>
                                  </p:stCondLst>
                                  <p:childTnLst>
                                    <p:set>
                                      <p:cBhvr>
                                        <p:cTn id="278" dur="1" fill="hold">
                                          <p:stCondLst>
                                            <p:cond delay="0"/>
                                          </p:stCondLst>
                                        </p:cTn>
                                        <p:tgtEl>
                                          <p:spTgt spid="174"/>
                                        </p:tgtEl>
                                        <p:attrNameLst>
                                          <p:attrName>style.visibility</p:attrName>
                                        </p:attrNameLst>
                                      </p:cBhvr>
                                      <p:to>
                                        <p:strVal val="hidden"/>
                                      </p:to>
                                    </p:set>
                                  </p:childTnLst>
                                </p:cTn>
                              </p:par>
                            </p:childTnLst>
                          </p:cTn>
                        </p:par>
                        <p:par>
                          <p:cTn id="279" fill="hold">
                            <p:stCondLst>
                              <p:cond delay="1000"/>
                            </p:stCondLst>
                            <p:childTnLst>
                              <p:par>
                                <p:cTn id="280" presetID="1" presetClass="entr" presetSubtype="0" fill="hold" nodeType="afterEffect">
                                  <p:stCondLst>
                                    <p:cond delay="0"/>
                                  </p:stCondLst>
                                  <p:childTnLst>
                                    <p:set>
                                      <p:cBhvr>
                                        <p:cTn id="281" dur="1" fill="hold">
                                          <p:stCondLst>
                                            <p:cond delay="0"/>
                                          </p:stCondLst>
                                        </p:cTn>
                                        <p:tgtEl>
                                          <p:spTgt spid="106"/>
                                        </p:tgtEl>
                                        <p:attrNameLst>
                                          <p:attrName>style.visibility</p:attrName>
                                        </p:attrNameLst>
                                      </p:cBhvr>
                                      <p:to>
                                        <p:strVal val="visible"/>
                                      </p:to>
                                    </p:set>
                                  </p:childTnLst>
                                </p:cTn>
                              </p:par>
                              <p:par>
                                <p:cTn id="282" presetID="1" presetClass="exit" presetSubtype="0" fill="hold" nodeType="withEffect">
                                  <p:stCondLst>
                                    <p:cond delay="0"/>
                                  </p:stCondLst>
                                  <p:childTnLst>
                                    <p:set>
                                      <p:cBhvr>
                                        <p:cTn id="283"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seq concurrent="1" nextAc="seek">
              <p:cTn id="284" restart="whenNotActive" fill="hold" evtFilter="cancelBubble" nodeType="interactiveSeq">
                <p:stCondLst>
                  <p:cond evt="onClick" delay="0">
                    <p:tgtEl>
                      <p:spTgt spid="180"/>
                    </p:tgtEl>
                  </p:cond>
                </p:stCondLst>
                <p:endSync evt="end" delay="0">
                  <p:rtn val="all"/>
                </p:endSync>
                <p:childTnLst>
                  <p:par>
                    <p:cTn id="285" fill="hold">
                      <p:stCondLst>
                        <p:cond delay="0"/>
                      </p:stCondLst>
                      <p:childTnLst>
                        <p:par>
                          <p:cTn id="286" fill="hold">
                            <p:stCondLst>
                              <p:cond delay="0"/>
                            </p:stCondLst>
                            <p:childTnLst>
                              <p:par>
                                <p:cTn id="287" presetID="1" presetClass="entr" presetSubtype="0" fill="hold" nodeType="clickEffect">
                                  <p:stCondLst>
                                    <p:cond delay="0"/>
                                  </p:stCondLst>
                                  <p:childTnLst>
                                    <p:set>
                                      <p:cBhvr>
                                        <p:cTn id="288" dur="1" fill="hold">
                                          <p:stCondLst>
                                            <p:cond delay="0"/>
                                          </p:stCondLst>
                                        </p:cTn>
                                        <p:tgtEl>
                                          <p:spTgt spid="85"/>
                                        </p:tgtEl>
                                        <p:attrNameLst>
                                          <p:attrName>style.visibility</p:attrName>
                                        </p:attrNameLst>
                                      </p:cBhvr>
                                      <p:to>
                                        <p:strVal val="visible"/>
                                      </p:to>
                                    </p:set>
                                  </p:childTnLst>
                                </p:cTn>
                              </p:par>
                              <p:par>
                                <p:cTn id="289" presetID="8" presetClass="emph" presetSubtype="0" fill="hold" nodeType="withEffect">
                                  <p:stCondLst>
                                    <p:cond delay="0"/>
                                  </p:stCondLst>
                                  <p:childTnLst>
                                    <p:animRot by="21600000">
                                      <p:cBhvr>
                                        <p:cTn id="290" dur="1000" fill="hold"/>
                                        <p:tgtEl>
                                          <p:spTgt spid="85"/>
                                        </p:tgtEl>
                                        <p:attrNameLst>
                                          <p:attrName>r</p:attrName>
                                        </p:attrNameLst>
                                      </p:cBhvr>
                                    </p:animRot>
                                  </p:childTnLst>
                                </p:cTn>
                              </p:par>
                              <p:par>
                                <p:cTn id="291" presetID="1" presetClass="exit" presetSubtype="0" fill="hold" nodeType="withEffect">
                                  <p:stCondLst>
                                    <p:cond delay="0"/>
                                  </p:stCondLst>
                                  <p:childTnLst>
                                    <p:set>
                                      <p:cBhvr>
                                        <p:cTn id="292" dur="1" fill="hold">
                                          <p:stCondLst>
                                            <p:cond delay="0"/>
                                          </p:stCondLst>
                                        </p:cTn>
                                        <p:tgtEl>
                                          <p:spTgt spid="87"/>
                                        </p:tgtEl>
                                        <p:attrNameLst>
                                          <p:attrName>style.visibility</p:attrName>
                                        </p:attrNameLst>
                                      </p:cBhvr>
                                      <p:to>
                                        <p:strVal val="hidden"/>
                                      </p:to>
                                    </p:set>
                                  </p:childTnLst>
                                </p:cTn>
                              </p:par>
                              <p:par>
                                <p:cTn id="293" presetID="1" presetClass="exit" presetSubtype="0" fill="hold" nodeType="withEffect">
                                  <p:stCondLst>
                                    <p:cond delay="0"/>
                                  </p:stCondLst>
                                  <p:childTnLst>
                                    <p:set>
                                      <p:cBhvr>
                                        <p:cTn id="294" dur="1" fill="hold">
                                          <p:stCondLst>
                                            <p:cond delay="0"/>
                                          </p:stCondLst>
                                        </p:cTn>
                                        <p:tgtEl>
                                          <p:spTgt spid="106"/>
                                        </p:tgtEl>
                                        <p:attrNameLst>
                                          <p:attrName>style.visibility</p:attrName>
                                        </p:attrNameLst>
                                      </p:cBhvr>
                                      <p:to>
                                        <p:strVal val="hidden"/>
                                      </p:to>
                                    </p:set>
                                  </p:childTnLst>
                                </p:cTn>
                              </p:par>
                              <p:par>
                                <p:cTn id="295" presetID="1" presetClass="exit" presetSubtype="0" fill="hold" nodeType="withEffect">
                                  <p:stCondLst>
                                    <p:cond delay="0"/>
                                  </p:stCondLst>
                                  <p:childTnLst>
                                    <p:set>
                                      <p:cBhvr>
                                        <p:cTn id="296" dur="1" fill="hold">
                                          <p:stCondLst>
                                            <p:cond delay="0"/>
                                          </p:stCondLst>
                                        </p:cTn>
                                        <p:tgtEl>
                                          <p:spTgt spid="107"/>
                                        </p:tgtEl>
                                        <p:attrNameLst>
                                          <p:attrName>style.visibility</p:attrName>
                                        </p:attrNameLst>
                                      </p:cBhvr>
                                      <p:to>
                                        <p:strVal val="hidden"/>
                                      </p:to>
                                    </p:set>
                                  </p:childTnLst>
                                </p:cTn>
                              </p:par>
                              <p:par>
                                <p:cTn id="297" presetID="1" presetClass="exit" presetSubtype="0" fill="hold" nodeType="withEffect">
                                  <p:stCondLst>
                                    <p:cond delay="0"/>
                                  </p:stCondLst>
                                  <p:childTnLst>
                                    <p:set>
                                      <p:cBhvr>
                                        <p:cTn id="298" dur="1" fill="hold">
                                          <p:stCondLst>
                                            <p:cond delay="0"/>
                                          </p:stCondLst>
                                        </p:cTn>
                                        <p:tgtEl>
                                          <p:spTgt spid="173"/>
                                        </p:tgtEl>
                                        <p:attrNameLst>
                                          <p:attrName>style.visibility</p:attrName>
                                        </p:attrNameLst>
                                      </p:cBhvr>
                                      <p:to>
                                        <p:strVal val="hidden"/>
                                      </p:to>
                                    </p:set>
                                  </p:childTnLst>
                                </p:cTn>
                              </p:par>
                              <p:par>
                                <p:cTn id="299" presetID="1" presetClass="exit" presetSubtype="0" fill="hold" nodeType="withEffect">
                                  <p:stCondLst>
                                    <p:cond delay="0"/>
                                  </p:stCondLst>
                                  <p:childTnLst>
                                    <p:set>
                                      <p:cBhvr>
                                        <p:cTn id="300" dur="1" fill="hold">
                                          <p:stCondLst>
                                            <p:cond delay="0"/>
                                          </p:stCondLst>
                                        </p:cTn>
                                        <p:tgtEl>
                                          <p:spTgt spid="174"/>
                                        </p:tgtEl>
                                        <p:attrNameLst>
                                          <p:attrName>style.visibility</p:attrName>
                                        </p:attrNameLst>
                                      </p:cBhvr>
                                      <p:to>
                                        <p:strVal val="hidden"/>
                                      </p:to>
                                    </p:set>
                                  </p:childTnLst>
                                </p:cTn>
                              </p:par>
                              <p:par>
                                <p:cTn id="301" presetID="1" presetClass="exit" presetSubtype="0" fill="hold" nodeType="withEffect">
                                  <p:stCondLst>
                                    <p:cond delay="0"/>
                                  </p:stCondLst>
                                  <p:childTnLst>
                                    <p:set>
                                      <p:cBhvr>
                                        <p:cTn id="302" dur="1" fill="hold">
                                          <p:stCondLst>
                                            <p:cond delay="0"/>
                                          </p:stCondLst>
                                        </p:cTn>
                                        <p:tgtEl>
                                          <p:spTgt spid="175"/>
                                        </p:tgtEl>
                                        <p:attrNameLst>
                                          <p:attrName>style.visibility</p:attrName>
                                        </p:attrNameLst>
                                      </p:cBhvr>
                                      <p:to>
                                        <p:strVal val="hidden"/>
                                      </p:to>
                                    </p:set>
                                  </p:childTnLst>
                                </p:cTn>
                              </p:par>
                            </p:childTnLst>
                          </p:cTn>
                        </p:par>
                        <p:par>
                          <p:cTn id="303" fill="hold">
                            <p:stCondLst>
                              <p:cond delay="1000"/>
                            </p:stCondLst>
                            <p:childTnLst>
                              <p:par>
                                <p:cTn id="304" presetID="1" presetClass="entr" presetSubtype="0" fill="hold" nodeType="afterEffect">
                                  <p:stCondLst>
                                    <p:cond delay="0"/>
                                  </p:stCondLst>
                                  <p:childTnLst>
                                    <p:set>
                                      <p:cBhvr>
                                        <p:cTn id="305" dur="1" fill="hold">
                                          <p:stCondLst>
                                            <p:cond delay="0"/>
                                          </p:stCondLst>
                                        </p:cTn>
                                        <p:tgtEl>
                                          <p:spTgt spid="107"/>
                                        </p:tgtEl>
                                        <p:attrNameLst>
                                          <p:attrName>style.visibility</p:attrName>
                                        </p:attrNameLst>
                                      </p:cBhvr>
                                      <p:to>
                                        <p:strVal val="visible"/>
                                      </p:to>
                                    </p:set>
                                  </p:childTnLst>
                                </p:cTn>
                              </p:par>
                              <p:par>
                                <p:cTn id="306" presetID="1" presetClass="exit" presetSubtype="0" fill="hold" nodeType="withEffect">
                                  <p:stCondLst>
                                    <p:cond delay="0"/>
                                  </p:stCondLst>
                                  <p:childTnLst>
                                    <p:set>
                                      <p:cBhvr>
                                        <p:cTn id="307"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308" restart="whenNotActive" fill="hold" evtFilter="cancelBubble" nodeType="interactiveSeq">
                <p:stCondLst>
                  <p:cond evt="onClick" delay="0">
                    <p:tgtEl>
                      <p:spTgt spid="196"/>
                    </p:tgtEl>
                  </p:cond>
                </p:stCondLst>
                <p:endSync evt="end" delay="0">
                  <p:rtn val="all"/>
                </p:endSync>
                <p:childTnLst>
                  <p:par>
                    <p:cTn id="309" fill="hold">
                      <p:stCondLst>
                        <p:cond delay="0"/>
                      </p:stCondLst>
                      <p:childTnLst>
                        <p:par>
                          <p:cTn id="310" fill="hold">
                            <p:stCondLst>
                              <p:cond delay="0"/>
                            </p:stCondLst>
                            <p:childTnLst>
                              <p:par>
                                <p:cTn id="311" presetID="1" presetClass="entr" presetSubtype="0" fill="hold" nodeType="clickEffect">
                                  <p:stCondLst>
                                    <p:cond delay="0"/>
                                  </p:stCondLst>
                                  <p:childTnLst>
                                    <p:set>
                                      <p:cBhvr>
                                        <p:cTn id="312" dur="1" fill="hold">
                                          <p:stCondLst>
                                            <p:cond delay="0"/>
                                          </p:stCondLst>
                                        </p:cTn>
                                        <p:tgtEl>
                                          <p:spTgt spid="85"/>
                                        </p:tgtEl>
                                        <p:attrNameLst>
                                          <p:attrName>style.visibility</p:attrName>
                                        </p:attrNameLst>
                                      </p:cBhvr>
                                      <p:to>
                                        <p:strVal val="visible"/>
                                      </p:to>
                                    </p:set>
                                  </p:childTnLst>
                                </p:cTn>
                              </p:par>
                              <p:par>
                                <p:cTn id="313" presetID="8" presetClass="emph" presetSubtype="0" fill="hold" nodeType="withEffect">
                                  <p:stCondLst>
                                    <p:cond delay="0"/>
                                  </p:stCondLst>
                                  <p:childTnLst>
                                    <p:animRot by="21600000">
                                      <p:cBhvr>
                                        <p:cTn id="314" dur="1000" fill="hold"/>
                                        <p:tgtEl>
                                          <p:spTgt spid="85"/>
                                        </p:tgtEl>
                                        <p:attrNameLst>
                                          <p:attrName>r</p:attrName>
                                        </p:attrNameLst>
                                      </p:cBhvr>
                                    </p:animRot>
                                  </p:childTnLst>
                                </p:cTn>
                              </p:par>
                              <p:par>
                                <p:cTn id="315" presetID="1" presetClass="exit" presetSubtype="0" fill="hold" nodeType="withEffect">
                                  <p:stCondLst>
                                    <p:cond delay="0"/>
                                  </p:stCondLst>
                                  <p:childTnLst>
                                    <p:set>
                                      <p:cBhvr>
                                        <p:cTn id="316" dur="1" fill="hold">
                                          <p:stCondLst>
                                            <p:cond delay="0"/>
                                          </p:stCondLst>
                                        </p:cTn>
                                        <p:tgtEl>
                                          <p:spTgt spid="87"/>
                                        </p:tgtEl>
                                        <p:attrNameLst>
                                          <p:attrName>style.visibility</p:attrName>
                                        </p:attrNameLst>
                                      </p:cBhvr>
                                      <p:to>
                                        <p:strVal val="hidden"/>
                                      </p:to>
                                    </p:set>
                                  </p:childTnLst>
                                </p:cTn>
                              </p:par>
                              <p:par>
                                <p:cTn id="317" presetID="1" presetClass="exit" presetSubtype="0" fill="hold" nodeType="withEffect">
                                  <p:stCondLst>
                                    <p:cond delay="0"/>
                                  </p:stCondLst>
                                  <p:childTnLst>
                                    <p:set>
                                      <p:cBhvr>
                                        <p:cTn id="318" dur="1" fill="hold">
                                          <p:stCondLst>
                                            <p:cond delay="0"/>
                                          </p:stCondLst>
                                        </p:cTn>
                                        <p:tgtEl>
                                          <p:spTgt spid="106"/>
                                        </p:tgtEl>
                                        <p:attrNameLst>
                                          <p:attrName>style.visibility</p:attrName>
                                        </p:attrNameLst>
                                      </p:cBhvr>
                                      <p:to>
                                        <p:strVal val="hidden"/>
                                      </p:to>
                                    </p:set>
                                  </p:childTnLst>
                                </p:cTn>
                              </p:par>
                              <p:par>
                                <p:cTn id="319" presetID="1" presetClass="exit" presetSubtype="0" fill="hold" nodeType="withEffect">
                                  <p:stCondLst>
                                    <p:cond delay="0"/>
                                  </p:stCondLst>
                                  <p:childTnLst>
                                    <p:set>
                                      <p:cBhvr>
                                        <p:cTn id="320" dur="1" fill="hold">
                                          <p:stCondLst>
                                            <p:cond delay="0"/>
                                          </p:stCondLst>
                                        </p:cTn>
                                        <p:tgtEl>
                                          <p:spTgt spid="107"/>
                                        </p:tgtEl>
                                        <p:attrNameLst>
                                          <p:attrName>style.visibility</p:attrName>
                                        </p:attrNameLst>
                                      </p:cBhvr>
                                      <p:to>
                                        <p:strVal val="hidden"/>
                                      </p:to>
                                    </p:set>
                                  </p:childTnLst>
                                </p:cTn>
                              </p:par>
                              <p:par>
                                <p:cTn id="321" presetID="1" presetClass="exit" presetSubtype="0" fill="hold" nodeType="withEffect">
                                  <p:stCondLst>
                                    <p:cond delay="0"/>
                                  </p:stCondLst>
                                  <p:childTnLst>
                                    <p:set>
                                      <p:cBhvr>
                                        <p:cTn id="322" dur="1" fill="hold">
                                          <p:stCondLst>
                                            <p:cond delay="0"/>
                                          </p:stCondLst>
                                        </p:cTn>
                                        <p:tgtEl>
                                          <p:spTgt spid="173"/>
                                        </p:tgtEl>
                                        <p:attrNameLst>
                                          <p:attrName>style.visibility</p:attrName>
                                        </p:attrNameLst>
                                      </p:cBhvr>
                                      <p:to>
                                        <p:strVal val="hidden"/>
                                      </p:to>
                                    </p:set>
                                  </p:childTnLst>
                                </p:cTn>
                              </p:par>
                              <p:par>
                                <p:cTn id="323" presetID="1" presetClass="exit" presetSubtype="0" fill="hold" nodeType="withEffect">
                                  <p:stCondLst>
                                    <p:cond delay="0"/>
                                  </p:stCondLst>
                                  <p:childTnLst>
                                    <p:set>
                                      <p:cBhvr>
                                        <p:cTn id="324" dur="1" fill="hold">
                                          <p:stCondLst>
                                            <p:cond delay="0"/>
                                          </p:stCondLst>
                                        </p:cTn>
                                        <p:tgtEl>
                                          <p:spTgt spid="174"/>
                                        </p:tgtEl>
                                        <p:attrNameLst>
                                          <p:attrName>style.visibility</p:attrName>
                                        </p:attrNameLst>
                                      </p:cBhvr>
                                      <p:to>
                                        <p:strVal val="hidden"/>
                                      </p:to>
                                    </p:set>
                                  </p:childTnLst>
                                </p:cTn>
                              </p:par>
                              <p:par>
                                <p:cTn id="325" presetID="1" presetClass="exit" presetSubtype="0" fill="hold" nodeType="withEffect">
                                  <p:stCondLst>
                                    <p:cond delay="0"/>
                                  </p:stCondLst>
                                  <p:childTnLst>
                                    <p:set>
                                      <p:cBhvr>
                                        <p:cTn id="326" dur="1" fill="hold">
                                          <p:stCondLst>
                                            <p:cond delay="0"/>
                                          </p:stCondLst>
                                        </p:cTn>
                                        <p:tgtEl>
                                          <p:spTgt spid="175"/>
                                        </p:tgtEl>
                                        <p:attrNameLst>
                                          <p:attrName>style.visibility</p:attrName>
                                        </p:attrNameLst>
                                      </p:cBhvr>
                                      <p:to>
                                        <p:strVal val="hidden"/>
                                      </p:to>
                                    </p:set>
                                  </p:childTnLst>
                                </p:cTn>
                              </p:par>
                            </p:childTnLst>
                          </p:cTn>
                        </p:par>
                        <p:par>
                          <p:cTn id="327" fill="hold">
                            <p:stCondLst>
                              <p:cond delay="1000"/>
                            </p:stCondLst>
                            <p:childTnLst>
                              <p:par>
                                <p:cTn id="328" presetID="1" presetClass="entr" presetSubtype="0" fill="hold" nodeType="afterEffect">
                                  <p:stCondLst>
                                    <p:cond delay="0"/>
                                  </p:stCondLst>
                                  <p:childTnLst>
                                    <p:set>
                                      <p:cBhvr>
                                        <p:cTn id="329" dur="1" fill="hold">
                                          <p:stCondLst>
                                            <p:cond delay="0"/>
                                          </p:stCondLst>
                                        </p:cTn>
                                        <p:tgtEl>
                                          <p:spTgt spid="173"/>
                                        </p:tgtEl>
                                        <p:attrNameLst>
                                          <p:attrName>style.visibility</p:attrName>
                                        </p:attrNameLst>
                                      </p:cBhvr>
                                      <p:to>
                                        <p:strVal val="visible"/>
                                      </p:to>
                                    </p:set>
                                  </p:childTnLst>
                                </p:cTn>
                              </p:par>
                              <p:par>
                                <p:cTn id="330" presetID="1" presetClass="exit" presetSubtype="0" fill="hold" nodeType="withEffect">
                                  <p:stCondLst>
                                    <p:cond delay="0"/>
                                  </p:stCondLst>
                                  <p:childTnLst>
                                    <p:set>
                                      <p:cBhvr>
                                        <p:cTn id="331"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332" restart="whenNotActive" fill="hold" evtFilter="cancelBubble" nodeType="interactiveSeq">
                <p:stCondLst>
                  <p:cond evt="onClick" delay="0">
                    <p:tgtEl>
                      <p:spTgt spid="184"/>
                    </p:tgtEl>
                  </p:cond>
                </p:stCondLst>
                <p:endSync evt="end" delay="0">
                  <p:rtn val="all"/>
                </p:endSync>
                <p:childTnLst>
                  <p:par>
                    <p:cTn id="333" fill="hold">
                      <p:stCondLst>
                        <p:cond delay="0"/>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85"/>
                                        </p:tgtEl>
                                        <p:attrNameLst>
                                          <p:attrName>style.visibility</p:attrName>
                                        </p:attrNameLst>
                                      </p:cBhvr>
                                      <p:to>
                                        <p:strVal val="visible"/>
                                      </p:to>
                                    </p:set>
                                  </p:childTnLst>
                                </p:cTn>
                              </p:par>
                              <p:par>
                                <p:cTn id="337" presetID="8" presetClass="emph" presetSubtype="0" fill="hold" nodeType="withEffect">
                                  <p:stCondLst>
                                    <p:cond delay="0"/>
                                  </p:stCondLst>
                                  <p:childTnLst>
                                    <p:animRot by="21600000">
                                      <p:cBhvr>
                                        <p:cTn id="338" dur="1000" fill="hold"/>
                                        <p:tgtEl>
                                          <p:spTgt spid="85"/>
                                        </p:tgtEl>
                                        <p:attrNameLst>
                                          <p:attrName>r</p:attrName>
                                        </p:attrNameLst>
                                      </p:cBhvr>
                                    </p:animRot>
                                  </p:childTnLst>
                                </p:cTn>
                              </p:par>
                              <p:par>
                                <p:cTn id="339" presetID="1" presetClass="exit" presetSubtype="0" fill="hold" nodeType="withEffect">
                                  <p:stCondLst>
                                    <p:cond delay="0"/>
                                  </p:stCondLst>
                                  <p:childTnLst>
                                    <p:set>
                                      <p:cBhvr>
                                        <p:cTn id="340" dur="1" fill="hold">
                                          <p:stCondLst>
                                            <p:cond delay="0"/>
                                          </p:stCondLst>
                                        </p:cTn>
                                        <p:tgtEl>
                                          <p:spTgt spid="87"/>
                                        </p:tgtEl>
                                        <p:attrNameLst>
                                          <p:attrName>style.visibility</p:attrName>
                                        </p:attrNameLst>
                                      </p:cBhvr>
                                      <p:to>
                                        <p:strVal val="hidden"/>
                                      </p:to>
                                    </p:set>
                                  </p:childTnLst>
                                </p:cTn>
                              </p:par>
                              <p:par>
                                <p:cTn id="341" presetID="1" presetClass="exit" presetSubtype="0" fill="hold" nodeType="withEffect">
                                  <p:stCondLst>
                                    <p:cond delay="0"/>
                                  </p:stCondLst>
                                  <p:childTnLst>
                                    <p:set>
                                      <p:cBhvr>
                                        <p:cTn id="342" dur="1" fill="hold">
                                          <p:stCondLst>
                                            <p:cond delay="0"/>
                                          </p:stCondLst>
                                        </p:cTn>
                                        <p:tgtEl>
                                          <p:spTgt spid="106"/>
                                        </p:tgtEl>
                                        <p:attrNameLst>
                                          <p:attrName>style.visibility</p:attrName>
                                        </p:attrNameLst>
                                      </p:cBhvr>
                                      <p:to>
                                        <p:strVal val="hidden"/>
                                      </p:to>
                                    </p:set>
                                  </p:childTnLst>
                                </p:cTn>
                              </p:par>
                              <p:par>
                                <p:cTn id="343" presetID="1" presetClass="exit" presetSubtype="0" fill="hold" nodeType="withEffect">
                                  <p:stCondLst>
                                    <p:cond delay="0"/>
                                  </p:stCondLst>
                                  <p:childTnLst>
                                    <p:set>
                                      <p:cBhvr>
                                        <p:cTn id="344" dur="1" fill="hold">
                                          <p:stCondLst>
                                            <p:cond delay="0"/>
                                          </p:stCondLst>
                                        </p:cTn>
                                        <p:tgtEl>
                                          <p:spTgt spid="107"/>
                                        </p:tgtEl>
                                        <p:attrNameLst>
                                          <p:attrName>style.visibility</p:attrName>
                                        </p:attrNameLst>
                                      </p:cBhvr>
                                      <p:to>
                                        <p:strVal val="hidden"/>
                                      </p:to>
                                    </p:set>
                                  </p:childTnLst>
                                </p:cTn>
                              </p:par>
                              <p:par>
                                <p:cTn id="345" presetID="1" presetClass="exit" presetSubtype="0" fill="hold" nodeType="withEffect">
                                  <p:stCondLst>
                                    <p:cond delay="0"/>
                                  </p:stCondLst>
                                  <p:childTnLst>
                                    <p:set>
                                      <p:cBhvr>
                                        <p:cTn id="346" dur="1" fill="hold">
                                          <p:stCondLst>
                                            <p:cond delay="0"/>
                                          </p:stCondLst>
                                        </p:cTn>
                                        <p:tgtEl>
                                          <p:spTgt spid="173"/>
                                        </p:tgtEl>
                                        <p:attrNameLst>
                                          <p:attrName>style.visibility</p:attrName>
                                        </p:attrNameLst>
                                      </p:cBhvr>
                                      <p:to>
                                        <p:strVal val="hidden"/>
                                      </p:to>
                                    </p:set>
                                  </p:childTnLst>
                                </p:cTn>
                              </p:par>
                              <p:par>
                                <p:cTn id="347" presetID="1" presetClass="exit" presetSubtype="0" fill="hold" nodeType="withEffect">
                                  <p:stCondLst>
                                    <p:cond delay="0"/>
                                  </p:stCondLst>
                                  <p:childTnLst>
                                    <p:set>
                                      <p:cBhvr>
                                        <p:cTn id="348" dur="1" fill="hold">
                                          <p:stCondLst>
                                            <p:cond delay="0"/>
                                          </p:stCondLst>
                                        </p:cTn>
                                        <p:tgtEl>
                                          <p:spTgt spid="174"/>
                                        </p:tgtEl>
                                        <p:attrNameLst>
                                          <p:attrName>style.visibility</p:attrName>
                                        </p:attrNameLst>
                                      </p:cBhvr>
                                      <p:to>
                                        <p:strVal val="hidden"/>
                                      </p:to>
                                    </p:set>
                                  </p:childTnLst>
                                </p:cTn>
                              </p:par>
                              <p:par>
                                <p:cTn id="349" presetID="1" presetClass="exit" presetSubtype="0" fill="hold" nodeType="withEffect">
                                  <p:stCondLst>
                                    <p:cond delay="0"/>
                                  </p:stCondLst>
                                  <p:childTnLst>
                                    <p:set>
                                      <p:cBhvr>
                                        <p:cTn id="350" dur="1" fill="hold">
                                          <p:stCondLst>
                                            <p:cond delay="0"/>
                                          </p:stCondLst>
                                        </p:cTn>
                                        <p:tgtEl>
                                          <p:spTgt spid="175"/>
                                        </p:tgtEl>
                                        <p:attrNameLst>
                                          <p:attrName>style.visibility</p:attrName>
                                        </p:attrNameLst>
                                      </p:cBhvr>
                                      <p:to>
                                        <p:strVal val="hidden"/>
                                      </p:to>
                                    </p:set>
                                  </p:childTnLst>
                                </p:cTn>
                              </p:par>
                            </p:childTnLst>
                          </p:cTn>
                        </p:par>
                        <p:par>
                          <p:cTn id="351" fill="hold">
                            <p:stCondLst>
                              <p:cond delay="1000"/>
                            </p:stCondLst>
                            <p:childTnLst>
                              <p:par>
                                <p:cTn id="352" presetID="1" presetClass="entr" presetSubtype="0" fill="hold" nodeType="afterEffect">
                                  <p:stCondLst>
                                    <p:cond delay="0"/>
                                  </p:stCondLst>
                                  <p:childTnLst>
                                    <p:set>
                                      <p:cBhvr>
                                        <p:cTn id="353" dur="1" fill="hold">
                                          <p:stCondLst>
                                            <p:cond delay="0"/>
                                          </p:stCondLst>
                                        </p:cTn>
                                        <p:tgtEl>
                                          <p:spTgt spid="174"/>
                                        </p:tgtEl>
                                        <p:attrNameLst>
                                          <p:attrName>style.visibility</p:attrName>
                                        </p:attrNameLst>
                                      </p:cBhvr>
                                      <p:to>
                                        <p:strVal val="visible"/>
                                      </p:to>
                                    </p:set>
                                  </p:childTnLst>
                                </p:cTn>
                              </p:par>
                              <p:par>
                                <p:cTn id="354" presetID="1" presetClass="exit" presetSubtype="0" fill="hold" nodeType="withEffect">
                                  <p:stCondLst>
                                    <p:cond delay="0"/>
                                  </p:stCondLst>
                                  <p:childTnLst>
                                    <p:set>
                                      <p:cBhvr>
                                        <p:cTn id="355"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84"/>
                  </p:tgtEl>
                </p:cond>
              </p:nextCondLst>
            </p:seq>
            <p:seq concurrent="1" nextAc="seek">
              <p:cTn id="356" restart="whenNotActive" fill="hold" evtFilter="cancelBubble" nodeType="interactiveSeq">
                <p:stCondLst>
                  <p:cond evt="onClick" delay="0">
                    <p:tgtEl>
                      <p:spTgt spid="188"/>
                    </p:tgtEl>
                  </p:cond>
                </p:stCondLst>
                <p:endSync evt="end" delay="0">
                  <p:rtn val="all"/>
                </p:endSync>
                <p:childTnLst>
                  <p:par>
                    <p:cTn id="357" fill="hold">
                      <p:stCondLst>
                        <p:cond delay="0"/>
                      </p:stCondLst>
                      <p:childTnLst>
                        <p:par>
                          <p:cTn id="358" fill="hold">
                            <p:stCondLst>
                              <p:cond delay="0"/>
                            </p:stCondLst>
                            <p:childTnLst>
                              <p:par>
                                <p:cTn id="359" presetID="1" presetClass="entr" presetSubtype="0" fill="hold" nodeType="clickEffect">
                                  <p:stCondLst>
                                    <p:cond delay="0"/>
                                  </p:stCondLst>
                                  <p:childTnLst>
                                    <p:set>
                                      <p:cBhvr>
                                        <p:cTn id="360" dur="1" fill="hold">
                                          <p:stCondLst>
                                            <p:cond delay="0"/>
                                          </p:stCondLst>
                                        </p:cTn>
                                        <p:tgtEl>
                                          <p:spTgt spid="85"/>
                                        </p:tgtEl>
                                        <p:attrNameLst>
                                          <p:attrName>style.visibility</p:attrName>
                                        </p:attrNameLst>
                                      </p:cBhvr>
                                      <p:to>
                                        <p:strVal val="visible"/>
                                      </p:to>
                                    </p:set>
                                  </p:childTnLst>
                                </p:cTn>
                              </p:par>
                              <p:par>
                                <p:cTn id="361" presetID="8" presetClass="emph" presetSubtype="0" fill="hold" nodeType="withEffect">
                                  <p:stCondLst>
                                    <p:cond delay="0"/>
                                  </p:stCondLst>
                                  <p:childTnLst>
                                    <p:animRot by="21600000">
                                      <p:cBhvr>
                                        <p:cTn id="362" dur="1000" fill="hold"/>
                                        <p:tgtEl>
                                          <p:spTgt spid="85"/>
                                        </p:tgtEl>
                                        <p:attrNameLst>
                                          <p:attrName>r</p:attrName>
                                        </p:attrNameLst>
                                      </p:cBhvr>
                                    </p:animRot>
                                  </p:childTnLst>
                                </p:cTn>
                              </p:par>
                              <p:par>
                                <p:cTn id="363" presetID="1" presetClass="exit" presetSubtype="0" fill="hold" nodeType="withEffect">
                                  <p:stCondLst>
                                    <p:cond delay="0"/>
                                  </p:stCondLst>
                                  <p:childTnLst>
                                    <p:set>
                                      <p:cBhvr>
                                        <p:cTn id="364" dur="1" fill="hold">
                                          <p:stCondLst>
                                            <p:cond delay="0"/>
                                          </p:stCondLst>
                                        </p:cTn>
                                        <p:tgtEl>
                                          <p:spTgt spid="87"/>
                                        </p:tgtEl>
                                        <p:attrNameLst>
                                          <p:attrName>style.visibility</p:attrName>
                                        </p:attrNameLst>
                                      </p:cBhvr>
                                      <p:to>
                                        <p:strVal val="hidden"/>
                                      </p:to>
                                    </p:set>
                                  </p:childTnLst>
                                </p:cTn>
                              </p:par>
                              <p:par>
                                <p:cTn id="365" presetID="1" presetClass="exit" presetSubtype="0" fill="hold" nodeType="withEffect">
                                  <p:stCondLst>
                                    <p:cond delay="0"/>
                                  </p:stCondLst>
                                  <p:childTnLst>
                                    <p:set>
                                      <p:cBhvr>
                                        <p:cTn id="366" dur="1" fill="hold">
                                          <p:stCondLst>
                                            <p:cond delay="0"/>
                                          </p:stCondLst>
                                        </p:cTn>
                                        <p:tgtEl>
                                          <p:spTgt spid="106"/>
                                        </p:tgtEl>
                                        <p:attrNameLst>
                                          <p:attrName>style.visibility</p:attrName>
                                        </p:attrNameLst>
                                      </p:cBhvr>
                                      <p:to>
                                        <p:strVal val="hidden"/>
                                      </p:to>
                                    </p:set>
                                  </p:childTnLst>
                                </p:cTn>
                              </p:par>
                              <p:par>
                                <p:cTn id="367" presetID="1" presetClass="exit" presetSubtype="0" fill="hold" nodeType="withEffect">
                                  <p:stCondLst>
                                    <p:cond delay="0"/>
                                  </p:stCondLst>
                                  <p:childTnLst>
                                    <p:set>
                                      <p:cBhvr>
                                        <p:cTn id="368" dur="1" fill="hold">
                                          <p:stCondLst>
                                            <p:cond delay="0"/>
                                          </p:stCondLst>
                                        </p:cTn>
                                        <p:tgtEl>
                                          <p:spTgt spid="107"/>
                                        </p:tgtEl>
                                        <p:attrNameLst>
                                          <p:attrName>style.visibility</p:attrName>
                                        </p:attrNameLst>
                                      </p:cBhvr>
                                      <p:to>
                                        <p:strVal val="hidden"/>
                                      </p:to>
                                    </p:set>
                                  </p:childTnLst>
                                </p:cTn>
                              </p:par>
                              <p:par>
                                <p:cTn id="369" presetID="1" presetClass="exit" presetSubtype="0" fill="hold" nodeType="withEffect">
                                  <p:stCondLst>
                                    <p:cond delay="0"/>
                                  </p:stCondLst>
                                  <p:childTnLst>
                                    <p:set>
                                      <p:cBhvr>
                                        <p:cTn id="370" dur="1" fill="hold">
                                          <p:stCondLst>
                                            <p:cond delay="0"/>
                                          </p:stCondLst>
                                        </p:cTn>
                                        <p:tgtEl>
                                          <p:spTgt spid="173"/>
                                        </p:tgtEl>
                                        <p:attrNameLst>
                                          <p:attrName>style.visibility</p:attrName>
                                        </p:attrNameLst>
                                      </p:cBhvr>
                                      <p:to>
                                        <p:strVal val="hidden"/>
                                      </p:to>
                                    </p:set>
                                  </p:childTnLst>
                                </p:cTn>
                              </p:par>
                              <p:par>
                                <p:cTn id="371" presetID="1" presetClass="exit" presetSubtype="0" fill="hold" nodeType="withEffect">
                                  <p:stCondLst>
                                    <p:cond delay="0"/>
                                  </p:stCondLst>
                                  <p:childTnLst>
                                    <p:set>
                                      <p:cBhvr>
                                        <p:cTn id="372" dur="1" fill="hold">
                                          <p:stCondLst>
                                            <p:cond delay="0"/>
                                          </p:stCondLst>
                                        </p:cTn>
                                        <p:tgtEl>
                                          <p:spTgt spid="174"/>
                                        </p:tgtEl>
                                        <p:attrNameLst>
                                          <p:attrName>style.visibility</p:attrName>
                                        </p:attrNameLst>
                                      </p:cBhvr>
                                      <p:to>
                                        <p:strVal val="hidden"/>
                                      </p:to>
                                    </p:set>
                                  </p:childTnLst>
                                </p:cTn>
                              </p:par>
                              <p:par>
                                <p:cTn id="373" presetID="1" presetClass="exit" presetSubtype="0" fill="hold" nodeType="withEffect">
                                  <p:stCondLst>
                                    <p:cond delay="0"/>
                                  </p:stCondLst>
                                  <p:childTnLst>
                                    <p:set>
                                      <p:cBhvr>
                                        <p:cTn id="374" dur="1" fill="hold">
                                          <p:stCondLst>
                                            <p:cond delay="0"/>
                                          </p:stCondLst>
                                        </p:cTn>
                                        <p:tgtEl>
                                          <p:spTgt spid="175"/>
                                        </p:tgtEl>
                                        <p:attrNameLst>
                                          <p:attrName>style.visibility</p:attrName>
                                        </p:attrNameLst>
                                      </p:cBhvr>
                                      <p:to>
                                        <p:strVal val="hidden"/>
                                      </p:to>
                                    </p:set>
                                  </p:childTnLst>
                                </p:cTn>
                              </p:par>
                            </p:childTnLst>
                          </p:cTn>
                        </p:par>
                        <p:par>
                          <p:cTn id="375" fill="hold">
                            <p:stCondLst>
                              <p:cond delay="1000"/>
                            </p:stCondLst>
                            <p:childTnLst>
                              <p:par>
                                <p:cTn id="376" presetID="1" presetClass="entr" presetSubtype="0" fill="hold" nodeType="afterEffect">
                                  <p:stCondLst>
                                    <p:cond delay="0"/>
                                  </p:stCondLst>
                                  <p:childTnLst>
                                    <p:set>
                                      <p:cBhvr>
                                        <p:cTn id="377" dur="1" fill="hold">
                                          <p:stCondLst>
                                            <p:cond delay="0"/>
                                          </p:stCondLst>
                                        </p:cTn>
                                        <p:tgtEl>
                                          <p:spTgt spid="175"/>
                                        </p:tgtEl>
                                        <p:attrNameLst>
                                          <p:attrName>style.visibility</p:attrName>
                                        </p:attrNameLst>
                                      </p:cBhvr>
                                      <p:to>
                                        <p:strVal val="visible"/>
                                      </p:to>
                                    </p:set>
                                  </p:childTnLst>
                                </p:cTn>
                              </p:par>
                              <p:par>
                                <p:cTn id="378" presetID="1" presetClass="exit" presetSubtype="0" fill="hold" nodeType="withEffect">
                                  <p:stCondLst>
                                    <p:cond delay="0"/>
                                  </p:stCondLst>
                                  <p:childTnLst>
                                    <p:set>
                                      <p:cBhvr>
                                        <p:cTn id="379"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380" restart="whenNotActive" fill="hold" evtFilter="cancelBubble" nodeType="interactiveSeq">
                <p:stCondLst>
                  <p:cond evt="onClick" delay="0">
                    <p:tgtEl>
                      <p:spTgt spid="381"/>
                    </p:tgtEl>
                  </p:cond>
                </p:stCondLst>
                <p:endSync evt="end" delay="0">
                  <p:rtn val="all"/>
                </p:endSync>
                <p:childTnLst>
                  <p:par>
                    <p:cTn id="381" fill="hold">
                      <p:stCondLst>
                        <p:cond delay="0"/>
                      </p:stCondLst>
                      <p:childTnLst>
                        <p:par>
                          <p:cTn id="382" fill="hold">
                            <p:stCondLst>
                              <p:cond delay="0"/>
                            </p:stCondLst>
                            <p:childTnLst>
                              <p:par>
                                <p:cTn id="383" presetID="1" presetClass="entr" presetSubtype="0" fill="hold" grpId="0" nodeType="clickEffect">
                                  <p:stCondLst>
                                    <p:cond delay="0"/>
                                  </p:stCondLst>
                                  <p:childTnLst>
                                    <p:set>
                                      <p:cBhvr>
                                        <p:cTn id="384" dur="1" fill="hold">
                                          <p:stCondLst>
                                            <p:cond delay="0"/>
                                          </p:stCondLst>
                                        </p:cTn>
                                        <p:tgtEl>
                                          <p:spTgt spid="367"/>
                                        </p:tgtEl>
                                        <p:attrNameLst>
                                          <p:attrName>style.visibility</p:attrName>
                                        </p:attrNameLst>
                                      </p:cBhvr>
                                      <p:to>
                                        <p:strVal val="visible"/>
                                      </p:to>
                                    </p:set>
                                  </p:childTnLst>
                                </p:cTn>
                              </p:par>
                            </p:childTnLst>
                          </p:cTn>
                        </p:par>
                      </p:childTnLst>
                    </p:cTn>
                  </p:par>
                </p:childTnLst>
              </p:cTn>
              <p:nextCondLst>
                <p:cond evt="onClick" delay="0">
                  <p:tgtEl>
                    <p:spTgt spid="381"/>
                  </p:tgtEl>
                </p:cond>
              </p:nextCondLst>
            </p:seq>
            <p:seq concurrent="1" nextAc="seek">
              <p:cTn id="385" restart="whenNotActive" fill="hold" evtFilter="cancelBubble" nodeType="interactiveSeq">
                <p:stCondLst>
                  <p:cond evt="onClick" delay="0">
                    <p:tgtEl>
                      <p:spTgt spid="380"/>
                    </p:tgtEl>
                  </p:cond>
                </p:stCondLst>
                <p:endSync evt="end" delay="0">
                  <p:rtn val="all"/>
                </p:endSync>
                <p:childTnLst>
                  <p:par>
                    <p:cTn id="386" fill="hold">
                      <p:stCondLst>
                        <p:cond delay="0"/>
                      </p:stCondLst>
                      <p:childTnLst>
                        <p:par>
                          <p:cTn id="387" fill="hold">
                            <p:stCondLst>
                              <p:cond delay="0"/>
                            </p:stCondLst>
                            <p:childTnLst>
                              <p:par>
                                <p:cTn id="388" presetID="1" presetClass="entr" presetSubtype="0" fill="hold" grpId="0" nodeType="clickEffect">
                                  <p:stCondLst>
                                    <p:cond delay="0"/>
                                  </p:stCondLst>
                                  <p:childTnLst>
                                    <p:set>
                                      <p:cBhvr>
                                        <p:cTn id="389" dur="1" fill="hold">
                                          <p:stCondLst>
                                            <p:cond delay="0"/>
                                          </p:stCondLst>
                                        </p:cTn>
                                        <p:tgtEl>
                                          <p:spTgt spid="368"/>
                                        </p:tgtEl>
                                        <p:attrNameLst>
                                          <p:attrName>style.visibility</p:attrName>
                                        </p:attrNameLst>
                                      </p:cBhvr>
                                      <p:to>
                                        <p:strVal val="visible"/>
                                      </p:to>
                                    </p:set>
                                  </p:childTnLst>
                                </p:cTn>
                              </p:par>
                            </p:childTnLst>
                          </p:cTn>
                        </p:par>
                      </p:childTnLst>
                    </p:cTn>
                  </p:par>
                </p:childTnLst>
              </p:cTn>
              <p:nextCondLst>
                <p:cond evt="onClick" delay="0">
                  <p:tgtEl>
                    <p:spTgt spid="380"/>
                  </p:tgtEl>
                </p:cond>
              </p:nextCondLst>
            </p:seq>
            <p:seq concurrent="1" nextAc="seek">
              <p:cTn id="390" restart="whenNotActive" fill="hold" evtFilter="cancelBubble" nodeType="interactiveSeq">
                <p:stCondLst>
                  <p:cond evt="onClick" delay="0">
                    <p:tgtEl>
                      <p:spTgt spid="382"/>
                    </p:tgtEl>
                  </p:cond>
                </p:stCondLst>
                <p:endSync evt="end" delay="0">
                  <p:rtn val="all"/>
                </p:endSync>
                <p:childTnLst>
                  <p:par>
                    <p:cTn id="391" fill="hold">
                      <p:stCondLst>
                        <p:cond delay="0"/>
                      </p:stCondLst>
                      <p:childTnLst>
                        <p:par>
                          <p:cTn id="392" fill="hold">
                            <p:stCondLst>
                              <p:cond delay="0"/>
                            </p:stCondLst>
                            <p:childTnLst>
                              <p:par>
                                <p:cTn id="393" presetID="1" presetClass="entr" presetSubtype="0" fill="hold" grpId="0" nodeType="clickEffect">
                                  <p:stCondLst>
                                    <p:cond delay="0"/>
                                  </p:stCondLst>
                                  <p:childTnLst>
                                    <p:set>
                                      <p:cBhvr>
                                        <p:cTn id="394" dur="1" fill="hold">
                                          <p:stCondLst>
                                            <p:cond delay="0"/>
                                          </p:stCondLst>
                                        </p:cTn>
                                        <p:tgtEl>
                                          <p:spTgt spid="369"/>
                                        </p:tgtEl>
                                        <p:attrNameLst>
                                          <p:attrName>style.visibility</p:attrName>
                                        </p:attrNameLst>
                                      </p:cBhvr>
                                      <p:to>
                                        <p:strVal val="visible"/>
                                      </p:to>
                                    </p:set>
                                  </p:childTnLst>
                                </p:cTn>
                              </p:par>
                            </p:childTnLst>
                          </p:cTn>
                        </p:par>
                      </p:childTnLst>
                    </p:cTn>
                  </p:par>
                </p:childTnLst>
              </p:cTn>
              <p:nextCondLst>
                <p:cond evt="onClick" delay="0">
                  <p:tgtEl>
                    <p:spTgt spid="382"/>
                  </p:tgtEl>
                </p:cond>
              </p:nextCondLst>
            </p:seq>
            <p:seq concurrent="1" nextAc="seek">
              <p:cTn id="395" restart="whenNotActive" fill="hold" evtFilter="cancelBubble" nodeType="interactiveSeq">
                <p:stCondLst>
                  <p:cond evt="onClick" delay="0">
                    <p:tgtEl>
                      <p:spTgt spid="383"/>
                    </p:tgtEl>
                  </p:cond>
                </p:stCondLst>
                <p:endSync evt="end" delay="0">
                  <p:rtn val="all"/>
                </p:endSync>
                <p:childTnLst>
                  <p:par>
                    <p:cTn id="396" fill="hold">
                      <p:stCondLst>
                        <p:cond delay="0"/>
                      </p:stCondLst>
                      <p:childTnLst>
                        <p:par>
                          <p:cTn id="397" fill="hold">
                            <p:stCondLst>
                              <p:cond delay="0"/>
                            </p:stCondLst>
                            <p:childTnLst>
                              <p:par>
                                <p:cTn id="398" presetID="1" presetClass="entr" presetSubtype="0" fill="hold" grpId="0" nodeType="clickEffect">
                                  <p:stCondLst>
                                    <p:cond delay="0"/>
                                  </p:stCondLst>
                                  <p:childTnLst>
                                    <p:set>
                                      <p:cBhvr>
                                        <p:cTn id="399" dur="1" fill="hold">
                                          <p:stCondLst>
                                            <p:cond delay="0"/>
                                          </p:stCondLst>
                                        </p:cTn>
                                        <p:tgtEl>
                                          <p:spTgt spid="370"/>
                                        </p:tgtEl>
                                        <p:attrNameLst>
                                          <p:attrName>style.visibility</p:attrName>
                                        </p:attrNameLst>
                                      </p:cBhvr>
                                      <p:to>
                                        <p:strVal val="visible"/>
                                      </p:to>
                                    </p:set>
                                  </p:childTnLst>
                                </p:cTn>
                              </p:par>
                            </p:childTnLst>
                          </p:cTn>
                        </p:par>
                      </p:childTnLst>
                    </p:cTn>
                  </p:par>
                </p:childTnLst>
              </p:cTn>
              <p:nextCondLst>
                <p:cond evt="onClick" delay="0">
                  <p:tgtEl>
                    <p:spTgt spid="383"/>
                  </p:tgtEl>
                </p:cond>
              </p:nextCondLst>
            </p:seq>
            <p:seq concurrent="1" nextAc="seek">
              <p:cTn id="400" restart="whenNotActive" fill="hold" evtFilter="cancelBubble" nodeType="interactiveSeq">
                <p:stCondLst>
                  <p:cond evt="onClick" delay="0">
                    <p:tgtEl>
                      <p:spTgt spid="384"/>
                    </p:tgtEl>
                  </p:cond>
                </p:stCondLst>
                <p:endSync evt="end" delay="0">
                  <p:rtn val="all"/>
                </p:endSync>
                <p:childTnLst>
                  <p:par>
                    <p:cTn id="401" fill="hold">
                      <p:stCondLst>
                        <p:cond delay="0"/>
                      </p:stCondLst>
                      <p:childTnLst>
                        <p:par>
                          <p:cTn id="402" fill="hold">
                            <p:stCondLst>
                              <p:cond delay="0"/>
                            </p:stCondLst>
                            <p:childTnLst>
                              <p:par>
                                <p:cTn id="403" presetID="1" presetClass="entr" presetSubtype="0" fill="hold" grpId="0" nodeType="clickEffect">
                                  <p:stCondLst>
                                    <p:cond delay="0"/>
                                  </p:stCondLst>
                                  <p:childTnLst>
                                    <p:set>
                                      <p:cBhvr>
                                        <p:cTn id="404" dur="1" fill="hold">
                                          <p:stCondLst>
                                            <p:cond delay="0"/>
                                          </p:stCondLst>
                                        </p:cTn>
                                        <p:tgtEl>
                                          <p:spTgt spid="371"/>
                                        </p:tgtEl>
                                        <p:attrNameLst>
                                          <p:attrName>style.visibility</p:attrName>
                                        </p:attrNameLst>
                                      </p:cBhvr>
                                      <p:to>
                                        <p:strVal val="visible"/>
                                      </p:to>
                                    </p:set>
                                  </p:childTnLst>
                                </p:cTn>
                              </p:par>
                            </p:childTnLst>
                          </p:cTn>
                        </p:par>
                      </p:childTnLst>
                    </p:cTn>
                  </p:par>
                </p:childTnLst>
              </p:cTn>
              <p:nextCondLst>
                <p:cond evt="onClick" delay="0">
                  <p:tgtEl>
                    <p:spTgt spid="384"/>
                  </p:tgtEl>
                </p:cond>
              </p:nextCondLst>
            </p:seq>
            <p:seq concurrent="1" nextAc="seek">
              <p:cTn id="405" restart="whenNotActive" fill="hold" evtFilter="cancelBubble" nodeType="interactiveSeq">
                <p:stCondLst>
                  <p:cond evt="onClick" delay="0">
                    <p:tgtEl>
                      <p:spTgt spid="385"/>
                    </p:tgtEl>
                  </p:cond>
                </p:stCondLst>
                <p:endSync evt="end" delay="0">
                  <p:rtn val="all"/>
                </p:endSync>
                <p:childTnLst>
                  <p:par>
                    <p:cTn id="406" fill="hold">
                      <p:stCondLst>
                        <p:cond delay="0"/>
                      </p:stCondLst>
                      <p:childTnLst>
                        <p:par>
                          <p:cTn id="407" fill="hold">
                            <p:stCondLst>
                              <p:cond delay="0"/>
                            </p:stCondLst>
                            <p:childTnLst>
                              <p:par>
                                <p:cTn id="408" presetID="1" presetClass="entr" presetSubtype="0" fill="hold" grpId="0" nodeType="clickEffect">
                                  <p:stCondLst>
                                    <p:cond delay="0"/>
                                  </p:stCondLst>
                                  <p:childTnLst>
                                    <p:set>
                                      <p:cBhvr>
                                        <p:cTn id="409" dur="1" fill="hold">
                                          <p:stCondLst>
                                            <p:cond delay="0"/>
                                          </p:stCondLst>
                                        </p:cTn>
                                        <p:tgtEl>
                                          <p:spTgt spid="372"/>
                                        </p:tgtEl>
                                        <p:attrNameLst>
                                          <p:attrName>style.visibility</p:attrName>
                                        </p:attrNameLst>
                                      </p:cBhvr>
                                      <p:to>
                                        <p:strVal val="visible"/>
                                      </p:to>
                                    </p:set>
                                  </p:childTnLst>
                                </p:cTn>
                              </p:par>
                            </p:childTnLst>
                          </p:cTn>
                        </p:par>
                      </p:childTnLst>
                    </p:cTn>
                  </p:par>
                </p:childTnLst>
              </p:cTn>
              <p:nextCondLst>
                <p:cond evt="onClick" delay="0">
                  <p:tgtEl>
                    <p:spTgt spid="385"/>
                  </p:tgtEl>
                </p:cond>
              </p:nextCondLst>
            </p:seq>
            <p:seq concurrent="1" nextAc="seek">
              <p:cTn id="410" restart="whenNotActive" fill="hold" evtFilter="cancelBubble" nodeType="interactiveSeq">
                <p:stCondLst>
                  <p:cond evt="onClick" delay="0">
                    <p:tgtEl>
                      <p:spTgt spid="386"/>
                    </p:tgtEl>
                  </p:cond>
                </p:stCondLst>
                <p:endSync evt="end" delay="0">
                  <p:rtn val="all"/>
                </p:endSync>
                <p:childTnLst>
                  <p:par>
                    <p:cTn id="411" fill="hold">
                      <p:stCondLst>
                        <p:cond delay="0"/>
                      </p:stCondLst>
                      <p:childTnLst>
                        <p:par>
                          <p:cTn id="412" fill="hold">
                            <p:stCondLst>
                              <p:cond delay="0"/>
                            </p:stCondLst>
                            <p:childTnLst>
                              <p:par>
                                <p:cTn id="413" presetID="1" presetClass="entr" presetSubtype="0" fill="hold" grpId="0" nodeType="clickEffect">
                                  <p:stCondLst>
                                    <p:cond delay="0"/>
                                  </p:stCondLst>
                                  <p:childTnLst>
                                    <p:set>
                                      <p:cBhvr>
                                        <p:cTn id="414" dur="1" fill="hold">
                                          <p:stCondLst>
                                            <p:cond delay="0"/>
                                          </p:stCondLst>
                                        </p:cTn>
                                        <p:tgtEl>
                                          <p:spTgt spid="373"/>
                                        </p:tgtEl>
                                        <p:attrNameLst>
                                          <p:attrName>style.visibility</p:attrName>
                                        </p:attrNameLst>
                                      </p:cBhvr>
                                      <p:to>
                                        <p:strVal val="visible"/>
                                      </p:to>
                                    </p:set>
                                  </p:childTnLst>
                                </p:cTn>
                              </p:par>
                            </p:childTnLst>
                          </p:cTn>
                        </p:par>
                      </p:childTnLst>
                    </p:cTn>
                  </p:par>
                </p:childTnLst>
              </p:cTn>
              <p:nextCondLst>
                <p:cond evt="onClick" delay="0">
                  <p:tgtEl>
                    <p:spTgt spid="386"/>
                  </p:tgtEl>
                </p:cond>
              </p:nextCondLst>
            </p:seq>
            <p:seq concurrent="1" nextAc="seek">
              <p:cTn id="415" restart="whenNotActive" fill="hold" evtFilter="cancelBubble" nodeType="interactiveSeq">
                <p:stCondLst>
                  <p:cond evt="onClick" delay="0">
                    <p:tgtEl>
                      <p:spTgt spid="387"/>
                    </p:tgtEl>
                  </p:cond>
                </p:stCondLst>
                <p:endSync evt="end" delay="0">
                  <p:rtn val="all"/>
                </p:endSync>
                <p:childTnLst>
                  <p:par>
                    <p:cTn id="416" fill="hold">
                      <p:stCondLst>
                        <p:cond delay="0"/>
                      </p:stCondLst>
                      <p:childTnLst>
                        <p:par>
                          <p:cTn id="417" fill="hold">
                            <p:stCondLst>
                              <p:cond delay="0"/>
                            </p:stCondLst>
                            <p:childTnLst>
                              <p:par>
                                <p:cTn id="418" presetID="1" presetClass="entr" presetSubtype="0" fill="hold" grpId="0" nodeType="clickEffect">
                                  <p:stCondLst>
                                    <p:cond delay="0"/>
                                  </p:stCondLst>
                                  <p:childTnLst>
                                    <p:set>
                                      <p:cBhvr>
                                        <p:cTn id="419" dur="1" fill="hold">
                                          <p:stCondLst>
                                            <p:cond delay="0"/>
                                          </p:stCondLst>
                                        </p:cTn>
                                        <p:tgtEl>
                                          <p:spTgt spid="374"/>
                                        </p:tgtEl>
                                        <p:attrNameLst>
                                          <p:attrName>style.visibility</p:attrName>
                                        </p:attrNameLst>
                                      </p:cBhvr>
                                      <p:to>
                                        <p:strVal val="visible"/>
                                      </p:to>
                                    </p:set>
                                  </p:childTnLst>
                                </p:cTn>
                              </p:par>
                            </p:childTnLst>
                          </p:cTn>
                        </p:par>
                      </p:childTnLst>
                    </p:cTn>
                  </p:par>
                </p:childTnLst>
              </p:cTn>
              <p:nextCondLst>
                <p:cond evt="onClick" delay="0">
                  <p:tgtEl>
                    <p:spTgt spid="387"/>
                  </p:tgtEl>
                </p:cond>
              </p:nextCondLst>
            </p:seq>
            <p:seq concurrent="1" nextAc="seek">
              <p:cTn id="420" restart="whenNotActive" fill="hold" evtFilter="cancelBubble" nodeType="interactiveSeq">
                <p:stCondLst>
                  <p:cond evt="onClick" delay="0">
                    <p:tgtEl>
                      <p:spTgt spid="388"/>
                    </p:tgtEl>
                  </p:cond>
                </p:stCondLst>
                <p:endSync evt="end" delay="0">
                  <p:rtn val="all"/>
                </p:endSync>
                <p:childTnLst>
                  <p:par>
                    <p:cTn id="421" fill="hold">
                      <p:stCondLst>
                        <p:cond delay="0"/>
                      </p:stCondLst>
                      <p:childTnLst>
                        <p:par>
                          <p:cTn id="422" fill="hold">
                            <p:stCondLst>
                              <p:cond delay="0"/>
                            </p:stCondLst>
                            <p:childTnLst>
                              <p:par>
                                <p:cTn id="423" presetID="1" presetClass="entr" presetSubtype="0" fill="hold" grpId="0" nodeType="clickEffect">
                                  <p:stCondLst>
                                    <p:cond delay="0"/>
                                  </p:stCondLst>
                                  <p:childTnLst>
                                    <p:set>
                                      <p:cBhvr>
                                        <p:cTn id="424" dur="1" fill="hold">
                                          <p:stCondLst>
                                            <p:cond delay="0"/>
                                          </p:stCondLst>
                                        </p:cTn>
                                        <p:tgtEl>
                                          <p:spTgt spid="375"/>
                                        </p:tgtEl>
                                        <p:attrNameLst>
                                          <p:attrName>style.visibility</p:attrName>
                                        </p:attrNameLst>
                                      </p:cBhvr>
                                      <p:to>
                                        <p:strVal val="visible"/>
                                      </p:to>
                                    </p:set>
                                  </p:childTnLst>
                                </p:cTn>
                              </p:par>
                            </p:childTnLst>
                          </p:cTn>
                        </p:par>
                      </p:childTnLst>
                    </p:cTn>
                  </p:par>
                </p:childTnLst>
              </p:cTn>
              <p:nextCondLst>
                <p:cond evt="onClick" delay="0">
                  <p:tgtEl>
                    <p:spTgt spid="388"/>
                  </p:tgtEl>
                </p:cond>
              </p:nextCondLst>
            </p:seq>
            <p:seq concurrent="1" nextAc="seek">
              <p:cTn id="425" restart="whenNotActive" fill="hold" evtFilter="cancelBubble" nodeType="interactiveSeq">
                <p:stCondLst>
                  <p:cond evt="onClick" delay="0">
                    <p:tgtEl>
                      <p:spTgt spid="391"/>
                    </p:tgtEl>
                  </p:cond>
                </p:stCondLst>
                <p:endSync evt="end" delay="0">
                  <p:rtn val="all"/>
                </p:endSync>
                <p:childTnLst>
                  <p:par>
                    <p:cTn id="426" fill="hold">
                      <p:stCondLst>
                        <p:cond delay="0"/>
                      </p:stCondLst>
                      <p:childTnLst>
                        <p:par>
                          <p:cTn id="427" fill="hold">
                            <p:stCondLst>
                              <p:cond delay="0"/>
                            </p:stCondLst>
                            <p:childTnLst>
                              <p:par>
                                <p:cTn id="428" presetID="1" presetClass="entr" presetSubtype="0" fill="hold" grpId="0" nodeType="clickEffect">
                                  <p:stCondLst>
                                    <p:cond delay="0"/>
                                  </p:stCondLst>
                                  <p:childTnLst>
                                    <p:set>
                                      <p:cBhvr>
                                        <p:cTn id="429" dur="1" fill="hold">
                                          <p:stCondLst>
                                            <p:cond delay="0"/>
                                          </p:stCondLst>
                                        </p:cTn>
                                        <p:tgtEl>
                                          <p:spTgt spid="376"/>
                                        </p:tgtEl>
                                        <p:attrNameLst>
                                          <p:attrName>style.visibility</p:attrName>
                                        </p:attrNameLst>
                                      </p:cBhvr>
                                      <p:to>
                                        <p:strVal val="visible"/>
                                      </p:to>
                                    </p:set>
                                  </p:childTnLst>
                                </p:cTn>
                              </p:par>
                            </p:childTnLst>
                          </p:cTn>
                        </p:par>
                      </p:childTnLst>
                    </p:cTn>
                  </p:par>
                </p:childTnLst>
              </p:cTn>
              <p:nextCondLst>
                <p:cond evt="onClick" delay="0">
                  <p:tgtEl>
                    <p:spTgt spid="391"/>
                  </p:tgtEl>
                </p:cond>
              </p:nextCondLst>
            </p:seq>
            <p:seq concurrent="1" nextAc="seek">
              <p:cTn id="430" restart="whenNotActive" fill="hold" evtFilter="cancelBubble" nodeType="interactiveSeq">
                <p:stCondLst>
                  <p:cond evt="onClick" delay="0">
                    <p:tgtEl>
                      <p:spTgt spid="390"/>
                    </p:tgtEl>
                  </p:cond>
                </p:stCondLst>
                <p:endSync evt="end" delay="0">
                  <p:rtn val="all"/>
                </p:endSync>
                <p:childTnLst>
                  <p:par>
                    <p:cTn id="431" fill="hold">
                      <p:stCondLst>
                        <p:cond delay="0"/>
                      </p:stCondLst>
                      <p:childTnLst>
                        <p:par>
                          <p:cTn id="432" fill="hold">
                            <p:stCondLst>
                              <p:cond delay="0"/>
                            </p:stCondLst>
                            <p:childTnLst>
                              <p:par>
                                <p:cTn id="433" presetID="1" presetClass="entr" presetSubtype="0" fill="hold" grpId="0" nodeType="clickEffect">
                                  <p:stCondLst>
                                    <p:cond delay="0"/>
                                  </p:stCondLst>
                                  <p:childTnLst>
                                    <p:set>
                                      <p:cBhvr>
                                        <p:cTn id="434" dur="1" fill="hold">
                                          <p:stCondLst>
                                            <p:cond delay="0"/>
                                          </p:stCondLst>
                                        </p:cTn>
                                        <p:tgtEl>
                                          <p:spTgt spid="377"/>
                                        </p:tgtEl>
                                        <p:attrNameLst>
                                          <p:attrName>style.visibility</p:attrName>
                                        </p:attrNameLst>
                                      </p:cBhvr>
                                      <p:to>
                                        <p:strVal val="visible"/>
                                      </p:to>
                                    </p:set>
                                  </p:childTnLst>
                                </p:cTn>
                              </p:par>
                            </p:childTnLst>
                          </p:cTn>
                        </p:par>
                      </p:childTnLst>
                    </p:cTn>
                  </p:par>
                </p:childTnLst>
              </p:cTn>
              <p:nextCondLst>
                <p:cond evt="onClick" delay="0">
                  <p:tgtEl>
                    <p:spTgt spid="390"/>
                  </p:tgtEl>
                </p:cond>
              </p:nextCondLst>
            </p:seq>
            <p:seq concurrent="1" nextAc="seek">
              <p:cTn id="435" restart="whenNotActive" fill="hold" evtFilter="cancelBubble" nodeType="interactiveSeq">
                <p:stCondLst>
                  <p:cond evt="onClick" delay="0">
                    <p:tgtEl>
                      <p:spTgt spid="392"/>
                    </p:tgtEl>
                  </p:cond>
                </p:stCondLst>
                <p:endSync evt="end" delay="0">
                  <p:rtn val="all"/>
                </p:endSync>
                <p:childTnLst>
                  <p:par>
                    <p:cTn id="436" fill="hold">
                      <p:stCondLst>
                        <p:cond delay="0"/>
                      </p:stCondLst>
                      <p:childTnLst>
                        <p:par>
                          <p:cTn id="437" fill="hold">
                            <p:stCondLst>
                              <p:cond delay="0"/>
                            </p:stCondLst>
                            <p:childTnLst>
                              <p:par>
                                <p:cTn id="438" presetID="1" presetClass="entr" presetSubtype="0" fill="hold" grpId="0" nodeType="clickEffect">
                                  <p:stCondLst>
                                    <p:cond delay="0"/>
                                  </p:stCondLst>
                                  <p:childTnLst>
                                    <p:set>
                                      <p:cBhvr>
                                        <p:cTn id="439" dur="1" fill="hold">
                                          <p:stCondLst>
                                            <p:cond delay="0"/>
                                          </p:stCondLst>
                                        </p:cTn>
                                        <p:tgtEl>
                                          <p:spTgt spid="378"/>
                                        </p:tgtEl>
                                        <p:attrNameLst>
                                          <p:attrName>style.visibility</p:attrName>
                                        </p:attrNameLst>
                                      </p:cBhvr>
                                      <p:to>
                                        <p:strVal val="visible"/>
                                      </p:to>
                                    </p:set>
                                  </p:childTnLst>
                                </p:cTn>
                              </p:par>
                            </p:childTnLst>
                          </p:cTn>
                        </p:par>
                      </p:childTnLst>
                    </p:cTn>
                  </p:par>
                </p:childTnLst>
              </p:cTn>
              <p:nextCondLst>
                <p:cond evt="onClick" delay="0">
                  <p:tgtEl>
                    <p:spTgt spid="392"/>
                  </p:tgtEl>
                </p:cond>
              </p:nextCondLst>
            </p:seq>
            <p:seq concurrent="1" nextAc="seek">
              <p:cTn id="440" restart="whenNotActive" fill="hold" evtFilter="cancelBubble" nodeType="interactiveSeq">
                <p:stCondLst>
                  <p:cond evt="onClick" delay="0">
                    <p:tgtEl>
                      <p:spTgt spid="393"/>
                    </p:tgtEl>
                  </p:cond>
                </p:stCondLst>
                <p:endSync evt="end" delay="0">
                  <p:rtn val="all"/>
                </p:endSync>
                <p:childTnLst>
                  <p:par>
                    <p:cTn id="441" fill="hold">
                      <p:stCondLst>
                        <p:cond delay="0"/>
                      </p:stCondLst>
                      <p:childTnLst>
                        <p:par>
                          <p:cTn id="442" fill="hold">
                            <p:stCondLst>
                              <p:cond delay="0"/>
                            </p:stCondLst>
                            <p:childTnLst>
                              <p:par>
                                <p:cTn id="443" presetID="1" presetClass="entr" presetSubtype="0" fill="hold" grpId="0" nodeType="clickEffect">
                                  <p:stCondLst>
                                    <p:cond delay="0"/>
                                  </p:stCondLst>
                                  <p:childTnLst>
                                    <p:set>
                                      <p:cBhvr>
                                        <p:cTn id="444" dur="1" fill="hold">
                                          <p:stCondLst>
                                            <p:cond delay="0"/>
                                          </p:stCondLst>
                                        </p:cTn>
                                        <p:tgtEl>
                                          <p:spTgt spid="379"/>
                                        </p:tgtEl>
                                        <p:attrNameLst>
                                          <p:attrName>style.visibility</p:attrName>
                                        </p:attrNameLst>
                                      </p:cBhvr>
                                      <p:to>
                                        <p:strVal val="visible"/>
                                      </p:to>
                                    </p:set>
                                  </p:childTnLst>
                                </p:cTn>
                              </p:par>
                            </p:childTnLst>
                          </p:cTn>
                        </p:par>
                      </p:childTnLst>
                    </p:cTn>
                  </p:par>
                </p:childTnLst>
              </p:cTn>
              <p:nextCondLst>
                <p:cond evt="onClick" delay="0">
                  <p:tgtEl>
                    <p:spTgt spid="393"/>
                  </p:tgtEl>
                </p:cond>
              </p:nextCondLst>
            </p:seq>
            <p:seq concurrent="1" nextAc="seek">
              <p:cTn id="445" restart="whenNotActive" fill="hold" evtFilter="cancelBubble" nodeType="interactiveSeq">
                <p:stCondLst>
                  <p:cond evt="onClick" delay="0">
                    <p:tgtEl>
                      <p:spTgt spid="367"/>
                    </p:tgtEl>
                  </p:cond>
                </p:stCondLst>
                <p:endSync evt="end" delay="0">
                  <p:rtn val="all"/>
                </p:endSync>
                <p:childTnLst>
                  <p:par>
                    <p:cTn id="446" fill="hold">
                      <p:stCondLst>
                        <p:cond delay="0"/>
                      </p:stCondLst>
                      <p:childTnLst>
                        <p:par>
                          <p:cTn id="447" fill="hold">
                            <p:stCondLst>
                              <p:cond delay="0"/>
                            </p:stCondLst>
                            <p:childTnLst>
                              <p:par>
                                <p:cTn id="448" presetID="1" presetClass="exit" presetSubtype="0" fill="hold" grpId="1" nodeType="clickEffect">
                                  <p:stCondLst>
                                    <p:cond delay="0"/>
                                  </p:stCondLst>
                                  <p:childTnLst>
                                    <p:set>
                                      <p:cBhvr>
                                        <p:cTn id="449" dur="1" fill="hold">
                                          <p:stCondLst>
                                            <p:cond delay="0"/>
                                          </p:stCondLst>
                                        </p:cTn>
                                        <p:tgtEl>
                                          <p:spTgt spid="367"/>
                                        </p:tgtEl>
                                        <p:attrNameLst>
                                          <p:attrName>style.visibility</p:attrName>
                                        </p:attrNameLst>
                                      </p:cBhvr>
                                      <p:to>
                                        <p:strVal val="hidden"/>
                                      </p:to>
                                    </p:set>
                                  </p:childTnLst>
                                </p:cTn>
                              </p:par>
                            </p:childTnLst>
                          </p:cTn>
                        </p:par>
                      </p:childTnLst>
                    </p:cTn>
                  </p:par>
                </p:childTnLst>
              </p:cTn>
              <p:nextCondLst>
                <p:cond evt="onClick" delay="0">
                  <p:tgtEl>
                    <p:spTgt spid="367"/>
                  </p:tgtEl>
                </p:cond>
              </p:nextCondLst>
            </p:seq>
            <p:seq concurrent="1" nextAc="seek">
              <p:cTn id="450" restart="whenNotActive" fill="hold" evtFilter="cancelBubble" nodeType="interactiveSeq">
                <p:stCondLst>
                  <p:cond evt="onClick" delay="0">
                    <p:tgtEl>
                      <p:spTgt spid="369"/>
                    </p:tgtEl>
                  </p:cond>
                </p:stCondLst>
                <p:endSync evt="end" delay="0">
                  <p:rtn val="all"/>
                </p:endSync>
                <p:childTnLst>
                  <p:par>
                    <p:cTn id="451" fill="hold">
                      <p:stCondLst>
                        <p:cond delay="0"/>
                      </p:stCondLst>
                      <p:childTnLst>
                        <p:par>
                          <p:cTn id="452" fill="hold">
                            <p:stCondLst>
                              <p:cond delay="0"/>
                            </p:stCondLst>
                            <p:childTnLst>
                              <p:par>
                                <p:cTn id="453" presetID="1" presetClass="exit" presetSubtype="0" fill="hold" grpId="1" nodeType="clickEffect">
                                  <p:stCondLst>
                                    <p:cond delay="0"/>
                                  </p:stCondLst>
                                  <p:childTnLst>
                                    <p:set>
                                      <p:cBhvr>
                                        <p:cTn id="454" dur="1" fill="hold">
                                          <p:stCondLst>
                                            <p:cond delay="0"/>
                                          </p:stCondLst>
                                        </p:cTn>
                                        <p:tgtEl>
                                          <p:spTgt spid="369"/>
                                        </p:tgtEl>
                                        <p:attrNameLst>
                                          <p:attrName>style.visibility</p:attrName>
                                        </p:attrNameLst>
                                      </p:cBhvr>
                                      <p:to>
                                        <p:strVal val="hidden"/>
                                      </p:to>
                                    </p:set>
                                  </p:childTnLst>
                                </p:cTn>
                              </p:par>
                            </p:childTnLst>
                          </p:cTn>
                        </p:par>
                      </p:childTnLst>
                    </p:cTn>
                  </p:par>
                </p:childTnLst>
              </p:cTn>
              <p:nextCondLst>
                <p:cond evt="onClick" delay="0">
                  <p:tgtEl>
                    <p:spTgt spid="369"/>
                  </p:tgtEl>
                </p:cond>
              </p:nextCondLst>
            </p:seq>
            <p:seq concurrent="1" nextAc="seek">
              <p:cTn id="455" restart="whenNotActive" fill="hold" evtFilter="cancelBubble" nodeType="interactiveSeq">
                <p:stCondLst>
                  <p:cond evt="onClick" delay="0">
                    <p:tgtEl>
                      <p:spTgt spid="370"/>
                    </p:tgtEl>
                  </p:cond>
                </p:stCondLst>
                <p:endSync evt="end" delay="0">
                  <p:rtn val="all"/>
                </p:endSync>
                <p:childTnLst>
                  <p:par>
                    <p:cTn id="456" fill="hold">
                      <p:stCondLst>
                        <p:cond delay="0"/>
                      </p:stCondLst>
                      <p:childTnLst>
                        <p:par>
                          <p:cTn id="457" fill="hold">
                            <p:stCondLst>
                              <p:cond delay="0"/>
                            </p:stCondLst>
                            <p:childTnLst>
                              <p:par>
                                <p:cTn id="458" presetID="1" presetClass="exit" presetSubtype="0" fill="hold" grpId="1" nodeType="clickEffect">
                                  <p:stCondLst>
                                    <p:cond delay="0"/>
                                  </p:stCondLst>
                                  <p:childTnLst>
                                    <p:set>
                                      <p:cBhvr>
                                        <p:cTn id="459" dur="1" fill="hold">
                                          <p:stCondLst>
                                            <p:cond delay="0"/>
                                          </p:stCondLst>
                                        </p:cTn>
                                        <p:tgtEl>
                                          <p:spTgt spid="370"/>
                                        </p:tgtEl>
                                        <p:attrNameLst>
                                          <p:attrName>style.visibility</p:attrName>
                                        </p:attrNameLst>
                                      </p:cBhvr>
                                      <p:to>
                                        <p:strVal val="hidden"/>
                                      </p:to>
                                    </p:set>
                                  </p:childTnLst>
                                </p:cTn>
                              </p:par>
                            </p:childTnLst>
                          </p:cTn>
                        </p:par>
                      </p:childTnLst>
                    </p:cTn>
                  </p:par>
                </p:childTnLst>
              </p:cTn>
              <p:nextCondLst>
                <p:cond evt="onClick" delay="0">
                  <p:tgtEl>
                    <p:spTgt spid="370"/>
                  </p:tgtEl>
                </p:cond>
              </p:nextCondLst>
            </p:seq>
            <p:seq concurrent="1" nextAc="seek">
              <p:cTn id="460" restart="whenNotActive" fill="hold" evtFilter="cancelBubble" nodeType="interactiveSeq">
                <p:stCondLst>
                  <p:cond evt="onClick" delay="0">
                    <p:tgtEl>
                      <p:spTgt spid="368"/>
                    </p:tgtEl>
                  </p:cond>
                </p:stCondLst>
                <p:endSync evt="end" delay="0">
                  <p:rtn val="all"/>
                </p:endSync>
                <p:childTnLst>
                  <p:par>
                    <p:cTn id="461" fill="hold">
                      <p:stCondLst>
                        <p:cond delay="0"/>
                      </p:stCondLst>
                      <p:childTnLst>
                        <p:par>
                          <p:cTn id="462" fill="hold">
                            <p:stCondLst>
                              <p:cond delay="0"/>
                            </p:stCondLst>
                            <p:childTnLst>
                              <p:par>
                                <p:cTn id="463" presetID="1" presetClass="exit" presetSubtype="0" fill="hold" grpId="1" nodeType="clickEffect">
                                  <p:stCondLst>
                                    <p:cond delay="0"/>
                                  </p:stCondLst>
                                  <p:childTnLst>
                                    <p:set>
                                      <p:cBhvr>
                                        <p:cTn id="464" dur="1" fill="hold">
                                          <p:stCondLst>
                                            <p:cond delay="0"/>
                                          </p:stCondLst>
                                        </p:cTn>
                                        <p:tgtEl>
                                          <p:spTgt spid="368"/>
                                        </p:tgtEl>
                                        <p:attrNameLst>
                                          <p:attrName>style.visibility</p:attrName>
                                        </p:attrNameLst>
                                      </p:cBhvr>
                                      <p:to>
                                        <p:strVal val="hidden"/>
                                      </p:to>
                                    </p:set>
                                  </p:childTnLst>
                                </p:cTn>
                              </p:par>
                            </p:childTnLst>
                          </p:cTn>
                        </p:par>
                      </p:childTnLst>
                    </p:cTn>
                  </p:par>
                </p:childTnLst>
              </p:cTn>
              <p:nextCondLst>
                <p:cond evt="onClick" delay="0">
                  <p:tgtEl>
                    <p:spTgt spid="368"/>
                  </p:tgtEl>
                </p:cond>
              </p:nextCondLst>
            </p:seq>
            <p:seq concurrent="1" nextAc="seek">
              <p:cTn id="465" restart="whenNotActive" fill="hold" evtFilter="cancelBubble" nodeType="interactiveSeq">
                <p:stCondLst>
                  <p:cond evt="onClick" delay="0">
                    <p:tgtEl>
                      <p:spTgt spid="371"/>
                    </p:tgtEl>
                  </p:cond>
                </p:stCondLst>
                <p:endSync evt="end" delay="0">
                  <p:rtn val="all"/>
                </p:endSync>
                <p:childTnLst>
                  <p:par>
                    <p:cTn id="466" fill="hold">
                      <p:stCondLst>
                        <p:cond delay="0"/>
                      </p:stCondLst>
                      <p:childTnLst>
                        <p:par>
                          <p:cTn id="467" fill="hold">
                            <p:stCondLst>
                              <p:cond delay="0"/>
                            </p:stCondLst>
                            <p:childTnLst>
                              <p:par>
                                <p:cTn id="468" presetID="1" presetClass="exit" presetSubtype="0" fill="hold" grpId="1" nodeType="clickEffect">
                                  <p:stCondLst>
                                    <p:cond delay="0"/>
                                  </p:stCondLst>
                                  <p:childTnLst>
                                    <p:set>
                                      <p:cBhvr>
                                        <p:cTn id="469" dur="1" fill="hold">
                                          <p:stCondLst>
                                            <p:cond delay="0"/>
                                          </p:stCondLst>
                                        </p:cTn>
                                        <p:tgtEl>
                                          <p:spTgt spid="371"/>
                                        </p:tgtEl>
                                        <p:attrNameLst>
                                          <p:attrName>style.visibility</p:attrName>
                                        </p:attrNameLst>
                                      </p:cBhvr>
                                      <p:to>
                                        <p:strVal val="hidden"/>
                                      </p:to>
                                    </p:set>
                                  </p:childTnLst>
                                </p:cTn>
                              </p:par>
                            </p:childTnLst>
                          </p:cTn>
                        </p:par>
                      </p:childTnLst>
                    </p:cTn>
                  </p:par>
                </p:childTnLst>
              </p:cTn>
              <p:nextCondLst>
                <p:cond evt="onClick" delay="0">
                  <p:tgtEl>
                    <p:spTgt spid="371"/>
                  </p:tgtEl>
                </p:cond>
              </p:nextCondLst>
            </p:seq>
            <p:seq concurrent="1" nextAc="seek">
              <p:cTn id="470" restart="whenNotActive" fill="hold" evtFilter="cancelBubble" nodeType="interactiveSeq">
                <p:stCondLst>
                  <p:cond evt="onClick" delay="0">
                    <p:tgtEl>
                      <p:spTgt spid="372"/>
                    </p:tgtEl>
                  </p:cond>
                </p:stCondLst>
                <p:endSync evt="end" delay="0">
                  <p:rtn val="all"/>
                </p:endSync>
                <p:childTnLst>
                  <p:par>
                    <p:cTn id="471" fill="hold">
                      <p:stCondLst>
                        <p:cond delay="0"/>
                      </p:stCondLst>
                      <p:childTnLst>
                        <p:par>
                          <p:cTn id="472" fill="hold">
                            <p:stCondLst>
                              <p:cond delay="0"/>
                            </p:stCondLst>
                            <p:childTnLst>
                              <p:par>
                                <p:cTn id="473" presetID="1" presetClass="exit" presetSubtype="0" fill="hold" grpId="1" nodeType="clickEffect">
                                  <p:stCondLst>
                                    <p:cond delay="0"/>
                                  </p:stCondLst>
                                  <p:childTnLst>
                                    <p:set>
                                      <p:cBhvr>
                                        <p:cTn id="474" dur="1" fill="hold">
                                          <p:stCondLst>
                                            <p:cond delay="0"/>
                                          </p:stCondLst>
                                        </p:cTn>
                                        <p:tgtEl>
                                          <p:spTgt spid="372"/>
                                        </p:tgtEl>
                                        <p:attrNameLst>
                                          <p:attrName>style.visibility</p:attrName>
                                        </p:attrNameLst>
                                      </p:cBhvr>
                                      <p:to>
                                        <p:strVal val="hidden"/>
                                      </p:to>
                                    </p:set>
                                  </p:childTnLst>
                                </p:cTn>
                              </p:par>
                            </p:childTnLst>
                          </p:cTn>
                        </p:par>
                      </p:childTnLst>
                    </p:cTn>
                  </p:par>
                </p:childTnLst>
              </p:cTn>
              <p:nextCondLst>
                <p:cond evt="onClick" delay="0">
                  <p:tgtEl>
                    <p:spTgt spid="372"/>
                  </p:tgtEl>
                </p:cond>
              </p:nextCondLst>
            </p:seq>
            <p:seq concurrent="1" nextAc="seek">
              <p:cTn id="475" restart="whenNotActive" fill="hold" evtFilter="cancelBubble" nodeType="interactiveSeq">
                <p:stCondLst>
                  <p:cond evt="onClick" delay="0">
                    <p:tgtEl>
                      <p:spTgt spid="373"/>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1" nodeType="clickEffect">
                                  <p:stCondLst>
                                    <p:cond delay="0"/>
                                  </p:stCondLst>
                                  <p:childTnLst>
                                    <p:set>
                                      <p:cBhvr>
                                        <p:cTn id="479" dur="1" fill="hold">
                                          <p:stCondLst>
                                            <p:cond delay="0"/>
                                          </p:stCondLst>
                                        </p:cTn>
                                        <p:tgtEl>
                                          <p:spTgt spid="373"/>
                                        </p:tgtEl>
                                        <p:attrNameLst>
                                          <p:attrName>style.visibility</p:attrName>
                                        </p:attrNameLst>
                                      </p:cBhvr>
                                      <p:to>
                                        <p:strVal val="hidden"/>
                                      </p:to>
                                    </p:set>
                                  </p:childTnLst>
                                </p:cTn>
                              </p:par>
                            </p:childTnLst>
                          </p:cTn>
                        </p:par>
                      </p:childTnLst>
                    </p:cTn>
                  </p:par>
                </p:childTnLst>
              </p:cTn>
              <p:nextCondLst>
                <p:cond evt="onClick" delay="0">
                  <p:tgtEl>
                    <p:spTgt spid="373"/>
                  </p:tgtEl>
                </p:cond>
              </p:nextCondLst>
            </p:seq>
            <p:seq concurrent="1" nextAc="seek">
              <p:cTn id="480" restart="whenNotActive" fill="hold" evtFilter="cancelBubble" nodeType="interactiveSeq">
                <p:stCondLst>
                  <p:cond evt="onClick" delay="0">
                    <p:tgtEl>
                      <p:spTgt spid="374"/>
                    </p:tgtEl>
                  </p:cond>
                </p:stCondLst>
                <p:endSync evt="end" delay="0">
                  <p:rtn val="all"/>
                </p:endSync>
                <p:childTnLst>
                  <p:par>
                    <p:cTn id="481" fill="hold">
                      <p:stCondLst>
                        <p:cond delay="0"/>
                      </p:stCondLst>
                      <p:childTnLst>
                        <p:par>
                          <p:cTn id="482" fill="hold">
                            <p:stCondLst>
                              <p:cond delay="0"/>
                            </p:stCondLst>
                            <p:childTnLst>
                              <p:par>
                                <p:cTn id="483" presetID="1" presetClass="exit" presetSubtype="0" fill="hold" grpId="1" nodeType="clickEffect">
                                  <p:stCondLst>
                                    <p:cond delay="0"/>
                                  </p:stCondLst>
                                  <p:childTnLst>
                                    <p:set>
                                      <p:cBhvr>
                                        <p:cTn id="484" dur="1" fill="hold">
                                          <p:stCondLst>
                                            <p:cond delay="0"/>
                                          </p:stCondLst>
                                        </p:cTn>
                                        <p:tgtEl>
                                          <p:spTgt spid="374"/>
                                        </p:tgtEl>
                                        <p:attrNameLst>
                                          <p:attrName>style.visibility</p:attrName>
                                        </p:attrNameLst>
                                      </p:cBhvr>
                                      <p:to>
                                        <p:strVal val="hidden"/>
                                      </p:to>
                                    </p:set>
                                  </p:childTnLst>
                                </p:cTn>
                              </p:par>
                            </p:childTnLst>
                          </p:cTn>
                        </p:par>
                      </p:childTnLst>
                    </p:cTn>
                  </p:par>
                </p:childTnLst>
              </p:cTn>
              <p:nextCondLst>
                <p:cond evt="onClick" delay="0">
                  <p:tgtEl>
                    <p:spTgt spid="374"/>
                  </p:tgtEl>
                </p:cond>
              </p:nextCondLst>
            </p:seq>
            <p:seq concurrent="1" nextAc="seek">
              <p:cTn id="485" restart="whenNotActive" fill="hold" evtFilter="cancelBubble" nodeType="interactiveSeq">
                <p:stCondLst>
                  <p:cond evt="onClick" delay="0">
                    <p:tgtEl>
                      <p:spTgt spid="375"/>
                    </p:tgtEl>
                  </p:cond>
                </p:stCondLst>
                <p:endSync evt="end" delay="0">
                  <p:rtn val="all"/>
                </p:endSync>
                <p:childTnLst>
                  <p:par>
                    <p:cTn id="486" fill="hold">
                      <p:stCondLst>
                        <p:cond delay="0"/>
                      </p:stCondLst>
                      <p:childTnLst>
                        <p:par>
                          <p:cTn id="487" fill="hold">
                            <p:stCondLst>
                              <p:cond delay="0"/>
                            </p:stCondLst>
                            <p:childTnLst>
                              <p:par>
                                <p:cTn id="488" presetID="1" presetClass="exit" presetSubtype="0" fill="hold" grpId="1" nodeType="clickEffect">
                                  <p:stCondLst>
                                    <p:cond delay="0"/>
                                  </p:stCondLst>
                                  <p:childTnLst>
                                    <p:set>
                                      <p:cBhvr>
                                        <p:cTn id="489" dur="1" fill="hold">
                                          <p:stCondLst>
                                            <p:cond delay="0"/>
                                          </p:stCondLst>
                                        </p:cTn>
                                        <p:tgtEl>
                                          <p:spTgt spid="375"/>
                                        </p:tgtEl>
                                        <p:attrNameLst>
                                          <p:attrName>style.visibility</p:attrName>
                                        </p:attrNameLst>
                                      </p:cBhvr>
                                      <p:to>
                                        <p:strVal val="hidden"/>
                                      </p:to>
                                    </p:set>
                                  </p:childTnLst>
                                </p:cTn>
                              </p:par>
                            </p:childTnLst>
                          </p:cTn>
                        </p:par>
                      </p:childTnLst>
                    </p:cTn>
                  </p:par>
                </p:childTnLst>
              </p:cTn>
              <p:nextCondLst>
                <p:cond evt="onClick" delay="0">
                  <p:tgtEl>
                    <p:spTgt spid="375"/>
                  </p:tgtEl>
                </p:cond>
              </p:nextCondLst>
            </p:seq>
            <p:seq concurrent="1" nextAc="seek">
              <p:cTn id="490" restart="whenNotActive" fill="hold" evtFilter="cancelBubble" nodeType="interactiveSeq">
                <p:stCondLst>
                  <p:cond evt="onClick" delay="0">
                    <p:tgtEl>
                      <p:spTgt spid="376"/>
                    </p:tgtEl>
                  </p:cond>
                </p:stCondLst>
                <p:endSync evt="end" delay="0">
                  <p:rtn val="all"/>
                </p:endSync>
                <p:childTnLst>
                  <p:par>
                    <p:cTn id="491" fill="hold">
                      <p:stCondLst>
                        <p:cond delay="0"/>
                      </p:stCondLst>
                      <p:childTnLst>
                        <p:par>
                          <p:cTn id="492" fill="hold">
                            <p:stCondLst>
                              <p:cond delay="0"/>
                            </p:stCondLst>
                            <p:childTnLst>
                              <p:par>
                                <p:cTn id="493" presetID="1" presetClass="exit" presetSubtype="0" fill="hold" grpId="1" nodeType="clickEffect">
                                  <p:stCondLst>
                                    <p:cond delay="0"/>
                                  </p:stCondLst>
                                  <p:childTnLst>
                                    <p:set>
                                      <p:cBhvr>
                                        <p:cTn id="494" dur="1" fill="hold">
                                          <p:stCondLst>
                                            <p:cond delay="0"/>
                                          </p:stCondLst>
                                        </p:cTn>
                                        <p:tgtEl>
                                          <p:spTgt spid="376"/>
                                        </p:tgtEl>
                                        <p:attrNameLst>
                                          <p:attrName>style.visibility</p:attrName>
                                        </p:attrNameLst>
                                      </p:cBhvr>
                                      <p:to>
                                        <p:strVal val="hidden"/>
                                      </p:to>
                                    </p:set>
                                  </p:childTnLst>
                                </p:cTn>
                              </p:par>
                            </p:childTnLst>
                          </p:cTn>
                        </p:par>
                      </p:childTnLst>
                    </p:cTn>
                  </p:par>
                </p:childTnLst>
              </p:cTn>
              <p:nextCondLst>
                <p:cond evt="onClick" delay="0">
                  <p:tgtEl>
                    <p:spTgt spid="376"/>
                  </p:tgtEl>
                </p:cond>
              </p:nextCondLst>
            </p:seq>
            <p:seq concurrent="1" nextAc="seek">
              <p:cTn id="495" restart="whenNotActive" fill="hold" evtFilter="cancelBubble" nodeType="interactiveSeq">
                <p:stCondLst>
                  <p:cond evt="onClick" delay="0">
                    <p:tgtEl>
                      <p:spTgt spid="377"/>
                    </p:tgtEl>
                  </p:cond>
                </p:stCondLst>
                <p:endSync evt="end" delay="0">
                  <p:rtn val="all"/>
                </p:endSync>
                <p:childTnLst>
                  <p:par>
                    <p:cTn id="496" fill="hold">
                      <p:stCondLst>
                        <p:cond delay="0"/>
                      </p:stCondLst>
                      <p:childTnLst>
                        <p:par>
                          <p:cTn id="497" fill="hold">
                            <p:stCondLst>
                              <p:cond delay="0"/>
                            </p:stCondLst>
                            <p:childTnLst>
                              <p:par>
                                <p:cTn id="498" presetID="1" presetClass="exit" presetSubtype="0" fill="hold" grpId="1" nodeType="clickEffect">
                                  <p:stCondLst>
                                    <p:cond delay="0"/>
                                  </p:stCondLst>
                                  <p:childTnLst>
                                    <p:set>
                                      <p:cBhvr>
                                        <p:cTn id="499" dur="1" fill="hold">
                                          <p:stCondLst>
                                            <p:cond delay="0"/>
                                          </p:stCondLst>
                                        </p:cTn>
                                        <p:tgtEl>
                                          <p:spTgt spid="377"/>
                                        </p:tgtEl>
                                        <p:attrNameLst>
                                          <p:attrName>style.visibility</p:attrName>
                                        </p:attrNameLst>
                                      </p:cBhvr>
                                      <p:to>
                                        <p:strVal val="hidden"/>
                                      </p:to>
                                    </p:set>
                                  </p:childTnLst>
                                </p:cTn>
                              </p:par>
                            </p:childTnLst>
                          </p:cTn>
                        </p:par>
                      </p:childTnLst>
                    </p:cTn>
                  </p:par>
                </p:childTnLst>
              </p:cTn>
              <p:nextCondLst>
                <p:cond evt="onClick" delay="0">
                  <p:tgtEl>
                    <p:spTgt spid="377"/>
                  </p:tgtEl>
                </p:cond>
              </p:nextCondLst>
            </p:seq>
            <p:seq concurrent="1" nextAc="seek">
              <p:cTn id="500" restart="whenNotActive" fill="hold" evtFilter="cancelBubble" nodeType="interactiveSeq">
                <p:stCondLst>
                  <p:cond evt="onClick" delay="0">
                    <p:tgtEl>
                      <p:spTgt spid="378"/>
                    </p:tgtEl>
                  </p:cond>
                </p:stCondLst>
                <p:endSync evt="end" delay="0">
                  <p:rtn val="all"/>
                </p:endSync>
                <p:childTnLst>
                  <p:par>
                    <p:cTn id="501" fill="hold">
                      <p:stCondLst>
                        <p:cond delay="0"/>
                      </p:stCondLst>
                      <p:childTnLst>
                        <p:par>
                          <p:cTn id="502" fill="hold">
                            <p:stCondLst>
                              <p:cond delay="0"/>
                            </p:stCondLst>
                            <p:childTnLst>
                              <p:par>
                                <p:cTn id="503" presetID="1" presetClass="exit" presetSubtype="0" fill="hold" grpId="1" nodeType="clickEffect">
                                  <p:stCondLst>
                                    <p:cond delay="0"/>
                                  </p:stCondLst>
                                  <p:childTnLst>
                                    <p:set>
                                      <p:cBhvr>
                                        <p:cTn id="504" dur="1" fill="hold">
                                          <p:stCondLst>
                                            <p:cond delay="0"/>
                                          </p:stCondLst>
                                        </p:cTn>
                                        <p:tgtEl>
                                          <p:spTgt spid="378"/>
                                        </p:tgtEl>
                                        <p:attrNameLst>
                                          <p:attrName>style.visibility</p:attrName>
                                        </p:attrNameLst>
                                      </p:cBhvr>
                                      <p:to>
                                        <p:strVal val="hidden"/>
                                      </p:to>
                                    </p:set>
                                  </p:childTnLst>
                                </p:cTn>
                              </p:par>
                            </p:childTnLst>
                          </p:cTn>
                        </p:par>
                      </p:childTnLst>
                    </p:cTn>
                  </p:par>
                </p:childTnLst>
              </p:cTn>
              <p:nextCondLst>
                <p:cond evt="onClick" delay="0">
                  <p:tgtEl>
                    <p:spTgt spid="378"/>
                  </p:tgtEl>
                </p:cond>
              </p:nextCondLst>
            </p:seq>
            <p:seq concurrent="1" nextAc="seek">
              <p:cTn id="505" restart="whenNotActive" fill="hold" evtFilter="cancelBubble" nodeType="interactiveSeq">
                <p:stCondLst>
                  <p:cond evt="onClick" delay="0">
                    <p:tgtEl>
                      <p:spTgt spid="379"/>
                    </p:tgtEl>
                  </p:cond>
                </p:stCondLst>
                <p:endSync evt="end" delay="0">
                  <p:rtn val="all"/>
                </p:endSync>
                <p:childTnLst>
                  <p:par>
                    <p:cTn id="506" fill="hold">
                      <p:stCondLst>
                        <p:cond delay="0"/>
                      </p:stCondLst>
                      <p:childTnLst>
                        <p:par>
                          <p:cTn id="507" fill="hold">
                            <p:stCondLst>
                              <p:cond delay="0"/>
                            </p:stCondLst>
                            <p:childTnLst>
                              <p:par>
                                <p:cTn id="508" presetID="1" presetClass="exit" presetSubtype="0" fill="hold" grpId="1" nodeType="clickEffect">
                                  <p:stCondLst>
                                    <p:cond delay="0"/>
                                  </p:stCondLst>
                                  <p:childTnLst>
                                    <p:set>
                                      <p:cBhvr>
                                        <p:cTn id="509" dur="1" fill="hold">
                                          <p:stCondLst>
                                            <p:cond delay="0"/>
                                          </p:stCondLst>
                                        </p:cTn>
                                        <p:tgtEl>
                                          <p:spTgt spid="379"/>
                                        </p:tgtEl>
                                        <p:attrNameLst>
                                          <p:attrName>style.visibility</p:attrName>
                                        </p:attrNameLst>
                                      </p:cBhvr>
                                      <p:to>
                                        <p:strVal val="hidden"/>
                                      </p:to>
                                    </p:set>
                                  </p:childTnLst>
                                </p:cTn>
                              </p:par>
                            </p:childTnLst>
                          </p:cTn>
                        </p:par>
                      </p:childTnLst>
                    </p:cTn>
                  </p:par>
                </p:childTnLst>
              </p:cTn>
              <p:nextCondLst>
                <p:cond evt="onClick" delay="0">
                  <p:tgtEl>
                    <p:spTgt spid="379"/>
                  </p:tgtEl>
                </p:cond>
              </p:nextCondLst>
            </p:seq>
            <p:seq concurrent="1" nextAc="seek">
              <p:cTn id="510" restart="whenNotActive" fill="hold" evtFilter="cancelBubble" nodeType="interactiveSeq">
                <p:stCondLst>
                  <p:cond evt="onClick" delay="0">
                    <p:tgtEl>
                      <p:spTgt spid="389"/>
                    </p:tgtEl>
                  </p:cond>
                </p:stCondLst>
                <p:endSync evt="end" delay="0">
                  <p:rtn val="all"/>
                </p:endSync>
                <p:childTnLst>
                  <p:par>
                    <p:cTn id="511" fill="hold">
                      <p:stCondLst>
                        <p:cond delay="0"/>
                      </p:stCondLst>
                      <p:childTnLst>
                        <p:par>
                          <p:cTn id="512" fill="hold">
                            <p:stCondLst>
                              <p:cond delay="0"/>
                            </p:stCondLst>
                            <p:childTnLst>
                              <p:par>
                                <p:cTn id="513" presetID="1" presetClass="entr" presetSubtype="0" fill="hold" grpId="0" nodeType="clickEffect">
                                  <p:stCondLst>
                                    <p:cond delay="0"/>
                                  </p:stCondLst>
                                  <p:childTnLst>
                                    <p:set>
                                      <p:cBhvr>
                                        <p:cTn id="514" dur="1" fill="hold">
                                          <p:stCondLst>
                                            <p:cond delay="0"/>
                                          </p:stCondLst>
                                        </p:cTn>
                                        <p:tgtEl>
                                          <p:spTgt spid="394"/>
                                        </p:tgtEl>
                                        <p:attrNameLst>
                                          <p:attrName>style.visibility</p:attrName>
                                        </p:attrNameLst>
                                      </p:cBhvr>
                                      <p:to>
                                        <p:strVal val="visible"/>
                                      </p:to>
                                    </p:set>
                                  </p:childTnLst>
                                </p:cTn>
                              </p:par>
                            </p:childTnLst>
                          </p:cTn>
                        </p:par>
                      </p:childTnLst>
                    </p:cTn>
                  </p:par>
                </p:childTnLst>
              </p:cTn>
              <p:nextCondLst>
                <p:cond evt="onClick" delay="0">
                  <p:tgtEl>
                    <p:spTgt spid="389"/>
                  </p:tgtEl>
                </p:cond>
              </p:nextCondLst>
            </p:seq>
            <p:seq concurrent="1" nextAc="seek">
              <p:cTn id="515" restart="whenNotActive" fill="hold" evtFilter="cancelBubble" nodeType="interactiveSeq">
                <p:stCondLst>
                  <p:cond evt="onClick" delay="0">
                    <p:tgtEl>
                      <p:spTgt spid="394"/>
                    </p:tgtEl>
                  </p:cond>
                </p:stCondLst>
                <p:endSync evt="end" delay="0">
                  <p:rtn val="all"/>
                </p:endSync>
                <p:childTnLst>
                  <p:par>
                    <p:cTn id="516" fill="hold">
                      <p:stCondLst>
                        <p:cond delay="0"/>
                      </p:stCondLst>
                      <p:childTnLst>
                        <p:par>
                          <p:cTn id="517" fill="hold">
                            <p:stCondLst>
                              <p:cond delay="0"/>
                            </p:stCondLst>
                            <p:childTnLst>
                              <p:par>
                                <p:cTn id="518" presetID="1" presetClass="exit" presetSubtype="0" fill="hold" grpId="1" nodeType="clickEffect">
                                  <p:stCondLst>
                                    <p:cond delay="0"/>
                                  </p:stCondLst>
                                  <p:childTnLst>
                                    <p:set>
                                      <p:cBhvr>
                                        <p:cTn id="519" dur="1" fill="hold">
                                          <p:stCondLst>
                                            <p:cond delay="0"/>
                                          </p:stCondLst>
                                        </p:cTn>
                                        <p:tgtEl>
                                          <p:spTgt spid="394"/>
                                        </p:tgtEl>
                                        <p:attrNameLst>
                                          <p:attrName>style.visibility</p:attrName>
                                        </p:attrNameLst>
                                      </p:cBhvr>
                                      <p:to>
                                        <p:strVal val="hidden"/>
                                      </p:to>
                                    </p:set>
                                  </p:childTnLst>
                                </p:cTn>
                              </p:par>
                            </p:childTnLst>
                          </p:cTn>
                        </p:par>
                      </p:childTnLst>
                    </p:cTn>
                  </p:par>
                </p:childTnLst>
              </p:cTn>
              <p:nextCondLst>
                <p:cond evt="onClick" delay="0">
                  <p:tgtEl>
                    <p:spTgt spid="394"/>
                  </p:tgtEl>
                </p:cond>
              </p:nextCondLst>
            </p:seq>
            <p:seq concurrent="1" nextAc="seek">
              <p:cTn id="520" restart="whenNotActive" fill="hold" evtFilter="cancelBubble" nodeType="interactiveSeq">
                <p:stCondLst>
                  <p:cond evt="onClick" delay="0">
                    <p:tgtEl>
                      <p:spTgt spid="411"/>
                    </p:tgtEl>
                  </p:cond>
                </p:stCondLst>
                <p:endSync evt="end" delay="0">
                  <p:rtn val="all"/>
                </p:endSync>
                <p:childTnLst>
                  <p:par>
                    <p:cTn id="521" fill="hold">
                      <p:stCondLst>
                        <p:cond delay="0"/>
                      </p:stCondLst>
                      <p:childTnLst>
                        <p:par>
                          <p:cTn id="522" fill="hold">
                            <p:stCondLst>
                              <p:cond delay="0"/>
                            </p:stCondLst>
                            <p:childTnLst>
                              <p:par>
                                <p:cTn id="523" presetID="1" presetClass="entr" presetSubtype="0" fill="hold" grpId="0" nodeType="clickEffect">
                                  <p:stCondLst>
                                    <p:cond delay="0"/>
                                  </p:stCondLst>
                                  <p:childTnLst>
                                    <p:set>
                                      <p:cBhvr>
                                        <p:cTn id="524" dur="1" fill="hold">
                                          <p:stCondLst>
                                            <p:cond delay="0"/>
                                          </p:stCondLst>
                                        </p:cTn>
                                        <p:tgtEl>
                                          <p:spTgt spid="397"/>
                                        </p:tgtEl>
                                        <p:attrNameLst>
                                          <p:attrName>style.visibility</p:attrName>
                                        </p:attrNameLst>
                                      </p:cBhvr>
                                      <p:to>
                                        <p:strVal val="visible"/>
                                      </p:to>
                                    </p:set>
                                  </p:childTnLst>
                                </p:cTn>
                              </p:par>
                            </p:childTnLst>
                          </p:cTn>
                        </p:par>
                      </p:childTnLst>
                    </p:cTn>
                  </p:par>
                </p:childTnLst>
              </p:cTn>
              <p:nextCondLst>
                <p:cond evt="onClick" delay="0">
                  <p:tgtEl>
                    <p:spTgt spid="411"/>
                  </p:tgtEl>
                </p:cond>
              </p:nextCondLst>
            </p:seq>
            <p:seq concurrent="1" nextAc="seek">
              <p:cTn id="525" restart="whenNotActive" fill="hold" evtFilter="cancelBubble" nodeType="interactiveSeq">
                <p:stCondLst>
                  <p:cond evt="onClick" delay="0">
                    <p:tgtEl>
                      <p:spTgt spid="410"/>
                    </p:tgtEl>
                  </p:cond>
                </p:stCondLst>
                <p:endSync evt="end" delay="0">
                  <p:rtn val="all"/>
                </p:endSync>
                <p:childTnLst>
                  <p:par>
                    <p:cTn id="526" fill="hold">
                      <p:stCondLst>
                        <p:cond delay="0"/>
                      </p:stCondLst>
                      <p:childTnLst>
                        <p:par>
                          <p:cTn id="527" fill="hold">
                            <p:stCondLst>
                              <p:cond delay="0"/>
                            </p:stCondLst>
                            <p:childTnLst>
                              <p:par>
                                <p:cTn id="528" presetID="1" presetClass="entr" presetSubtype="0" fill="hold" grpId="0" nodeType="clickEffect">
                                  <p:stCondLst>
                                    <p:cond delay="0"/>
                                  </p:stCondLst>
                                  <p:childTnLst>
                                    <p:set>
                                      <p:cBhvr>
                                        <p:cTn id="529" dur="1" fill="hold">
                                          <p:stCondLst>
                                            <p:cond delay="0"/>
                                          </p:stCondLst>
                                        </p:cTn>
                                        <p:tgtEl>
                                          <p:spTgt spid="398"/>
                                        </p:tgtEl>
                                        <p:attrNameLst>
                                          <p:attrName>style.visibility</p:attrName>
                                        </p:attrNameLst>
                                      </p:cBhvr>
                                      <p:to>
                                        <p:strVal val="visible"/>
                                      </p:to>
                                    </p:set>
                                  </p:childTnLst>
                                </p:cTn>
                              </p:par>
                            </p:childTnLst>
                          </p:cTn>
                        </p:par>
                      </p:childTnLst>
                    </p:cTn>
                  </p:par>
                </p:childTnLst>
              </p:cTn>
              <p:nextCondLst>
                <p:cond evt="onClick" delay="0">
                  <p:tgtEl>
                    <p:spTgt spid="410"/>
                  </p:tgtEl>
                </p:cond>
              </p:nextCondLst>
            </p:seq>
            <p:seq concurrent="1" nextAc="seek">
              <p:cTn id="530" restart="whenNotActive" fill="hold" evtFilter="cancelBubble" nodeType="interactiveSeq">
                <p:stCondLst>
                  <p:cond evt="onClick" delay="0">
                    <p:tgtEl>
                      <p:spTgt spid="412"/>
                    </p:tgtEl>
                  </p:cond>
                </p:stCondLst>
                <p:endSync evt="end" delay="0">
                  <p:rtn val="all"/>
                </p:endSync>
                <p:childTnLst>
                  <p:par>
                    <p:cTn id="531" fill="hold">
                      <p:stCondLst>
                        <p:cond delay="0"/>
                      </p:stCondLst>
                      <p:childTnLst>
                        <p:par>
                          <p:cTn id="532" fill="hold">
                            <p:stCondLst>
                              <p:cond delay="0"/>
                            </p:stCondLst>
                            <p:childTnLst>
                              <p:par>
                                <p:cTn id="533" presetID="1" presetClass="entr" presetSubtype="0" fill="hold" grpId="0" nodeType="clickEffect">
                                  <p:stCondLst>
                                    <p:cond delay="0"/>
                                  </p:stCondLst>
                                  <p:childTnLst>
                                    <p:set>
                                      <p:cBhvr>
                                        <p:cTn id="534" dur="1" fill="hold">
                                          <p:stCondLst>
                                            <p:cond delay="0"/>
                                          </p:stCondLst>
                                        </p:cTn>
                                        <p:tgtEl>
                                          <p:spTgt spid="399"/>
                                        </p:tgtEl>
                                        <p:attrNameLst>
                                          <p:attrName>style.visibility</p:attrName>
                                        </p:attrNameLst>
                                      </p:cBhvr>
                                      <p:to>
                                        <p:strVal val="visible"/>
                                      </p:to>
                                    </p:set>
                                  </p:childTnLst>
                                </p:cTn>
                              </p:par>
                            </p:childTnLst>
                          </p:cTn>
                        </p:par>
                      </p:childTnLst>
                    </p:cTn>
                  </p:par>
                </p:childTnLst>
              </p:cTn>
              <p:nextCondLst>
                <p:cond evt="onClick" delay="0">
                  <p:tgtEl>
                    <p:spTgt spid="412"/>
                  </p:tgtEl>
                </p:cond>
              </p:nextCondLst>
            </p:seq>
            <p:seq concurrent="1" nextAc="seek">
              <p:cTn id="535" restart="whenNotActive" fill="hold" evtFilter="cancelBubble" nodeType="interactiveSeq">
                <p:stCondLst>
                  <p:cond evt="onClick" delay="0">
                    <p:tgtEl>
                      <p:spTgt spid="413"/>
                    </p:tgtEl>
                  </p:cond>
                </p:stCondLst>
                <p:endSync evt="end" delay="0">
                  <p:rtn val="all"/>
                </p:endSync>
                <p:childTnLst>
                  <p:par>
                    <p:cTn id="536" fill="hold">
                      <p:stCondLst>
                        <p:cond delay="0"/>
                      </p:stCondLst>
                      <p:childTnLst>
                        <p:par>
                          <p:cTn id="537" fill="hold">
                            <p:stCondLst>
                              <p:cond delay="0"/>
                            </p:stCondLst>
                            <p:childTnLst>
                              <p:par>
                                <p:cTn id="538" presetID="1" presetClass="entr" presetSubtype="0" fill="hold" grpId="0" nodeType="clickEffect">
                                  <p:stCondLst>
                                    <p:cond delay="0"/>
                                  </p:stCondLst>
                                  <p:childTnLst>
                                    <p:set>
                                      <p:cBhvr>
                                        <p:cTn id="539" dur="1" fill="hold">
                                          <p:stCondLst>
                                            <p:cond delay="0"/>
                                          </p:stCondLst>
                                        </p:cTn>
                                        <p:tgtEl>
                                          <p:spTgt spid="400"/>
                                        </p:tgtEl>
                                        <p:attrNameLst>
                                          <p:attrName>style.visibility</p:attrName>
                                        </p:attrNameLst>
                                      </p:cBhvr>
                                      <p:to>
                                        <p:strVal val="visible"/>
                                      </p:to>
                                    </p:set>
                                  </p:childTnLst>
                                </p:cTn>
                              </p:par>
                            </p:childTnLst>
                          </p:cTn>
                        </p:par>
                      </p:childTnLst>
                    </p:cTn>
                  </p:par>
                </p:childTnLst>
              </p:cTn>
              <p:nextCondLst>
                <p:cond evt="onClick" delay="0">
                  <p:tgtEl>
                    <p:spTgt spid="413"/>
                  </p:tgtEl>
                </p:cond>
              </p:nextCondLst>
            </p:seq>
            <p:seq concurrent="1" nextAc="seek">
              <p:cTn id="540" restart="whenNotActive" fill="hold" evtFilter="cancelBubble" nodeType="interactiveSeq">
                <p:stCondLst>
                  <p:cond evt="onClick" delay="0">
                    <p:tgtEl>
                      <p:spTgt spid="414"/>
                    </p:tgtEl>
                  </p:cond>
                </p:stCondLst>
                <p:endSync evt="end" delay="0">
                  <p:rtn val="all"/>
                </p:endSync>
                <p:childTnLst>
                  <p:par>
                    <p:cTn id="541" fill="hold">
                      <p:stCondLst>
                        <p:cond delay="0"/>
                      </p:stCondLst>
                      <p:childTnLst>
                        <p:par>
                          <p:cTn id="542" fill="hold">
                            <p:stCondLst>
                              <p:cond delay="0"/>
                            </p:stCondLst>
                            <p:childTnLst>
                              <p:par>
                                <p:cTn id="543" presetID="1" presetClass="entr" presetSubtype="0" fill="hold" grpId="0" nodeType="clickEffect">
                                  <p:stCondLst>
                                    <p:cond delay="0"/>
                                  </p:stCondLst>
                                  <p:childTnLst>
                                    <p:set>
                                      <p:cBhvr>
                                        <p:cTn id="544" dur="1" fill="hold">
                                          <p:stCondLst>
                                            <p:cond delay="0"/>
                                          </p:stCondLst>
                                        </p:cTn>
                                        <p:tgtEl>
                                          <p:spTgt spid="401"/>
                                        </p:tgtEl>
                                        <p:attrNameLst>
                                          <p:attrName>style.visibility</p:attrName>
                                        </p:attrNameLst>
                                      </p:cBhvr>
                                      <p:to>
                                        <p:strVal val="visible"/>
                                      </p:to>
                                    </p:set>
                                  </p:childTnLst>
                                </p:cTn>
                              </p:par>
                            </p:childTnLst>
                          </p:cTn>
                        </p:par>
                      </p:childTnLst>
                    </p:cTn>
                  </p:par>
                </p:childTnLst>
              </p:cTn>
              <p:nextCondLst>
                <p:cond evt="onClick" delay="0">
                  <p:tgtEl>
                    <p:spTgt spid="414"/>
                  </p:tgtEl>
                </p:cond>
              </p:nextCondLst>
            </p:seq>
            <p:seq concurrent="1" nextAc="seek">
              <p:cTn id="545" restart="whenNotActive" fill="hold" evtFilter="cancelBubble" nodeType="interactiveSeq">
                <p:stCondLst>
                  <p:cond evt="onClick" delay="0">
                    <p:tgtEl>
                      <p:spTgt spid="415"/>
                    </p:tgtEl>
                  </p:cond>
                </p:stCondLst>
                <p:endSync evt="end" delay="0">
                  <p:rtn val="all"/>
                </p:endSync>
                <p:childTnLst>
                  <p:par>
                    <p:cTn id="546" fill="hold">
                      <p:stCondLst>
                        <p:cond delay="0"/>
                      </p:stCondLst>
                      <p:childTnLst>
                        <p:par>
                          <p:cTn id="547" fill="hold">
                            <p:stCondLst>
                              <p:cond delay="0"/>
                            </p:stCondLst>
                            <p:childTnLst>
                              <p:par>
                                <p:cTn id="548" presetID="1" presetClass="entr" presetSubtype="0" fill="hold" grpId="0" nodeType="clickEffect">
                                  <p:stCondLst>
                                    <p:cond delay="0"/>
                                  </p:stCondLst>
                                  <p:childTnLst>
                                    <p:set>
                                      <p:cBhvr>
                                        <p:cTn id="549" dur="1" fill="hold">
                                          <p:stCondLst>
                                            <p:cond delay="0"/>
                                          </p:stCondLst>
                                        </p:cTn>
                                        <p:tgtEl>
                                          <p:spTgt spid="402"/>
                                        </p:tgtEl>
                                        <p:attrNameLst>
                                          <p:attrName>style.visibility</p:attrName>
                                        </p:attrNameLst>
                                      </p:cBhvr>
                                      <p:to>
                                        <p:strVal val="visible"/>
                                      </p:to>
                                    </p:set>
                                  </p:childTnLst>
                                </p:cTn>
                              </p:par>
                            </p:childTnLst>
                          </p:cTn>
                        </p:par>
                      </p:childTnLst>
                    </p:cTn>
                  </p:par>
                </p:childTnLst>
              </p:cTn>
              <p:nextCondLst>
                <p:cond evt="onClick" delay="0">
                  <p:tgtEl>
                    <p:spTgt spid="415"/>
                  </p:tgtEl>
                </p:cond>
              </p:nextCondLst>
            </p:seq>
            <p:seq concurrent="1" nextAc="seek">
              <p:cTn id="550" restart="whenNotActive" fill="hold" evtFilter="cancelBubble" nodeType="interactiveSeq">
                <p:stCondLst>
                  <p:cond evt="onClick" delay="0">
                    <p:tgtEl>
                      <p:spTgt spid="416"/>
                    </p:tgtEl>
                  </p:cond>
                </p:stCondLst>
                <p:endSync evt="end" delay="0">
                  <p:rtn val="all"/>
                </p:endSync>
                <p:childTnLst>
                  <p:par>
                    <p:cTn id="551" fill="hold">
                      <p:stCondLst>
                        <p:cond delay="0"/>
                      </p:stCondLst>
                      <p:childTnLst>
                        <p:par>
                          <p:cTn id="552" fill="hold">
                            <p:stCondLst>
                              <p:cond delay="0"/>
                            </p:stCondLst>
                            <p:childTnLst>
                              <p:par>
                                <p:cTn id="553" presetID="1" presetClass="entr" presetSubtype="0" fill="hold" grpId="0" nodeType="clickEffect">
                                  <p:stCondLst>
                                    <p:cond delay="0"/>
                                  </p:stCondLst>
                                  <p:childTnLst>
                                    <p:set>
                                      <p:cBhvr>
                                        <p:cTn id="554" dur="1" fill="hold">
                                          <p:stCondLst>
                                            <p:cond delay="0"/>
                                          </p:stCondLst>
                                        </p:cTn>
                                        <p:tgtEl>
                                          <p:spTgt spid="403"/>
                                        </p:tgtEl>
                                        <p:attrNameLst>
                                          <p:attrName>style.visibility</p:attrName>
                                        </p:attrNameLst>
                                      </p:cBhvr>
                                      <p:to>
                                        <p:strVal val="visible"/>
                                      </p:to>
                                    </p:set>
                                  </p:childTnLst>
                                </p:cTn>
                              </p:par>
                            </p:childTnLst>
                          </p:cTn>
                        </p:par>
                      </p:childTnLst>
                    </p:cTn>
                  </p:par>
                </p:childTnLst>
              </p:cTn>
              <p:nextCondLst>
                <p:cond evt="onClick" delay="0">
                  <p:tgtEl>
                    <p:spTgt spid="416"/>
                  </p:tgtEl>
                </p:cond>
              </p:nextCondLst>
            </p:seq>
            <p:seq concurrent="1" nextAc="seek">
              <p:cTn id="555" restart="whenNotActive" fill="hold" evtFilter="cancelBubble" nodeType="interactiveSeq">
                <p:stCondLst>
                  <p:cond evt="onClick" delay="0">
                    <p:tgtEl>
                      <p:spTgt spid="417"/>
                    </p:tgtEl>
                  </p:cond>
                </p:stCondLst>
                <p:endSync evt="end" delay="0">
                  <p:rtn val="all"/>
                </p:endSync>
                <p:childTnLst>
                  <p:par>
                    <p:cTn id="556" fill="hold">
                      <p:stCondLst>
                        <p:cond delay="0"/>
                      </p:stCondLst>
                      <p:childTnLst>
                        <p:par>
                          <p:cTn id="557" fill="hold">
                            <p:stCondLst>
                              <p:cond delay="0"/>
                            </p:stCondLst>
                            <p:childTnLst>
                              <p:par>
                                <p:cTn id="558" presetID="1" presetClass="entr" presetSubtype="0" fill="hold" grpId="0" nodeType="clickEffect">
                                  <p:stCondLst>
                                    <p:cond delay="0"/>
                                  </p:stCondLst>
                                  <p:childTnLst>
                                    <p:set>
                                      <p:cBhvr>
                                        <p:cTn id="559" dur="1" fill="hold">
                                          <p:stCondLst>
                                            <p:cond delay="0"/>
                                          </p:stCondLst>
                                        </p:cTn>
                                        <p:tgtEl>
                                          <p:spTgt spid="404"/>
                                        </p:tgtEl>
                                        <p:attrNameLst>
                                          <p:attrName>style.visibility</p:attrName>
                                        </p:attrNameLst>
                                      </p:cBhvr>
                                      <p:to>
                                        <p:strVal val="visible"/>
                                      </p:to>
                                    </p:set>
                                  </p:childTnLst>
                                </p:cTn>
                              </p:par>
                            </p:childTnLst>
                          </p:cTn>
                        </p:par>
                      </p:childTnLst>
                    </p:cTn>
                  </p:par>
                </p:childTnLst>
              </p:cTn>
              <p:nextCondLst>
                <p:cond evt="onClick" delay="0">
                  <p:tgtEl>
                    <p:spTgt spid="417"/>
                  </p:tgtEl>
                </p:cond>
              </p:nextCondLst>
            </p:seq>
            <p:seq concurrent="1" nextAc="seek">
              <p:cTn id="560" restart="whenNotActive" fill="hold" evtFilter="cancelBubble" nodeType="interactiveSeq">
                <p:stCondLst>
                  <p:cond evt="onClick" delay="0">
                    <p:tgtEl>
                      <p:spTgt spid="418"/>
                    </p:tgtEl>
                  </p:cond>
                </p:stCondLst>
                <p:endSync evt="end" delay="0">
                  <p:rtn val="all"/>
                </p:endSync>
                <p:childTnLst>
                  <p:par>
                    <p:cTn id="561" fill="hold">
                      <p:stCondLst>
                        <p:cond delay="0"/>
                      </p:stCondLst>
                      <p:childTnLst>
                        <p:par>
                          <p:cTn id="562" fill="hold">
                            <p:stCondLst>
                              <p:cond delay="0"/>
                            </p:stCondLst>
                            <p:childTnLst>
                              <p:par>
                                <p:cTn id="563" presetID="1" presetClass="entr" presetSubtype="0" fill="hold" grpId="0" nodeType="clickEffect">
                                  <p:stCondLst>
                                    <p:cond delay="0"/>
                                  </p:stCondLst>
                                  <p:childTnLst>
                                    <p:set>
                                      <p:cBhvr>
                                        <p:cTn id="564" dur="1" fill="hold">
                                          <p:stCondLst>
                                            <p:cond delay="0"/>
                                          </p:stCondLst>
                                        </p:cTn>
                                        <p:tgtEl>
                                          <p:spTgt spid="405"/>
                                        </p:tgtEl>
                                        <p:attrNameLst>
                                          <p:attrName>style.visibility</p:attrName>
                                        </p:attrNameLst>
                                      </p:cBhvr>
                                      <p:to>
                                        <p:strVal val="visible"/>
                                      </p:to>
                                    </p:set>
                                  </p:childTnLst>
                                </p:cTn>
                              </p:par>
                            </p:childTnLst>
                          </p:cTn>
                        </p:par>
                      </p:childTnLst>
                    </p:cTn>
                  </p:par>
                </p:childTnLst>
              </p:cTn>
              <p:nextCondLst>
                <p:cond evt="onClick" delay="0">
                  <p:tgtEl>
                    <p:spTgt spid="418"/>
                  </p:tgtEl>
                </p:cond>
              </p:nextCondLst>
            </p:seq>
            <p:seq concurrent="1" nextAc="seek">
              <p:cTn id="565" restart="whenNotActive" fill="hold" evtFilter="cancelBubble" nodeType="interactiveSeq">
                <p:stCondLst>
                  <p:cond evt="onClick" delay="0">
                    <p:tgtEl>
                      <p:spTgt spid="421"/>
                    </p:tgtEl>
                  </p:cond>
                </p:stCondLst>
                <p:endSync evt="end" delay="0">
                  <p:rtn val="all"/>
                </p:endSync>
                <p:childTnLst>
                  <p:par>
                    <p:cTn id="566" fill="hold">
                      <p:stCondLst>
                        <p:cond delay="0"/>
                      </p:stCondLst>
                      <p:childTnLst>
                        <p:par>
                          <p:cTn id="567" fill="hold">
                            <p:stCondLst>
                              <p:cond delay="0"/>
                            </p:stCondLst>
                            <p:childTnLst>
                              <p:par>
                                <p:cTn id="568" presetID="1" presetClass="entr" presetSubtype="0" fill="hold" grpId="0" nodeType="clickEffect">
                                  <p:stCondLst>
                                    <p:cond delay="0"/>
                                  </p:stCondLst>
                                  <p:childTnLst>
                                    <p:set>
                                      <p:cBhvr>
                                        <p:cTn id="569" dur="1" fill="hold">
                                          <p:stCondLst>
                                            <p:cond delay="0"/>
                                          </p:stCondLst>
                                        </p:cTn>
                                        <p:tgtEl>
                                          <p:spTgt spid="406"/>
                                        </p:tgtEl>
                                        <p:attrNameLst>
                                          <p:attrName>style.visibility</p:attrName>
                                        </p:attrNameLst>
                                      </p:cBhvr>
                                      <p:to>
                                        <p:strVal val="visible"/>
                                      </p:to>
                                    </p:set>
                                  </p:childTnLst>
                                </p:cTn>
                              </p:par>
                            </p:childTnLst>
                          </p:cTn>
                        </p:par>
                      </p:childTnLst>
                    </p:cTn>
                  </p:par>
                </p:childTnLst>
              </p:cTn>
              <p:nextCondLst>
                <p:cond evt="onClick" delay="0">
                  <p:tgtEl>
                    <p:spTgt spid="421"/>
                  </p:tgtEl>
                </p:cond>
              </p:nextCondLst>
            </p:seq>
            <p:seq concurrent="1" nextAc="seek">
              <p:cTn id="570" restart="whenNotActive" fill="hold" evtFilter="cancelBubble" nodeType="interactiveSeq">
                <p:stCondLst>
                  <p:cond evt="onClick" delay="0">
                    <p:tgtEl>
                      <p:spTgt spid="420"/>
                    </p:tgtEl>
                  </p:cond>
                </p:stCondLst>
                <p:endSync evt="end" delay="0">
                  <p:rtn val="all"/>
                </p:endSync>
                <p:childTnLst>
                  <p:par>
                    <p:cTn id="571" fill="hold">
                      <p:stCondLst>
                        <p:cond delay="0"/>
                      </p:stCondLst>
                      <p:childTnLst>
                        <p:par>
                          <p:cTn id="572" fill="hold">
                            <p:stCondLst>
                              <p:cond delay="0"/>
                            </p:stCondLst>
                            <p:childTnLst>
                              <p:par>
                                <p:cTn id="573" presetID="1" presetClass="entr" presetSubtype="0" fill="hold" grpId="0" nodeType="clickEffect">
                                  <p:stCondLst>
                                    <p:cond delay="0"/>
                                  </p:stCondLst>
                                  <p:childTnLst>
                                    <p:set>
                                      <p:cBhvr>
                                        <p:cTn id="574" dur="1" fill="hold">
                                          <p:stCondLst>
                                            <p:cond delay="0"/>
                                          </p:stCondLst>
                                        </p:cTn>
                                        <p:tgtEl>
                                          <p:spTgt spid="407"/>
                                        </p:tgtEl>
                                        <p:attrNameLst>
                                          <p:attrName>style.visibility</p:attrName>
                                        </p:attrNameLst>
                                      </p:cBhvr>
                                      <p:to>
                                        <p:strVal val="visible"/>
                                      </p:to>
                                    </p:set>
                                  </p:childTnLst>
                                </p:cTn>
                              </p:par>
                            </p:childTnLst>
                          </p:cTn>
                        </p:par>
                      </p:childTnLst>
                    </p:cTn>
                  </p:par>
                </p:childTnLst>
              </p:cTn>
              <p:nextCondLst>
                <p:cond evt="onClick" delay="0">
                  <p:tgtEl>
                    <p:spTgt spid="420"/>
                  </p:tgtEl>
                </p:cond>
              </p:nextCondLst>
            </p:seq>
            <p:seq concurrent="1" nextAc="seek">
              <p:cTn id="575" restart="whenNotActive" fill="hold" evtFilter="cancelBubble" nodeType="interactiveSeq">
                <p:stCondLst>
                  <p:cond evt="onClick" delay="0">
                    <p:tgtEl>
                      <p:spTgt spid="422"/>
                    </p:tgtEl>
                  </p:cond>
                </p:stCondLst>
                <p:endSync evt="end" delay="0">
                  <p:rtn val="all"/>
                </p:endSync>
                <p:childTnLst>
                  <p:par>
                    <p:cTn id="576" fill="hold">
                      <p:stCondLst>
                        <p:cond delay="0"/>
                      </p:stCondLst>
                      <p:childTnLst>
                        <p:par>
                          <p:cTn id="577" fill="hold">
                            <p:stCondLst>
                              <p:cond delay="0"/>
                            </p:stCondLst>
                            <p:childTnLst>
                              <p:par>
                                <p:cTn id="578" presetID="1" presetClass="entr" presetSubtype="0" fill="hold" grpId="0" nodeType="clickEffect">
                                  <p:stCondLst>
                                    <p:cond delay="0"/>
                                  </p:stCondLst>
                                  <p:childTnLst>
                                    <p:set>
                                      <p:cBhvr>
                                        <p:cTn id="579" dur="1" fill="hold">
                                          <p:stCondLst>
                                            <p:cond delay="0"/>
                                          </p:stCondLst>
                                        </p:cTn>
                                        <p:tgtEl>
                                          <p:spTgt spid="408"/>
                                        </p:tgtEl>
                                        <p:attrNameLst>
                                          <p:attrName>style.visibility</p:attrName>
                                        </p:attrNameLst>
                                      </p:cBhvr>
                                      <p:to>
                                        <p:strVal val="visible"/>
                                      </p:to>
                                    </p:set>
                                  </p:childTnLst>
                                </p:cTn>
                              </p:par>
                            </p:childTnLst>
                          </p:cTn>
                        </p:par>
                      </p:childTnLst>
                    </p:cTn>
                  </p:par>
                </p:childTnLst>
              </p:cTn>
              <p:nextCondLst>
                <p:cond evt="onClick" delay="0">
                  <p:tgtEl>
                    <p:spTgt spid="422"/>
                  </p:tgtEl>
                </p:cond>
              </p:nextCondLst>
            </p:seq>
            <p:seq concurrent="1" nextAc="seek">
              <p:cTn id="580" restart="whenNotActive" fill="hold" evtFilter="cancelBubble" nodeType="interactiveSeq">
                <p:stCondLst>
                  <p:cond evt="onClick" delay="0">
                    <p:tgtEl>
                      <p:spTgt spid="423"/>
                    </p:tgtEl>
                  </p:cond>
                </p:stCondLst>
                <p:endSync evt="end" delay="0">
                  <p:rtn val="all"/>
                </p:endSync>
                <p:childTnLst>
                  <p:par>
                    <p:cTn id="581" fill="hold">
                      <p:stCondLst>
                        <p:cond delay="0"/>
                      </p:stCondLst>
                      <p:childTnLst>
                        <p:par>
                          <p:cTn id="582" fill="hold">
                            <p:stCondLst>
                              <p:cond delay="0"/>
                            </p:stCondLst>
                            <p:childTnLst>
                              <p:par>
                                <p:cTn id="583" presetID="1" presetClass="entr" presetSubtype="0" fill="hold" grpId="0" nodeType="clickEffect">
                                  <p:stCondLst>
                                    <p:cond delay="0"/>
                                  </p:stCondLst>
                                  <p:childTnLst>
                                    <p:set>
                                      <p:cBhvr>
                                        <p:cTn id="584" dur="1" fill="hold">
                                          <p:stCondLst>
                                            <p:cond delay="0"/>
                                          </p:stCondLst>
                                        </p:cTn>
                                        <p:tgtEl>
                                          <p:spTgt spid="409"/>
                                        </p:tgtEl>
                                        <p:attrNameLst>
                                          <p:attrName>style.visibility</p:attrName>
                                        </p:attrNameLst>
                                      </p:cBhvr>
                                      <p:to>
                                        <p:strVal val="visible"/>
                                      </p:to>
                                    </p:set>
                                  </p:childTnLst>
                                </p:cTn>
                              </p:par>
                            </p:childTnLst>
                          </p:cTn>
                        </p:par>
                      </p:childTnLst>
                    </p:cTn>
                  </p:par>
                </p:childTnLst>
              </p:cTn>
              <p:nextCondLst>
                <p:cond evt="onClick" delay="0">
                  <p:tgtEl>
                    <p:spTgt spid="423"/>
                  </p:tgtEl>
                </p:cond>
              </p:nextCondLst>
            </p:seq>
            <p:seq concurrent="1" nextAc="seek">
              <p:cTn id="585" restart="whenNotActive" fill="hold" evtFilter="cancelBubble" nodeType="interactiveSeq">
                <p:stCondLst>
                  <p:cond evt="onClick" delay="0">
                    <p:tgtEl>
                      <p:spTgt spid="397"/>
                    </p:tgtEl>
                  </p:cond>
                </p:stCondLst>
                <p:endSync evt="end" delay="0">
                  <p:rtn val="all"/>
                </p:endSync>
                <p:childTnLst>
                  <p:par>
                    <p:cTn id="586" fill="hold">
                      <p:stCondLst>
                        <p:cond delay="0"/>
                      </p:stCondLst>
                      <p:childTnLst>
                        <p:par>
                          <p:cTn id="587" fill="hold">
                            <p:stCondLst>
                              <p:cond delay="0"/>
                            </p:stCondLst>
                            <p:childTnLst>
                              <p:par>
                                <p:cTn id="588" presetID="1" presetClass="exit" presetSubtype="0" fill="hold" grpId="1" nodeType="clickEffect">
                                  <p:stCondLst>
                                    <p:cond delay="0"/>
                                  </p:stCondLst>
                                  <p:childTnLst>
                                    <p:set>
                                      <p:cBhvr>
                                        <p:cTn id="589" dur="1" fill="hold">
                                          <p:stCondLst>
                                            <p:cond delay="0"/>
                                          </p:stCondLst>
                                        </p:cTn>
                                        <p:tgtEl>
                                          <p:spTgt spid="397"/>
                                        </p:tgtEl>
                                        <p:attrNameLst>
                                          <p:attrName>style.visibility</p:attrName>
                                        </p:attrNameLst>
                                      </p:cBhvr>
                                      <p:to>
                                        <p:strVal val="hidden"/>
                                      </p:to>
                                    </p:set>
                                  </p:childTnLst>
                                </p:cTn>
                              </p:par>
                            </p:childTnLst>
                          </p:cTn>
                        </p:par>
                      </p:childTnLst>
                    </p:cTn>
                  </p:par>
                </p:childTnLst>
              </p:cTn>
              <p:nextCondLst>
                <p:cond evt="onClick" delay="0">
                  <p:tgtEl>
                    <p:spTgt spid="397"/>
                  </p:tgtEl>
                </p:cond>
              </p:nextCondLst>
            </p:seq>
            <p:seq concurrent="1" nextAc="seek">
              <p:cTn id="590" restart="whenNotActive" fill="hold" evtFilter="cancelBubble" nodeType="interactiveSeq">
                <p:stCondLst>
                  <p:cond evt="onClick" delay="0">
                    <p:tgtEl>
                      <p:spTgt spid="399"/>
                    </p:tgtEl>
                  </p:cond>
                </p:stCondLst>
                <p:endSync evt="end" delay="0">
                  <p:rtn val="all"/>
                </p:endSync>
                <p:childTnLst>
                  <p:par>
                    <p:cTn id="591" fill="hold">
                      <p:stCondLst>
                        <p:cond delay="0"/>
                      </p:stCondLst>
                      <p:childTnLst>
                        <p:par>
                          <p:cTn id="592" fill="hold">
                            <p:stCondLst>
                              <p:cond delay="0"/>
                            </p:stCondLst>
                            <p:childTnLst>
                              <p:par>
                                <p:cTn id="593" presetID="1" presetClass="exit" presetSubtype="0" fill="hold" grpId="1" nodeType="clickEffect">
                                  <p:stCondLst>
                                    <p:cond delay="0"/>
                                  </p:stCondLst>
                                  <p:childTnLst>
                                    <p:set>
                                      <p:cBhvr>
                                        <p:cTn id="594" dur="1" fill="hold">
                                          <p:stCondLst>
                                            <p:cond delay="0"/>
                                          </p:stCondLst>
                                        </p:cTn>
                                        <p:tgtEl>
                                          <p:spTgt spid="399"/>
                                        </p:tgtEl>
                                        <p:attrNameLst>
                                          <p:attrName>style.visibility</p:attrName>
                                        </p:attrNameLst>
                                      </p:cBhvr>
                                      <p:to>
                                        <p:strVal val="hidden"/>
                                      </p:to>
                                    </p:set>
                                  </p:childTnLst>
                                </p:cTn>
                              </p:par>
                            </p:childTnLst>
                          </p:cTn>
                        </p:par>
                      </p:childTnLst>
                    </p:cTn>
                  </p:par>
                </p:childTnLst>
              </p:cTn>
              <p:nextCondLst>
                <p:cond evt="onClick" delay="0">
                  <p:tgtEl>
                    <p:spTgt spid="399"/>
                  </p:tgtEl>
                </p:cond>
              </p:nextCondLst>
            </p:seq>
            <p:seq concurrent="1" nextAc="seek">
              <p:cTn id="595" restart="whenNotActive" fill="hold" evtFilter="cancelBubble" nodeType="interactiveSeq">
                <p:stCondLst>
                  <p:cond evt="onClick" delay="0">
                    <p:tgtEl>
                      <p:spTgt spid="400"/>
                    </p:tgtEl>
                  </p:cond>
                </p:stCondLst>
                <p:endSync evt="end" delay="0">
                  <p:rtn val="all"/>
                </p:endSync>
                <p:childTnLst>
                  <p:par>
                    <p:cTn id="596" fill="hold">
                      <p:stCondLst>
                        <p:cond delay="0"/>
                      </p:stCondLst>
                      <p:childTnLst>
                        <p:par>
                          <p:cTn id="597" fill="hold">
                            <p:stCondLst>
                              <p:cond delay="0"/>
                            </p:stCondLst>
                            <p:childTnLst>
                              <p:par>
                                <p:cTn id="598" presetID="1" presetClass="exit" presetSubtype="0" fill="hold" grpId="1" nodeType="clickEffect">
                                  <p:stCondLst>
                                    <p:cond delay="0"/>
                                  </p:stCondLst>
                                  <p:childTnLst>
                                    <p:set>
                                      <p:cBhvr>
                                        <p:cTn id="599" dur="1" fill="hold">
                                          <p:stCondLst>
                                            <p:cond delay="0"/>
                                          </p:stCondLst>
                                        </p:cTn>
                                        <p:tgtEl>
                                          <p:spTgt spid="400"/>
                                        </p:tgtEl>
                                        <p:attrNameLst>
                                          <p:attrName>style.visibility</p:attrName>
                                        </p:attrNameLst>
                                      </p:cBhvr>
                                      <p:to>
                                        <p:strVal val="hidden"/>
                                      </p:to>
                                    </p:set>
                                  </p:childTnLst>
                                </p:cTn>
                              </p:par>
                            </p:childTnLst>
                          </p:cTn>
                        </p:par>
                      </p:childTnLst>
                    </p:cTn>
                  </p:par>
                </p:childTnLst>
              </p:cTn>
              <p:nextCondLst>
                <p:cond evt="onClick" delay="0">
                  <p:tgtEl>
                    <p:spTgt spid="400"/>
                  </p:tgtEl>
                </p:cond>
              </p:nextCondLst>
            </p:seq>
            <p:seq concurrent="1" nextAc="seek">
              <p:cTn id="600" restart="whenNotActive" fill="hold" evtFilter="cancelBubble" nodeType="interactiveSeq">
                <p:stCondLst>
                  <p:cond evt="onClick" delay="0">
                    <p:tgtEl>
                      <p:spTgt spid="398"/>
                    </p:tgtEl>
                  </p:cond>
                </p:stCondLst>
                <p:endSync evt="end" delay="0">
                  <p:rtn val="all"/>
                </p:endSync>
                <p:childTnLst>
                  <p:par>
                    <p:cTn id="601" fill="hold">
                      <p:stCondLst>
                        <p:cond delay="0"/>
                      </p:stCondLst>
                      <p:childTnLst>
                        <p:par>
                          <p:cTn id="602" fill="hold">
                            <p:stCondLst>
                              <p:cond delay="0"/>
                            </p:stCondLst>
                            <p:childTnLst>
                              <p:par>
                                <p:cTn id="603" presetID="1" presetClass="exit" presetSubtype="0" fill="hold" grpId="1" nodeType="clickEffect">
                                  <p:stCondLst>
                                    <p:cond delay="0"/>
                                  </p:stCondLst>
                                  <p:childTnLst>
                                    <p:set>
                                      <p:cBhvr>
                                        <p:cTn id="604" dur="1" fill="hold">
                                          <p:stCondLst>
                                            <p:cond delay="0"/>
                                          </p:stCondLst>
                                        </p:cTn>
                                        <p:tgtEl>
                                          <p:spTgt spid="398"/>
                                        </p:tgtEl>
                                        <p:attrNameLst>
                                          <p:attrName>style.visibility</p:attrName>
                                        </p:attrNameLst>
                                      </p:cBhvr>
                                      <p:to>
                                        <p:strVal val="hidden"/>
                                      </p:to>
                                    </p:set>
                                  </p:childTnLst>
                                </p:cTn>
                              </p:par>
                            </p:childTnLst>
                          </p:cTn>
                        </p:par>
                      </p:childTnLst>
                    </p:cTn>
                  </p:par>
                </p:childTnLst>
              </p:cTn>
              <p:nextCondLst>
                <p:cond evt="onClick" delay="0">
                  <p:tgtEl>
                    <p:spTgt spid="398"/>
                  </p:tgtEl>
                </p:cond>
              </p:nextCondLst>
            </p:seq>
            <p:seq concurrent="1" nextAc="seek">
              <p:cTn id="605" restart="whenNotActive" fill="hold" evtFilter="cancelBubble" nodeType="interactiveSeq">
                <p:stCondLst>
                  <p:cond evt="onClick" delay="0">
                    <p:tgtEl>
                      <p:spTgt spid="401"/>
                    </p:tgtEl>
                  </p:cond>
                </p:stCondLst>
                <p:endSync evt="end" delay="0">
                  <p:rtn val="all"/>
                </p:endSync>
                <p:childTnLst>
                  <p:par>
                    <p:cTn id="606" fill="hold">
                      <p:stCondLst>
                        <p:cond delay="0"/>
                      </p:stCondLst>
                      <p:childTnLst>
                        <p:par>
                          <p:cTn id="607" fill="hold">
                            <p:stCondLst>
                              <p:cond delay="0"/>
                            </p:stCondLst>
                            <p:childTnLst>
                              <p:par>
                                <p:cTn id="608" presetID="1" presetClass="exit" presetSubtype="0" fill="hold" grpId="1" nodeType="clickEffect">
                                  <p:stCondLst>
                                    <p:cond delay="0"/>
                                  </p:stCondLst>
                                  <p:childTnLst>
                                    <p:set>
                                      <p:cBhvr>
                                        <p:cTn id="609" dur="1" fill="hold">
                                          <p:stCondLst>
                                            <p:cond delay="0"/>
                                          </p:stCondLst>
                                        </p:cTn>
                                        <p:tgtEl>
                                          <p:spTgt spid="401"/>
                                        </p:tgtEl>
                                        <p:attrNameLst>
                                          <p:attrName>style.visibility</p:attrName>
                                        </p:attrNameLst>
                                      </p:cBhvr>
                                      <p:to>
                                        <p:strVal val="hidden"/>
                                      </p:to>
                                    </p:set>
                                  </p:childTnLst>
                                </p:cTn>
                              </p:par>
                            </p:childTnLst>
                          </p:cTn>
                        </p:par>
                      </p:childTnLst>
                    </p:cTn>
                  </p:par>
                </p:childTnLst>
              </p:cTn>
              <p:nextCondLst>
                <p:cond evt="onClick" delay="0">
                  <p:tgtEl>
                    <p:spTgt spid="401"/>
                  </p:tgtEl>
                </p:cond>
              </p:nextCondLst>
            </p:seq>
            <p:seq concurrent="1" nextAc="seek">
              <p:cTn id="610" restart="whenNotActive" fill="hold" evtFilter="cancelBubble" nodeType="interactiveSeq">
                <p:stCondLst>
                  <p:cond evt="onClick" delay="0">
                    <p:tgtEl>
                      <p:spTgt spid="402"/>
                    </p:tgtEl>
                  </p:cond>
                </p:stCondLst>
                <p:endSync evt="end" delay="0">
                  <p:rtn val="all"/>
                </p:endSync>
                <p:childTnLst>
                  <p:par>
                    <p:cTn id="611" fill="hold">
                      <p:stCondLst>
                        <p:cond delay="0"/>
                      </p:stCondLst>
                      <p:childTnLst>
                        <p:par>
                          <p:cTn id="612" fill="hold">
                            <p:stCondLst>
                              <p:cond delay="0"/>
                            </p:stCondLst>
                            <p:childTnLst>
                              <p:par>
                                <p:cTn id="613" presetID="1" presetClass="exit" presetSubtype="0" fill="hold" grpId="1" nodeType="clickEffect">
                                  <p:stCondLst>
                                    <p:cond delay="0"/>
                                  </p:stCondLst>
                                  <p:childTnLst>
                                    <p:set>
                                      <p:cBhvr>
                                        <p:cTn id="614" dur="1" fill="hold">
                                          <p:stCondLst>
                                            <p:cond delay="0"/>
                                          </p:stCondLst>
                                        </p:cTn>
                                        <p:tgtEl>
                                          <p:spTgt spid="402"/>
                                        </p:tgtEl>
                                        <p:attrNameLst>
                                          <p:attrName>style.visibility</p:attrName>
                                        </p:attrNameLst>
                                      </p:cBhvr>
                                      <p:to>
                                        <p:strVal val="hidden"/>
                                      </p:to>
                                    </p:set>
                                  </p:childTnLst>
                                </p:cTn>
                              </p:par>
                            </p:childTnLst>
                          </p:cTn>
                        </p:par>
                      </p:childTnLst>
                    </p:cTn>
                  </p:par>
                </p:childTnLst>
              </p:cTn>
              <p:nextCondLst>
                <p:cond evt="onClick" delay="0">
                  <p:tgtEl>
                    <p:spTgt spid="402"/>
                  </p:tgtEl>
                </p:cond>
              </p:nextCondLst>
            </p:seq>
            <p:seq concurrent="1" nextAc="seek">
              <p:cTn id="615" restart="whenNotActive" fill="hold" evtFilter="cancelBubble" nodeType="interactiveSeq">
                <p:stCondLst>
                  <p:cond evt="onClick" delay="0">
                    <p:tgtEl>
                      <p:spTgt spid="403"/>
                    </p:tgtEl>
                  </p:cond>
                </p:stCondLst>
                <p:endSync evt="end" delay="0">
                  <p:rtn val="all"/>
                </p:endSync>
                <p:childTnLst>
                  <p:par>
                    <p:cTn id="616" fill="hold">
                      <p:stCondLst>
                        <p:cond delay="0"/>
                      </p:stCondLst>
                      <p:childTnLst>
                        <p:par>
                          <p:cTn id="617" fill="hold">
                            <p:stCondLst>
                              <p:cond delay="0"/>
                            </p:stCondLst>
                            <p:childTnLst>
                              <p:par>
                                <p:cTn id="618" presetID="1" presetClass="exit" presetSubtype="0" fill="hold" grpId="1" nodeType="clickEffect">
                                  <p:stCondLst>
                                    <p:cond delay="0"/>
                                  </p:stCondLst>
                                  <p:childTnLst>
                                    <p:set>
                                      <p:cBhvr>
                                        <p:cTn id="619" dur="1" fill="hold">
                                          <p:stCondLst>
                                            <p:cond delay="0"/>
                                          </p:stCondLst>
                                        </p:cTn>
                                        <p:tgtEl>
                                          <p:spTgt spid="403"/>
                                        </p:tgtEl>
                                        <p:attrNameLst>
                                          <p:attrName>style.visibility</p:attrName>
                                        </p:attrNameLst>
                                      </p:cBhvr>
                                      <p:to>
                                        <p:strVal val="hidden"/>
                                      </p:to>
                                    </p:set>
                                  </p:childTnLst>
                                </p:cTn>
                              </p:par>
                            </p:childTnLst>
                          </p:cTn>
                        </p:par>
                      </p:childTnLst>
                    </p:cTn>
                  </p:par>
                </p:childTnLst>
              </p:cTn>
              <p:nextCondLst>
                <p:cond evt="onClick" delay="0">
                  <p:tgtEl>
                    <p:spTgt spid="403"/>
                  </p:tgtEl>
                </p:cond>
              </p:nextCondLst>
            </p:seq>
            <p:seq concurrent="1" nextAc="seek">
              <p:cTn id="620" restart="whenNotActive" fill="hold" evtFilter="cancelBubble" nodeType="interactiveSeq">
                <p:stCondLst>
                  <p:cond evt="onClick" delay="0">
                    <p:tgtEl>
                      <p:spTgt spid="404"/>
                    </p:tgtEl>
                  </p:cond>
                </p:stCondLst>
                <p:endSync evt="end" delay="0">
                  <p:rtn val="all"/>
                </p:endSync>
                <p:childTnLst>
                  <p:par>
                    <p:cTn id="621" fill="hold">
                      <p:stCondLst>
                        <p:cond delay="0"/>
                      </p:stCondLst>
                      <p:childTnLst>
                        <p:par>
                          <p:cTn id="622" fill="hold">
                            <p:stCondLst>
                              <p:cond delay="0"/>
                            </p:stCondLst>
                            <p:childTnLst>
                              <p:par>
                                <p:cTn id="623" presetID="1" presetClass="exit" presetSubtype="0" fill="hold" grpId="1" nodeType="clickEffect">
                                  <p:stCondLst>
                                    <p:cond delay="0"/>
                                  </p:stCondLst>
                                  <p:childTnLst>
                                    <p:set>
                                      <p:cBhvr>
                                        <p:cTn id="624" dur="1" fill="hold">
                                          <p:stCondLst>
                                            <p:cond delay="0"/>
                                          </p:stCondLst>
                                        </p:cTn>
                                        <p:tgtEl>
                                          <p:spTgt spid="404"/>
                                        </p:tgtEl>
                                        <p:attrNameLst>
                                          <p:attrName>style.visibility</p:attrName>
                                        </p:attrNameLst>
                                      </p:cBhvr>
                                      <p:to>
                                        <p:strVal val="hidden"/>
                                      </p:to>
                                    </p:set>
                                  </p:childTnLst>
                                </p:cTn>
                              </p:par>
                            </p:childTnLst>
                          </p:cTn>
                        </p:par>
                      </p:childTnLst>
                    </p:cTn>
                  </p:par>
                </p:childTnLst>
              </p:cTn>
              <p:nextCondLst>
                <p:cond evt="onClick" delay="0">
                  <p:tgtEl>
                    <p:spTgt spid="404"/>
                  </p:tgtEl>
                </p:cond>
              </p:nextCondLst>
            </p:seq>
            <p:seq concurrent="1" nextAc="seek">
              <p:cTn id="625" restart="whenNotActive" fill="hold" evtFilter="cancelBubble" nodeType="interactiveSeq">
                <p:stCondLst>
                  <p:cond evt="onClick" delay="0">
                    <p:tgtEl>
                      <p:spTgt spid="405"/>
                    </p:tgtEl>
                  </p:cond>
                </p:stCondLst>
                <p:endSync evt="end" delay="0">
                  <p:rtn val="all"/>
                </p:endSync>
                <p:childTnLst>
                  <p:par>
                    <p:cTn id="626" fill="hold">
                      <p:stCondLst>
                        <p:cond delay="0"/>
                      </p:stCondLst>
                      <p:childTnLst>
                        <p:par>
                          <p:cTn id="627" fill="hold">
                            <p:stCondLst>
                              <p:cond delay="0"/>
                            </p:stCondLst>
                            <p:childTnLst>
                              <p:par>
                                <p:cTn id="628" presetID="1" presetClass="exit" presetSubtype="0" fill="hold" grpId="1" nodeType="clickEffect">
                                  <p:stCondLst>
                                    <p:cond delay="0"/>
                                  </p:stCondLst>
                                  <p:childTnLst>
                                    <p:set>
                                      <p:cBhvr>
                                        <p:cTn id="629" dur="1" fill="hold">
                                          <p:stCondLst>
                                            <p:cond delay="0"/>
                                          </p:stCondLst>
                                        </p:cTn>
                                        <p:tgtEl>
                                          <p:spTgt spid="405"/>
                                        </p:tgtEl>
                                        <p:attrNameLst>
                                          <p:attrName>style.visibility</p:attrName>
                                        </p:attrNameLst>
                                      </p:cBhvr>
                                      <p:to>
                                        <p:strVal val="hidden"/>
                                      </p:to>
                                    </p:set>
                                  </p:childTnLst>
                                </p:cTn>
                              </p:par>
                            </p:childTnLst>
                          </p:cTn>
                        </p:par>
                      </p:childTnLst>
                    </p:cTn>
                  </p:par>
                </p:childTnLst>
              </p:cTn>
              <p:nextCondLst>
                <p:cond evt="onClick" delay="0">
                  <p:tgtEl>
                    <p:spTgt spid="405"/>
                  </p:tgtEl>
                </p:cond>
              </p:nextCondLst>
            </p:seq>
            <p:seq concurrent="1" nextAc="seek">
              <p:cTn id="630" restart="whenNotActive" fill="hold" evtFilter="cancelBubble" nodeType="interactiveSeq">
                <p:stCondLst>
                  <p:cond evt="onClick" delay="0">
                    <p:tgtEl>
                      <p:spTgt spid="406"/>
                    </p:tgtEl>
                  </p:cond>
                </p:stCondLst>
                <p:endSync evt="end" delay="0">
                  <p:rtn val="all"/>
                </p:endSync>
                <p:childTnLst>
                  <p:par>
                    <p:cTn id="631" fill="hold">
                      <p:stCondLst>
                        <p:cond delay="0"/>
                      </p:stCondLst>
                      <p:childTnLst>
                        <p:par>
                          <p:cTn id="632" fill="hold">
                            <p:stCondLst>
                              <p:cond delay="0"/>
                            </p:stCondLst>
                            <p:childTnLst>
                              <p:par>
                                <p:cTn id="633" presetID="1" presetClass="exit" presetSubtype="0" fill="hold" grpId="1" nodeType="clickEffect">
                                  <p:stCondLst>
                                    <p:cond delay="0"/>
                                  </p:stCondLst>
                                  <p:childTnLst>
                                    <p:set>
                                      <p:cBhvr>
                                        <p:cTn id="634" dur="1" fill="hold">
                                          <p:stCondLst>
                                            <p:cond delay="0"/>
                                          </p:stCondLst>
                                        </p:cTn>
                                        <p:tgtEl>
                                          <p:spTgt spid="406"/>
                                        </p:tgtEl>
                                        <p:attrNameLst>
                                          <p:attrName>style.visibility</p:attrName>
                                        </p:attrNameLst>
                                      </p:cBhvr>
                                      <p:to>
                                        <p:strVal val="hidden"/>
                                      </p:to>
                                    </p:set>
                                  </p:childTnLst>
                                </p:cTn>
                              </p:par>
                            </p:childTnLst>
                          </p:cTn>
                        </p:par>
                      </p:childTnLst>
                    </p:cTn>
                  </p:par>
                </p:childTnLst>
              </p:cTn>
              <p:nextCondLst>
                <p:cond evt="onClick" delay="0">
                  <p:tgtEl>
                    <p:spTgt spid="406"/>
                  </p:tgtEl>
                </p:cond>
              </p:nextCondLst>
            </p:seq>
            <p:seq concurrent="1" nextAc="seek">
              <p:cTn id="635" restart="whenNotActive" fill="hold" evtFilter="cancelBubble" nodeType="interactiveSeq">
                <p:stCondLst>
                  <p:cond evt="onClick" delay="0">
                    <p:tgtEl>
                      <p:spTgt spid="407"/>
                    </p:tgtEl>
                  </p:cond>
                </p:stCondLst>
                <p:endSync evt="end" delay="0">
                  <p:rtn val="all"/>
                </p:endSync>
                <p:childTnLst>
                  <p:par>
                    <p:cTn id="636" fill="hold">
                      <p:stCondLst>
                        <p:cond delay="0"/>
                      </p:stCondLst>
                      <p:childTnLst>
                        <p:par>
                          <p:cTn id="637" fill="hold">
                            <p:stCondLst>
                              <p:cond delay="0"/>
                            </p:stCondLst>
                            <p:childTnLst>
                              <p:par>
                                <p:cTn id="638" presetID="1" presetClass="exit" presetSubtype="0" fill="hold" grpId="1" nodeType="clickEffect">
                                  <p:stCondLst>
                                    <p:cond delay="0"/>
                                  </p:stCondLst>
                                  <p:childTnLst>
                                    <p:set>
                                      <p:cBhvr>
                                        <p:cTn id="639" dur="1" fill="hold">
                                          <p:stCondLst>
                                            <p:cond delay="0"/>
                                          </p:stCondLst>
                                        </p:cTn>
                                        <p:tgtEl>
                                          <p:spTgt spid="407"/>
                                        </p:tgtEl>
                                        <p:attrNameLst>
                                          <p:attrName>style.visibility</p:attrName>
                                        </p:attrNameLst>
                                      </p:cBhvr>
                                      <p:to>
                                        <p:strVal val="hidden"/>
                                      </p:to>
                                    </p:set>
                                  </p:childTnLst>
                                </p:cTn>
                              </p:par>
                            </p:childTnLst>
                          </p:cTn>
                        </p:par>
                      </p:childTnLst>
                    </p:cTn>
                  </p:par>
                </p:childTnLst>
              </p:cTn>
              <p:nextCondLst>
                <p:cond evt="onClick" delay="0">
                  <p:tgtEl>
                    <p:spTgt spid="407"/>
                  </p:tgtEl>
                </p:cond>
              </p:nextCondLst>
            </p:seq>
            <p:seq concurrent="1" nextAc="seek">
              <p:cTn id="640" restart="whenNotActive" fill="hold" evtFilter="cancelBubble" nodeType="interactiveSeq">
                <p:stCondLst>
                  <p:cond evt="onClick" delay="0">
                    <p:tgtEl>
                      <p:spTgt spid="408"/>
                    </p:tgtEl>
                  </p:cond>
                </p:stCondLst>
                <p:endSync evt="end" delay="0">
                  <p:rtn val="all"/>
                </p:endSync>
                <p:childTnLst>
                  <p:par>
                    <p:cTn id="641" fill="hold">
                      <p:stCondLst>
                        <p:cond delay="0"/>
                      </p:stCondLst>
                      <p:childTnLst>
                        <p:par>
                          <p:cTn id="642" fill="hold">
                            <p:stCondLst>
                              <p:cond delay="0"/>
                            </p:stCondLst>
                            <p:childTnLst>
                              <p:par>
                                <p:cTn id="643" presetID="1" presetClass="exit" presetSubtype="0" fill="hold" grpId="1" nodeType="clickEffect">
                                  <p:stCondLst>
                                    <p:cond delay="0"/>
                                  </p:stCondLst>
                                  <p:childTnLst>
                                    <p:set>
                                      <p:cBhvr>
                                        <p:cTn id="644" dur="1" fill="hold">
                                          <p:stCondLst>
                                            <p:cond delay="0"/>
                                          </p:stCondLst>
                                        </p:cTn>
                                        <p:tgtEl>
                                          <p:spTgt spid="408"/>
                                        </p:tgtEl>
                                        <p:attrNameLst>
                                          <p:attrName>style.visibility</p:attrName>
                                        </p:attrNameLst>
                                      </p:cBhvr>
                                      <p:to>
                                        <p:strVal val="hidden"/>
                                      </p:to>
                                    </p:set>
                                  </p:childTnLst>
                                </p:cTn>
                              </p:par>
                            </p:childTnLst>
                          </p:cTn>
                        </p:par>
                      </p:childTnLst>
                    </p:cTn>
                  </p:par>
                </p:childTnLst>
              </p:cTn>
              <p:nextCondLst>
                <p:cond evt="onClick" delay="0">
                  <p:tgtEl>
                    <p:spTgt spid="408"/>
                  </p:tgtEl>
                </p:cond>
              </p:nextCondLst>
            </p:seq>
            <p:seq concurrent="1" nextAc="seek">
              <p:cTn id="645" restart="whenNotActive" fill="hold" evtFilter="cancelBubble" nodeType="interactiveSeq">
                <p:stCondLst>
                  <p:cond evt="onClick" delay="0">
                    <p:tgtEl>
                      <p:spTgt spid="409"/>
                    </p:tgtEl>
                  </p:cond>
                </p:stCondLst>
                <p:endSync evt="end" delay="0">
                  <p:rtn val="all"/>
                </p:endSync>
                <p:childTnLst>
                  <p:par>
                    <p:cTn id="646" fill="hold">
                      <p:stCondLst>
                        <p:cond delay="0"/>
                      </p:stCondLst>
                      <p:childTnLst>
                        <p:par>
                          <p:cTn id="647" fill="hold">
                            <p:stCondLst>
                              <p:cond delay="0"/>
                            </p:stCondLst>
                            <p:childTnLst>
                              <p:par>
                                <p:cTn id="648" presetID="1" presetClass="exit" presetSubtype="0" fill="hold" grpId="1" nodeType="clickEffect">
                                  <p:stCondLst>
                                    <p:cond delay="0"/>
                                  </p:stCondLst>
                                  <p:childTnLst>
                                    <p:set>
                                      <p:cBhvr>
                                        <p:cTn id="649" dur="1" fill="hold">
                                          <p:stCondLst>
                                            <p:cond delay="0"/>
                                          </p:stCondLst>
                                        </p:cTn>
                                        <p:tgtEl>
                                          <p:spTgt spid="409"/>
                                        </p:tgtEl>
                                        <p:attrNameLst>
                                          <p:attrName>style.visibility</p:attrName>
                                        </p:attrNameLst>
                                      </p:cBhvr>
                                      <p:to>
                                        <p:strVal val="hidden"/>
                                      </p:to>
                                    </p:set>
                                  </p:childTnLst>
                                </p:cTn>
                              </p:par>
                            </p:childTnLst>
                          </p:cTn>
                        </p:par>
                      </p:childTnLst>
                    </p:cTn>
                  </p:par>
                </p:childTnLst>
              </p:cTn>
              <p:nextCondLst>
                <p:cond evt="onClick" delay="0">
                  <p:tgtEl>
                    <p:spTgt spid="409"/>
                  </p:tgtEl>
                </p:cond>
              </p:nextCondLst>
            </p:seq>
            <p:seq concurrent="1" nextAc="seek">
              <p:cTn id="650" restart="whenNotActive" fill="hold" evtFilter="cancelBubble" nodeType="interactiveSeq">
                <p:stCondLst>
                  <p:cond evt="onClick" delay="0">
                    <p:tgtEl>
                      <p:spTgt spid="419"/>
                    </p:tgtEl>
                  </p:cond>
                </p:stCondLst>
                <p:endSync evt="end" delay="0">
                  <p:rtn val="all"/>
                </p:endSync>
                <p:childTnLst>
                  <p:par>
                    <p:cTn id="651" fill="hold">
                      <p:stCondLst>
                        <p:cond delay="0"/>
                      </p:stCondLst>
                      <p:childTnLst>
                        <p:par>
                          <p:cTn id="652" fill="hold">
                            <p:stCondLst>
                              <p:cond delay="0"/>
                            </p:stCondLst>
                            <p:childTnLst>
                              <p:par>
                                <p:cTn id="653" presetID="1" presetClass="entr" presetSubtype="0" fill="hold" grpId="0" nodeType="clickEffect">
                                  <p:stCondLst>
                                    <p:cond delay="0"/>
                                  </p:stCondLst>
                                  <p:childTnLst>
                                    <p:set>
                                      <p:cBhvr>
                                        <p:cTn id="654" dur="1" fill="hold">
                                          <p:stCondLst>
                                            <p:cond delay="0"/>
                                          </p:stCondLst>
                                        </p:cTn>
                                        <p:tgtEl>
                                          <p:spTgt spid="424"/>
                                        </p:tgtEl>
                                        <p:attrNameLst>
                                          <p:attrName>style.visibility</p:attrName>
                                        </p:attrNameLst>
                                      </p:cBhvr>
                                      <p:to>
                                        <p:strVal val="visible"/>
                                      </p:to>
                                    </p:set>
                                  </p:childTnLst>
                                </p:cTn>
                              </p:par>
                            </p:childTnLst>
                          </p:cTn>
                        </p:par>
                      </p:childTnLst>
                    </p:cTn>
                  </p:par>
                </p:childTnLst>
              </p:cTn>
              <p:nextCondLst>
                <p:cond evt="onClick" delay="0">
                  <p:tgtEl>
                    <p:spTgt spid="419"/>
                  </p:tgtEl>
                </p:cond>
              </p:nextCondLst>
            </p:seq>
            <p:seq concurrent="1" nextAc="seek">
              <p:cTn id="655" restart="whenNotActive" fill="hold" evtFilter="cancelBubble" nodeType="interactiveSeq">
                <p:stCondLst>
                  <p:cond evt="onClick" delay="0">
                    <p:tgtEl>
                      <p:spTgt spid="424"/>
                    </p:tgtEl>
                  </p:cond>
                </p:stCondLst>
                <p:endSync evt="end" delay="0">
                  <p:rtn val="all"/>
                </p:endSync>
                <p:childTnLst>
                  <p:par>
                    <p:cTn id="656" fill="hold">
                      <p:stCondLst>
                        <p:cond delay="0"/>
                      </p:stCondLst>
                      <p:childTnLst>
                        <p:par>
                          <p:cTn id="657" fill="hold">
                            <p:stCondLst>
                              <p:cond delay="0"/>
                            </p:stCondLst>
                            <p:childTnLst>
                              <p:par>
                                <p:cTn id="658" presetID="1" presetClass="exit" presetSubtype="0" fill="hold" grpId="1" nodeType="clickEffect">
                                  <p:stCondLst>
                                    <p:cond delay="0"/>
                                  </p:stCondLst>
                                  <p:childTnLst>
                                    <p:set>
                                      <p:cBhvr>
                                        <p:cTn id="659" dur="1" fill="hold">
                                          <p:stCondLst>
                                            <p:cond delay="0"/>
                                          </p:stCondLst>
                                        </p:cTn>
                                        <p:tgtEl>
                                          <p:spTgt spid="424"/>
                                        </p:tgtEl>
                                        <p:attrNameLst>
                                          <p:attrName>style.visibility</p:attrName>
                                        </p:attrNameLst>
                                      </p:cBhvr>
                                      <p:to>
                                        <p:strVal val="hidden"/>
                                      </p:to>
                                    </p:set>
                                  </p:childTnLst>
                                </p:cTn>
                              </p:par>
                            </p:childTnLst>
                          </p:cTn>
                        </p:par>
                      </p:childTnLst>
                    </p:cTn>
                  </p:par>
                </p:childTnLst>
              </p:cTn>
              <p:nextCondLst>
                <p:cond evt="onClick" delay="0">
                  <p:tgtEl>
                    <p:spTgt spid="424"/>
                  </p:tgtEl>
                </p:cond>
              </p:nextCondLst>
            </p:seq>
            <p:seq concurrent="1" nextAc="seek">
              <p:cTn id="660" restart="whenNotActive" fill="hold" evtFilter="cancelBubble" nodeType="interactiveSeq">
                <p:stCondLst>
                  <p:cond evt="onClick" delay="0">
                    <p:tgtEl>
                      <p:spTgt spid="441"/>
                    </p:tgtEl>
                  </p:cond>
                </p:stCondLst>
                <p:endSync evt="end" delay="0">
                  <p:rtn val="all"/>
                </p:endSync>
                <p:childTnLst>
                  <p:par>
                    <p:cTn id="661" fill="hold">
                      <p:stCondLst>
                        <p:cond delay="0"/>
                      </p:stCondLst>
                      <p:childTnLst>
                        <p:par>
                          <p:cTn id="662" fill="hold">
                            <p:stCondLst>
                              <p:cond delay="0"/>
                            </p:stCondLst>
                            <p:childTnLst>
                              <p:par>
                                <p:cTn id="663" presetID="1" presetClass="entr" presetSubtype="0" fill="hold" grpId="0" nodeType="clickEffect">
                                  <p:stCondLst>
                                    <p:cond delay="0"/>
                                  </p:stCondLst>
                                  <p:childTnLst>
                                    <p:set>
                                      <p:cBhvr>
                                        <p:cTn id="664" dur="1" fill="hold">
                                          <p:stCondLst>
                                            <p:cond delay="0"/>
                                          </p:stCondLst>
                                        </p:cTn>
                                        <p:tgtEl>
                                          <p:spTgt spid="427"/>
                                        </p:tgtEl>
                                        <p:attrNameLst>
                                          <p:attrName>style.visibility</p:attrName>
                                        </p:attrNameLst>
                                      </p:cBhvr>
                                      <p:to>
                                        <p:strVal val="visible"/>
                                      </p:to>
                                    </p:set>
                                  </p:childTnLst>
                                </p:cTn>
                              </p:par>
                            </p:childTnLst>
                          </p:cTn>
                        </p:par>
                      </p:childTnLst>
                    </p:cTn>
                  </p:par>
                </p:childTnLst>
              </p:cTn>
              <p:nextCondLst>
                <p:cond evt="onClick" delay="0">
                  <p:tgtEl>
                    <p:spTgt spid="441"/>
                  </p:tgtEl>
                </p:cond>
              </p:nextCondLst>
            </p:seq>
            <p:seq concurrent="1" nextAc="seek">
              <p:cTn id="665" restart="whenNotActive" fill="hold" evtFilter="cancelBubble" nodeType="interactiveSeq">
                <p:stCondLst>
                  <p:cond evt="onClick" delay="0">
                    <p:tgtEl>
                      <p:spTgt spid="440"/>
                    </p:tgtEl>
                  </p:cond>
                </p:stCondLst>
                <p:endSync evt="end" delay="0">
                  <p:rtn val="all"/>
                </p:endSync>
                <p:childTnLst>
                  <p:par>
                    <p:cTn id="666" fill="hold">
                      <p:stCondLst>
                        <p:cond delay="0"/>
                      </p:stCondLst>
                      <p:childTnLst>
                        <p:par>
                          <p:cTn id="667" fill="hold">
                            <p:stCondLst>
                              <p:cond delay="0"/>
                            </p:stCondLst>
                            <p:childTnLst>
                              <p:par>
                                <p:cTn id="668" presetID="1" presetClass="entr" presetSubtype="0" fill="hold" grpId="0" nodeType="clickEffect">
                                  <p:stCondLst>
                                    <p:cond delay="0"/>
                                  </p:stCondLst>
                                  <p:childTnLst>
                                    <p:set>
                                      <p:cBhvr>
                                        <p:cTn id="669" dur="1" fill="hold">
                                          <p:stCondLst>
                                            <p:cond delay="0"/>
                                          </p:stCondLst>
                                        </p:cTn>
                                        <p:tgtEl>
                                          <p:spTgt spid="428"/>
                                        </p:tgtEl>
                                        <p:attrNameLst>
                                          <p:attrName>style.visibility</p:attrName>
                                        </p:attrNameLst>
                                      </p:cBhvr>
                                      <p:to>
                                        <p:strVal val="visible"/>
                                      </p:to>
                                    </p:set>
                                  </p:childTnLst>
                                </p:cTn>
                              </p:par>
                            </p:childTnLst>
                          </p:cTn>
                        </p:par>
                      </p:childTnLst>
                    </p:cTn>
                  </p:par>
                </p:childTnLst>
              </p:cTn>
              <p:nextCondLst>
                <p:cond evt="onClick" delay="0">
                  <p:tgtEl>
                    <p:spTgt spid="440"/>
                  </p:tgtEl>
                </p:cond>
              </p:nextCondLst>
            </p:seq>
            <p:seq concurrent="1" nextAc="seek">
              <p:cTn id="670" restart="whenNotActive" fill="hold" evtFilter="cancelBubble" nodeType="interactiveSeq">
                <p:stCondLst>
                  <p:cond evt="onClick" delay="0">
                    <p:tgtEl>
                      <p:spTgt spid="442"/>
                    </p:tgtEl>
                  </p:cond>
                </p:stCondLst>
                <p:endSync evt="end" delay="0">
                  <p:rtn val="all"/>
                </p:endSync>
                <p:childTnLst>
                  <p:par>
                    <p:cTn id="671" fill="hold">
                      <p:stCondLst>
                        <p:cond delay="0"/>
                      </p:stCondLst>
                      <p:childTnLst>
                        <p:par>
                          <p:cTn id="672" fill="hold">
                            <p:stCondLst>
                              <p:cond delay="0"/>
                            </p:stCondLst>
                            <p:childTnLst>
                              <p:par>
                                <p:cTn id="673" presetID="1" presetClass="entr" presetSubtype="0" fill="hold" grpId="0" nodeType="clickEffect">
                                  <p:stCondLst>
                                    <p:cond delay="0"/>
                                  </p:stCondLst>
                                  <p:childTnLst>
                                    <p:set>
                                      <p:cBhvr>
                                        <p:cTn id="674" dur="1" fill="hold">
                                          <p:stCondLst>
                                            <p:cond delay="0"/>
                                          </p:stCondLst>
                                        </p:cTn>
                                        <p:tgtEl>
                                          <p:spTgt spid="429"/>
                                        </p:tgtEl>
                                        <p:attrNameLst>
                                          <p:attrName>style.visibility</p:attrName>
                                        </p:attrNameLst>
                                      </p:cBhvr>
                                      <p:to>
                                        <p:strVal val="visible"/>
                                      </p:to>
                                    </p:set>
                                  </p:childTnLst>
                                </p:cTn>
                              </p:par>
                            </p:childTnLst>
                          </p:cTn>
                        </p:par>
                      </p:childTnLst>
                    </p:cTn>
                  </p:par>
                </p:childTnLst>
              </p:cTn>
              <p:nextCondLst>
                <p:cond evt="onClick" delay="0">
                  <p:tgtEl>
                    <p:spTgt spid="442"/>
                  </p:tgtEl>
                </p:cond>
              </p:nextCondLst>
            </p:seq>
            <p:seq concurrent="1" nextAc="seek">
              <p:cTn id="675" restart="whenNotActive" fill="hold" evtFilter="cancelBubble" nodeType="interactiveSeq">
                <p:stCondLst>
                  <p:cond evt="onClick" delay="0">
                    <p:tgtEl>
                      <p:spTgt spid="443"/>
                    </p:tgtEl>
                  </p:cond>
                </p:stCondLst>
                <p:endSync evt="end" delay="0">
                  <p:rtn val="all"/>
                </p:endSync>
                <p:childTnLst>
                  <p:par>
                    <p:cTn id="676" fill="hold">
                      <p:stCondLst>
                        <p:cond delay="0"/>
                      </p:stCondLst>
                      <p:childTnLst>
                        <p:par>
                          <p:cTn id="677" fill="hold">
                            <p:stCondLst>
                              <p:cond delay="0"/>
                            </p:stCondLst>
                            <p:childTnLst>
                              <p:par>
                                <p:cTn id="678" presetID="1" presetClass="entr" presetSubtype="0" fill="hold" grpId="0" nodeType="clickEffect">
                                  <p:stCondLst>
                                    <p:cond delay="0"/>
                                  </p:stCondLst>
                                  <p:childTnLst>
                                    <p:set>
                                      <p:cBhvr>
                                        <p:cTn id="679" dur="1" fill="hold">
                                          <p:stCondLst>
                                            <p:cond delay="0"/>
                                          </p:stCondLst>
                                        </p:cTn>
                                        <p:tgtEl>
                                          <p:spTgt spid="430"/>
                                        </p:tgtEl>
                                        <p:attrNameLst>
                                          <p:attrName>style.visibility</p:attrName>
                                        </p:attrNameLst>
                                      </p:cBhvr>
                                      <p:to>
                                        <p:strVal val="visible"/>
                                      </p:to>
                                    </p:set>
                                  </p:childTnLst>
                                </p:cTn>
                              </p:par>
                            </p:childTnLst>
                          </p:cTn>
                        </p:par>
                      </p:childTnLst>
                    </p:cTn>
                  </p:par>
                </p:childTnLst>
              </p:cTn>
              <p:nextCondLst>
                <p:cond evt="onClick" delay="0">
                  <p:tgtEl>
                    <p:spTgt spid="443"/>
                  </p:tgtEl>
                </p:cond>
              </p:nextCondLst>
            </p:seq>
            <p:seq concurrent="1" nextAc="seek">
              <p:cTn id="680" restart="whenNotActive" fill="hold" evtFilter="cancelBubble" nodeType="interactiveSeq">
                <p:stCondLst>
                  <p:cond evt="onClick" delay="0">
                    <p:tgtEl>
                      <p:spTgt spid="444"/>
                    </p:tgtEl>
                  </p:cond>
                </p:stCondLst>
                <p:endSync evt="end" delay="0">
                  <p:rtn val="all"/>
                </p:endSync>
                <p:childTnLst>
                  <p:par>
                    <p:cTn id="681" fill="hold">
                      <p:stCondLst>
                        <p:cond delay="0"/>
                      </p:stCondLst>
                      <p:childTnLst>
                        <p:par>
                          <p:cTn id="682" fill="hold">
                            <p:stCondLst>
                              <p:cond delay="0"/>
                            </p:stCondLst>
                            <p:childTnLst>
                              <p:par>
                                <p:cTn id="683" presetID="1" presetClass="entr" presetSubtype="0" fill="hold" grpId="0" nodeType="clickEffect">
                                  <p:stCondLst>
                                    <p:cond delay="0"/>
                                  </p:stCondLst>
                                  <p:childTnLst>
                                    <p:set>
                                      <p:cBhvr>
                                        <p:cTn id="684" dur="1" fill="hold">
                                          <p:stCondLst>
                                            <p:cond delay="0"/>
                                          </p:stCondLst>
                                        </p:cTn>
                                        <p:tgtEl>
                                          <p:spTgt spid="431"/>
                                        </p:tgtEl>
                                        <p:attrNameLst>
                                          <p:attrName>style.visibility</p:attrName>
                                        </p:attrNameLst>
                                      </p:cBhvr>
                                      <p:to>
                                        <p:strVal val="visible"/>
                                      </p:to>
                                    </p:set>
                                  </p:childTnLst>
                                </p:cTn>
                              </p:par>
                            </p:childTnLst>
                          </p:cTn>
                        </p:par>
                      </p:childTnLst>
                    </p:cTn>
                  </p:par>
                </p:childTnLst>
              </p:cTn>
              <p:nextCondLst>
                <p:cond evt="onClick" delay="0">
                  <p:tgtEl>
                    <p:spTgt spid="444"/>
                  </p:tgtEl>
                </p:cond>
              </p:nextCondLst>
            </p:seq>
            <p:seq concurrent="1" nextAc="seek">
              <p:cTn id="685" restart="whenNotActive" fill="hold" evtFilter="cancelBubble" nodeType="interactiveSeq">
                <p:stCondLst>
                  <p:cond evt="onClick" delay="0">
                    <p:tgtEl>
                      <p:spTgt spid="445"/>
                    </p:tgtEl>
                  </p:cond>
                </p:stCondLst>
                <p:endSync evt="end" delay="0">
                  <p:rtn val="all"/>
                </p:endSync>
                <p:childTnLst>
                  <p:par>
                    <p:cTn id="686" fill="hold">
                      <p:stCondLst>
                        <p:cond delay="0"/>
                      </p:stCondLst>
                      <p:childTnLst>
                        <p:par>
                          <p:cTn id="687" fill="hold">
                            <p:stCondLst>
                              <p:cond delay="0"/>
                            </p:stCondLst>
                            <p:childTnLst>
                              <p:par>
                                <p:cTn id="688" presetID="1" presetClass="entr" presetSubtype="0" fill="hold" grpId="0" nodeType="clickEffect">
                                  <p:stCondLst>
                                    <p:cond delay="0"/>
                                  </p:stCondLst>
                                  <p:childTnLst>
                                    <p:set>
                                      <p:cBhvr>
                                        <p:cTn id="689" dur="1" fill="hold">
                                          <p:stCondLst>
                                            <p:cond delay="0"/>
                                          </p:stCondLst>
                                        </p:cTn>
                                        <p:tgtEl>
                                          <p:spTgt spid="432"/>
                                        </p:tgtEl>
                                        <p:attrNameLst>
                                          <p:attrName>style.visibility</p:attrName>
                                        </p:attrNameLst>
                                      </p:cBhvr>
                                      <p:to>
                                        <p:strVal val="visible"/>
                                      </p:to>
                                    </p:set>
                                  </p:childTnLst>
                                </p:cTn>
                              </p:par>
                            </p:childTnLst>
                          </p:cTn>
                        </p:par>
                      </p:childTnLst>
                    </p:cTn>
                  </p:par>
                </p:childTnLst>
              </p:cTn>
              <p:nextCondLst>
                <p:cond evt="onClick" delay="0">
                  <p:tgtEl>
                    <p:spTgt spid="445"/>
                  </p:tgtEl>
                </p:cond>
              </p:nextCondLst>
            </p:seq>
            <p:seq concurrent="1" nextAc="seek">
              <p:cTn id="690" restart="whenNotActive" fill="hold" evtFilter="cancelBubble" nodeType="interactiveSeq">
                <p:stCondLst>
                  <p:cond evt="onClick" delay="0">
                    <p:tgtEl>
                      <p:spTgt spid="446"/>
                    </p:tgtEl>
                  </p:cond>
                </p:stCondLst>
                <p:endSync evt="end" delay="0">
                  <p:rtn val="all"/>
                </p:endSync>
                <p:childTnLst>
                  <p:par>
                    <p:cTn id="691" fill="hold">
                      <p:stCondLst>
                        <p:cond delay="0"/>
                      </p:stCondLst>
                      <p:childTnLst>
                        <p:par>
                          <p:cTn id="692" fill="hold">
                            <p:stCondLst>
                              <p:cond delay="0"/>
                            </p:stCondLst>
                            <p:childTnLst>
                              <p:par>
                                <p:cTn id="693" presetID="1" presetClass="entr" presetSubtype="0" fill="hold" grpId="0" nodeType="clickEffect">
                                  <p:stCondLst>
                                    <p:cond delay="0"/>
                                  </p:stCondLst>
                                  <p:childTnLst>
                                    <p:set>
                                      <p:cBhvr>
                                        <p:cTn id="694" dur="1" fill="hold">
                                          <p:stCondLst>
                                            <p:cond delay="0"/>
                                          </p:stCondLst>
                                        </p:cTn>
                                        <p:tgtEl>
                                          <p:spTgt spid="433"/>
                                        </p:tgtEl>
                                        <p:attrNameLst>
                                          <p:attrName>style.visibility</p:attrName>
                                        </p:attrNameLst>
                                      </p:cBhvr>
                                      <p:to>
                                        <p:strVal val="visible"/>
                                      </p:to>
                                    </p:set>
                                  </p:childTnLst>
                                </p:cTn>
                              </p:par>
                            </p:childTnLst>
                          </p:cTn>
                        </p:par>
                      </p:childTnLst>
                    </p:cTn>
                  </p:par>
                </p:childTnLst>
              </p:cTn>
              <p:nextCondLst>
                <p:cond evt="onClick" delay="0">
                  <p:tgtEl>
                    <p:spTgt spid="446"/>
                  </p:tgtEl>
                </p:cond>
              </p:nextCondLst>
            </p:seq>
            <p:seq concurrent="1" nextAc="seek">
              <p:cTn id="695" restart="whenNotActive" fill="hold" evtFilter="cancelBubble" nodeType="interactiveSeq">
                <p:stCondLst>
                  <p:cond evt="onClick" delay="0">
                    <p:tgtEl>
                      <p:spTgt spid="447"/>
                    </p:tgtEl>
                  </p:cond>
                </p:stCondLst>
                <p:endSync evt="end" delay="0">
                  <p:rtn val="all"/>
                </p:endSync>
                <p:childTnLst>
                  <p:par>
                    <p:cTn id="696" fill="hold">
                      <p:stCondLst>
                        <p:cond delay="0"/>
                      </p:stCondLst>
                      <p:childTnLst>
                        <p:par>
                          <p:cTn id="697" fill="hold">
                            <p:stCondLst>
                              <p:cond delay="0"/>
                            </p:stCondLst>
                            <p:childTnLst>
                              <p:par>
                                <p:cTn id="698" presetID="1" presetClass="entr" presetSubtype="0" fill="hold" grpId="0" nodeType="clickEffect">
                                  <p:stCondLst>
                                    <p:cond delay="0"/>
                                  </p:stCondLst>
                                  <p:childTnLst>
                                    <p:set>
                                      <p:cBhvr>
                                        <p:cTn id="699" dur="1" fill="hold">
                                          <p:stCondLst>
                                            <p:cond delay="0"/>
                                          </p:stCondLst>
                                        </p:cTn>
                                        <p:tgtEl>
                                          <p:spTgt spid="434"/>
                                        </p:tgtEl>
                                        <p:attrNameLst>
                                          <p:attrName>style.visibility</p:attrName>
                                        </p:attrNameLst>
                                      </p:cBhvr>
                                      <p:to>
                                        <p:strVal val="visible"/>
                                      </p:to>
                                    </p:set>
                                  </p:childTnLst>
                                </p:cTn>
                              </p:par>
                            </p:childTnLst>
                          </p:cTn>
                        </p:par>
                      </p:childTnLst>
                    </p:cTn>
                  </p:par>
                </p:childTnLst>
              </p:cTn>
              <p:nextCondLst>
                <p:cond evt="onClick" delay="0">
                  <p:tgtEl>
                    <p:spTgt spid="447"/>
                  </p:tgtEl>
                </p:cond>
              </p:nextCondLst>
            </p:seq>
            <p:seq concurrent="1" nextAc="seek">
              <p:cTn id="700" restart="whenNotActive" fill="hold" evtFilter="cancelBubble" nodeType="interactiveSeq">
                <p:stCondLst>
                  <p:cond evt="onClick" delay="0">
                    <p:tgtEl>
                      <p:spTgt spid="448"/>
                    </p:tgtEl>
                  </p:cond>
                </p:stCondLst>
                <p:endSync evt="end" delay="0">
                  <p:rtn val="all"/>
                </p:endSync>
                <p:childTnLst>
                  <p:par>
                    <p:cTn id="701" fill="hold">
                      <p:stCondLst>
                        <p:cond delay="0"/>
                      </p:stCondLst>
                      <p:childTnLst>
                        <p:par>
                          <p:cTn id="702" fill="hold">
                            <p:stCondLst>
                              <p:cond delay="0"/>
                            </p:stCondLst>
                            <p:childTnLst>
                              <p:par>
                                <p:cTn id="703" presetID="1" presetClass="entr" presetSubtype="0" fill="hold" grpId="0" nodeType="clickEffect">
                                  <p:stCondLst>
                                    <p:cond delay="0"/>
                                  </p:stCondLst>
                                  <p:childTnLst>
                                    <p:set>
                                      <p:cBhvr>
                                        <p:cTn id="704" dur="1" fill="hold">
                                          <p:stCondLst>
                                            <p:cond delay="0"/>
                                          </p:stCondLst>
                                        </p:cTn>
                                        <p:tgtEl>
                                          <p:spTgt spid="435"/>
                                        </p:tgtEl>
                                        <p:attrNameLst>
                                          <p:attrName>style.visibility</p:attrName>
                                        </p:attrNameLst>
                                      </p:cBhvr>
                                      <p:to>
                                        <p:strVal val="visible"/>
                                      </p:to>
                                    </p:set>
                                  </p:childTnLst>
                                </p:cTn>
                              </p:par>
                            </p:childTnLst>
                          </p:cTn>
                        </p:par>
                      </p:childTnLst>
                    </p:cTn>
                  </p:par>
                </p:childTnLst>
              </p:cTn>
              <p:nextCondLst>
                <p:cond evt="onClick" delay="0">
                  <p:tgtEl>
                    <p:spTgt spid="448"/>
                  </p:tgtEl>
                </p:cond>
              </p:nextCondLst>
            </p:seq>
            <p:seq concurrent="1" nextAc="seek">
              <p:cTn id="705" restart="whenNotActive" fill="hold" evtFilter="cancelBubble" nodeType="interactiveSeq">
                <p:stCondLst>
                  <p:cond evt="onClick" delay="0">
                    <p:tgtEl>
                      <p:spTgt spid="451"/>
                    </p:tgtEl>
                  </p:cond>
                </p:stCondLst>
                <p:endSync evt="end" delay="0">
                  <p:rtn val="all"/>
                </p:endSync>
                <p:childTnLst>
                  <p:par>
                    <p:cTn id="706" fill="hold">
                      <p:stCondLst>
                        <p:cond delay="0"/>
                      </p:stCondLst>
                      <p:childTnLst>
                        <p:par>
                          <p:cTn id="707" fill="hold">
                            <p:stCondLst>
                              <p:cond delay="0"/>
                            </p:stCondLst>
                            <p:childTnLst>
                              <p:par>
                                <p:cTn id="708" presetID="1" presetClass="entr" presetSubtype="0" fill="hold" grpId="0" nodeType="clickEffect">
                                  <p:stCondLst>
                                    <p:cond delay="0"/>
                                  </p:stCondLst>
                                  <p:childTnLst>
                                    <p:set>
                                      <p:cBhvr>
                                        <p:cTn id="709" dur="1" fill="hold">
                                          <p:stCondLst>
                                            <p:cond delay="0"/>
                                          </p:stCondLst>
                                        </p:cTn>
                                        <p:tgtEl>
                                          <p:spTgt spid="436"/>
                                        </p:tgtEl>
                                        <p:attrNameLst>
                                          <p:attrName>style.visibility</p:attrName>
                                        </p:attrNameLst>
                                      </p:cBhvr>
                                      <p:to>
                                        <p:strVal val="visible"/>
                                      </p:to>
                                    </p:set>
                                  </p:childTnLst>
                                </p:cTn>
                              </p:par>
                            </p:childTnLst>
                          </p:cTn>
                        </p:par>
                      </p:childTnLst>
                    </p:cTn>
                  </p:par>
                </p:childTnLst>
              </p:cTn>
              <p:nextCondLst>
                <p:cond evt="onClick" delay="0">
                  <p:tgtEl>
                    <p:spTgt spid="451"/>
                  </p:tgtEl>
                </p:cond>
              </p:nextCondLst>
            </p:seq>
            <p:seq concurrent="1" nextAc="seek">
              <p:cTn id="710" restart="whenNotActive" fill="hold" evtFilter="cancelBubble" nodeType="interactiveSeq">
                <p:stCondLst>
                  <p:cond evt="onClick" delay="0">
                    <p:tgtEl>
                      <p:spTgt spid="450"/>
                    </p:tgtEl>
                  </p:cond>
                </p:stCondLst>
                <p:endSync evt="end" delay="0">
                  <p:rtn val="all"/>
                </p:endSync>
                <p:childTnLst>
                  <p:par>
                    <p:cTn id="711" fill="hold">
                      <p:stCondLst>
                        <p:cond delay="0"/>
                      </p:stCondLst>
                      <p:childTnLst>
                        <p:par>
                          <p:cTn id="712" fill="hold">
                            <p:stCondLst>
                              <p:cond delay="0"/>
                            </p:stCondLst>
                            <p:childTnLst>
                              <p:par>
                                <p:cTn id="713" presetID="1" presetClass="entr" presetSubtype="0" fill="hold" grpId="0" nodeType="clickEffect">
                                  <p:stCondLst>
                                    <p:cond delay="0"/>
                                  </p:stCondLst>
                                  <p:childTnLst>
                                    <p:set>
                                      <p:cBhvr>
                                        <p:cTn id="714" dur="1" fill="hold">
                                          <p:stCondLst>
                                            <p:cond delay="0"/>
                                          </p:stCondLst>
                                        </p:cTn>
                                        <p:tgtEl>
                                          <p:spTgt spid="437"/>
                                        </p:tgtEl>
                                        <p:attrNameLst>
                                          <p:attrName>style.visibility</p:attrName>
                                        </p:attrNameLst>
                                      </p:cBhvr>
                                      <p:to>
                                        <p:strVal val="visible"/>
                                      </p:to>
                                    </p:set>
                                  </p:childTnLst>
                                </p:cTn>
                              </p:par>
                            </p:childTnLst>
                          </p:cTn>
                        </p:par>
                      </p:childTnLst>
                    </p:cTn>
                  </p:par>
                </p:childTnLst>
              </p:cTn>
              <p:nextCondLst>
                <p:cond evt="onClick" delay="0">
                  <p:tgtEl>
                    <p:spTgt spid="450"/>
                  </p:tgtEl>
                </p:cond>
              </p:nextCondLst>
            </p:seq>
            <p:seq concurrent="1" nextAc="seek">
              <p:cTn id="715" restart="whenNotActive" fill="hold" evtFilter="cancelBubble" nodeType="interactiveSeq">
                <p:stCondLst>
                  <p:cond evt="onClick" delay="0">
                    <p:tgtEl>
                      <p:spTgt spid="452"/>
                    </p:tgtEl>
                  </p:cond>
                </p:stCondLst>
                <p:endSync evt="end" delay="0">
                  <p:rtn val="all"/>
                </p:endSync>
                <p:childTnLst>
                  <p:par>
                    <p:cTn id="716" fill="hold">
                      <p:stCondLst>
                        <p:cond delay="0"/>
                      </p:stCondLst>
                      <p:childTnLst>
                        <p:par>
                          <p:cTn id="717" fill="hold">
                            <p:stCondLst>
                              <p:cond delay="0"/>
                            </p:stCondLst>
                            <p:childTnLst>
                              <p:par>
                                <p:cTn id="718" presetID="1" presetClass="entr" presetSubtype="0" fill="hold" grpId="0" nodeType="clickEffect">
                                  <p:stCondLst>
                                    <p:cond delay="0"/>
                                  </p:stCondLst>
                                  <p:childTnLst>
                                    <p:set>
                                      <p:cBhvr>
                                        <p:cTn id="719" dur="1" fill="hold">
                                          <p:stCondLst>
                                            <p:cond delay="0"/>
                                          </p:stCondLst>
                                        </p:cTn>
                                        <p:tgtEl>
                                          <p:spTgt spid="438"/>
                                        </p:tgtEl>
                                        <p:attrNameLst>
                                          <p:attrName>style.visibility</p:attrName>
                                        </p:attrNameLst>
                                      </p:cBhvr>
                                      <p:to>
                                        <p:strVal val="visible"/>
                                      </p:to>
                                    </p:set>
                                  </p:childTnLst>
                                </p:cTn>
                              </p:par>
                            </p:childTnLst>
                          </p:cTn>
                        </p:par>
                      </p:childTnLst>
                    </p:cTn>
                  </p:par>
                </p:childTnLst>
              </p:cTn>
              <p:nextCondLst>
                <p:cond evt="onClick" delay="0">
                  <p:tgtEl>
                    <p:spTgt spid="452"/>
                  </p:tgtEl>
                </p:cond>
              </p:nextCondLst>
            </p:seq>
            <p:seq concurrent="1" nextAc="seek">
              <p:cTn id="720" restart="whenNotActive" fill="hold" evtFilter="cancelBubble" nodeType="interactiveSeq">
                <p:stCondLst>
                  <p:cond evt="onClick" delay="0">
                    <p:tgtEl>
                      <p:spTgt spid="453"/>
                    </p:tgtEl>
                  </p:cond>
                </p:stCondLst>
                <p:endSync evt="end" delay="0">
                  <p:rtn val="all"/>
                </p:endSync>
                <p:childTnLst>
                  <p:par>
                    <p:cTn id="721" fill="hold">
                      <p:stCondLst>
                        <p:cond delay="0"/>
                      </p:stCondLst>
                      <p:childTnLst>
                        <p:par>
                          <p:cTn id="722" fill="hold">
                            <p:stCondLst>
                              <p:cond delay="0"/>
                            </p:stCondLst>
                            <p:childTnLst>
                              <p:par>
                                <p:cTn id="723" presetID="1" presetClass="entr" presetSubtype="0" fill="hold" grpId="0" nodeType="clickEffect">
                                  <p:stCondLst>
                                    <p:cond delay="0"/>
                                  </p:stCondLst>
                                  <p:childTnLst>
                                    <p:set>
                                      <p:cBhvr>
                                        <p:cTn id="724" dur="1" fill="hold">
                                          <p:stCondLst>
                                            <p:cond delay="0"/>
                                          </p:stCondLst>
                                        </p:cTn>
                                        <p:tgtEl>
                                          <p:spTgt spid="439"/>
                                        </p:tgtEl>
                                        <p:attrNameLst>
                                          <p:attrName>style.visibility</p:attrName>
                                        </p:attrNameLst>
                                      </p:cBhvr>
                                      <p:to>
                                        <p:strVal val="visible"/>
                                      </p:to>
                                    </p:set>
                                  </p:childTnLst>
                                </p:cTn>
                              </p:par>
                            </p:childTnLst>
                          </p:cTn>
                        </p:par>
                      </p:childTnLst>
                    </p:cTn>
                  </p:par>
                </p:childTnLst>
              </p:cTn>
              <p:nextCondLst>
                <p:cond evt="onClick" delay="0">
                  <p:tgtEl>
                    <p:spTgt spid="453"/>
                  </p:tgtEl>
                </p:cond>
              </p:nextCondLst>
            </p:seq>
            <p:seq concurrent="1" nextAc="seek">
              <p:cTn id="725" restart="whenNotActive" fill="hold" evtFilter="cancelBubble" nodeType="interactiveSeq">
                <p:stCondLst>
                  <p:cond evt="onClick" delay="0">
                    <p:tgtEl>
                      <p:spTgt spid="427"/>
                    </p:tgtEl>
                  </p:cond>
                </p:stCondLst>
                <p:endSync evt="end" delay="0">
                  <p:rtn val="all"/>
                </p:endSync>
                <p:childTnLst>
                  <p:par>
                    <p:cTn id="726" fill="hold">
                      <p:stCondLst>
                        <p:cond delay="0"/>
                      </p:stCondLst>
                      <p:childTnLst>
                        <p:par>
                          <p:cTn id="727" fill="hold">
                            <p:stCondLst>
                              <p:cond delay="0"/>
                            </p:stCondLst>
                            <p:childTnLst>
                              <p:par>
                                <p:cTn id="728" presetID="1" presetClass="exit" presetSubtype="0" fill="hold" grpId="1" nodeType="clickEffect">
                                  <p:stCondLst>
                                    <p:cond delay="0"/>
                                  </p:stCondLst>
                                  <p:childTnLst>
                                    <p:set>
                                      <p:cBhvr>
                                        <p:cTn id="729" dur="1" fill="hold">
                                          <p:stCondLst>
                                            <p:cond delay="0"/>
                                          </p:stCondLst>
                                        </p:cTn>
                                        <p:tgtEl>
                                          <p:spTgt spid="427"/>
                                        </p:tgtEl>
                                        <p:attrNameLst>
                                          <p:attrName>style.visibility</p:attrName>
                                        </p:attrNameLst>
                                      </p:cBhvr>
                                      <p:to>
                                        <p:strVal val="hidden"/>
                                      </p:to>
                                    </p:set>
                                  </p:childTnLst>
                                </p:cTn>
                              </p:par>
                            </p:childTnLst>
                          </p:cTn>
                        </p:par>
                      </p:childTnLst>
                    </p:cTn>
                  </p:par>
                </p:childTnLst>
              </p:cTn>
              <p:nextCondLst>
                <p:cond evt="onClick" delay="0">
                  <p:tgtEl>
                    <p:spTgt spid="427"/>
                  </p:tgtEl>
                </p:cond>
              </p:nextCondLst>
            </p:seq>
            <p:seq concurrent="1" nextAc="seek">
              <p:cTn id="730" restart="whenNotActive" fill="hold" evtFilter="cancelBubble" nodeType="interactiveSeq">
                <p:stCondLst>
                  <p:cond evt="onClick" delay="0">
                    <p:tgtEl>
                      <p:spTgt spid="429"/>
                    </p:tgtEl>
                  </p:cond>
                </p:stCondLst>
                <p:endSync evt="end" delay="0">
                  <p:rtn val="all"/>
                </p:endSync>
                <p:childTnLst>
                  <p:par>
                    <p:cTn id="731" fill="hold">
                      <p:stCondLst>
                        <p:cond delay="0"/>
                      </p:stCondLst>
                      <p:childTnLst>
                        <p:par>
                          <p:cTn id="732" fill="hold">
                            <p:stCondLst>
                              <p:cond delay="0"/>
                            </p:stCondLst>
                            <p:childTnLst>
                              <p:par>
                                <p:cTn id="733" presetID="1" presetClass="exit" presetSubtype="0" fill="hold" grpId="1" nodeType="clickEffect">
                                  <p:stCondLst>
                                    <p:cond delay="0"/>
                                  </p:stCondLst>
                                  <p:childTnLst>
                                    <p:set>
                                      <p:cBhvr>
                                        <p:cTn id="734" dur="1" fill="hold">
                                          <p:stCondLst>
                                            <p:cond delay="0"/>
                                          </p:stCondLst>
                                        </p:cTn>
                                        <p:tgtEl>
                                          <p:spTgt spid="429"/>
                                        </p:tgtEl>
                                        <p:attrNameLst>
                                          <p:attrName>style.visibility</p:attrName>
                                        </p:attrNameLst>
                                      </p:cBhvr>
                                      <p:to>
                                        <p:strVal val="hidden"/>
                                      </p:to>
                                    </p:set>
                                  </p:childTnLst>
                                </p:cTn>
                              </p:par>
                            </p:childTnLst>
                          </p:cTn>
                        </p:par>
                      </p:childTnLst>
                    </p:cTn>
                  </p:par>
                </p:childTnLst>
              </p:cTn>
              <p:nextCondLst>
                <p:cond evt="onClick" delay="0">
                  <p:tgtEl>
                    <p:spTgt spid="429"/>
                  </p:tgtEl>
                </p:cond>
              </p:nextCondLst>
            </p:seq>
            <p:seq concurrent="1" nextAc="seek">
              <p:cTn id="735" restart="whenNotActive" fill="hold" evtFilter="cancelBubble" nodeType="interactiveSeq">
                <p:stCondLst>
                  <p:cond evt="onClick" delay="0">
                    <p:tgtEl>
                      <p:spTgt spid="430"/>
                    </p:tgtEl>
                  </p:cond>
                </p:stCondLst>
                <p:endSync evt="end" delay="0">
                  <p:rtn val="all"/>
                </p:endSync>
                <p:childTnLst>
                  <p:par>
                    <p:cTn id="736" fill="hold">
                      <p:stCondLst>
                        <p:cond delay="0"/>
                      </p:stCondLst>
                      <p:childTnLst>
                        <p:par>
                          <p:cTn id="737" fill="hold">
                            <p:stCondLst>
                              <p:cond delay="0"/>
                            </p:stCondLst>
                            <p:childTnLst>
                              <p:par>
                                <p:cTn id="738" presetID="1" presetClass="exit" presetSubtype="0" fill="hold" grpId="1" nodeType="clickEffect">
                                  <p:stCondLst>
                                    <p:cond delay="0"/>
                                  </p:stCondLst>
                                  <p:childTnLst>
                                    <p:set>
                                      <p:cBhvr>
                                        <p:cTn id="739" dur="1" fill="hold">
                                          <p:stCondLst>
                                            <p:cond delay="0"/>
                                          </p:stCondLst>
                                        </p:cTn>
                                        <p:tgtEl>
                                          <p:spTgt spid="430"/>
                                        </p:tgtEl>
                                        <p:attrNameLst>
                                          <p:attrName>style.visibility</p:attrName>
                                        </p:attrNameLst>
                                      </p:cBhvr>
                                      <p:to>
                                        <p:strVal val="hidden"/>
                                      </p:to>
                                    </p:set>
                                  </p:childTnLst>
                                </p:cTn>
                              </p:par>
                            </p:childTnLst>
                          </p:cTn>
                        </p:par>
                      </p:childTnLst>
                    </p:cTn>
                  </p:par>
                </p:childTnLst>
              </p:cTn>
              <p:nextCondLst>
                <p:cond evt="onClick" delay="0">
                  <p:tgtEl>
                    <p:spTgt spid="430"/>
                  </p:tgtEl>
                </p:cond>
              </p:nextCondLst>
            </p:seq>
            <p:seq concurrent="1" nextAc="seek">
              <p:cTn id="740" restart="whenNotActive" fill="hold" evtFilter="cancelBubble" nodeType="interactiveSeq">
                <p:stCondLst>
                  <p:cond evt="onClick" delay="0">
                    <p:tgtEl>
                      <p:spTgt spid="428"/>
                    </p:tgtEl>
                  </p:cond>
                </p:stCondLst>
                <p:endSync evt="end" delay="0">
                  <p:rtn val="all"/>
                </p:endSync>
                <p:childTnLst>
                  <p:par>
                    <p:cTn id="741" fill="hold">
                      <p:stCondLst>
                        <p:cond delay="0"/>
                      </p:stCondLst>
                      <p:childTnLst>
                        <p:par>
                          <p:cTn id="742" fill="hold">
                            <p:stCondLst>
                              <p:cond delay="0"/>
                            </p:stCondLst>
                            <p:childTnLst>
                              <p:par>
                                <p:cTn id="743" presetID="1" presetClass="exit" presetSubtype="0" fill="hold" grpId="1" nodeType="clickEffect">
                                  <p:stCondLst>
                                    <p:cond delay="0"/>
                                  </p:stCondLst>
                                  <p:childTnLst>
                                    <p:set>
                                      <p:cBhvr>
                                        <p:cTn id="744" dur="1" fill="hold">
                                          <p:stCondLst>
                                            <p:cond delay="0"/>
                                          </p:stCondLst>
                                        </p:cTn>
                                        <p:tgtEl>
                                          <p:spTgt spid="428"/>
                                        </p:tgtEl>
                                        <p:attrNameLst>
                                          <p:attrName>style.visibility</p:attrName>
                                        </p:attrNameLst>
                                      </p:cBhvr>
                                      <p:to>
                                        <p:strVal val="hidden"/>
                                      </p:to>
                                    </p:set>
                                  </p:childTnLst>
                                </p:cTn>
                              </p:par>
                            </p:childTnLst>
                          </p:cTn>
                        </p:par>
                      </p:childTnLst>
                    </p:cTn>
                  </p:par>
                </p:childTnLst>
              </p:cTn>
              <p:nextCondLst>
                <p:cond evt="onClick" delay="0">
                  <p:tgtEl>
                    <p:spTgt spid="428"/>
                  </p:tgtEl>
                </p:cond>
              </p:nextCondLst>
            </p:seq>
            <p:seq concurrent="1" nextAc="seek">
              <p:cTn id="745" restart="whenNotActive" fill="hold" evtFilter="cancelBubble" nodeType="interactiveSeq">
                <p:stCondLst>
                  <p:cond evt="onClick" delay="0">
                    <p:tgtEl>
                      <p:spTgt spid="431"/>
                    </p:tgtEl>
                  </p:cond>
                </p:stCondLst>
                <p:endSync evt="end" delay="0">
                  <p:rtn val="all"/>
                </p:endSync>
                <p:childTnLst>
                  <p:par>
                    <p:cTn id="746" fill="hold">
                      <p:stCondLst>
                        <p:cond delay="0"/>
                      </p:stCondLst>
                      <p:childTnLst>
                        <p:par>
                          <p:cTn id="747" fill="hold">
                            <p:stCondLst>
                              <p:cond delay="0"/>
                            </p:stCondLst>
                            <p:childTnLst>
                              <p:par>
                                <p:cTn id="748" presetID="1" presetClass="exit" presetSubtype="0" fill="hold" grpId="1" nodeType="clickEffect">
                                  <p:stCondLst>
                                    <p:cond delay="0"/>
                                  </p:stCondLst>
                                  <p:childTnLst>
                                    <p:set>
                                      <p:cBhvr>
                                        <p:cTn id="749" dur="1" fill="hold">
                                          <p:stCondLst>
                                            <p:cond delay="0"/>
                                          </p:stCondLst>
                                        </p:cTn>
                                        <p:tgtEl>
                                          <p:spTgt spid="431"/>
                                        </p:tgtEl>
                                        <p:attrNameLst>
                                          <p:attrName>style.visibility</p:attrName>
                                        </p:attrNameLst>
                                      </p:cBhvr>
                                      <p:to>
                                        <p:strVal val="hidden"/>
                                      </p:to>
                                    </p:set>
                                  </p:childTnLst>
                                </p:cTn>
                              </p:par>
                            </p:childTnLst>
                          </p:cTn>
                        </p:par>
                      </p:childTnLst>
                    </p:cTn>
                  </p:par>
                </p:childTnLst>
              </p:cTn>
              <p:nextCondLst>
                <p:cond evt="onClick" delay="0">
                  <p:tgtEl>
                    <p:spTgt spid="431"/>
                  </p:tgtEl>
                </p:cond>
              </p:nextCondLst>
            </p:seq>
            <p:seq concurrent="1" nextAc="seek">
              <p:cTn id="750" restart="whenNotActive" fill="hold" evtFilter="cancelBubble" nodeType="interactiveSeq">
                <p:stCondLst>
                  <p:cond evt="onClick" delay="0">
                    <p:tgtEl>
                      <p:spTgt spid="432"/>
                    </p:tgtEl>
                  </p:cond>
                </p:stCondLst>
                <p:endSync evt="end" delay="0">
                  <p:rtn val="all"/>
                </p:endSync>
                <p:childTnLst>
                  <p:par>
                    <p:cTn id="751" fill="hold">
                      <p:stCondLst>
                        <p:cond delay="0"/>
                      </p:stCondLst>
                      <p:childTnLst>
                        <p:par>
                          <p:cTn id="752" fill="hold">
                            <p:stCondLst>
                              <p:cond delay="0"/>
                            </p:stCondLst>
                            <p:childTnLst>
                              <p:par>
                                <p:cTn id="753" presetID="1" presetClass="exit" presetSubtype="0" fill="hold" grpId="1" nodeType="clickEffect">
                                  <p:stCondLst>
                                    <p:cond delay="0"/>
                                  </p:stCondLst>
                                  <p:childTnLst>
                                    <p:set>
                                      <p:cBhvr>
                                        <p:cTn id="754" dur="1" fill="hold">
                                          <p:stCondLst>
                                            <p:cond delay="0"/>
                                          </p:stCondLst>
                                        </p:cTn>
                                        <p:tgtEl>
                                          <p:spTgt spid="432"/>
                                        </p:tgtEl>
                                        <p:attrNameLst>
                                          <p:attrName>style.visibility</p:attrName>
                                        </p:attrNameLst>
                                      </p:cBhvr>
                                      <p:to>
                                        <p:strVal val="hidden"/>
                                      </p:to>
                                    </p:set>
                                  </p:childTnLst>
                                </p:cTn>
                              </p:par>
                            </p:childTnLst>
                          </p:cTn>
                        </p:par>
                      </p:childTnLst>
                    </p:cTn>
                  </p:par>
                </p:childTnLst>
              </p:cTn>
              <p:nextCondLst>
                <p:cond evt="onClick" delay="0">
                  <p:tgtEl>
                    <p:spTgt spid="432"/>
                  </p:tgtEl>
                </p:cond>
              </p:nextCondLst>
            </p:seq>
            <p:seq concurrent="1" nextAc="seek">
              <p:cTn id="755" restart="whenNotActive" fill="hold" evtFilter="cancelBubble" nodeType="interactiveSeq">
                <p:stCondLst>
                  <p:cond evt="onClick" delay="0">
                    <p:tgtEl>
                      <p:spTgt spid="433"/>
                    </p:tgtEl>
                  </p:cond>
                </p:stCondLst>
                <p:endSync evt="end" delay="0">
                  <p:rtn val="all"/>
                </p:endSync>
                <p:childTnLst>
                  <p:par>
                    <p:cTn id="756" fill="hold">
                      <p:stCondLst>
                        <p:cond delay="0"/>
                      </p:stCondLst>
                      <p:childTnLst>
                        <p:par>
                          <p:cTn id="757" fill="hold">
                            <p:stCondLst>
                              <p:cond delay="0"/>
                            </p:stCondLst>
                            <p:childTnLst>
                              <p:par>
                                <p:cTn id="758" presetID="1" presetClass="exit" presetSubtype="0" fill="hold" grpId="1" nodeType="clickEffect">
                                  <p:stCondLst>
                                    <p:cond delay="0"/>
                                  </p:stCondLst>
                                  <p:childTnLst>
                                    <p:set>
                                      <p:cBhvr>
                                        <p:cTn id="759" dur="1" fill="hold">
                                          <p:stCondLst>
                                            <p:cond delay="0"/>
                                          </p:stCondLst>
                                        </p:cTn>
                                        <p:tgtEl>
                                          <p:spTgt spid="433"/>
                                        </p:tgtEl>
                                        <p:attrNameLst>
                                          <p:attrName>style.visibility</p:attrName>
                                        </p:attrNameLst>
                                      </p:cBhvr>
                                      <p:to>
                                        <p:strVal val="hidden"/>
                                      </p:to>
                                    </p:set>
                                  </p:childTnLst>
                                </p:cTn>
                              </p:par>
                            </p:childTnLst>
                          </p:cTn>
                        </p:par>
                      </p:childTnLst>
                    </p:cTn>
                  </p:par>
                </p:childTnLst>
              </p:cTn>
              <p:nextCondLst>
                <p:cond evt="onClick" delay="0">
                  <p:tgtEl>
                    <p:spTgt spid="433"/>
                  </p:tgtEl>
                </p:cond>
              </p:nextCondLst>
            </p:seq>
            <p:seq concurrent="1" nextAc="seek">
              <p:cTn id="760" restart="whenNotActive" fill="hold" evtFilter="cancelBubble" nodeType="interactiveSeq">
                <p:stCondLst>
                  <p:cond evt="onClick" delay="0">
                    <p:tgtEl>
                      <p:spTgt spid="434"/>
                    </p:tgtEl>
                  </p:cond>
                </p:stCondLst>
                <p:endSync evt="end" delay="0">
                  <p:rtn val="all"/>
                </p:endSync>
                <p:childTnLst>
                  <p:par>
                    <p:cTn id="761" fill="hold">
                      <p:stCondLst>
                        <p:cond delay="0"/>
                      </p:stCondLst>
                      <p:childTnLst>
                        <p:par>
                          <p:cTn id="762" fill="hold">
                            <p:stCondLst>
                              <p:cond delay="0"/>
                            </p:stCondLst>
                            <p:childTnLst>
                              <p:par>
                                <p:cTn id="763" presetID="1" presetClass="exit" presetSubtype="0" fill="hold" grpId="1" nodeType="clickEffect">
                                  <p:stCondLst>
                                    <p:cond delay="0"/>
                                  </p:stCondLst>
                                  <p:childTnLst>
                                    <p:set>
                                      <p:cBhvr>
                                        <p:cTn id="764" dur="1" fill="hold">
                                          <p:stCondLst>
                                            <p:cond delay="0"/>
                                          </p:stCondLst>
                                        </p:cTn>
                                        <p:tgtEl>
                                          <p:spTgt spid="434"/>
                                        </p:tgtEl>
                                        <p:attrNameLst>
                                          <p:attrName>style.visibility</p:attrName>
                                        </p:attrNameLst>
                                      </p:cBhvr>
                                      <p:to>
                                        <p:strVal val="hidden"/>
                                      </p:to>
                                    </p:set>
                                  </p:childTnLst>
                                </p:cTn>
                              </p:par>
                            </p:childTnLst>
                          </p:cTn>
                        </p:par>
                      </p:childTnLst>
                    </p:cTn>
                  </p:par>
                </p:childTnLst>
              </p:cTn>
              <p:nextCondLst>
                <p:cond evt="onClick" delay="0">
                  <p:tgtEl>
                    <p:spTgt spid="434"/>
                  </p:tgtEl>
                </p:cond>
              </p:nextCondLst>
            </p:seq>
            <p:seq concurrent="1" nextAc="seek">
              <p:cTn id="765" restart="whenNotActive" fill="hold" evtFilter="cancelBubble" nodeType="interactiveSeq">
                <p:stCondLst>
                  <p:cond evt="onClick" delay="0">
                    <p:tgtEl>
                      <p:spTgt spid="435"/>
                    </p:tgtEl>
                  </p:cond>
                </p:stCondLst>
                <p:endSync evt="end" delay="0">
                  <p:rtn val="all"/>
                </p:endSync>
                <p:childTnLst>
                  <p:par>
                    <p:cTn id="766" fill="hold">
                      <p:stCondLst>
                        <p:cond delay="0"/>
                      </p:stCondLst>
                      <p:childTnLst>
                        <p:par>
                          <p:cTn id="767" fill="hold">
                            <p:stCondLst>
                              <p:cond delay="0"/>
                            </p:stCondLst>
                            <p:childTnLst>
                              <p:par>
                                <p:cTn id="768" presetID="1" presetClass="exit" presetSubtype="0" fill="hold" grpId="1" nodeType="clickEffect">
                                  <p:stCondLst>
                                    <p:cond delay="0"/>
                                  </p:stCondLst>
                                  <p:childTnLst>
                                    <p:set>
                                      <p:cBhvr>
                                        <p:cTn id="769" dur="1" fill="hold">
                                          <p:stCondLst>
                                            <p:cond delay="0"/>
                                          </p:stCondLst>
                                        </p:cTn>
                                        <p:tgtEl>
                                          <p:spTgt spid="435"/>
                                        </p:tgtEl>
                                        <p:attrNameLst>
                                          <p:attrName>style.visibility</p:attrName>
                                        </p:attrNameLst>
                                      </p:cBhvr>
                                      <p:to>
                                        <p:strVal val="hidden"/>
                                      </p:to>
                                    </p:set>
                                  </p:childTnLst>
                                </p:cTn>
                              </p:par>
                            </p:childTnLst>
                          </p:cTn>
                        </p:par>
                      </p:childTnLst>
                    </p:cTn>
                  </p:par>
                </p:childTnLst>
              </p:cTn>
              <p:nextCondLst>
                <p:cond evt="onClick" delay="0">
                  <p:tgtEl>
                    <p:spTgt spid="435"/>
                  </p:tgtEl>
                </p:cond>
              </p:nextCondLst>
            </p:seq>
            <p:seq concurrent="1" nextAc="seek">
              <p:cTn id="770" restart="whenNotActive" fill="hold" evtFilter="cancelBubble" nodeType="interactiveSeq">
                <p:stCondLst>
                  <p:cond evt="onClick" delay="0">
                    <p:tgtEl>
                      <p:spTgt spid="436"/>
                    </p:tgtEl>
                  </p:cond>
                </p:stCondLst>
                <p:endSync evt="end" delay="0">
                  <p:rtn val="all"/>
                </p:endSync>
                <p:childTnLst>
                  <p:par>
                    <p:cTn id="771" fill="hold">
                      <p:stCondLst>
                        <p:cond delay="0"/>
                      </p:stCondLst>
                      <p:childTnLst>
                        <p:par>
                          <p:cTn id="772" fill="hold">
                            <p:stCondLst>
                              <p:cond delay="0"/>
                            </p:stCondLst>
                            <p:childTnLst>
                              <p:par>
                                <p:cTn id="773" presetID="1" presetClass="exit" presetSubtype="0" fill="hold" grpId="1" nodeType="clickEffect">
                                  <p:stCondLst>
                                    <p:cond delay="0"/>
                                  </p:stCondLst>
                                  <p:childTnLst>
                                    <p:set>
                                      <p:cBhvr>
                                        <p:cTn id="774" dur="1" fill="hold">
                                          <p:stCondLst>
                                            <p:cond delay="0"/>
                                          </p:stCondLst>
                                        </p:cTn>
                                        <p:tgtEl>
                                          <p:spTgt spid="436"/>
                                        </p:tgtEl>
                                        <p:attrNameLst>
                                          <p:attrName>style.visibility</p:attrName>
                                        </p:attrNameLst>
                                      </p:cBhvr>
                                      <p:to>
                                        <p:strVal val="hidden"/>
                                      </p:to>
                                    </p:set>
                                  </p:childTnLst>
                                </p:cTn>
                              </p:par>
                            </p:childTnLst>
                          </p:cTn>
                        </p:par>
                      </p:childTnLst>
                    </p:cTn>
                  </p:par>
                </p:childTnLst>
              </p:cTn>
              <p:nextCondLst>
                <p:cond evt="onClick" delay="0">
                  <p:tgtEl>
                    <p:spTgt spid="436"/>
                  </p:tgtEl>
                </p:cond>
              </p:nextCondLst>
            </p:seq>
            <p:seq concurrent="1" nextAc="seek">
              <p:cTn id="775" restart="whenNotActive" fill="hold" evtFilter="cancelBubble" nodeType="interactiveSeq">
                <p:stCondLst>
                  <p:cond evt="onClick" delay="0">
                    <p:tgtEl>
                      <p:spTgt spid="437"/>
                    </p:tgtEl>
                  </p:cond>
                </p:stCondLst>
                <p:endSync evt="end" delay="0">
                  <p:rtn val="all"/>
                </p:endSync>
                <p:childTnLst>
                  <p:par>
                    <p:cTn id="776" fill="hold">
                      <p:stCondLst>
                        <p:cond delay="0"/>
                      </p:stCondLst>
                      <p:childTnLst>
                        <p:par>
                          <p:cTn id="777" fill="hold">
                            <p:stCondLst>
                              <p:cond delay="0"/>
                            </p:stCondLst>
                            <p:childTnLst>
                              <p:par>
                                <p:cTn id="778" presetID="1" presetClass="exit" presetSubtype="0" fill="hold" grpId="1" nodeType="clickEffect">
                                  <p:stCondLst>
                                    <p:cond delay="0"/>
                                  </p:stCondLst>
                                  <p:childTnLst>
                                    <p:set>
                                      <p:cBhvr>
                                        <p:cTn id="779" dur="1" fill="hold">
                                          <p:stCondLst>
                                            <p:cond delay="0"/>
                                          </p:stCondLst>
                                        </p:cTn>
                                        <p:tgtEl>
                                          <p:spTgt spid="437"/>
                                        </p:tgtEl>
                                        <p:attrNameLst>
                                          <p:attrName>style.visibility</p:attrName>
                                        </p:attrNameLst>
                                      </p:cBhvr>
                                      <p:to>
                                        <p:strVal val="hidden"/>
                                      </p:to>
                                    </p:set>
                                  </p:childTnLst>
                                </p:cTn>
                              </p:par>
                            </p:childTnLst>
                          </p:cTn>
                        </p:par>
                      </p:childTnLst>
                    </p:cTn>
                  </p:par>
                </p:childTnLst>
              </p:cTn>
              <p:nextCondLst>
                <p:cond evt="onClick" delay="0">
                  <p:tgtEl>
                    <p:spTgt spid="437"/>
                  </p:tgtEl>
                </p:cond>
              </p:nextCondLst>
            </p:seq>
            <p:seq concurrent="1" nextAc="seek">
              <p:cTn id="780" restart="whenNotActive" fill="hold" evtFilter="cancelBubble" nodeType="interactiveSeq">
                <p:stCondLst>
                  <p:cond evt="onClick" delay="0">
                    <p:tgtEl>
                      <p:spTgt spid="438"/>
                    </p:tgtEl>
                  </p:cond>
                </p:stCondLst>
                <p:endSync evt="end" delay="0">
                  <p:rtn val="all"/>
                </p:endSync>
                <p:childTnLst>
                  <p:par>
                    <p:cTn id="781" fill="hold">
                      <p:stCondLst>
                        <p:cond delay="0"/>
                      </p:stCondLst>
                      <p:childTnLst>
                        <p:par>
                          <p:cTn id="782" fill="hold">
                            <p:stCondLst>
                              <p:cond delay="0"/>
                            </p:stCondLst>
                            <p:childTnLst>
                              <p:par>
                                <p:cTn id="783" presetID="1" presetClass="exit" presetSubtype="0" fill="hold" grpId="1" nodeType="clickEffect">
                                  <p:stCondLst>
                                    <p:cond delay="0"/>
                                  </p:stCondLst>
                                  <p:childTnLst>
                                    <p:set>
                                      <p:cBhvr>
                                        <p:cTn id="784" dur="1" fill="hold">
                                          <p:stCondLst>
                                            <p:cond delay="0"/>
                                          </p:stCondLst>
                                        </p:cTn>
                                        <p:tgtEl>
                                          <p:spTgt spid="438"/>
                                        </p:tgtEl>
                                        <p:attrNameLst>
                                          <p:attrName>style.visibility</p:attrName>
                                        </p:attrNameLst>
                                      </p:cBhvr>
                                      <p:to>
                                        <p:strVal val="hidden"/>
                                      </p:to>
                                    </p:set>
                                  </p:childTnLst>
                                </p:cTn>
                              </p:par>
                            </p:childTnLst>
                          </p:cTn>
                        </p:par>
                      </p:childTnLst>
                    </p:cTn>
                  </p:par>
                </p:childTnLst>
              </p:cTn>
              <p:nextCondLst>
                <p:cond evt="onClick" delay="0">
                  <p:tgtEl>
                    <p:spTgt spid="438"/>
                  </p:tgtEl>
                </p:cond>
              </p:nextCondLst>
            </p:seq>
            <p:seq concurrent="1" nextAc="seek">
              <p:cTn id="785" restart="whenNotActive" fill="hold" evtFilter="cancelBubble" nodeType="interactiveSeq">
                <p:stCondLst>
                  <p:cond evt="onClick" delay="0">
                    <p:tgtEl>
                      <p:spTgt spid="439"/>
                    </p:tgtEl>
                  </p:cond>
                </p:stCondLst>
                <p:endSync evt="end" delay="0">
                  <p:rtn val="all"/>
                </p:endSync>
                <p:childTnLst>
                  <p:par>
                    <p:cTn id="786" fill="hold">
                      <p:stCondLst>
                        <p:cond delay="0"/>
                      </p:stCondLst>
                      <p:childTnLst>
                        <p:par>
                          <p:cTn id="787" fill="hold">
                            <p:stCondLst>
                              <p:cond delay="0"/>
                            </p:stCondLst>
                            <p:childTnLst>
                              <p:par>
                                <p:cTn id="788" presetID="1" presetClass="exit" presetSubtype="0" fill="hold" grpId="1" nodeType="clickEffect">
                                  <p:stCondLst>
                                    <p:cond delay="0"/>
                                  </p:stCondLst>
                                  <p:childTnLst>
                                    <p:set>
                                      <p:cBhvr>
                                        <p:cTn id="789" dur="1" fill="hold">
                                          <p:stCondLst>
                                            <p:cond delay="0"/>
                                          </p:stCondLst>
                                        </p:cTn>
                                        <p:tgtEl>
                                          <p:spTgt spid="439"/>
                                        </p:tgtEl>
                                        <p:attrNameLst>
                                          <p:attrName>style.visibility</p:attrName>
                                        </p:attrNameLst>
                                      </p:cBhvr>
                                      <p:to>
                                        <p:strVal val="hidden"/>
                                      </p:to>
                                    </p:set>
                                  </p:childTnLst>
                                </p:cTn>
                              </p:par>
                            </p:childTnLst>
                          </p:cTn>
                        </p:par>
                      </p:childTnLst>
                    </p:cTn>
                  </p:par>
                </p:childTnLst>
              </p:cTn>
              <p:nextCondLst>
                <p:cond evt="onClick" delay="0">
                  <p:tgtEl>
                    <p:spTgt spid="439"/>
                  </p:tgtEl>
                </p:cond>
              </p:nextCondLst>
            </p:seq>
            <p:seq concurrent="1" nextAc="seek">
              <p:cTn id="790" restart="whenNotActive" fill="hold" evtFilter="cancelBubble" nodeType="interactiveSeq">
                <p:stCondLst>
                  <p:cond evt="onClick" delay="0">
                    <p:tgtEl>
                      <p:spTgt spid="449"/>
                    </p:tgtEl>
                  </p:cond>
                </p:stCondLst>
                <p:endSync evt="end" delay="0">
                  <p:rtn val="all"/>
                </p:endSync>
                <p:childTnLst>
                  <p:par>
                    <p:cTn id="791" fill="hold">
                      <p:stCondLst>
                        <p:cond delay="0"/>
                      </p:stCondLst>
                      <p:childTnLst>
                        <p:par>
                          <p:cTn id="792" fill="hold">
                            <p:stCondLst>
                              <p:cond delay="0"/>
                            </p:stCondLst>
                            <p:childTnLst>
                              <p:par>
                                <p:cTn id="793" presetID="1" presetClass="entr" presetSubtype="0" fill="hold" grpId="0" nodeType="clickEffect">
                                  <p:stCondLst>
                                    <p:cond delay="0"/>
                                  </p:stCondLst>
                                  <p:childTnLst>
                                    <p:set>
                                      <p:cBhvr>
                                        <p:cTn id="794" dur="1" fill="hold">
                                          <p:stCondLst>
                                            <p:cond delay="0"/>
                                          </p:stCondLst>
                                        </p:cTn>
                                        <p:tgtEl>
                                          <p:spTgt spid="454"/>
                                        </p:tgtEl>
                                        <p:attrNameLst>
                                          <p:attrName>style.visibility</p:attrName>
                                        </p:attrNameLst>
                                      </p:cBhvr>
                                      <p:to>
                                        <p:strVal val="visible"/>
                                      </p:to>
                                    </p:set>
                                  </p:childTnLst>
                                </p:cTn>
                              </p:par>
                            </p:childTnLst>
                          </p:cTn>
                        </p:par>
                      </p:childTnLst>
                    </p:cTn>
                  </p:par>
                </p:childTnLst>
              </p:cTn>
              <p:nextCondLst>
                <p:cond evt="onClick" delay="0">
                  <p:tgtEl>
                    <p:spTgt spid="449"/>
                  </p:tgtEl>
                </p:cond>
              </p:nextCondLst>
            </p:seq>
            <p:seq concurrent="1" nextAc="seek">
              <p:cTn id="795" restart="whenNotActive" fill="hold" evtFilter="cancelBubble" nodeType="interactiveSeq">
                <p:stCondLst>
                  <p:cond evt="onClick" delay="0">
                    <p:tgtEl>
                      <p:spTgt spid="454"/>
                    </p:tgtEl>
                  </p:cond>
                </p:stCondLst>
                <p:endSync evt="end" delay="0">
                  <p:rtn val="all"/>
                </p:endSync>
                <p:childTnLst>
                  <p:par>
                    <p:cTn id="796" fill="hold">
                      <p:stCondLst>
                        <p:cond delay="0"/>
                      </p:stCondLst>
                      <p:childTnLst>
                        <p:par>
                          <p:cTn id="797" fill="hold">
                            <p:stCondLst>
                              <p:cond delay="0"/>
                            </p:stCondLst>
                            <p:childTnLst>
                              <p:par>
                                <p:cTn id="798" presetID="1" presetClass="exit" presetSubtype="0" fill="hold" grpId="1" nodeType="clickEffect">
                                  <p:stCondLst>
                                    <p:cond delay="0"/>
                                  </p:stCondLst>
                                  <p:childTnLst>
                                    <p:set>
                                      <p:cBhvr>
                                        <p:cTn id="799" dur="1" fill="hold">
                                          <p:stCondLst>
                                            <p:cond delay="0"/>
                                          </p:stCondLst>
                                        </p:cTn>
                                        <p:tgtEl>
                                          <p:spTgt spid="454"/>
                                        </p:tgtEl>
                                        <p:attrNameLst>
                                          <p:attrName>style.visibility</p:attrName>
                                        </p:attrNameLst>
                                      </p:cBhvr>
                                      <p:to>
                                        <p:strVal val="hidden"/>
                                      </p:to>
                                    </p:set>
                                  </p:childTnLst>
                                </p:cTn>
                              </p:par>
                            </p:childTnLst>
                          </p:cTn>
                        </p:par>
                      </p:childTnLst>
                    </p:cTn>
                  </p:par>
                </p:childTnLst>
              </p:cTn>
              <p:nextCondLst>
                <p:cond evt="onClick" delay="0">
                  <p:tgtEl>
                    <p:spTgt spid="454"/>
                  </p:tgtEl>
                </p:cond>
              </p:nextCondLst>
            </p:seq>
            <p:seq concurrent="1" nextAc="seek">
              <p:cTn id="800" restart="whenNotActive" fill="hold" evtFilter="cancelBubble" nodeType="interactiveSeq">
                <p:stCondLst>
                  <p:cond evt="onClick" delay="0">
                    <p:tgtEl>
                      <p:spTgt spid="471"/>
                    </p:tgtEl>
                  </p:cond>
                </p:stCondLst>
                <p:endSync evt="end" delay="0">
                  <p:rtn val="all"/>
                </p:endSync>
                <p:childTnLst>
                  <p:par>
                    <p:cTn id="801" fill="hold">
                      <p:stCondLst>
                        <p:cond delay="0"/>
                      </p:stCondLst>
                      <p:childTnLst>
                        <p:par>
                          <p:cTn id="802" fill="hold">
                            <p:stCondLst>
                              <p:cond delay="0"/>
                            </p:stCondLst>
                            <p:childTnLst>
                              <p:par>
                                <p:cTn id="803" presetID="1" presetClass="entr" presetSubtype="0" fill="hold" grpId="0" nodeType="clickEffect">
                                  <p:stCondLst>
                                    <p:cond delay="0"/>
                                  </p:stCondLst>
                                  <p:childTnLst>
                                    <p:set>
                                      <p:cBhvr>
                                        <p:cTn id="804" dur="1" fill="hold">
                                          <p:stCondLst>
                                            <p:cond delay="0"/>
                                          </p:stCondLst>
                                        </p:cTn>
                                        <p:tgtEl>
                                          <p:spTgt spid="457"/>
                                        </p:tgtEl>
                                        <p:attrNameLst>
                                          <p:attrName>style.visibility</p:attrName>
                                        </p:attrNameLst>
                                      </p:cBhvr>
                                      <p:to>
                                        <p:strVal val="visible"/>
                                      </p:to>
                                    </p:set>
                                  </p:childTnLst>
                                </p:cTn>
                              </p:par>
                            </p:childTnLst>
                          </p:cTn>
                        </p:par>
                      </p:childTnLst>
                    </p:cTn>
                  </p:par>
                </p:childTnLst>
              </p:cTn>
              <p:nextCondLst>
                <p:cond evt="onClick" delay="0">
                  <p:tgtEl>
                    <p:spTgt spid="471"/>
                  </p:tgtEl>
                </p:cond>
              </p:nextCondLst>
            </p:seq>
            <p:seq concurrent="1" nextAc="seek">
              <p:cTn id="805" restart="whenNotActive" fill="hold" evtFilter="cancelBubble" nodeType="interactiveSeq">
                <p:stCondLst>
                  <p:cond evt="onClick" delay="0">
                    <p:tgtEl>
                      <p:spTgt spid="470"/>
                    </p:tgtEl>
                  </p:cond>
                </p:stCondLst>
                <p:endSync evt="end" delay="0">
                  <p:rtn val="all"/>
                </p:endSync>
                <p:childTnLst>
                  <p:par>
                    <p:cTn id="806" fill="hold">
                      <p:stCondLst>
                        <p:cond delay="0"/>
                      </p:stCondLst>
                      <p:childTnLst>
                        <p:par>
                          <p:cTn id="807" fill="hold">
                            <p:stCondLst>
                              <p:cond delay="0"/>
                            </p:stCondLst>
                            <p:childTnLst>
                              <p:par>
                                <p:cTn id="808" presetID="1" presetClass="entr" presetSubtype="0" fill="hold" grpId="0" nodeType="clickEffect">
                                  <p:stCondLst>
                                    <p:cond delay="0"/>
                                  </p:stCondLst>
                                  <p:childTnLst>
                                    <p:set>
                                      <p:cBhvr>
                                        <p:cTn id="809" dur="1" fill="hold">
                                          <p:stCondLst>
                                            <p:cond delay="0"/>
                                          </p:stCondLst>
                                        </p:cTn>
                                        <p:tgtEl>
                                          <p:spTgt spid="458"/>
                                        </p:tgtEl>
                                        <p:attrNameLst>
                                          <p:attrName>style.visibility</p:attrName>
                                        </p:attrNameLst>
                                      </p:cBhvr>
                                      <p:to>
                                        <p:strVal val="visible"/>
                                      </p:to>
                                    </p:set>
                                  </p:childTnLst>
                                </p:cTn>
                              </p:par>
                            </p:childTnLst>
                          </p:cTn>
                        </p:par>
                      </p:childTnLst>
                    </p:cTn>
                  </p:par>
                </p:childTnLst>
              </p:cTn>
              <p:nextCondLst>
                <p:cond evt="onClick" delay="0">
                  <p:tgtEl>
                    <p:spTgt spid="470"/>
                  </p:tgtEl>
                </p:cond>
              </p:nextCondLst>
            </p:seq>
            <p:seq concurrent="1" nextAc="seek">
              <p:cTn id="810" restart="whenNotActive" fill="hold" evtFilter="cancelBubble" nodeType="interactiveSeq">
                <p:stCondLst>
                  <p:cond evt="onClick" delay="0">
                    <p:tgtEl>
                      <p:spTgt spid="472"/>
                    </p:tgtEl>
                  </p:cond>
                </p:stCondLst>
                <p:endSync evt="end" delay="0">
                  <p:rtn val="all"/>
                </p:endSync>
                <p:childTnLst>
                  <p:par>
                    <p:cTn id="811" fill="hold">
                      <p:stCondLst>
                        <p:cond delay="0"/>
                      </p:stCondLst>
                      <p:childTnLst>
                        <p:par>
                          <p:cTn id="812" fill="hold">
                            <p:stCondLst>
                              <p:cond delay="0"/>
                            </p:stCondLst>
                            <p:childTnLst>
                              <p:par>
                                <p:cTn id="813" presetID="1" presetClass="entr" presetSubtype="0" fill="hold" grpId="0" nodeType="clickEffect">
                                  <p:stCondLst>
                                    <p:cond delay="0"/>
                                  </p:stCondLst>
                                  <p:childTnLst>
                                    <p:set>
                                      <p:cBhvr>
                                        <p:cTn id="814" dur="1" fill="hold">
                                          <p:stCondLst>
                                            <p:cond delay="0"/>
                                          </p:stCondLst>
                                        </p:cTn>
                                        <p:tgtEl>
                                          <p:spTgt spid="459"/>
                                        </p:tgtEl>
                                        <p:attrNameLst>
                                          <p:attrName>style.visibility</p:attrName>
                                        </p:attrNameLst>
                                      </p:cBhvr>
                                      <p:to>
                                        <p:strVal val="visible"/>
                                      </p:to>
                                    </p:set>
                                  </p:childTnLst>
                                </p:cTn>
                              </p:par>
                            </p:childTnLst>
                          </p:cTn>
                        </p:par>
                      </p:childTnLst>
                    </p:cTn>
                  </p:par>
                </p:childTnLst>
              </p:cTn>
              <p:nextCondLst>
                <p:cond evt="onClick" delay="0">
                  <p:tgtEl>
                    <p:spTgt spid="472"/>
                  </p:tgtEl>
                </p:cond>
              </p:nextCondLst>
            </p:seq>
            <p:seq concurrent="1" nextAc="seek">
              <p:cTn id="815" restart="whenNotActive" fill="hold" evtFilter="cancelBubble" nodeType="interactiveSeq">
                <p:stCondLst>
                  <p:cond evt="onClick" delay="0">
                    <p:tgtEl>
                      <p:spTgt spid="473"/>
                    </p:tgtEl>
                  </p:cond>
                </p:stCondLst>
                <p:endSync evt="end" delay="0">
                  <p:rtn val="all"/>
                </p:endSync>
                <p:childTnLst>
                  <p:par>
                    <p:cTn id="816" fill="hold">
                      <p:stCondLst>
                        <p:cond delay="0"/>
                      </p:stCondLst>
                      <p:childTnLst>
                        <p:par>
                          <p:cTn id="817" fill="hold">
                            <p:stCondLst>
                              <p:cond delay="0"/>
                            </p:stCondLst>
                            <p:childTnLst>
                              <p:par>
                                <p:cTn id="818" presetID="1" presetClass="entr" presetSubtype="0" fill="hold" grpId="0" nodeType="clickEffect">
                                  <p:stCondLst>
                                    <p:cond delay="0"/>
                                  </p:stCondLst>
                                  <p:childTnLst>
                                    <p:set>
                                      <p:cBhvr>
                                        <p:cTn id="819" dur="1" fill="hold">
                                          <p:stCondLst>
                                            <p:cond delay="0"/>
                                          </p:stCondLst>
                                        </p:cTn>
                                        <p:tgtEl>
                                          <p:spTgt spid="460"/>
                                        </p:tgtEl>
                                        <p:attrNameLst>
                                          <p:attrName>style.visibility</p:attrName>
                                        </p:attrNameLst>
                                      </p:cBhvr>
                                      <p:to>
                                        <p:strVal val="visible"/>
                                      </p:to>
                                    </p:set>
                                  </p:childTnLst>
                                </p:cTn>
                              </p:par>
                            </p:childTnLst>
                          </p:cTn>
                        </p:par>
                      </p:childTnLst>
                    </p:cTn>
                  </p:par>
                </p:childTnLst>
              </p:cTn>
              <p:nextCondLst>
                <p:cond evt="onClick" delay="0">
                  <p:tgtEl>
                    <p:spTgt spid="473"/>
                  </p:tgtEl>
                </p:cond>
              </p:nextCondLst>
            </p:seq>
            <p:seq concurrent="1" nextAc="seek">
              <p:cTn id="820" restart="whenNotActive" fill="hold" evtFilter="cancelBubble" nodeType="interactiveSeq">
                <p:stCondLst>
                  <p:cond evt="onClick" delay="0">
                    <p:tgtEl>
                      <p:spTgt spid="474"/>
                    </p:tgtEl>
                  </p:cond>
                </p:stCondLst>
                <p:endSync evt="end" delay="0">
                  <p:rtn val="all"/>
                </p:endSync>
                <p:childTnLst>
                  <p:par>
                    <p:cTn id="821" fill="hold">
                      <p:stCondLst>
                        <p:cond delay="0"/>
                      </p:stCondLst>
                      <p:childTnLst>
                        <p:par>
                          <p:cTn id="822" fill="hold">
                            <p:stCondLst>
                              <p:cond delay="0"/>
                            </p:stCondLst>
                            <p:childTnLst>
                              <p:par>
                                <p:cTn id="823" presetID="1" presetClass="entr" presetSubtype="0" fill="hold" grpId="0" nodeType="clickEffect">
                                  <p:stCondLst>
                                    <p:cond delay="0"/>
                                  </p:stCondLst>
                                  <p:childTnLst>
                                    <p:set>
                                      <p:cBhvr>
                                        <p:cTn id="824" dur="1" fill="hold">
                                          <p:stCondLst>
                                            <p:cond delay="0"/>
                                          </p:stCondLst>
                                        </p:cTn>
                                        <p:tgtEl>
                                          <p:spTgt spid="461"/>
                                        </p:tgtEl>
                                        <p:attrNameLst>
                                          <p:attrName>style.visibility</p:attrName>
                                        </p:attrNameLst>
                                      </p:cBhvr>
                                      <p:to>
                                        <p:strVal val="visible"/>
                                      </p:to>
                                    </p:set>
                                  </p:childTnLst>
                                </p:cTn>
                              </p:par>
                            </p:childTnLst>
                          </p:cTn>
                        </p:par>
                      </p:childTnLst>
                    </p:cTn>
                  </p:par>
                </p:childTnLst>
              </p:cTn>
              <p:nextCondLst>
                <p:cond evt="onClick" delay="0">
                  <p:tgtEl>
                    <p:spTgt spid="474"/>
                  </p:tgtEl>
                </p:cond>
              </p:nextCondLst>
            </p:seq>
            <p:seq concurrent="1" nextAc="seek">
              <p:cTn id="825" restart="whenNotActive" fill="hold" evtFilter="cancelBubble" nodeType="interactiveSeq">
                <p:stCondLst>
                  <p:cond evt="onClick" delay="0">
                    <p:tgtEl>
                      <p:spTgt spid="475"/>
                    </p:tgtEl>
                  </p:cond>
                </p:stCondLst>
                <p:endSync evt="end" delay="0">
                  <p:rtn val="all"/>
                </p:endSync>
                <p:childTnLst>
                  <p:par>
                    <p:cTn id="826" fill="hold">
                      <p:stCondLst>
                        <p:cond delay="0"/>
                      </p:stCondLst>
                      <p:childTnLst>
                        <p:par>
                          <p:cTn id="827" fill="hold">
                            <p:stCondLst>
                              <p:cond delay="0"/>
                            </p:stCondLst>
                            <p:childTnLst>
                              <p:par>
                                <p:cTn id="828" presetID="1" presetClass="entr" presetSubtype="0" fill="hold" grpId="0" nodeType="clickEffect">
                                  <p:stCondLst>
                                    <p:cond delay="0"/>
                                  </p:stCondLst>
                                  <p:childTnLst>
                                    <p:set>
                                      <p:cBhvr>
                                        <p:cTn id="829" dur="1" fill="hold">
                                          <p:stCondLst>
                                            <p:cond delay="0"/>
                                          </p:stCondLst>
                                        </p:cTn>
                                        <p:tgtEl>
                                          <p:spTgt spid="462"/>
                                        </p:tgtEl>
                                        <p:attrNameLst>
                                          <p:attrName>style.visibility</p:attrName>
                                        </p:attrNameLst>
                                      </p:cBhvr>
                                      <p:to>
                                        <p:strVal val="visible"/>
                                      </p:to>
                                    </p:set>
                                  </p:childTnLst>
                                </p:cTn>
                              </p:par>
                            </p:childTnLst>
                          </p:cTn>
                        </p:par>
                      </p:childTnLst>
                    </p:cTn>
                  </p:par>
                </p:childTnLst>
              </p:cTn>
              <p:nextCondLst>
                <p:cond evt="onClick" delay="0">
                  <p:tgtEl>
                    <p:spTgt spid="475"/>
                  </p:tgtEl>
                </p:cond>
              </p:nextCondLst>
            </p:seq>
            <p:seq concurrent="1" nextAc="seek">
              <p:cTn id="830" restart="whenNotActive" fill="hold" evtFilter="cancelBubble" nodeType="interactiveSeq">
                <p:stCondLst>
                  <p:cond evt="onClick" delay="0">
                    <p:tgtEl>
                      <p:spTgt spid="476"/>
                    </p:tgtEl>
                  </p:cond>
                </p:stCondLst>
                <p:endSync evt="end" delay="0">
                  <p:rtn val="all"/>
                </p:endSync>
                <p:childTnLst>
                  <p:par>
                    <p:cTn id="831" fill="hold">
                      <p:stCondLst>
                        <p:cond delay="0"/>
                      </p:stCondLst>
                      <p:childTnLst>
                        <p:par>
                          <p:cTn id="832" fill="hold">
                            <p:stCondLst>
                              <p:cond delay="0"/>
                            </p:stCondLst>
                            <p:childTnLst>
                              <p:par>
                                <p:cTn id="833" presetID="1" presetClass="entr" presetSubtype="0" fill="hold" grpId="0" nodeType="clickEffect">
                                  <p:stCondLst>
                                    <p:cond delay="0"/>
                                  </p:stCondLst>
                                  <p:childTnLst>
                                    <p:set>
                                      <p:cBhvr>
                                        <p:cTn id="834" dur="1" fill="hold">
                                          <p:stCondLst>
                                            <p:cond delay="0"/>
                                          </p:stCondLst>
                                        </p:cTn>
                                        <p:tgtEl>
                                          <p:spTgt spid="463"/>
                                        </p:tgtEl>
                                        <p:attrNameLst>
                                          <p:attrName>style.visibility</p:attrName>
                                        </p:attrNameLst>
                                      </p:cBhvr>
                                      <p:to>
                                        <p:strVal val="visible"/>
                                      </p:to>
                                    </p:set>
                                  </p:childTnLst>
                                </p:cTn>
                              </p:par>
                            </p:childTnLst>
                          </p:cTn>
                        </p:par>
                      </p:childTnLst>
                    </p:cTn>
                  </p:par>
                </p:childTnLst>
              </p:cTn>
              <p:nextCondLst>
                <p:cond evt="onClick" delay="0">
                  <p:tgtEl>
                    <p:spTgt spid="476"/>
                  </p:tgtEl>
                </p:cond>
              </p:nextCondLst>
            </p:seq>
            <p:seq concurrent="1" nextAc="seek">
              <p:cTn id="835" restart="whenNotActive" fill="hold" evtFilter="cancelBubble" nodeType="interactiveSeq">
                <p:stCondLst>
                  <p:cond evt="onClick" delay="0">
                    <p:tgtEl>
                      <p:spTgt spid="477"/>
                    </p:tgtEl>
                  </p:cond>
                </p:stCondLst>
                <p:endSync evt="end" delay="0">
                  <p:rtn val="all"/>
                </p:endSync>
                <p:childTnLst>
                  <p:par>
                    <p:cTn id="836" fill="hold">
                      <p:stCondLst>
                        <p:cond delay="0"/>
                      </p:stCondLst>
                      <p:childTnLst>
                        <p:par>
                          <p:cTn id="837" fill="hold">
                            <p:stCondLst>
                              <p:cond delay="0"/>
                            </p:stCondLst>
                            <p:childTnLst>
                              <p:par>
                                <p:cTn id="838" presetID="1" presetClass="entr" presetSubtype="0" fill="hold" grpId="0" nodeType="clickEffect">
                                  <p:stCondLst>
                                    <p:cond delay="0"/>
                                  </p:stCondLst>
                                  <p:childTnLst>
                                    <p:set>
                                      <p:cBhvr>
                                        <p:cTn id="839" dur="1" fill="hold">
                                          <p:stCondLst>
                                            <p:cond delay="0"/>
                                          </p:stCondLst>
                                        </p:cTn>
                                        <p:tgtEl>
                                          <p:spTgt spid="464"/>
                                        </p:tgtEl>
                                        <p:attrNameLst>
                                          <p:attrName>style.visibility</p:attrName>
                                        </p:attrNameLst>
                                      </p:cBhvr>
                                      <p:to>
                                        <p:strVal val="visible"/>
                                      </p:to>
                                    </p:set>
                                  </p:childTnLst>
                                </p:cTn>
                              </p:par>
                            </p:childTnLst>
                          </p:cTn>
                        </p:par>
                      </p:childTnLst>
                    </p:cTn>
                  </p:par>
                </p:childTnLst>
              </p:cTn>
              <p:nextCondLst>
                <p:cond evt="onClick" delay="0">
                  <p:tgtEl>
                    <p:spTgt spid="477"/>
                  </p:tgtEl>
                </p:cond>
              </p:nextCondLst>
            </p:seq>
            <p:seq concurrent="1" nextAc="seek">
              <p:cTn id="840" restart="whenNotActive" fill="hold" evtFilter="cancelBubble" nodeType="interactiveSeq">
                <p:stCondLst>
                  <p:cond evt="onClick" delay="0">
                    <p:tgtEl>
                      <p:spTgt spid="478"/>
                    </p:tgtEl>
                  </p:cond>
                </p:stCondLst>
                <p:endSync evt="end" delay="0">
                  <p:rtn val="all"/>
                </p:endSync>
                <p:childTnLst>
                  <p:par>
                    <p:cTn id="841" fill="hold">
                      <p:stCondLst>
                        <p:cond delay="0"/>
                      </p:stCondLst>
                      <p:childTnLst>
                        <p:par>
                          <p:cTn id="842" fill="hold">
                            <p:stCondLst>
                              <p:cond delay="0"/>
                            </p:stCondLst>
                            <p:childTnLst>
                              <p:par>
                                <p:cTn id="843" presetID="1" presetClass="entr" presetSubtype="0" fill="hold" grpId="0" nodeType="clickEffect">
                                  <p:stCondLst>
                                    <p:cond delay="0"/>
                                  </p:stCondLst>
                                  <p:childTnLst>
                                    <p:set>
                                      <p:cBhvr>
                                        <p:cTn id="844" dur="1" fill="hold">
                                          <p:stCondLst>
                                            <p:cond delay="0"/>
                                          </p:stCondLst>
                                        </p:cTn>
                                        <p:tgtEl>
                                          <p:spTgt spid="465"/>
                                        </p:tgtEl>
                                        <p:attrNameLst>
                                          <p:attrName>style.visibility</p:attrName>
                                        </p:attrNameLst>
                                      </p:cBhvr>
                                      <p:to>
                                        <p:strVal val="visible"/>
                                      </p:to>
                                    </p:set>
                                  </p:childTnLst>
                                </p:cTn>
                              </p:par>
                            </p:childTnLst>
                          </p:cTn>
                        </p:par>
                      </p:childTnLst>
                    </p:cTn>
                  </p:par>
                </p:childTnLst>
              </p:cTn>
              <p:nextCondLst>
                <p:cond evt="onClick" delay="0">
                  <p:tgtEl>
                    <p:spTgt spid="478"/>
                  </p:tgtEl>
                </p:cond>
              </p:nextCondLst>
            </p:seq>
            <p:seq concurrent="1" nextAc="seek">
              <p:cTn id="845" restart="whenNotActive" fill="hold" evtFilter="cancelBubble" nodeType="interactiveSeq">
                <p:stCondLst>
                  <p:cond evt="onClick" delay="0">
                    <p:tgtEl>
                      <p:spTgt spid="481"/>
                    </p:tgtEl>
                  </p:cond>
                </p:stCondLst>
                <p:endSync evt="end" delay="0">
                  <p:rtn val="all"/>
                </p:endSync>
                <p:childTnLst>
                  <p:par>
                    <p:cTn id="846" fill="hold">
                      <p:stCondLst>
                        <p:cond delay="0"/>
                      </p:stCondLst>
                      <p:childTnLst>
                        <p:par>
                          <p:cTn id="847" fill="hold">
                            <p:stCondLst>
                              <p:cond delay="0"/>
                            </p:stCondLst>
                            <p:childTnLst>
                              <p:par>
                                <p:cTn id="848" presetID="1" presetClass="entr" presetSubtype="0" fill="hold" grpId="0" nodeType="clickEffect">
                                  <p:stCondLst>
                                    <p:cond delay="0"/>
                                  </p:stCondLst>
                                  <p:childTnLst>
                                    <p:set>
                                      <p:cBhvr>
                                        <p:cTn id="849" dur="1" fill="hold">
                                          <p:stCondLst>
                                            <p:cond delay="0"/>
                                          </p:stCondLst>
                                        </p:cTn>
                                        <p:tgtEl>
                                          <p:spTgt spid="466"/>
                                        </p:tgtEl>
                                        <p:attrNameLst>
                                          <p:attrName>style.visibility</p:attrName>
                                        </p:attrNameLst>
                                      </p:cBhvr>
                                      <p:to>
                                        <p:strVal val="visible"/>
                                      </p:to>
                                    </p:set>
                                  </p:childTnLst>
                                </p:cTn>
                              </p:par>
                            </p:childTnLst>
                          </p:cTn>
                        </p:par>
                      </p:childTnLst>
                    </p:cTn>
                  </p:par>
                </p:childTnLst>
              </p:cTn>
              <p:nextCondLst>
                <p:cond evt="onClick" delay="0">
                  <p:tgtEl>
                    <p:spTgt spid="481"/>
                  </p:tgtEl>
                </p:cond>
              </p:nextCondLst>
            </p:seq>
            <p:seq concurrent="1" nextAc="seek">
              <p:cTn id="850" restart="whenNotActive" fill="hold" evtFilter="cancelBubble" nodeType="interactiveSeq">
                <p:stCondLst>
                  <p:cond evt="onClick" delay="0">
                    <p:tgtEl>
                      <p:spTgt spid="480"/>
                    </p:tgtEl>
                  </p:cond>
                </p:stCondLst>
                <p:endSync evt="end" delay="0">
                  <p:rtn val="all"/>
                </p:endSync>
                <p:childTnLst>
                  <p:par>
                    <p:cTn id="851" fill="hold">
                      <p:stCondLst>
                        <p:cond delay="0"/>
                      </p:stCondLst>
                      <p:childTnLst>
                        <p:par>
                          <p:cTn id="852" fill="hold">
                            <p:stCondLst>
                              <p:cond delay="0"/>
                            </p:stCondLst>
                            <p:childTnLst>
                              <p:par>
                                <p:cTn id="853" presetID="1" presetClass="entr" presetSubtype="0" fill="hold" grpId="0" nodeType="clickEffect">
                                  <p:stCondLst>
                                    <p:cond delay="0"/>
                                  </p:stCondLst>
                                  <p:childTnLst>
                                    <p:set>
                                      <p:cBhvr>
                                        <p:cTn id="854" dur="1" fill="hold">
                                          <p:stCondLst>
                                            <p:cond delay="0"/>
                                          </p:stCondLst>
                                        </p:cTn>
                                        <p:tgtEl>
                                          <p:spTgt spid="467"/>
                                        </p:tgtEl>
                                        <p:attrNameLst>
                                          <p:attrName>style.visibility</p:attrName>
                                        </p:attrNameLst>
                                      </p:cBhvr>
                                      <p:to>
                                        <p:strVal val="visible"/>
                                      </p:to>
                                    </p:set>
                                  </p:childTnLst>
                                </p:cTn>
                              </p:par>
                            </p:childTnLst>
                          </p:cTn>
                        </p:par>
                      </p:childTnLst>
                    </p:cTn>
                  </p:par>
                </p:childTnLst>
              </p:cTn>
              <p:nextCondLst>
                <p:cond evt="onClick" delay="0">
                  <p:tgtEl>
                    <p:spTgt spid="480"/>
                  </p:tgtEl>
                </p:cond>
              </p:nextCondLst>
            </p:seq>
            <p:seq concurrent="1" nextAc="seek">
              <p:cTn id="855" restart="whenNotActive" fill="hold" evtFilter="cancelBubble" nodeType="interactiveSeq">
                <p:stCondLst>
                  <p:cond evt="onClick" delay="0">
                    <p:tgtEl>
                      <p:spTgt spid="482"/>
                    </p:tgtEl>
                  </p:cond>
                </p:stCondLst>
                <p:endSync evt="end" delay="0">
                  <p:rtn val="all"/>
                </p:endSync>
                <p:childTnLst>
                  <p:par>
                    <p:cTn id="856" fill="hold">
                      <p:stCondLst>
                        <p:cond delay="0"/>
                      </p:stCondLst>
                      <p:childTnLst>
                        <p:par>
                          <p:cTn id="857" fill="hold">
                            <p:stCondLst>
                              <p:cond delay="0"/>
                            </p:stCondLst>
                            <p:childTnLst>
                              <p:par>
                                <p:cTn id="858" presetID="1" presetClass="entr" presetSubtype="0" fill="hold" grpId="0" nodeType="clickEffect">
                                  <p:stCondLst>
                                    <p:cond delay="0"/>
                                  </p:stCondLst>
                                  <p:childTnLst>
                                    <p:set>
                                      <p:cBhvr>
                                        <p:cTn id="859" dur="1" fill="hold">
                                          <p:stCondLst>
                                            <p:cond delay="0"/>
                                          </p:stCondLst>
                                        </p:cTn>
                                        <p:tgtEl>
                                          <p:spTgt spid="468"/>
                                        </p:tgtEl>
                                        <p:attrNameLst>
                                          <p:attrName>style.visibility</p:attrName>
                                        </p:attrNameLst>
                                      </p:cBhvr>
                                      <p:to>
                                        <p:strVal val="visible"/>
                                      </p:to>
                                    </p:set>
                                  </p:childTnLst>
                                </p:cTn>
                              </p:par>
                            </p:childTnLst>
                          </p:cTn>
                        </p:par>
                      </p:childTnLst>
                    </p:cTn>
                  </p:par>
                </p:childTnLst>
              </p:cTn>
              <p:nextCondLst>
                <p:cond evt="onClick" delay="0">
                  <p:tgtEl>
                    <p:spTgt spid="482"/>
                  </p:tgtEl>
                </p:cond>
              </p:nextCondLst>
            </p:seq>
            <p:seq concurrent="1" nextAc="seek">
              <p:cTn id="860" restart="whenNotActive" fill="hold" evtFilter="cancelBubble" nodeType="interactiveSeq">
                <p:stCondLst>
                  <p:cond evt="onClick" delay="0">
                    <p:tgtEl>
                      <p:spTgt spid="483"/>
                    </p:tgtEl>
                  </p:cond>
                </p:stCondLst>
                <p:endSync evt="end" delay="0">
                  <p:rtn val="all"/>
                </p:endSync>
                <p:childTnLst>
                  <p:par>
                    <p:cTn id="861" fill="hold">
                      <p:stCondLst>
                        <p:cond delay="0"/>
                      </p:stCondLst>
                      <p:childTnLst>
                        <p:par>
                          <p:cTn id="862" fill="hold">
                            <p:stCondLst>
                              <p:cond delay="0"/>
                            </p:stCondLst>
                            <p:childTnLst>
                              <p:par>
                                <p:cTn id="863" presetID="1" presetClass="entr" presetSubtype="0" fill="hold" grpId="0" nodeType="clickEffect">
                                  <p:stCondLst>
                                    <p:cond delay="0"/>
                                  </p:stCondLst>
                                  <p:childTnLst>
                                    <p:set>
                                      <p:cBhvr>
                                        <p:cTn id="864" dur="1" fill="hold">
                                          <p:stCondLst>
                                            <p:cond delay="0"/>
                                          </p:stCondLst>
                                        </p:cTn>
                                        <p:tgtEl>
                                          <p:spTgt spid="469"/>
                                        </p:tgtEl>
                                        <p:attrNameLst>
                                          <p:attrName>style.visibility</p:attrName>
                                        </p:attrNameLst>
                                      </p:cBhvr>
                                      <p:to>
                                        <p:strVal val="visible"/>
                                      </p:to>
                                    </p:set>
                                  </p:childTnLst>
                                </p:cTn>
                              </p:par>
                            </p:childTnLst>
                          </p:cTn>
                        </p:par>
                      </p:childTnLst>
                    </p:cTn>
                  </p:par>
                </p:childTnLst>
              </p:cTn>
              <p:nextCondLst>
                <p:cond evt="onClick" delay="0">
                  <p:tgtEl>
                    <p:spTgt spid="483"/>
                  </p:tgtEl>
                </p:cond>
              </p:nextCondLst>
            </p:seq>
            <p:seq concurrent="1" nextAc="seek">
              <p:cTn id="865" restart="whenNotActive" fill="hold" evtFilter="cancelBubble" nodeType="interactiveSeq">
                <p:stCondLst>
                  <p:cond evt="onClick" delay="0">
                    <p:tgtEl>
                      <p:spTgt spid="457"/>
                    </p:tgtEl>
                  </p:cond>
                </p:stCondLst>
                <p:endSync evt="end" delay="0">
                  <p:rtn val="all"/>
                </p:endSync>
                <p:childTnLst>
                  <p:par>
                    <p:cTn id="866" fill="hold">
                      <p:stCondLst>
                        <p:cond delay="0"/>
                      </p:stCondLst>
                      <p:childTnLst>
                        <p:par>
                          <p:cTn id="867" fill="hold">
                            <p:stCondLst>
                              <p:cond delay="0"/>
                            </p:stCondLst>
                            <p:childTnLst>
                              <p:par>
                                <p:cTn id="868" presetID="1" presetClass="exit" presetSubtype="0" fill="hold" grpId="1" nodeType="clickEffect">
                                  <p:stCondLst>
                                    <p:cond delay="0"/>
                                  </p:stCondLst>
                                  <p:childTnLst>
                                    <p:set>
                                      <p:cBhvr>
                                        <p:cTn id="869" dur="1" fill="hold">
                                          <p:stCondLst>
                                            <p:cond delay="0"/>
                                          </p:stCondLst>
                                        </p:cTn>
                                        <p:tgtEl>
                                          <p:spTgt spid="457"/>
                                        </p:tgtEl>
                                        <p:attrNameLst>
                                          <p:attrName>style.visibility</p:attrName>
                                        </p:attrNameLst>
                                      </p:cBhvr>
                                      <p:to>
                                        <p:strVal val="hidden"/>
                                      </p:to>
                                    </p:set>
                                  </p:childTnLst>
                                </p:cTn>
                              </p:par>
                            </p:childTnLst>
                          </p:cTn>
                        </p:par>
                      </p:childTnLst>
                    </p:cTn>
                  </p:par>
                </p:childTnLst>
              </p:cTn>
              <p:nextCondLst>
                <p:cond evt="onClick" delay="0">
                  <p:tgtEl>
                    <p:spTgt spid="457"/>
                  </p:tgtEl>
                </p:cond>
              </p:nextCondLst>
            </p:seq>
            <p:seq concurrent="1" nextAc="seek">
              <p:cTn id="870" restart="whenNotActive" fill="hold" evtFilter="cancelBubble" nodeType="interactiveSeq">
                <p:stCondLst>
                  <p:cond evt="onClick" delay="0">
                    <p:tgtEl>
                      <p:spTgt spid="459"/>
                    </p:tgtEl>
                  </p:cond>
                </p:stCondLst>
                <p:endSync evt="end" delay="0">
                  <p:rtn val="all"/>
                </p:endSync>
                <p:childTnLst>
                  <p:par>
                    <p:cTn id="871" fill="hold">
                      <p:stCondLst>
                        <p:cond delay="0"/>
                      </p:stCondLst>
                      <p:childTnLst>
                        <p:par>
                          <p:cTn id="872" fill="hold">
                            <p:stCondLst>
                              <p:cond delay="0"/>
                            </p:stCondLst>
                            <p:childTnLst>
                              <p:par>
                                <p:cTn id="873" presetID="1" presetClass="exit" presetSubtype="0" fill="hold" grpId="1" nodeType="clickEffect">
                                  <p:stCondLst>
                                    <p:cond delay="0"/>
                                  </p:stCondLst>
                                  <p:childTnLst>
                                    <p:set>
                                      <p:cBhvr>
                                        <p:cTn id="874" dur="1" fill="hold">
                                          <p:stCondLst>
                                            <p:cond delay="0"/>
                                          </p:stCondLst>
                                        </p:cTn>
                                        <p:tgtEl>
                                          <p:spTgt spid="459"/>
                                        </p:tgtEl>
                                        <p:attrNameLst>
                                          <p:attrName>style.visibility</p:attrName>
                                        </p:attrNameLst>
                                      </p:cBhvr>
                                      <p:to>
                                        <p:strVal val="hidden"/>
                                      </p:to>
                                    </p:set>
                                  </p:childTnLst>
                                </p:cTn>
                              </p:par>
                            </p:childTnLst>
                          </p:cTn>
                        </p:par>
                      </p:childTnLst>
                    </p:cTn>
                  </p:par>
                </p:childTnLst>
              </p:cTn>
              <p:nextCondLst>
                <p:cond evt="onClick" delay="0">
                  <p:tgtEl>
                    <p:spTgt spid="459"/>
                  </p:tgtEl>
                </p:cond>
              </p:nextCondLst>
            </p:seq>
            <p:seq concurrent="1" nextAc="seek">
              <p:cTn id="875" restart="whenNotActive" fill="hold" evtFilter="cancelBubble" nodeType="interactiveSeq">
                <p:stCondLst>
                  <p:cond evt="onClick" delay="0">
                    <p:tgtEl>
                      <p:spTgt spid="460"/>
                    </p:tgtEl>
                  </p:cond>
                </p:stCondLst>
                <p:endSync evt="end" delay="0">
                  <p:rtn val="all"/>
                </p:endSync>
                <p:childTnLst>
                  <p:par>
                    <p:cTn id="876" fill="hold">
                      <p:stCondLst>
                        <p:cond delay="0"/>
                      </p:stCondLst>
                      <p:childTnLst>
                        <p:par>
                          <p:cTn id="877" fill="hold">
                            <p:stCondLst>
                              <p:cond delay="0"/>
                            </p:stCondLst>
                            <p:childTnLst>
                              <p:par>
                                <p:cTn id="878" presetID="1" presetClass="exit" presetSubtype="0" fill="hold" grpId="1" nodeType="clickEffect">
                                  <p:stCondLst>
                                    <p:cond delay="0"/>
                                  </p:stCondLst>
                                  <p:childTnLst>
                                    <p:set>
                                      <p:cBhvr>
                                        <p:cTn id="879" dur="1" fill="hold">
                                          <p:stCondLst>
                                            <p:cond delay="0"/>
                                          </p:stCondLst>
                                        </p:cTn>
                                        <p:tgtEl>
                                          <p:spTgt spid="460"/>
                                        </p:tgtEl>
                                        <p:attrNameLst>
                                          <p:attrName>style.visibility</p:attrName>
                                        </p:attrNameLst>
                                      </p:cBhvr>
                                      <p:to>
                                        <p:strVal val="hidden"/>
                                      </p:to>
                                    </p:set>
                                  </p:childTnLst>
                                </p:cTn>
                              </p:par>
                            </p:childTnLst>
                          </p:cTn>
                        </p:par>
                      </p:childTnLst>
                    </p:cTn>
                  </p:par>
                </p:childTnLst>
              </p:cTn>
              <p:nextCondLst>
                <p:cond evt="onClick" delay="0">
                  <p:tgtEl>
                    <p:spTgt spid="460"/>
                  </p:tgtEl>
                </p:cond>
              </p:nextCondLst>
            </p:seq>
            <p:seq concurrent="1" nextAc="seek">
              <p:cTn id="880" restart="whenNotActive" fill="hold" evtFilter="cancelBubble" nodeType="interactiveSeq">
                <p:stCondLst>
                  <p:cond evt="onClick" delay="0">
                    <p:tgtEl>
                      <p:spTgt spid="458"/>
                    </p:tgtEl>
                  </p:cond>
                </p:stCondLst>
                <p:endSync evt="end" delay="0">
                  <p:rtn val="all"/>
                </p:endSync>
                <p:childTnLst>
                  <p:par>
                    <p:cTn id="881" fill="hold">
                      <p:stCondLst>
                        <p:cond delay="0"/>
                      </p:stCondLst>
                      <p:childTnLst>
                        <p:par>
                          <p:cTn id="882" fill="hold">
                            <p:stCondLst>
                              <p:cond delay="0"/>
                            </p:stCondLst>
                            <p:childTnLst>
                              <p:par>
                                <p:cTn id="883" presetID="1" presetClass="exit" presetSubtype="0" fill="hold" grpId="1" nodeType="clickEffect">
                                  <p:stCondLst>
                                    <p:cond delay="0"/>
                                  </p:stCondLst>
                                  <p:childTnLst>
                                    <p:set>
                                      <p:cBhvr>
                                        <p:cTn id="884" dur="1" fill="hold">
                                          <p:stCondLst>
                                            <p:cond delay="0"/>
                                          </p:stCondLst>
                                        </p:cTn>
                                        <p:tgtEl>
                                          <p:spTgt spid="458"/>
                                        </p:tgtEl>
                                        <p:attrNameLst>
                                          <p:attrName>style.visibility</p:attrName>
                                        </p:attrNameLst>
                                      </p:cBhvr>
                                      <p:to>
                                        <p:strVal val="hidden"/>
                                      </p:to>
                                    </p:set>
                                  </p:childTnLst>
                                </p:cTn>
                              </p:par>
                            </p:childTnLst>
                          </p:cTn>
                        </p:par>
                      </p:childTnLst>
                    </p:cTn>
                  </p:par>
                </p:childTnLst>
              </p:cTn>
              <p:nextCondLst>
                <p:cond evt="onClick" delay="0">
                  <p:tgtEl>
                    <p:spTgt spid="458"/>
                  </p:tgtEl>
                </p:cond>
              </p:nextCondLst>
            </p:seq>
            <p:seq concurrent="1" nextAc="seek">
              <p:cTn id="885" restart="whenNotActive" fill="hold" evtFilter="cancelBubble" nodeType="interactiveSeq">
                <p:stCondLst>
                  <p:cond evt="onClick" delay="0">
                    <p:tgtEl>
                      <p:spTgt spid="461"/>
                    </p:tgtEl>
                  </p:cond>
                </p:stCondLst>
                <p:endSync evt="end" delay="0">
                  <p:rtn val="all"/>
                </p:endSync>
                <p:childTnLst>
                  <p:par>
                    <p:cTn id="886" fill="hold">
                      <p:stCondLst>
                        <p:cond delay="0"/>
                      </p:stCondLst>
                      <p:childTnLst>
                        <p:par>
                          <p:cTn id="887" fill="hold">
                            <p:stCondLst>
                              <p:cond delay="0"/>
                            </p:stCondLst>
                            <p:childTnLst>
                              <p:par>
                                <p:cTn id="888" presetID="1" presetClass="exit" presetSubtype="0" fill="hold" grpId="1" nodeType="clickEffect">
                                  <p:stCondLst>
                                    <p:cond delay="0"/>
                                  </p:stCondLst>
                                  <p:childTnLst>
                                    <p:set>
                                      <p:cBhvr>
                                        <p:cTn id="889" dur="1" fill="hold">
                                          <p:stCondLst>
                                            <p:cond delay="0"/>
                                          </p:stCondLst>
                                        </p:cTn>
                                        <p:tgtEl>
                                          <p:spTgt spid="461"/>
                                        </p:tgtEl>
                                        <p:attrNameLst>
                                          <p:attrName>style.visibility</p:attrName>
                                        </p:attrNameLst>
                                      </p:cBhvr>
                                      <p:to>
                                        <p:strVal val="hidden"/>
                                      </p:to>
                                    </p:set>
                                  </p:childTnLst>
                                </p:cTn>
                              </p:par>
                            </p:childTnLst>
                          </p:cTn>
                        </p:par>
                      </p:childTnLst>
                    </p:cTn>
                  </p:par>
                </p:childTnLst>
              </p:cTn>
              <p:nextCondLst>
                <p:cond evt="onClick" delay="0">
                  <p:tgtEl>
                    <p:spTgt spid="461"/>
                  </p:tgtEl>
                </p:cond>
              </p:nextCondLst>
            </p:seq>
            <p:seq concurrent="1" nextAc="seek">
              <p:cTn id="890" restart="whenNotActive" fill="hold" evtFilter="cancelBubble" nodeType="interactiveSeq">
                <p:stCondLst>
                  <p:cond evt="onClick" delay="0">
                    <p:tgtEl>
                      <p:spTgt spid="462"/>
                    </p:tgtEl>
                  </p:cond>
                </p:stCondLst>
                <p:endSync evt="end" delay="0">
                  <p:rtn val="all"/>
                </p:endSync>
                <p:childTnLst>
                  <p:par>
                    <p:cTn id="891" fill="hold">
                      <p:stCondLst>
                        <p:cond delay="0"/>
                      </p:stCondLst>
                      <p:childTnLst>
                        <p:par>
                          <p:cTn id="892" fill="hold">
                            <p:stCondLst>
                              <p:cond delay="0"/>
                            </p:stCondLst>
                            <p:childTnLst>
                              <p:par>
                                <p:cTn id="893" presetID="1" presetClass="exit" presetSubtype="0" fill="hold" grpId="1" nodeType="clickEffect">
                                  <p:stCondLst>
                                    <p:cond delay="0"/>
                                  </p:stCondLst>
                                  <p:childTnLst>
                                    <p:set>
                                      <p:cBhvr>
                                        <p:cTn id="894" dur="1" fill="hold">
                                          <p:stCondLst>
                                            <p:cond delay="0"/>
                                          </p:stCondLst>
                                        </p:cTn>
                                        <p:tgtEl>
                                          <p:spTgt spid="462"/>
                                        </p:tgtEl>
                                        <p:attrNameLst>
                                          <p:attrName>style.visibility</p:attrName>
                                        </p:attrNameLst>
                                      </p:cBhvr>
                                      <p:to>
                                        <p:strVal val="hidden"/>
                                      </p:to>
                                    </p:set>
                                  </p:childTnLst>
                                </p:cTn>
                              </p:par>
                            </p:childTnLst>
                          </p:cTn>
                        </p:par>
                      </p:childTnLst>
                    </p:cTn>
                  </p:par>
                </p:childTnLst>
              </p:cTn>
              <p:nextCondLst>
                <p:cond evt="onClick" delay="0">
                  <p:tgtEl>
                    <p:spTgt spid="462"/>
                  </p:tgtEl>
                </p:cond>
              </p:nextCondLst>
            </p:seq>
            <p:seq concurrent="1" nextAc="seek">
              <p:cTn id="895" restart="whenNotActive" fill="hold" evtFilter="cancelBubble" nodeType="interactiveSeq">
                <p:stCondLst>
                  <p:cond evt="onClick" delay="0">
                    <p:tgtEl>
                      <p:spTgt spid="463"/>
                    </p:tgtEl>
                  </p:cond>
                </p:stCondLst>
                <p:endSync evt="end" delay="0">
                  <p:rtn val="all"/>
                </p:endSync>
                <p:childTnLst>
                  <p:par>
                    <p:cTn id="896" fill="hold">
                      <p:stCondLst>
                        <p:cond delay="0"/>
                      </p:stCondLst>
                      <p:childTnLst>
                        <p:par>
                          <p:cTn id="897" fill="hold">
                            <p:stCondLst>
                              <p:cond delay="0"/>
                            </p:stCondLst>
                            <p:childTnLst>
                              <p:par>
                                <p:cTn id="898" presetID="1" presetClass="exit" presetSubtype="0" fill="hold" grpId="1" nodeType="clickEffect">
                                  <p:stCondLst>
                                    <p:cond delay="0"/>
                                  </p:stCondLst>
                                  <p:childTnLst>
                                    <p:set>
                                      <p:cBhvr>
                                        <p:cTn id="899" dur="1" fill="hold">
                                          <p:stCondLst>
                                            <p:cond delay="0"/>
                                          </p:stCondLst>
                                        </p:cTn>
                                        <p:tgtEl>
                                          <p:spTgt spid="463"/>
                                        </p:tgtEl>
                                        <p:attrNameLst>
                                          <p:attrName>style.visibility</p:attrName>
                                        </p:attrNameLst>
                                      </p:cBhvr>
                                      <p:to>
                                        <p:strVal val="hidden"/>
                                      </p:to>
                                    </p:set>
                                  </p:childTnLst>
                                </p:cTn>
                              </p:par>
                            </p:childTnLst>
                          </p:cTn>
                        </p:par>
                      </p:childTnLst>
                    </p:cTn>
                  </p:par>
                </p:childTnLst>
              </p:cTn>
              <p:nextCondLst>
                <p:cond evt="onClick" delay="0">
                  <p:tgtEl>
                    <p:spTgt spid="463"/>
                  </p:tgtEl>
                </p:cond>
              </p:nextCondLst>
            </p:seq>
            <p:seq concurrent="1" nextAc="seek">
              <p:cTn id="900" restart="whenNotActive" fill="hold" evtFilter="cancelBubble" nodeType="interactiveSeq">
                <p:stCondLst>
                  <p:cond evt="onClick" delay="0">
                    <p:tgtEl>
                      <p:spTgt spid="464"/>
                    </p:tgtEl>
                  </p:cond>
                </p:stCondLst>
                <p:endSync evt="end" delay="0">
                  <p:rtn val="all"/>
                </p:endSync>
                <p:childTnLst>
                  <p:par>
                    <p:cTn id="901" fill="hold">
                      <p:stCondLst>
                        <p:cond delay="0"/>
                      </p:stCondLst>
                      <p:childTnLst>
                        <p:par>
                          <p:cTn id="902" fill="hold">
                            <p:stCondLst>
                              <p:cond delay="0"/>
                            </p:stCondLst>
                            <p:childTnLst>
                              <p:par>
                                <p:cTn id="903" presetID="1" presetClass="exit" presetSubtype="0" fill="hold" grpId="1" nodeType="clickEffect">
                                  <p:stCondLst>
                                    <p:cond delay="0"/>
                                  </p:stCondLst>
                                  <p:childTnLst>
                                    <p:set>
                                      <p:cBhvr>
                                        <p:cTn id="904" dur="1" fill="hold">
                                          <p:stCondLst>
                                            <p:cond delay="0"/>
                                          </p:stCondLst>
                                        </p:cTn>
                                        <p:tgtEl>
                                          <p:spTgt spid="464"/>
                                        </p:tgtEl>
                                        <p:attrNameLst>
                                          <p:attrName>style.visibility</p:attrName>
                                        </p:attrNameLst>
                                      </p:cBhvr>
                                      <p:to>
                                        <p:strVal val="hidden"/>
                                      </p:to>
                                    </p:set>
                                  </p:childTnLst>
                                </p:cTn>
                              </p:par>
                            </p:childTnLst>
                          </p:cTn>
                        </p:par>
                      </p:childTnLst>
                    </p:cTn>
                  </p:par>
                </p:childTnLst>
              </p:cTn>
              <p:nextCondLst>
                <p:cond evt="onClick" delay="0">
                  <p:tgtEl>
                    <p:spTgt spid="464"/>
                  </p:tgtEl>
                </p:cond>
              </p:nextCondLst>
            </p:seq>
            <p:seq concurrent="1" nextAc="seek">
              <p:cTn id="905" restart="whenNotActive" fill="hold" evtFilter="cancelBubble" nodeType="interactiveSeq">
                <p:stCondLst>
                  <p:cond evt="onClick" delay="0">
                    <p:tgtEl>
                      <p:spTgt spid="465"/>
                    </p:tgtEl>
                  </p:cond>
                </p:stCondLst>
                <p:endSync evt="end" delay="0">
                  <p:rtn val="all"/>
                </p:endSync>
                <p:childTnLst>
                  <p:par>
                    <p:cTn id="906" fill="hold">
                      <p:stCondLst>
                        <p:cond delay="0"/>
                      </p:stCondLst>
                      <p:childTnLst>
                        <p:par>
                          <p:cTn id="907" fill="hold">
                            <p:stCondLst>
                              <p:cond delay="0"/>
                            </p:stCondLst>
                            <p:childTnLst>
                              <p:par>
                                <p:cTn id="908" presetID="1" presetClass="exit" presetSubtype="0" fill="hold" grpId="1" nodeType="clickEffect">
                                  <p:stCondLst>
                                    <p:cond delay="0"/>
                                  </p:stCondLst>
                                  <p:childTnLst>
                                    <p:set>
                                      <p:cBhvr>
                                        <p:cTn id="909" dur="1" fill="hold">
                                          <p:stCondLst>
                                            <p:cond delay="0"/>
                                          </p:stCondLst>
                                        </p:cTn>
                                        <p:tgtEl>
                                          <p:spTgt spid="465"/>
                                        </p:tgtEl>
                                        <p:attrNameLst>
                                          <p:attrName>style.visibility</p:attrName>
                                        </p:attrNameLst>
                                      </p:cBhvr>
                                      <p:to>
                                        <p:strVal val="hidden"/>
                                      </p:to>
                                    </p:set>
                                  </p:childTnLst>
                                </p:cTn>
                              </p:par>
                            </p:childTnLst>
                          </p:cTn>
                        </p:par>
                      </p:childTnLst>
                    </p:cTn>
                  </p:par>
                </p:childTnLst>
              </p:cTn>
              <p:nextCondLst>
                <p:cond evt="onClick" delay="0">
                  <p:tgtEl>
                    <p:spTgt spid="465"/>
                  </p:tgtEl>
                </p:cond>
              </p:nextCondLst>
            </p:seq>
            <p:seq concurrent="1" nextAc="seek">
              <p:cTn id="910" restart="whenNotActive" fill="hold" evtFilter="cancelBubble" nodeType="interactiveSeq">
                <p:stCondLst>
                  <p:cond evt="onClick" delay="0">
                    <p:tgtEl>
                      <p:spTgt spid="466"/>
                    </p:tgtEl>
                  </p:cond>
                </p:stCondLst>
                <p:endSync evt="end" delay="0">
                  <p:rtn val="all"/>
                </p:endSync>
                <p:childTnLst>
                  <p:par>
                    <p:cTn id="911" fill="hold">
                      <p:stCondLst>
                        <p:cond delay="0"/>
                      </p:stCondLst>
                      <p:childTnLst>
                        <p:par>
                          <p:cTn id="912" fill="hold">
                            <p:stCondLst>
                              <p:cond delay="0"/>
                            </p:stCondLst>
                            <p:childTnLst>
                              <p:par>
                                <p:cTn id="913" presetID="1" presetClass="exit" presetSubtype="0" fill="hold" grpId="1" nodeType="clickEffect">
                                  <p:stCondLst>
                                    <p:cond delay="0"/>
                                  </p:stCondLst>
                                  <p:childTnLst>
                                    <p:set>
                                      <p:cBhvr>
                                        <p:cTn id="914" dur="1" fill="hold">
                                          <p:stCondLst>
                                            <p:cond delay="0"/>
                                          </p:stCondLst>
                                        </p:cTn>
                                        <p:tgtEl>
                                          <p:spTgt spid="466"/>
                                        </p:tgtEl>
                                        <p:attrNameLst>
                                          <p:attrName>style.visibility</p:attrName>
                                        </p:attrNameLst>
                                      </p:cBhvr>
                                      <p:to>
                                        <p:strVal val="hidden"/>
                                      </p:to>
                                    </p:set>
                                  </p:childTnLst>
                                </p:cTn>
                              </p:par>
                            </p:childTnLst>
                          </p:cTn>
                        </p:par>
                      </p:childTnLst>
                    </p:cTn>
                  </p:par>
                </p:childTnLst>
              </p:cTn>
              <p:nextCondLst>
                <p:cond evt="onClick" delay="0">
                  <p:tgtEl>
                    <p:spTgt spid="466"/>
                  </p:tgtEl>
                </p:cond>
              </p:nextCondLst>
            </p:seq>
            <p:seq concurrent="1" nextAc="seek">
              <p:cTn id="915" restart="whenNotActive" fill="hold" evtFilter="cancelBubble" nodeType="interactiveSeq">
                <p:stCondLst>
                  <p:cond evt="onClick" delay="0">
                    <p:tgtEl>
                      <p:spTgt spid="467"/>
                    </p:tgtEl>
                  </p:cond>
                </p:stCondLst>
                <p:endSync evt="end" delay="0">
                  <p:rtn val="all"/>
                </p:endSync>
                <p:childTnLst>
                  <p:par>
                    <p:cTn id="916" fill="hold">
                      <p:stCondLst>
                        <p:cond delay="0"/>
                      </p:stCondLst>
                      <p:childTnLst>
                        <p:par>
                          <p:cTn id="917" fill="hold">
                            <p:stCondLst>
                              <p:cond delay="0"/>
                            </p:stCondLst>
                            <p:childTnLst>
                              <p:par>
                                <p:cTn id="918" presetID="1" presetClass="exit" presetSubtype="0" fill="hold" grpId="1" nodeType="clickEffect">
                                  <p:stCondLst>
                                    <p:cond delay="0"/>
                                  </p:stCondLst>
                                  <p:childTnLst>
                                    <p:set>
                                      <p:cBhvr>
                                        <p:cTn id="919" dur="1" fill="hold">
                                          <p:stCondLst>
                                            <p:cond delay="0"/>
                                          </p:stCondLst>
                                        </p:cTn>
                                        <p:tgtEl>
                                          <p:spTgt spid="467"/>
                                        </p:tgtEl>
                                        <p:attrNameLst>
                                          <p:attrName>style.visibility</p:attrName>
                                        </p:attrNameLst>
                                      </p:cBhvr>
                                      <p:to>
                                        <p:strVal val="hidden"/>
                                      </p:to>
                                    </p:set>
                                  </p:childTnLst>
                                </p:cTn>
                              </p:par>
                            </p:childTnLst>
                          </p:cTn>
                        </p:par>
                      </p:childTnLst>
                    </p:cTn>
                  </p:par>
                </p:childTnLst>
              </p:cTn>
              <p:nextCondLst>
                <p:cond evt="onClick" delay="0">
                  <p:tgtEl>
                    <p:spTgt spid="467"/>
                  </p:tgtEl>
                </p:cond>
              </p:nextCondLst>
            </p:seq>
            <p:seq concurrent="1" nextAc="seek">
              <p:cTn id="920" restart="whenNotActive" fill="hold" evtFilter="cancelBubble" nodeType="interactiveSeq">
                <p:stCondLst>
                  <p:cond evt="onClick" delay="0">
                    <p:tgtEl>
                      <p:spTgt spid="468"/>
                    </p:tgtEl>
                  </p:cond>
                </p:stCondLst>
                <p:endSync evt="end" delay="0">
                  <p:rtn val="all"/>
                </p:endSync>
                <p:childTnLst>
                  <p:par>
                    <p:cTn id="921" fill="hold">
                      <p:stCondLst>
                        <p:cond delay="0"/>
                      </p:stCondLst>
                      <p:childTnLst>
                        <p:par>
                          <p:cTn id="922" fill="hold">
                            <p:stCondLst>
                              <p:cond delay="0"/>
                            </p:stCondLst>
                            <p:childTnLst>
                              <p:par>
                                <p:cTn id="923" presetID="1" presetClass="exit" presetSubtype="0" fill="hold" grpId="1" nodeType="clickEffect">
                                  <p:stCondLst>
                                    <p:cond delay="0"/>
                                  </p:stCondLst>
                                  <p:childTnLst>
                                    <p:set>
                                      <p:cBhvr>
                                        <p:cTn id="924" dur="1" fill="hold">
                                          <p:stCondLst>
                                            <p:cond delay="0"/>
                                          </p:stCondLst>
                                        </p:cTn>
                                        <p:tgtEl>
                                          <p:spTgt spid="468"/>
                                        </p:tgtEl>
                                        <p:attrNameLst>
                                          <p:attrName>style.visibility</p:attrName>
                                        </p:attrNameLst>
                                      </p:cBhvr>
                                      <p:to>
                                        <p:strVal val="hidden"/>
                                      </p:to>
                                    </p:set>
                                  </p:childTnLst>
                                </p:cTn>
                              </p:par>
                            </p:childTnLst>
                          </p:cTn>
                        </p:par>
                      </p:childTnLst>
                    </p:cTn>
                  </p:par>
                </p:childTnLst>
              </p:cTn>
              <p:nextCondLst>
                <p:cond evt="onClick" delay="0">
                  <p:tgtEl>
                    <p:spTgt spid="468"/>
                  </p:tgtEl>
                </p:cond>
              </p:nextCondLst>
            </p:seq>
            <p:seq concurrent="1" nextAc="seek">
              <p:cTn id="925" restart="whenNotActive" fill="hold" evtFilter="cancelBubble" nodeType="interactiveSeq">
                <p:stCondLst>
                  <p:cond evt="onClick" delay="0">
                    <p:tgtEl>
                      <p:spTgt spid="469"/>
                    </p:tgtEl>
                  </p:cond>
                </p:stCondLst>
                <p:endSync evt="end" delay="0">
                  <p:rtn val="all"/>
                </p:endSync>
                <p:childTnLst>
                  <p:par>
                    <p:cTn id="926" fill="hold">
                      <p:stCondLst>
                        <p:cond delay="0"/>
                      </p:stCondLst>
                      <p:childTnLst>
                        <p:par>
                          <p:cTn id="927" fill="hold">
                            <p:stCondLst>
                              <p:cond delay="0"/>
                            </p:stCondLst>
                            <p:childTnLst>
                              <p:par>
                                <p:cTn id="928" presetID="1" presetClass="exit" presetSubtype="0" fill="hold" grpId="1" nodeType="clickEffect">
                                  <p:stCondLst>
                                    <p:cond delay="0"/>
                                  </p:stCondLst>
                                  <p:childTnLst>
                                    <p:set>
                                      <p:cBhvr>
                                        <p:cTn id="929" dur="1" fill="hold">
                                          <p:stCondLst>
                                            <p:cond delay="0"/>
                                          </p:stCondLst>
                                        </p:cTn>
                                        <p:tgtEl>
                                          <p:spTgt spid="469"/>
                                        </p:tgtEl>
                                        <p:attrNameLst>
                                          <p:attrName>style.visibility</p:attrName>
                                        </p:attrNameLst>
                                      </p:cBhvr>
                                      <p:to>
                                        <p:strVal val="hidden"/>
                                      </p:to>
                                    </p:set>
                                  </p:childTnLst>
                                </p:cTn>
                              </p:par>
                            </p:childTnLst>
                          </p:cTn>
                        </p:par>
                      </p:childTnLst>
                    </p:cTn>
                  </p:par>
                </p:childTnLst>
              </p:cTn>
              <p:nextCondLst>
                <p:cond evt="onClick" delay="0">
                  <p:tgtEl>
                    <p:spTgt spid="469"/>
                  </p:tgtEl>
                </p:cond>
              </p:nextCondLst>
            </p:seq>
            <p:seq concurrent="1" nextAc="seek">
              <p:cTn id="930" restart="whenNotActive" fill="hold" evtFilter="cancelBubble" nodeType="interactiveSeq">
                <p:stCondLst>
                  <p:cond evt="onClick" delay="0">
                    <p:tgtEl>
                      <p:spTgt spid="479"/>
                    </p:tgtEl>
                  </p:cond>
                </p:stCondLst>
                <p:endSync evt="end" delay="0">
                  <p:rtn val="all"/>
                </p:endSync>
                <p:childTnLst>
                  <p:par>
                    <p:cTn id="931" fill="hold">
                      <p:stCondLst>
                        <p:cond delay="0"/>
                      </p:stCondLst>
                      <p:childTnLst>
                        <p:par>
                          <p:cTn id="932" fill="hold">
                            <p:stCondLst>
                              <p:cond delay="0"/>
                            </p:stCondLst>
                            <p:childTnLst>
                              <p:par>
                                <p:cTn id="933" presetID="1" presetClass="entr" presetSubtype="0" fill="hold" grpId="0" nodeType="clickEffect">
                                  <p:stCondLst>
                                    <p:cond delay="0"/>
                                  </p:stCondLst>
                                  <p:childTnLst>
                                    <p:set>
                                      <p:cBhvr>
                                        <p:cTn id="934" dur="1" fill="hold">
                                          <p:stCondLst>
                                            <p:cond delay="0"/>
                                          </p:stCondLst>
                                        </p:cTn>
                                        <p:tgtEl>
                                          <p:spTgt spid="484"/>
                                        </p:tgtEl>
                                        <p:attrNameLst>
                                          <p:attrName>style.visibility</p:attrName>
                                        </p:attrNameLst>
                                      </p:cBhvr>
                                      <p:to>
                                        <p:strVal val="visible"/>
                                      </p:to>
                                    </p:set>
                                  </p:childTnLst>
                                </p:cTn>
                              </p:par>
                            </p:childTnLst>
                          </p:cTn>
                        </p:par>
                      </p:childTnLst>
                    </p:cTn>
                  </p:par>
                </p:childTnLst>
              </p:cTn>
              <p:nextCondLst>
                <p:cond evt="onClick" delay="0">
                  <p:tgtEl>
                    <p:spTgt spid="479"/>
                  </p:tgtEl>
                </p:cond>
              </p:nextCondLst>
            </p:seq>
            <p:seq concurrent="1" nextAc="seek">
              <p:cTn id="935" restart="whenNotActive" fill="hold" evtFilter="cancelBubble" nodeType="interactiveSeq">
                <p:stCondLst>
                  <p:cond evt="onClick" delay="0">
                    <p:tgtEl>
                      <p:spTgt spid="484"/>
                    </p:tgtEl>
                  </p:cond>
                </p:stCondLst>
                <p:endSync evt="end" delay="0">
                  <p:rtn val="all"/>
                </p:endSync>
                <p:childTnLst>
                  <p:par>
                    <p:cTn id="936" fill="hold">
                      <p:stCondLst>
                        <p:cond delay="0"/>
                      </p:stCondLst>
                      <p:childTnLst>
                        <p:par>
                          <p:cTn id="937" fill="hold">
                            <p:stCondLst>
                              <p:cond delay="0"/>
                            </p:stCondLst>
                            <p:childTnLst>
                              <p:par>
                                <p:cTn id="938" presetID="1" presetClass="exit" presetSubtype="0" fill="hold" grpId="1" nodeType="clickEffect">
                                  <p:stCondLst>
                                    <p:cond delay="0"/>
                                  </p:stCondLst>
                                  <p:childTnLst>
                                    <p:set>
                                      <p:cBhvr>
                                        <p:cTn id="939" dur="1" fill="hold">
                                          <p:stCondLst>
                                            <p:cond delay="0"/>
                                          </p:stCondLst>
                                        </p:cTn>
                                        <p:tgtEl>
                                          <p:spTgt spid="484"/>
                                        </p:tgtEl>
                                        <p:attrNameLst>
                                          <p:attrName>style.visibility</p:attrName>
                                        </p:attrNameLst>
                                      </p:cBhvr>
                                      <p:to>
                                        <p:strVal val="hidden"/>
                                      </p:to>
                                    </p:set>
                                  </p:childTnLst>
                                </p:cTn>
                              </p:par>
                            </p:childTnLst>
                          </p:cTn>
                        </p:par>
                      </p:childTnLst>
                    </p:cTn>
                  </p:par>
                </p:childTnLst>
              </p:cTn>
              <p:nextCondLst>
                <p:cond evt="onClick" delay="0">
                  <p:tgtEl>
                    <p:spTgt spid="484"/>
                  </p:tgtEl>
                </p:cond>
              </p:nextCondLst>
            </p:seq>
            <p:seq concurrent="1" nextAc="seek">
              <p:cTn id="940" restart="whenNotActive" fill="hold" evtFilter="cancelBubble" nodeType="interactiveSeq">
                <p:stCondLst>
                  <p:cond evt="onClick" delay="0">
                    <p:tgtEl>
                      <p:spTgt spid="268"/>
                    </p:tgtEl>
                  </p:cond>
                </p:stCondLst>
                <p:endSync evt="end" delay="0">
                  <p:rtn val="all"/>
                </p:endSync>
                <p:childTnLst>
                  <p:par>
                    <p:cTn id="941" fill="hold">
                      <p:stCondLst>
                        <p:cond delay="0"/>
                      </p:stCondLst>
                      <p:childTnLst>
                        <p:par>
                          <p:cTn id="942" fill="hold">
                            <p:stCondLst>
                              <p:cond delay="0"/>
                            </p:stCondLst>
                            <p:childTnLst>
                              <p:par>
                                <p:cTn id="943" presetID="1" presetClass="entr" presetSubtype="0" fill="hold" nodeType="clickEffect">
                                  <p:stCondLst>
                                    <p:cond delay="0"/>
                                  </p:stCondLst>
                                  <p:childTnLst>
                                    <p:set>
                                      <p:cBhvr>
                                        <p:cTn id="944" dur="1" fill="hold">
                                          <p:stCondLst>
                                            <p:cond delay="0"/>
                                          </p:stCondLst>
                                        </p:cTn>
                                        <p:tgtEl>
                                          <p:spTgt spid="251"/>
                                        </p:tgtEl>
                                        <p:attrNameLst>
                                          <p:attrName>style.visibility</p:attrName>
                                        </p:attrNameLst>
                                      </p:cBhvr>
                                      <p:to>
                                        <p:strVal val="visible"/>
                                      </p:to>
                                    </p:set>
                                  </p:childTnLst>
                                </p:cTn>
                              </p:par>
                              <p:par>
                                <p:cTn id="945" presetID="8" presetClass="emph" presetSubtype="0" fill="hold" nodeType="withEffect">
                                  <p:stCondLst>
                                    <p:cond delay="0"/>
                                  </p:stCondLst>
                                  <p:childTnLst>
                                    <p:animRot by="21600000">
                                      <p:cBhvr>
                                        <p:cTn id="946" dur="1000" fill="hold"/>
                                        <p:tgtEl>
                                          <p:spTgt spid="251"/>
                                        </p:tgtEl>
                                        <p:attrNameLst>
                                          <p:attrName>r</p:attrName>
                                        </p:attrNameLst>
                                      </p:cBhvr>
                                    </p:animRot>
                                  </p:childTnLst>
                                </p:cTn>
                              </p:par>
                              <p:par>
                                <p:cTn id="947" presetID="1" presetClass="exit" presetSubtype="0" fill="hold" nodeType="withEffect">
                                  <p:stCondLst>
                                    <p:cond delay="0"/>
                                  </p:stCondLst>
                                  <p:childTnLst>
                                    <p:set>
                                      <p:cBhvr>
                                        <p:cTn id="948" dur="1" fill="hold">
                                          <p:stCondLst>
                                            <p:cond delay="0"/>
                                          </p:stCondLst>
                                        </p:cTn>
                                        <p:tgtEl>
                                          <p:spTgt spid="239"/>
                                        </p:tgtEl>
                                        <p:attrNameLst>
                                          <p:attrName>style.visibility</p:attrName>
                                        </p:attrNameLst>
                                      </p:cBhvr>
                                      <p:to>
                                        <p:strVal val="hidden"/>
                                      </p:to>
                                    </p:set>
                                  </p:childTnLst>
                                </p:cTn>
                              </p:par>
                              <p:par>
                                <p:cTn id="949" presetID="1" presetClass="exit" presetSubtype="0" fill="hold" nodeType="withEffect">
                                  <p:stCondLst>
                                    <p:cond delay="0"/>
                                  </p:stCondLst>
                                  <p:childTnLst>
                                    <p:set>
                                      <p:cBhvr>
                                        <p:cTn id="950" dur="1" fill="hold">
                                          <p:stCondLst>
                                            <p:cond delay="0"/>
                                          </p:stCondLst>
                                        </p:cTn>
                                        <p:tgtEl>
                                          <p:spTgt spid="240"/>
                                        </p:tgtEl>
                                        <p:attrNameLst>
                                          <p:attrName>style.visibility</p:attrName>
                                        </p:attrNameLst>
                                      </p:cBhvr>
                                      <p:to>
                                        <p:strVal val="hidden"/>
                                      </p:to>
                                    </p:set>
                                  </p:childTnLst>
                                </p:cTn>
                              </p:par>
                              <p:par>
                                <p:cTn id="951" presetID="1" presetClass="exit" presetSubtype="0" fill="hold" nodeType="withEffect">
                                  <p:stCondLst>
                                    <p:cond delay="0"/>
                                  </p:stCondLst>
                                  <p:childTnLst>
                                    <p:set>
                                      <p:cBhvr>
                                        <p:cTn id="952" dur="1" fill="hold">
                                          <p:stCondLst>
                                            <p:cond delay="0"/>
                                          </p:stCondLst>
                                        </p:cTn>
                                        <p:tgtEl>
                                          <p:spTgt spid="247"/>
                                        </p:tgtEl>
                                        <p:attrNameLst>
                                          <p:attrName>style.visibility</p:attrName>
                                        </p:attrNameLst>
                                      </p:cBhvr>
                                      <p:to>
                                        <p:strVal val="hidden"/>
                                      </p:to>
                                    </p:set>
                                  </p:childTnLst>
                                </p:cTn>
                              </p:par>
                              <p:par>
                                <p:cTn id="953" presetID="1" presetClass="exit" presetSubtype="0" fill="hold" nodeType="withEffect">
                                  <p:stCondLst>
                                    <p:cond delay="0"/>
                                  </p:stCondLst>
                                  <p:childTnLst>
                                    <p:set>
                                      <p:cBhvr>
                                        <p:cTn id="954" dur="1" fill="hold">
                                          <p:stCondLst>
                                            <p:cond delay="0"/>
                                          </p:stCondLst>
                                        </p:cTn>
                                        <p:tgtEl>
                                          <p:spTgt spid="248"/>
                                        </p:tgtEl>
                                        <p:attrNameLst>
                                          <p:attrName>style.visibility</p:attrName>
                                        </p:attrNameLst>
                                      </p:cBhvr>
                                      <p:to>
                                        <p:strVal val="hidden"/>
                                      </p:to>
                                    </p:set>
                                  </p:childTnLst>
                                </p:cTn>
                              </p:par>
                              <p:par>
                                <p:cTn id="955" presetID="1" presetClass="exit" presetSubtype="0" fill="hold" nodeType="withEffect">
                                  <p:stCondLst>
                                    <p:cond delay="0"/>
                                  </p:stCondLst>
                                  <p:childTnLst>
                                    <p:set>
                                      <p:cBhvr>
                                        <p:cTn id="956" dur="1" fill="hold">
                                          <p:stCondLst>
                                            <p:cond delay="0"/>
                                          </p:stCondLst>
                                        </p:cTn>
                                        <p:tgtEl>
                                          <p:spTgt spid="249"/>
                                        </p:tgtEl>
                                        <p:attrNameLst>
                                          <p:attrName>style.visibility</p:attrName>
                                        </p:attrNameLst>
                                      </p:cBhvr>
                                      <p:to>
                                        <p:strVal val="hidden"/>
                                      </p:to>
                                    </p:set>
                                  </p:childTnLst>
                                </p:cTn>
                              </p:par>
                              <p:par>
                                <p:cTn id="957" presetID="1" presetClass="exit" presetSubtype="0" fill="hold" nodeType="withEffect">
                                  <p:stCondLst>
                                    <p:cond delay="0"/>
                                  </p:stCondLst>
                                  <p:childTnLst>
                                    <p:set>
                                      <p:cBhvr>
                                        <p:cTn id="958" dur="1" fill="hold">
                                          <p:stCondLst>
                                            <p:cond delay="0"/>
                                          </p:stCondLst>
                                        </p:cTn>
                                        <p:tgtEl>
                                          <p:spTgt spid="250"/>
                                        </p:tgtEl>
                                        <p:attrNameLst>
                                          <p:attrName>style.visibility</p:attrName>
                                        </p:attrNameLst>
                                      </p:cBhvr>
                                      <p:to>
                                        <p:strVal val="hidden"/>
                                      </p:to>
                                    </p:set>
                                  </p:childTnLst>
                                </p:cTn>
                              </p:par>
                            </p:childTnLst>
                          </p:cTn>
                        </p:par>
                        <p:par>
                          <p:cTn id="959" fill="hold">
                            <p:stCondLst>
                              <p:cond delay="1000"/>
                            </p:stCondLst>
                            <p:childTnLst>
                              <p:par>
                                <p:cTn id="960" presetID="1" presetClass="entr" presetSubtype="0" fill="hold" nodeType="afterEffect">
                                  <p:stCondLst>
                                    <p:cond delay="0"/>
                                  </p:stCondLst>
                                  <p:childTnLst>
                                    <p:set>
                                      <p:cBhvr>
                                        <p:cTn id="961" dur="1" fill="hold">
                                          <p:stCondLst>
                                            <p:cond delay="0"/>
                                          </p:stCondLst>
                                        </p:cTn>
                                        <p:tgtEl>
                                          <p:spTgt spid="239"/>
                                        </p:tgtEl>
                                        <p:attrNameLst>
                                          <p:attrName>style.visibility</p:attrName>
                                        </p:attrNameLst>
                                      </p:cBhvr>
                                      <p:to>
                                        <p:strVal val="visible"/>
                                      </p:to>
                                    </p:set>
                                  </p:childTnLst>
                                </p:cTn>
                              </p:par>
                              <p:par>
                                <p:cTn id="962" presetID="1" presetClass="exit" presetSubtype="0" fill="hold" nodeType="withEffect">
                                  <p:stCondLst>
                                    <p:cond delay="0"/>
                                  </p:stCondLst>
                                  <p:childTnLst>
                                    <p:set>
                                      <p:cBhvr>
                                        <p:cTn id="963"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68"/>
                  </p:tgtEl>
                </p:cond>
              </p:nextCondLst>
            </p:seq>
            <p:seq concurrent="1" nextAc="seek">
              <p:cTn id="964" restart="whenNotActive" fill="hold" evtFilter="cancelBubble" nodeType="interactiveSeq">
                <p:stCondLst>
                  <p:cond evt="onClick" delay="0">
                    <p:tgtEl>
                      <p:spTgt spid="252"/>
                    </p:tgtEl>
                  </p:cond>
                </p:stCondLst>
                <p:endSync evt="end" delay="0">
                  <p:rtn val="all"/>
                </p:endSync>
                <p:childTnLst>
                  <p:par>
                    <p:cTn id="965" fill="hold">
                      <p:stCondLst>
                        <p:cond delay="0"/>
                      </p:stCondLst>
                      <p:childTnLst>
                        <p:par>
                          <p:cTn id="966" fill="hold">
                            <p:stCondLst>
                              <p:cond delay="0"/>
                            </p:stCondLst>
                            <p:childTnLst>
                              <p:par>
                                <p:cTn id="967" presetID="1" presetClass="entr" presetSubtype="0" fill="hold" nodeType="clickEffect">
                                  <p:stCondLst>
                                    <p:cond delay="0"/>
                                  </p:stCondLst>
                                  <p:childTnLst>
                                    <p:set>
                                      <p:cBhvr>
                                        <p:cTn id="968" dur="1" fill="hold">
                                          <p:stCondLst>
                                            <p:cond delay="0"/>
                                          </p:stCondLst>
                                        </p:cTn>
                                        <p:tgtEl>
                                          <p:spTgt spid="251"/>
                                        </p:tgtEl>
                                        <p:attrNameLst>
                                          <p:attrName>style.visibility</p:attrName>
                                        </p:attrNameLst>
                                      </p:cBhvr>
                                      <p:to>
                                        <p:strVal val="visible"/>
                                      </p:to>
                                    </p:set>
                                  </p:childTnLst>
                                </p:cTn>
                              </p:par>
                              <p:par>
                                <p:cTn id="969" presetID="8" presetClass="emph" presetSubtype="0" fill="hold" nodeType="withEffect">
                                  <p:stCondLst>
                                    <p:cond delay="0"/>
                                  </p:stCondLst>
                                  <p:childTnLst>
                                    <p:animRot by="21600000">
                                      <p:cBhvr>
                                        <p:cTn id="970" dur="1000" fill="hold"/>
                                        <p:tgtEl>
                                          <p:spTgt spid="251"/>
                                        </p:tgtEl>
                                        <p:attrNameLst>
                                          <p:attrName>r</p:attrName>
                                        </p:attrNameLst>
                                      </p:cBhvr>
                                    </p:animRot>
                                  </p:childTnLst>
                                </p:cTn>
                              </p:par>
                              <p:par>
                                <p:cTn id="971" presetID="1" presetClass="exit" presetSubtype="0" fill="hold" nodeType="withEffect">
                                  <p:stCondLst>
                                    <p:cond delay="0"/>
                                  </p:stCondLst>
                                  <p:childTnLst>
                                    <p:set>
                                      <p:cBhvr>
                                        <p:cTn id="972" dur="1" fill="hold">
                                          <p:stCondLst>
                                            <p:cond delay="0"/>
                                          </p:stCondLst>
                                        </p:cTn>
                                        <p:tgtEl>
                                          <p:spTgt spid="250"/>
                                        </p:tgtEl>
                                        <p:attrNameLst>
                                          <p:attrName>style.visibility</p:attrName>
                                        </p:attrNameLst>
                                      </p:cBhvr>
                                      <p:to>
                                        <p:strVal val="hidden"/>
                                      </p:to>
                                    </p:set>
                                  </p:childTnLst>
                                </p:cTn>
                              </p:par>
                              <p:par>
                                <p:cTn id="973" presetID="1" presetClass="exit" presetSubtype="0" fill="hold" nodeType="withEffect">
                                  <p:stCondLst>
                                    <p:cond delay="0"/>
                                  </p:stCondLst>
                                  <p:childTnLst>
                                    <p:set>
                                      <p:cBhvr>
                                        <p:cTn id="974" dur="1" fill="hold">
                                          <p:stCondLst>
                                            <p:cond delay="0"/>
                                          </p:stCondLst>
                                        </p:cTn>
                                        <p:tgtEl>
                                          <p:spTgt spid="239"/>
                                        </p:tgtEl>
                                        <p:attrNameLst>
                                          <p:attrName>style.visibility</p:attrName>
                                        </p:attrNameLst>
                                      </p:cBhvr>
                                      <p:to>
                                        <p:strVal val="hidden"/>
                                      </p:to>
                                    </p:set>
                                  </p:childTnLst>
                                </p:cTn>
                              </p:par>
                              <p:par>
                                <p:cTn id="975" presetID="1" presetClass="exit" presetSubtype="0" fill="hold" nodeType="withEffect">
                                  <p:stCondLst>
                                    <p:cond delay="0"/>
                                  </p:stCondLst>
                                  <p:childTnLst>
                                    <p:set>
                                      <p:cBhvr>
                                        <p:cTn id="976" dur="1" fill="hold">
                                          <p:stCondLst>
                                            <p:cond delay="0"/>
                                          </p:stCondLst>
                                        </p:cTn>
                                        <p:tgtEl>
                                          <p:spTgt spid="240"/>
                                        </p:tgtEl>
                                        <p:attrNameLst>
                                          <p:attrName>style.visibility</p:attrName>
                                        </p:attrNameLst>
                                      </p:cBhvr>
                                      <p:to>
                                        <p:strVal val="hidden"/>
                                      </p:to>
                                    </p:set>
                                  </p:childTnLst>
                                </p:cTn>
                              </p:par>
                              <p:par>
                                <p:cTn id="977" presetID="1" presetClass="exit" presetSubtype="0" fill="hold" nodeType="withEffect">
                                  <p:stCondLst>
                                    <p:cond delay="0"/>
                                  </p:stCondLst>
                                  <p:childTnLst>
                                    <p:set>
                                      <p:cBhvr>
                                        <p:cTn id="978" dur="1" fill="hold">
                                          <p:stCondLst>
                                            <p:cond delay="0"/>
                                          </p:stCondLst>
                                        </p:cTn>
                                        <p:tgtEl>
                                          <p:spTgt spid="247"/>
                                        </p:tgtEl>
                                        <p:attrNameLst>
                                          <p:attrName>style.visibility</p:attrName>
                                        </p:attrNameLst>
                                      </p:cBhvr>
                                      <p:to>
                                        <p:strVal val="hidden"/>
                                      </p:to>
                                    </p:set>
                                  </p:childTnLst>
                                </p:cTn>
                              </p:par>
                              <p:par>
                                <p:cTn id="979" presetID="1" presetClass="exit" presetSubtype="0" fill="hold" nodeType="withEffect">
                                  <p:stCondLst>
                                    <p:cond delay="0"/>
                                  </p:stCondLst>
                                  <p:childTnLst>
                                    <p:set>
                                      <p:cBhvr>
                                        <p:cTn id="980" dur="1" fill="hold">
                                          <p:stCondLst>
                                            <p:cond delay="0"/>
                                          </p:stCondLst>
                                        </p:cTn>
                                        <p:tgtEl>
                                          <p:spTgt spid="248"/>
                                        </p:tgtEl>
                                        <p:attrNameLst>
                                          <p:attrName>style.visibility</p:attrName>
                                        </p:attrNameLst>
                                      </p:cBhvr>
                                      <p:to>
                                        <p:strVal val="hidden"/>
                                      </p:to>
                                    </p:set>
                                  </p:childTnLst>
                                </p:cTn>
                              </p:par>
                              <p:par>
                                <p:cTn id="981" presetID="1" presetClass="exit" presetSubtype="0" fill="hold" nodeType="withEffect">
                                  <p:stCondLst>
                                    <p:cond delay="0"/>
                                  </p:stCondLst>
                                  <p:childTnLst>
                                    <p:set>
                                      <p:cBhvr>
                                        <p:cTn id="982" dur="1" fill="hold">
                                          <p:stCondLst>
                                            <p:cond delay="0"/>
                                          </p:stCondLst>
                                        </p:cTn>
                                        <p:tgtEl>
                                          <p:spTgt spid="249"/>
                                        </p:tgtEl>
                                        <p:attrNameLst>
                                          <p:attrName>style.visibility</p:attrName>
                                        </p:attrNameLst>
                                      </p:cBhvr>
                                      <p:to>
                                        <p:strVal val="hidden"/>
                                      </p:to>
                                    </p:set>
                                  </p:childTnLst>
                                </p:cTn>
                              </p:par>
                            </p:childTnLst>
                          </p:cTn>
                        </p:par>
                        <p:par>
                          <p:cTn id="983" fill="hold">
                            <p:stCondLst>
                              <p:cond delay="1000"/>
                            </p:stCondLst>
                            <p:childTnLst>
                              <p:par>
                                <p:cTn id="984" presetID="1" presetClass="entr" presetSubtype="0" fill="hold" nodeType="afterEffect">
                                  <p:stCondLst>
                                    <p:cond delay="0"/>
                                  </p:stCondLst>
                                  <p:childTnLst>
                                    <p:set>
                                      <p:cBhvr>
                                        <p:cTn id="985" dur="1" fill="hold">
                                          <p:stCondLst>
                                            <p:cond delay="0"/>
                                          </p:stCondLst>
                                        </p:cTn>
                                        <p:tgtEl>
                                          <p:spTgt spid="240"/>
                                        </p:tgtEl>
                                        <p:attrNameLst>
                                          <p:attrName>style.visibility</p:attrName>
                                        </p:attrNameLst>
                                      </p:cBhvr>
                                      <p:to>
                                        <p:strVal val="visible"/>
                                      </p:to>
                                    </p:set>
                                  </p:childTnLst>
                                </p:cTn>
                              </p:par>
                              <p:par>
                                <p:cTn id="986" presetID="1" presetClass="exit" presetSubtype="0" fill="hold" nodeType="withEffect">
                                  <p:stCondLst>
                                    <p:cond delay="0"/>
                                  </p:stCondLst>
                                  <p:childTnLst>
                                    <p:set>
                                      <p:cBhvr>
                                        <p:cTn id="987"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988" restart="whenNotActive" fill="hold" evtFilter="cancelBubble" nodeType="interactiveSeq">
                <p:stCondLst>
                  <p:cond evt="onClick" delay="0">
                    <p:tgtEl>
                      <p:spTgt spid="256"/>
                    </p:tgtEl>
                  </p:cond>
                </p:stCondLst>
                <p:endSync evt="end" delay="0">
                  <p:rtn val="all"/>
                </p:endSync>
                <p:childTnLst>
                  <p:par>
                    <p:cTn id="989" fill="hold">
                      <p:stCondLst>
                        <p:cond delay="0"/>
                      </p:stCondLst>
                      <p:childTnLst>
                        <p:par>
                          <p:cTn id="990" fill="hold">
                            <p:stCondLst>
                              <p:cond delay="0"/>
                            </p:stCondLst>
                            <p:childTnLst>
                              <p:par>
                                <p:cTn id="991" presetID="1" presetClass="entr" presetSubtype="0" fill="hold" nodeType="clickEffect">
                                  <p:stCondLst>
                                    <p:cond delay="0"/>
                                  </p:stCondLst>
                                  <p:childTnLst>
                                    <p:set>
                                      <p:cBhvr>
                                        <p:cTn id="992" dur="1" fill="hold">
                                          <p:stCondLst>
                                            <p:cond delay="0"/>
                                          </p:stCondLst>
                                        </p:cTn>
                                        <p:tgtEl>
                                          <p:spTgt spid="251"/>
                                        </p:tgtEl>
                                        <p:attrNameLst>
                                          <p:attrName>style.visibility</p:attrName>
                                        </p:attrNameLst>
                                      </p:cBhvr>
                                      <p:to>
                                        <p:strVal val="visible"/>
                                      </p:to>
                                    </p:set>
                                  </p:childTnLst>
                                </p:cTn>
                              </p:par>
                              <p:par>
                                <p:cTn id="993" presetID="8" presetClass="emph" presetSubtype="0" fill="hold" nodeType="withEffect">
                                  <p:stCondLst>
                                    <p:cond delay="0"/>
                                  </p:stCondLst>
                                  <p:childTnLst>
                                    <p:animRot by="21600000">
                                      <p:cBhvr>
                                        <p:cTn id="994" dur="1000" fill="hold"/>
                                        <p:tgtEl>
                                          <p:spTgt spid="251"/>
                                        </p:tgtEl>
                                        <p:attrNameLst>
                                          <p:attrName>r</p:attrName>
                                        </p:attrNameLst>
                                      </p:cBhvr>
                                    </p:animRot>
                                  </p:childTnLst>
                                </p:cTn>
                              </p:par>
                              <p:par>
                                <p:cTn id="995" presetID="1" presetClass="exit" presetSubtype="0" fill="hold" nodeType="withEffect">
                                  <p:stCondLst>
                                    <p:cond delay="0"/>
                                  </p:stCondLst>
                                  <p:childTnLst>
                                    <p:set>
                                      <p:cBhvr>
                                        <p:cTn id="996" dur="1" fill="hold">
                                          <p:stCondLst>
                                            <p:cond delay="0"/>
                                          </p:stCondLst>
                                        </p:cTn>
                                        <p:tgtEl>
                                          <p:spTgt spid="239"/>
                                        </p:tgtEl>
                                        <p:attrNameLst>
                                          <p:attrName>style.visibility</p:attrName>
                                        </p:attrNameLst>
                                      </p:cBhvr>
                                      <p:to>
                                        <p:strVal val="hidden"/>
                                      </p:to>
                                    </p:set>
                                  </p:childTnLst>
                                </p:cTn>
                              </p:par>
                              <p:par>
                                <p:cTn id="997" presetID="1" presetClass="exit" presetSubtype="0" fill="hold" nodeType="withEffect">
                                  <p:stCondLst>
                                    <p:cond delay="0"/>
                                  </p:stCondLst>
                                  <p:childTnLst>
                                    <p:set>
                                      <p:cBhvr>
                                        <p:cTn id="998" dur="1" fill="hold">
                                          <p:stCondLst>
                                            <p:cond delay="0"/>
                                          </p:stCondLst>
                                        </p:cTn>
                                        <p:tgtEl>
                                          <p:spTgt spid="240"/>
                                        </p:tgtEl>
                                        <p:attrNameLst>
                                          <p:attrName>style.visibility</p:attrName>
                                        </p:attrNameLst>
                                      </p:cBhvr>
                                      <p:to>
                                        <p:strVal val="hidden"/>
                                      </p:to>
                                    </p:set>
                                  </p:childTnLst>
                                </p:cTn>
                              </p:par>
                              <p:par>
                                <p:cTn id="999" presetID="1" presetClass="exit" presetSubtype="0" fill="hold" nodeType="withEffect">
                                  <p:stCondLst>
                                    <p:cond delay="0"/>
                                  </p:stCondLst>
                                  <p:childTnLst>
                                    <p:set>
                                      <p:cBhvr>
                                        <p:cTn id="1000" dur="1" fill="hold">
                                          <p:stCondLst>
                                            <p:cond delay="0"/>
                                          </p:stCondLst>
                                        </p:cTn>
                                        <p:tgtEl>
                                          <p:spTgt spid="247"/>
                                        </p:tgtEl>
                                        <p:attrNameLst>
                                          <p:attrName>style.visibility</p:attrName>
                                        </p:attrNameLst>
                                      </p:cBhvr>
                                      <p:to>
                                        <p:strVal val="hidden"/>
                                      </p:to>
                                    </p:set>
                                  </p:childTnLst>
                                </p:cTn>
                              </p:par>
                              <p:par>
                                <p:cTn id="1001" presetID="1" presetClass="exit" presetSubtype="0" fill="hold" nodeType="withEffect">
                                  <p:stCondLst>
                                    <p:cond delay="0"/>
                                  </p:stCondLst>
                                  <p:childTnLst>
                                    <p:set>
                                      <p:cBhvr>
                                        <p:cTn id="1002" dur="1" fill="hold">
                                          <p:stCondLst>
                                            <p:cond delay="0"/>
                                          </p:stCondLst>
                                        </p:cTn>
                                        <p:tgtEl>
                                          <p:spTgt spid="248"/>
                                        </p:tgtEl>
                                        <p:attrNameLst>
                                          <p:attrName>style.visibility</p:attrName>
                                        </p:attrNameLst>
                                      </p:cBhvr>
                                      <p:to>
                                        <p:strVal val="hidden"/>
                                      </p:to>
                                    </p:set>
                                  </p:childTnLst>
                                </p:cTn>
                              </p:par>
                              <p:par>
                                <p:cTn id="1003" presetID="1" presetClass="exit" presetSubtype="0" fill="hold" nodeType="withEffect">
                                  <p:stCondLst>
                                    <p:cond delay="0"/>
                                  </p:stCondLst>
                                  <p:childTnLst>
                                    <p:set>
                                      <p:cBhvr>
                                        <p:cTn id="1004" dur="1" fill="hold">
                                          <p:stCondLst>
                                            <p:cond delay="0"/>
                                          </p:stCondLst>
                                        </p:cTn>
                                        <p:tgtEl>
                                          <p:spTgt spid="249"/>
                                        </p:tgtEl>
                                        <p:attrNameLst>
                                          <p:attrName>style.visibility</p:attrName>
                                        </p:attrNameLst>
                                      </p:cBhvr>
                                      <p:to>
                                        <p:strVal val="hidden"/>
                                      </p:to>
                                    </p:set>
                                  </p:childTnLst>
                                </p:cTn>
                              </p:par>
                              <p:par>
                                <p:cTn id="1005" presetID="1" presetClass="exit" presetSubtype="0" fill="hold" nodeType="withEffect">
                                  <p:stCondLst>
                                    <p:cond delay="0"/>
                                  </p:stCondLst>
                                  <p:childTnLst>
                                    <p:set>
                                      <p:cBhvr>
                                        <p:cTn id="1006" dur="1" fill="hold">
                                          <p:stCondLst>
                                            <p:cond delay="0"/>
                                          </p:stCondLst>
                                        </p:cTn>
                                        <p:tgtEl>
                                          <p:spTgt spid="250"/>
                                        </p:tgtEl>
                                        <p:attrNameLst>
                                          <p:attrName>style.visibility</p:attrName>
                                        </p:attrNameLst>
                                      </p:cBhvr>
                                      <p:to>
                                        <p:strVal val="hidden"/>
                                      </p:to>
                                    </p:set>
                                  </p:childTnLst>
                                </p:cTn>
                              </p:par>
                            </p:childTnLst>
                          </p:cTn>
                        </p:par>
                        <p:par>
                          <p:cTn id="1007" fill="hold">
                            <p:stCondLst>
                              <p:cond delay="1000"/>
                            </p:stCondLst>
                            <p:childTnLst>
                              <p:par>
                                <p:cTn id="1008" presetID="1" presetClass="entr" presetSubtype="0" fill="hold" nodeType="afterEffect">
                                  <p:stCondLst>
                                    <p:cond delay="0"/>
                                  </p:stCondLst>
                                  <p:childTnLst>
                                    <p:set>
                                      <p:cBhvr>
                                        <p:cTn id="1009" dur="1" fill="hold">
                                          <p:stCondLst>
                                            <p:cond delay="0"/>
                                          </p:stCondLst>
                                        </p:cTn>
                                        <p:tgtEl>
                                          <p:spTgt spid="247"/>
                                        </p:tgtEl>
                                        <p:attrNameLst>
                                          <p:attrName>style.visibility</p:attrName>
                                        </p:attrNameLst>
                                      </p:cBhvr>
                                      <p:to>
                                        <p:strVal val="visible"/>
                                      </p:to>
                                    </p:set>
                                  </p:childTnLst>
                                </p:cTn>
                              </p:par>
                              <p:par>
                                <p:cTn id="1010" presetID="1" presetClass="exit" presetSubtype="0" fill="hold" nodeType="withEffect">
                                  <p:stCondLst>
                                    <p:cond delay="0"/>
                                  </p:stCondLst>
                                  <p:childTnLst>
                                    <p:set>
                                      <p:cBhvr>
                                        <p:cTn id="1011"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56"/>
                  </p:tgtEl>
                </p:cond>
              </p:nextCondLst>
            </p:seq>
            <p:seq concurrent="1" nextAc="seek">
              <p:cTn id="1012" restart="whenNotActive" fill="hold" evtFilter="cancelBubble" nodeType="interactiveSeq">
                <p:stCondLst>
                  <p:cond evt="onClick" delay="0">
                    <p:tgtEl>
                      <p:spTgt spid="272"/>
                    </p:tgtEl>
                  </p:cond>
                </p:stCondLst>
                <p:endSync evt="end" delay="0">
                  <p:rtn val="all"/>
                </p:endSync>
                <p:childTnLst>
                  <p:par>
                    <p:cTn id="1013" fill="hold">
                      <p:stCondLst>
                        <p:cond delay="0"/>
                      </p:stCondLst>
                      <p:childTnLst>
                        <p:par>
                          <p:cTn id="1014" fill="hold">
                            <p:stCondLst>
                              <p:cond delay="0"/>
                            </p:stCondLst>
                            <p:childTnLst>
                              <p:par>
                                <p:cTn id="1015" presetID="1" presetClass="entr" presetSubtype="0" fill="hold" nodeType="clickEffect">
                                  <p:stCondLst>
                                    <p:cond delay="0"/>
                                  </p:stCondLst>
                                  <p:childTnLst>
                                    <p:set>
                                      <p:cBhvr>
                                        <p:cTn id="1016" dur="1" fill="hold">
                                          <p:stCondLst>
                                            <p:cond delay="0"/>
                                          </p:stCondLst>
                                        </p:cTn>
                                        <p:tgtEl>
                                          <p:spTgt spid="251"/>
                                        </p:tgtEl>
                                        <p:attrNameLst>
                                          <p:attrName>style.visibility</p:attrName>
                                        </p:attrNameLst>
                                      </p:cBhvr>
                                      <p:to>
                                        <p:strVal val="visible"/>
                                      </p:to>
                                    </p:set>
                                  </p:childTnLst>
                                </p:cTn>
                              </p:par>
                              <p:par>
                                <p:cTn id="1017" presetID="8" presetClass="emph" presetSubtype="0" fill="hold" nodeType="withEffect">
                                  <p:stCondLst>
                                    <p:cond delay="0"/>
                                  </p:stCondLst>
                                  <p:childTnLst>
                                    <p:animRot by="21600000">
                                      <p:cBhvr>
                                        <p:cTn id="1018" dur="1000" fill="hold"/>
                                        <p:tgtEl>
                                          <p:spTgt spid="251"/>
                                        </p:tgtEl>
                                        <p:attrNameLst>
                                          <p:attrName>r</p:attrName>
                                        </p:attrNameLst>
                                      </p:cBhvr>
                                    </p:animRot>
                                  </p:childTnLst>
                                </p:cTn>
                              </p:par>
                              <p:par>
                                <p:cTn id="1019" presetID="1" presetClass="exit" presetSubtype="0" fill="hold" nodeType="withEffect">
                                  <p:stCondLst>
                                    <p:cond delay="0"/>
                                  </p:stCondLst>
                                  <p:childTnLst>
                                    <p:set>
                                      <p:cBhvr>
                                        <p:cTn id="1020" dur="1" fill="hold">
                                          <p:stCondLst>
                                            <p:cond delay="0"/>
                                          </p:stCondLst>
                                        </p:cTn>
                                        <p:tgtEl>
                                          <p:spTgt spid="239"/>
                                        </p:tgtEl>
                                        <p:attrNameLst>
                                          <p:attrName>style.visibility</p:attrName>
                                        </p:attrNameLst>
                                      </p:cBhvr>
                                      <p:to>
                                        <p:strVal val="hidden"/>
                                      </p:to>
                                    </p:set>
                                  </p:childTnLst>
                                </p:cTn>
                              </p:par>
                              <p:par>
                                <p:cTn id="1021" presetID="1" presetClass="exit" presetSubtype="0" fill="hold" nodeType="withEffect">
                                  <p:stCondLst>
                                    <p:cond delay="0"/>
                                  </p:stCondLst>
                                  <p:childTnLst>
                                    <p:set>
                                      <p:cBhvr>
                                        <p:cTn id="1022" dur="1" fill="hold">
                                          <p:stCondLst>
                                            <p:cond delay="0"/>
                                          </p:stCondLst>
                                        </p:cTn>
                                        <p:tgtEl>
                                          <p:spTgt spid="240"/>
                                        </p:tgtEl>
                                        <p:attrNameLst>
                                          <p:attrName>style.visibility</p:attrName>
                                        </p:attrNameLst>
                                      </p:cBhvr>
                                      <p:to>
                                        <p:strVal val="hidden"/>
                                      </p:to>
                                    </p:set>
                                  </p:childTnLst>
                                </p:cTn>
                              </p:par>
                              <p:par>
                                <p:cTn id="1023" presetID="1" presetClass="exit" presetSubtype="0" fill="hold" nodeType="withEffect">
                                  <p:stCondLst>
                                    <p:cond delay="0"/>
                                  </p:stCondLst>
                                  <p:childTnLst>
                                    <p:set>
                                      <p:cBhvr>
                                        <p:cTn id="1024" dur="1" fill="hold">
                                          <p:stCondLst>
                                            <p:cond delay="0"/>
                                          </p:stCondLst>
                                        </p:cTn>
                                        <p:tgtEl>
                                          <p:spTgt spid="247"/>
                                        </p:tgtEl>
                                        <p:attrNameLst>
                                          <p:attrName>style.visibility</p:attrName>
                                        </p:attrNameLst>
                                      </p:cBhvr>
                                      <p:to>
                                        <p:strVal val="hidden"/>
                                      </p:to>
                                    </p:set>
                                  </p:childTnLst>
                                </p:cTn>
                              </p:par>
                              <p:par>
                                <p:cTn id="1025" presetID="1" presetClass="exit" presetSubtype="0" fill="hold" nodeType="withEffect">
                                  <p:stCondLst>
                                    <p:cond delay="0"/>
                                  </p:stCondLst>
                                  <p:childTnLst>
                                    <p:set>
                                      <p:cBhvr>
                                        <p:cTn id="1026" dur="1" fill="hold">
                                          <p:stCondLst>
                                            <p:cond delay="0"/>
                                          </p:stCondLst>
                                        </p:cTn>
                                        <p:tgtEl>
                                          <p:spTgt spid="248"/>
                                        </p:tgtEl>
                                        <p:attrNameLst>
                                          <p:attrName>style.visibility</p:attrName>
                                        </p:attrNameLst>
                                      </p:cBhvr>
                                      <p:to>
                                        <p:strVal val="hidden"/>
                                      </p:to>
                                    </p:set>
                                  </p:childTnLst>
                                </p:cTn>
                              </p:par>
                              <p:par>
                                <p:cTn id="1027" presetID="1" presetClass="exit" presetSubtype="0" fill="hold" nodeType="withEffect">
                                  <p:stCondLst>
                                    <p:cond delay="0"/>
                                  </p:stCondLst>
                                  <p:childTnLst>
                                    <p:set>
                                      <p:cBhvr>
                                        <p:cTn id="1028" dur="1" fill="hold">
                                          <p:stCondLst>
                                            <p:cond delay="0"/>
                                          </p:stCondLst>
                                        </p:cTn>
                                        <p:tgtEl>
                                          <p:spTgt spid="249"/>
                                        </p:tgtEl>
                                        <p:attrNameLst>
                                          <p:attrName>style.visibility</p:attrName>
                                        </p:attrNameLst>
                                      </p:cBhvr>
                                      <p:to>
                                        <p:strVal val="hidden"/>
                                      </p:to>
                                    </p:set>
                                  </p:childTnLst>
                                </p:cTn>
                              </p:par>
                              <p:par>
                                <p:cTn id="1029" presetID="1" presetClass="exit" presetSubtype="0" fill="hold" nodeType="withEffect">
                                  <p:stCondLst>
                                    <p:cond delay="0"/>
                                  </p:stCondLst>
                                  <p:childTnLst>
                                    <p:set>
                                      <p:cBhvr>
                                        <p:cTn id="1030" dur="1" fill="hold">
                                          <p:stCondLst>
                                            <p:cond delay="0"/>
                                          </p:stCondLst>
                                        </p:cTn>
                                        <p:tgtEl>
                                          <p:spTgt spid="250"/>
                                        </p:tgtEl>
                                        <p:attrNameLst>
                                          <p:attrName>style.visibility</p:attrName>
                                        </p:attrNameLst>
                                      </p:cBhvr>
                                      <p:to>
                                        <p:strVal val="hidden"/>
                                      </p:to>
                                    </p:set>
                                  </p:childTnLst>
                                </p:cTn>
                              </p:par>
                            </p:childTnLst>
                          </p:cTn>
                        </p:par>
                        <p:par>
                          <p:cTn id="1031" fill="hold">
                            <p:stCondLst>
                              <p:cond delay="1000"/>
                            </p:stCondLst>
                            <p:childTnLst>
                              <p:par>
                                <p:cTn id="1032" presetID="1" presetClass="entr" presetSubtype="0" fill="hold" nodeType="afterEffect">
                                  <p:stCondLst>
                                    <p:cond delay="0"/>
                                  </p:stCondLst>
                                  <p:childTnLst>
                                    <p:set>
                                      <p:cBhvr>
                                        <p:cTn id="1033" dur="1" fill="hold">
                                          <p:stCondLst>
                                            <p:cond delay="0"/>
                                          </p:stCondLst>
                                        </p:cTn>
                                        <p:tgtEl>
                                          <p:spTgt spid="248"/>
                                        </p:tgtEl>
                                        <p:attrNameLst>
                                          <p:attrName>style.visibility</p:attrName>
                                        </p:attrNameLst>
                                      </p:cBhvr>
                                      <p:to>
                                        <p:strVal val="visible"/>
                                      </p:to>
                                    </p:set>
                                  </p:childTnLst>
                                </p:cTn>
                              </p:par>
                              <p:par>
                                <p:cTn id="1034" presetID="1" presetClass="exit" presetSubtype="0" fill="hold" nodeType="withEffect">
                                  <p:stCondLst>
                                    <p:cond delay="0"/>
                                  </p:stCondLst>
                                  <p:childTnLst>
                                    <p:set>
                                      <p:cBhvr>
                                        <p:cTn id="1035"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72"/>
                  </p:tgtEl>
                </p:cond>
              </p:nextCondLst>
            </p:seq>
            <p:seq concurrent="1" nextAc="seek">
              <p:cTn id="1036" restart="whenNotActive" fill="hold" evtFilter="cancelBubble" nodeType="interactiveSeq">
                <p:stCondLst>
                  <p:cond evt="onClick" delay="0">
                    <p:tgtEl>
                      <p:spTgt spid="260"/>
                    </p:tgtEl>
                  </p:cond>
                </p:stCondLst>
                <p:endSync evt="end" delay="0">
                  <p:rtn val="all"/>
                </p:endSync>
                <p:childTnLst>
                  <p:par>
                    <p:cTn id="1037" fill="hold">
                      <p:stCondLst>
                        <p:cond delay="0"/>
                      </p:stCondLst>
                      <p:childTnLst>
                        <p:par>
                          <p:cTn id="1038" fill="hold">
                            <p:stCondLst>
                              <p:cond delay="0"/>
                            </p:stCondLst>
                            <p:childTnLst>
                              <p:par>
                                <p:cTn id="1039" presetID="1" presetClass="entr" presetSubtype="0" fill="hold" nodeType="clickEffect">
                                  <p:stCondLst>
                                    <p:cond delay="0"/>
                                  </p:stCondLst>
                                  <p:childTnLst>
                                    <p:set>
                                      <p:cBhvr>
                                        <p:cTn id="1040" dur="1" fill="hold">
                                          <p:stCondLst>
                                            <p:cond delay="0"/>
                                          </p:stCondLst>
                                        </p:cTn>
                                        <p:tgtEl>
                                          <p:spTgt spid="251"/>
                                        </p:tgtEl>
                                        <p:attrNameLst>
                                          <p:attrName>style.visibility</p:attrName>
                                        </p:attrNameLst>
                                      </p:cBhvr>
                                      <p:to>
                                        <p:strVal val="visible"/>
                                      </p:to>
                                    </p:set>
                                  </p:childTnLst>
                                </p:cTn>
                              </p:par>
                              <p:par>
                                <p:cTn id="1041" presetID="8" presetClass="emph" presetSubtype="0" fill="hold" nodeType="withEffect">
                                  <p:stCondLst>
                                    <p:cond delay="0"/>
                                  </p:stCondLst>
                                  <p:childTnLst>
                                    <p:animRot by="21600000">
                                      <p:cBhvr>
                                        <p:cTn id="1042" dur="1000" fill="hold"/>
                                        <p:tgtEl>
                                          <p:spTgt spid="251"/>
                                        </p:tgtEl>
                                        <p:attrNameLst>
                                          <p:attrName>r</p:attrName>
                                        </p:attrNameLst>
                                      </p:cBhvr>
                                    </p:animRot>
                                  </p:childTnLst>
                                </p:cTn>
                              </p:par>
                              <p:par>
                                <p:cTn id="1043" presetID="1" presetClass="exit" presetSubtype="0" fill="hold" nodeType="withEffect">
                                  <p:stCondLst>
                                    <p:cond delay="0"/>
                                  </p:stCondLst>
                                  <p:childTnLst>
                                    <p:set>
                                      <p:cBhvr>
                                        <p:cTn id="1044" dur="1" fill="hold">
                                          <p:stCondLst>
                                            <p:cond delay="0"/>
                                          </p:stCondLst>
                                        </p:cTn>
                                        <p:tgtEl>
                                          <p:spTgt spid="239"/>
                                        </p:tgtEl>
                                        <p:attrNameLst>
                                          <p:attrName>style.visibility</p:attrName>
                                        </p:attrNameLst>
                                      </p:cBhvr>
                                      <p:to>
                                        <p:strVal val="hidden"/>
                                      </p:to>
                                    </p:set>
                                  </p:childTnLst>
                                </p:cTn>
                              </p:par>
                              <p:par>
                                <p:cTn id="1045" presetID="1" presetClass="exit" presetSubtype="0" fill="hold" nodeType="withEffect">
                                  <p:stCondLst>
                                    <p:cond delay="0"/>
                                  </p:stCondLst>
                                  <p:childTnLst>
                                    <p:set>
                                      <p:cBhvr>
                                        <p:cTn id="1046" dur="1" fill="hold">
                                          <p:stCondLst>
                                            <p:cond delay="0"/>
                                          </p:stCondLst>
                                        </p:cTn>
                                        <p:tgtEl>
                                          <p:spTgt spid="240"/>
                                        </p:tgtEl>
                                        <p:attrNameLst>
                                          <p:attrName>style.visibility</p:attrName>
                                        </p:attrNameLst>
                                      </p:cBhvr>
                                      <p:to>
                                        <p:strVal val="hidden"/>
                                      </p:to>
                                    </p:set>
                                  </p:childTnLst>
                                </p:cTn>
                              </p:par>
                              <p:par>
                                <p:cTn id="1047" presetID="1" presetClass="exit" presetSubtype="0" fill="hold" nodeType="withEffect">
                                  <p:stCondLst>
                                    <p:cond delay="0"/>
                                  </p:stCondLst>
                                  <p:childTnLst>
                                    <p:set>
                                      <p:cBhvr>
                                        <p:cTn id="1048" dur="1" fill="hold">
                                          <p:stCondLst>
                                            <p:cond delay="0"/>
                                          </p:stCondLst>
                                        </p:cTn>
                                        <p:tgtEl>
                                          <p:spTgt spid="247"/>
                                        </p:tgtEl>
                                        <p:attrNameLst>
                                          <p:attrName>style.visibility</p:attrName>
                                        </p:attrNameLst>
                                      </p:cBhvr>
                                      <p:to>
                                        <p:strVal val="hidden"/>
                                      </p:to>
                                    </p:set>
                                  </p:childTnLst>
                                </p:cTn>
                              </p:par>
                              <p:par>
                                <p:cTn id="1049" presetID="1" presetClass="exit" presetSubtype="0" fill="hold" nodeType="withEffect">
                                  <p:stCondLst>
                                    <p:cond delay="0"/>
                                  </p:stCondLst>
                                  <p:childTnLst>
                                    <p:set>
                                      <p:cBhvr>
                                        <p:cTn id="1050" dur="1" fill="hold">
                                          <p:stCondLst>
                                            <p:cond delay="0"/>
                                          </p:stCondLst>
                                        </p:cTn>
                                        <p:tgtEl>
                                          <p:spTgt spid="248"/>
                                        </p:tgtEl>
                                        <p:attrNameLst>
                                          <p:attrName>style.visibility</p:attrName>
                                        </p:attrNameLst>
                                      </p:cBhvr>
                                      <p:to>
                                        <p:strVal val="hidden"/>
                                      </p:to>
                                    </p:set>
                                  </p:childTnLst>
                                </p:cTn>
                              </p:par>
                              <p:par>
                                <p:cTn id="1051" presetID="1" presetClass="exit" presetSubtype="0" fill="hold" nodeType="withEffect">
                                  <p:stCondLst>
                                    <p:cond delay="0"/>
                                  </p:stCondLst>
                                  <p:childTnLst>
                                    <p:set>
                                      <p:cBhvr>
                                        <p:cTn id="1052" dur="1" fill="hold">
                                          <p:stCondLst>
                                            <p:cond delay="0"/>
                                          </p:stCondLst>
                                        </p:cTn>
                                        <p:tgtEl>
                                          <p:spTgt spid="249"/>
                                        </p:tgtEl>
                                        <p:attrNameLst>
                                          <p:attrName>style.visibility</p:attrName>
                                        </p:attrNameLst>
                                      </p:cBhvr>
                                      <p:to>
                                        <p:strVal val="hidden"/>
                                      </p:to>
                                    </p:set>
                                  </p:childTnLst>
                                </p:cTn>
                              </p:par>
                              <p:par>
                                <p:cTn id="1053" presetID="1" presetClass="exit" presetSubtype="0" fill="hold" nodeType="withEffect">
                                  <p:stCondLst>
                                    <p:cond delay="0"/>
                                  </p:stCondLst>
                                  <p:childTnLst>
                                    <p:set>
                                      <p:cBhvr>
                                        <p:cTn id="1054" dur="1" fill="hold">
                                          <p:stCondLst>
                                            <p:cond delay="0"/>
                                          </p:stCondLst>
                                        </p:cTn>
                                        <p:tgtEl>
                                          <p:spTgt spid="250"/>
                                        </p:tgtEl>
                                        <p:attrNameLst>
                                          <p:attrName>style.visibility</p:attrName>
                                        </p:attrNameLst>
                                      </p:cBhvr>
                                      <p:to>
                                        <p:strVal val="hidden"/>
                                      </p:to>
                                    </p:set>
                                  </p:childTnLst>
                                </p:cTn>
                              </p:par>
                            </p:childTnLst>
                          </p:cTn>
                        </p:par>
                        <p:par>
                          <p:cTn id="1055" fill="hold">
                            <p:stCondLst>
                              <p:cond delay="1000"/>
                            </p:stCondLst>
                            <p:childTnLst>
                              <p:par>
                                <p:cTn id="1056" presetID="1" presetClass="entr" presetSubtype="0" fill="hold" nodeType="afterEffect">
                                  <p:stCondLst>
                                    <p:cond delay="0"/>
                                  </p:stCondLst>
                                  <p:childTnLst>
                                    <p:set>
                                      <p:cBhvr>
                                        <p:cTn id="1057" dur="1" fill="hold">
                                          <p:stCondLst>
                                            <p:cond delay="0"/>
                                          </p:stCondLst>
                                        </p:cTn>
                                        <p:tgtEl>
                                          <p:spTgt spid="249"/>
                                        </p:tgtEl>
                                        <p:attrNameLst>
                                          <p:attrName>style.visibility</p:attrName>
                                        </p:attrNameLst>
                                      </p:cBhvr>
                                      <p:to>
                                        <p:strVal val="visible"/>
                                      </p:to>
                                    </p:set>
                                  </p:childTnLst>
                                </p:cTn>
                              </p:par>
                              <p:par>
                                <p:cTn id="1058" presetID="1" presetClass="exit" presetSubtype="0" fill="hold" nodeType="withEffect">
                                  <p:stCondLst>
                                    <p:cond delay="0"/>
                                  </p:stCondLst>
                                  <p:childTnLst>
                                    <p:set>
                                      <p:cBhvr>
                                        <p:cTn id="1059"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60"/>
                  </p:tgtEl>
                </p:cond>
              </p:nextCondLst>
            </p:seq>
            <p:seq concurrent="1" nextAc="seek">
              <p:cTn id="1060" restart="whenNotActive" fill="hold" evtFilter="cancelBubble" nodeType="interactiveSeq">
                <p:stCondLst>
                  <p:cond evt="onClick" delay="0">
                    <p:tgtEl>
                      <p:spTgt spid="264"/>
                    </p:tgtEl>
                  </p:cond>
                </p:stCondLst>
                <p:endSync evt="end" delay="0">
                  <p:rtn val="all"/>
                </p:endSync>
                <p:childTnLst>
                  <p:par>
                    <p:cTn id="1061" fill="hold">
                      <p:stCondLst>
                        <p:cond delay="0"/>
                      </p:stCondLst>
                      <p:childTnLst>
                        <p:par>
                          <p:cTn id="1062" fill="hold">
                            <p:stCondLst>
                              <p:cond delay="0"/>
                            </p:stCondLst>
                            <p:childTnLst>
                              <p:par>
                                <p:cTn id="1063" presetID="1" presetClass="entr" presetSubtype="0" fill="hold" nodeType="clickEffect">
                                  <p:stCondLst>
                                    <p:cond delay="0"/>
                                  </p:stCondLst>
                                  <p:childTnLst>
                                    <p:set>
                                      <p:cBhvr>
                                        <p:cTn id="1064" dur="1" fill="hold">
                                          <p:stCondLst>
                                            <p:cond delay="0"/>
                                          </p:stCondLst>
                                        </p:cTn>
                                        <p:tgtEl>
                                          <p:spTgt spid="251"/>
                                        </p:tgtEl>
                                        <p:attrNameLst>
                                          <p:attrName>style.visibility</p:attrName>
                                        </p:attrNameLst>
                                      </p:cBhvr>
                                      <p:to>
                                        <p:strVal val="visible"/>
                                      </p:to>
                                    </p:set>
                                  </p:childTnLst>
                                </p:cTn>
                              </p:par>
                              <p:par>
                                <p:cTn id="1065" presetID="8" presetClass="emph" presetSubtype="0" fill="hold" nodeType="withEffect">
                                  <p:stCondLst>
                                    <p:cond delay="0"/>
                                  </p:stCondLst>
                                  <p:childTnLst>
                                    <p:animRot by="21600000">
                                      <p:cBhvr>
                                        <p:cTn id="1066" dur="1000" fill="hold"/>
                                        <p:tgtEl>
                                          <p:spTgt spid="251"/>
                                        </p:tgtEl>
                                        <p:attrNameLst>
                                          <p:attrName>r</p:attrName>
                                        </p:attrNameLst>
                                      </p:cBhvr>
                                    </p:animRot>
                                  </p:childTnLst>
                                </p:cTn>
                              </p:par>
                              <p:par>
                                <p:cTn id="1067" presetID="1" presetClass="exit" presetSubtype="0" fill="hold" nodeType="withEffect">
                                  <p:stCondLst>
                                    <p:cond delay="0"/>
                                  </p:stCondLst>
                                  <p:childTnLst>
                                    <p:set>
                                      <p:cBhvr>
                                        <p:cTn id="1068" dur="1" fill="hold">
                                          <p:stCondLst>
                                            <p:cond delay="0"/>
                                          </p:stCondLst>
                                        </p:cTn>
                                        <p:tgtEl>
                                          <p:spTgt spid="239"/>
                                        </p:tgtEl>
                                        <p:attrNameLst>
                                          <p:attrName>style.visibility</p:attrName>
                                        </p:attrNameLst>
                                      </p:cBhvr>
                                      <p:to>
                                        <p:strVal val="hidden"/>
                                      </p:to>
                                    </p:set>
                                  </p:childTnLst>
                                </p:cTn>
                              </p:par>
                              <p:par>
                                <p:cTn id="1069" presetID="1" presetClass="exit" presetSubtype="0" fill="hold" nodeType="withEffect">
                                  <p:stCondLst>
                                    <p:cond delay="0"/>
                                  </p:stCondLst>
                                  <p:childTnLst>
                                    <p:set>
                                      <p:cBhvr>
                                        <p:cTn id="1070" dur="1" fill="hold">
                                          <p:stCondLst>
                                            <p:cond delay="0"/>
                                          </p:stCondLst>
                                        </p:cTn>
                                        <p:tgtEl>
                                          <p:spTgt spid="240"/>
                                        </p:tgtEl>
                                        <p:attrNameLst>
                                          <p:attrName>style.visibility</p:attrName>
                                        </p:attrNameLst>
                                      </p:cBhvr>
                                      <p:to>
                                        <p:strVal val="hidden"/>
                                      </p:to>
                                    </p:set>
                                  </p:childTnLst>
                                </p:cTn>
                              </p:par>
                              <p:par>
                                <p:cTn id="1071" presetID="1" presetClass="exit" presetSubtype="0" fill="hold" nodeType="withEffect">
                                  <p:stCondLst>
                                    <p:cond delay="0"/>
                                  </p:stCondLst>
                                  <p:childTnLst>
                                    <p:set>
                                      <p:cBhvr>
                                        <p:cTn id="1072" dur="1" fill="hold">
                                          <p:stCondLst>
                                            <p:cond delay="0"/>
                                          </p:stCondLst>
                                        </p:cTn>
                                        <p:tgtEl>
                                          <p:spTgt spid="247"/>
                                        </p:tgtEl>
                                        <p:attrNameLst>
                                          <p:attrName>style.visibility</p:attrName>
                                        </p:attrNameLst>
                                      </p:cBhvr>
                                      <p:to>
                                        <p:strVal val="hidden"/>
                                      </p:to>
                                    </p:set>
                                  </p:childTnLst>
                                </p:cTn>
                              </p:par>
                              <p:par>
                                <p:cTn id="1073" presetID="1" presetClass="exit" presetSubtype="0" fill="hold" nodeType="withEffect">
                                  <p:stCondLst>
                                    <p:cond delay="0"/>
                                  </p:stCondLst>
                                  <p:childTnLst>
                                    <p:set>
                                      <p:cBhvr>
                                        <p:cTn id="1074" dur="1" fill="hold">
                                          <p:stCondLst>
                                            <p:cond delay="0"/>
                                          </p:stCondLst>
                                        </p:cTn>
                                        <p:tgtEl>
                                          <p:spTgt spid="248"/>
                                        </p:tgtEl>
                                        <p:attrNameLst>
                                          <p:attrName>style.visibility</p:attrName>
                                        </p:attrNameLst>
                                      </p:cBhvr>
                                      <p:to>
                                        <p:strVal val="hidden"/>
                                      </p:to>
                                    </p:set>
                                  </p:childTnLst>
                                </p:cTn>
                              </p:par>
                              <p:par>
                                <p:cTn id="1075" presetID="1" presetClass="exit" presetSubtype="0" fill="hold" nodeType="withEffect">
                                  <p:stCondLst>
                                    <p:cond delay="0"/>
                                  </p:stCondLst>
                                  <p:childTnLst>
                                    <p:set>
                                      <p:cBhvr>
                                        <p:cTn id="1076" dur="1" fill="hold">
                                          <p:stCondLst>
                                            <p:cond delay="0"/>
                                          </p:stCondLst>
                                        </p:cTn>
                                        <p:tgtEl>
                                          <p:spTgt spid="249"/>
                                        </p:tgtEl>
                                        <p:attrNameLst>
                                          <p:attrName>style.visibility</p:attrName>
                                        </p:attrNameLst>
                                      </p:cBhvr>
                                      <p:to>
                                        <p:strVal val="hidden"/>
                                      </p:to>
                                    </p:set>
                                  </p:childTnLst>
                                </p:cTn>
                              </p:par>
                              <p:par>
                                <p:cTn id="1077" presetID="1" presetClass="exit" presetSubtype="0" fill="hold" nodeType="withEffect">
                                  <p:stCondLst>
                                    <p:cond delay="0"/>
                                  </p:stCondLst>
                                  <p:childTnLst>
                                    <p:set>
                                      <p:cBhvr>
                                        <p:cTn id="1078" dur="1" fill="hold">
                                          <p:stCondLst>
                                            <p:cond delay="0"/>
                                          </p:stCondLst>
                                        </p:cTn>
                                        <p:tgtEl>
                                          <p:spTgt spid="250"/>
                                        </p:tgtEl>
                                        <p:attrNameLst>
                                          <p:attrName>style.visibility</p:attrName>
                                        </p:attrNameLst>
                                      </p:cBhvr>
                                      <p:to>
                                        <p:strVal val="hidden"/>
                                      </p:to>
                                    </p:set>
                                  </p:childTnLst>
                                </p:cTn>
                              </p:par>
                            </p:childTnLst>
                          </p:cTn>
                        </p:par>
                        <p:par>
                          <p:cTn id="1079" fill="hold">
                            <p:stCondLst>
                              <p:cond delay="1000"/>
                            </p:stCondLst>
                            <p:childTnLst>
                              <p:par>
                                <p:cTn id="1080" presetID="1" presetClass="entr" presetSubtype="0" fill="hold" nodeType="afterEffect">
                                  <p:stCondLst>
                                    <p:cond delay="0"/>
                                  </p:stCondLst>
                                  <p:childTnLst>
                                    <p:set>
                                      <p:cBhvr>
                                        <p:cTn id="1081" dur="1" fill="hold">
                                          <p:stCondLst>
                                            <p:cond delay="0"/>
                                          </p:stCondLst>
                                        </p:cTn>
                                        <p:tgtEl>
                                          <p:spTgt spid="250"/>
                                        </p:tgtEl>
                                        <p:attrNameLst>
                                          <p:attrName>style.visibility</p:attrName>
                                        </p:attrNameLst>
                                      </p:cBhvr>
                                      <p:to>
                                        <p:strVal val="visible"/>
                                      </p:to>
                                    </p:set>
                                  </p:childTnLst>
                                </p:cTn>
                              </p:par>
                              <p:par>
                                <p:cTn id="1082" presetID="1" presetClass="exit" presetSubtype="0" fill="hold" nodeType="withEffect">
                                  <p:stCondLst>
                                    <p:cond delay="0"/>
                                  </p:stCondLst>
                                  <p:childTnLst>
                                    <p:set>
                                      <p:cBhvr>
                                        <p:cTn id="1083" dur="1" fill="hold">
                                          <p:stCondLst>
                                            <p:cond delay="0"/>
                                          </p:stCondLst>
                                        </p:cTn>
                                        <p:tgtEl>
                                          <p:spTgt spid="251"/>
                                        </p:tgtEl>
                                        <p:attrNameLst>
                                          <p:attrName>style.visibility</p:attrName>
                                        </p:attrNameLst>
                                      </p:cBhvr>
                                      <p:to>
                                        <p:strVal val="hidden"/>
                                      </p:to>
                                    </p:set>
                                  </p:childTnLst>
                                </p:cTn>
                              </p:par>
                            </p:childTnLst>
                          </p:cTn>
                        </p:par>
                      </p:childTnLst>
                    </p:cTn>
                  </p:par>
                </p:childTnLst>
              </p:cTn>
              <p:nextCondLst>
                <p:cond evt="onClick" delay="0">
                  <p:tgtEl>
                    <p:spTgt spid="264"/>
                  </p:tgtEl>
                </p:cond>
              </p:nextCondLst>
            </p:seq>
            <p:seq concurrent="1" nextAc="seek">
              <p:cTn id="1084" restart="whenNotActive" fill="hold" evtFilter="cancelBubble" nodeType="interactiveSeq">
                <p:stCondLst>
                  <p:cond evt="onClick" delay="0">
                    <p:tgtEl>
                      <p:spTgt spid="5"/>
                    </p:tgtEl>
                  </p:cond>
                </p:stCondLst>
                <p:endSync evt="end" delay="0">
                  <p:rtn val="all"/>
                </p:endSync>
                <p:childTnLst>
                  <p:par>
                    <p:cTn id="1085" fill="hold">
                      <p:stCondLst>
                        <p:cond delay="0"/>
                      </p:stCondLst>
                      <p:childTnLst>
                        <p:par>
                          <p:cTn id="1086" fill="hold">
                            <p:stCondLst>
                              <p:cond delay="0"/>
                            </p:stCondLst>
                            <p:childTnLst>
                              <p:par>
                                <p:cTn id="1087" presetID="1" presetClass="entr" presetSubtype="0" fill="hold" grpId="2" nodeType="clickEffect">
                                  <p:stCondLst>
                                    <p:cond delay="0"/>
                                  </p:stCondLst>
                                  <p:childTnLst>
                                    <p:set>
                                      <p:cBhvr>
                                        <p:cTn id="1088" dur="1" fill="hold">
                                          <p:stCondLst>
                                            <p:cond delay="0"/>
                                          </p:stCondLst>
                                        </p:cTn>
                                        <p:tgtEl>
                                          <p:spTgt spid="88"/>
                                        </p:tgtEl>
                                        <p:attrNameLst>
                                          <p:attrName>style.visibility</p:attrName>
                                        </p:attrNameLst>
                                      </p:cBhvr>
                                      <p:to>
                                        <p:strVal val="visible"/>
                                      </p:to>
                                    </p:set>
                                  </p:childTnLst>
                                </p:cTn>
                              </p:par>
                              <p:par>
                                <p:cTn id="1089" presetID="1" presetClass="entr" presetSubtype="0" fill="hold" grpId="2" nodeType="withEffect">
                                  <p:stCondLst>
                                    <p:cond delay="0"/>
                                  </p:stCondLst>
                                  <p:childTnLst>
                                    <p:set>
                                      <p:cBhvr>
                                        <p:cTn id="1090" dur="1" fill="hold">
                                          <p:stCondLst>
                                            <p:cond delay="0"/>
                                          </p:stCondLst>
                                        </p:cTn>
                                        <p:tgtEl>
                                          <p:spTgt spid="90"/>
                                        </p:tgtEl>
                                        <p:attrNameLst>
                                          <p:attrName>style.visibility</p:attrName>
                                        </p:attrNameLst>
                                      </p:cBhvr>
                                      <p:to>
                                        <p:strVal val="visible"/>
                                      </p:to>
                                    </p:set>
                                  </p:childTnLst>
                                </p:cTn>
                              </p:par>
                              <p:par>
                                <p:cTn id="1091" presetID="1" presetClass="entr" presetSubtype="0" fill="hold" grpId="2" nodeType="withEffect">
                                  <p:stCondLst>
                                    <p:cond delay="0"/>
                                  </p:stCondLst>
                                  <p:childTnLst>
                                    <p:set>
                                      <p:cBhvr>
                                        <p:cTn id="1092" dur="1" fill="hold">
                                          <p:stCondLst>
                                            <p:cond delay="0"/>
                                          </p:stCondLst>
                                        </p:cTn>
                                        <p:tgtEl>
                                          <p:spTgt spid="92"/>
                                        </p:tgtEl>
                                        <p:attrNameLst>
                                          <p:attrName>style.visibility</p:attrName>
                                        </p:attrNameLst>
                                      </p:cBhvr>
                                      <p:to>
                                        <p:strVal val="visible"/>
                                      </p:to>
                                    </p:set>
                                  </p:childTnLst>
                                </p:cTn>
                              </p:par>
                              <p:par>
                                <p:cTn id="1093" presetID="1" presetClass="entr" presetSubtype="0" fill="hold" grpId="2" nodeType="withEffect">
                                  <p:stCondLst>
                                    <p:cond delay="0"/>
                                  </p:stCondLst>
                                  <p:childTnLst>
                                    <p:set>
                                      <p:cBhvr>
                                        <p:cTn id="1094" dur="1" fill="hold">
                                          <p:stCondLst>
                                            <p:cond delay="0"/>
                                          </p:stCondLst>
                                        </p:cTn>
                                        <p:tgtEl>
                                          <p:spTgt spid="94"/>
                                        </p:tgtEl>
                                        <p:attrNameLst>
                                          <p:attrName>style.visibility</p:attrName>
                                        </p:attrNameLst>
                                      </p:cBhvr>
                                      <p:to>
                                        <p:strVal val="visible"/>
                                      </p:to>
                                    </p:set>
                                  </p:childTnLst>
                                </p:cTn>
                              </p:par>
                              <p:par>
                                <p:cTn id="1095" presetID="1" presetClass="entr" presetSubtype="0" fill="hold" grpId="2" nodeType="withEffect">
                                  <p:stCondLst>
                                    <p:cond delay="0"/>
                                  </p:stCondLst>
                                  <p:childTnLst>
                                    <p:set>
                                      <p:cBhvr>
                                        <p:cTn id="1096" dur="1" fill="hold">
                                          <p:stCondLst>
                                            <p:cond delay="0"/>
                                          </p:stCondLst>
                                        </p:cTn>
                                        <p:tgtEl>
                                          <p:spTgt spid="96"/>
                                        </p:tgtEl>
                                        <p:attrNameLst>
                                          <p:attrName>style.visibility</p:attrName>
                                        </p:attrNameLst>
                                      </p:cBhvr>
                                      <p:to>
                                        <p:strVal val="visible"/>
                                      </p:to>
                                    </p:set>
                                  </p:childTnLst>
                                </p:cTn>
                              </p:par>
                              <p:par>
                                <p:cTn id="1097" presetID="1" presetClass="entr" presetSubtype="0" fill="hold" grpId="2" nodeType="withEffect">
                                  <p:stCondLst>
                                    <p:cond delay="0"/>
                                  </p:stCondLst>
                                  <p:childTnLst>
                                    <p:set>
                                      <p:cBhvr>
                                        <p:cTn id="1098" dur="1" fill="hold">
                                          <p:stCondLst>
                                            <p:cond delay="0"/>
                                          </p:stCondLst>
                                        </p:cTn>
                                        <p:tgtEl>
                                          <p:spTgt spid="98"/>
                                        </p:tgtEl>
                                        <p:attrNameLst>
                                          <p:attrName>style.visibility</p:attrName>
                                        </p:attrNameLst>
                                      </p:cBhvr>
                                      <p:to>
                                        <p:strVal val="visible"/>
                                      </p:to>
                                    </p:set>
                                  </p:childTnLst>
                                </p:cTn>
                              </p:par>
                              <p:par>
                                <p:cTn id="1099" presetID="1" presetClass="entr" presetSubtype="0" fill="hold" grpId="2" nodeType="withEffect">
                                  <p:stCondLst>
                                    <p:cond delay="0"/>
                                  </p:stCondLst>
                                  <p:childTnLst>
                                    <p:set>
                                      <p:cBhvr>
                                        <p:cTn id="1100" dur="1" fill="hold">
                                          <p:stCondLst>
                                            <p:cond delay="0"/>
                                          </p:stCondLst>
                                        </p:cTn>
                                        <p:tgtEl>
                                          <p:spTgt spid="100"/>
                                        </p:tgtEl>
                                        <p:attrNameLst>
                                          <p:attrName>style.visibility</p:attrName>
                                        </p:attrNameLst>
                                      </p:cBhvr>
                                      <p:to>
                                        <p:strVal val="visible"/>
                                      </p:to>
                                    </p:set>
                                  </p:childTnLst>
                                </p:cTn>
                              </p:par>
                              <p:par>
                                <p:cTn id="1101" presetID="1" presetClass="entr" presetSubtype="0" fill="hold" grpId="2" nodeType="withEffect">
                                  <p:stCondLst>
                                    <p:cond delay="0"/>
                                  </p:stCondLst>
                                  <p:childTnLst>
                                    <p:set>
                                      <p:cBhvr>
                                        <p:cTn id="1102" dur="1" fill="hold">
                                          <p:stCondLst>
                                            <p:cond delay="0"/>
                                          </p:stCondLst>
                                        </p:cTn>
                                        <p:tgtEl>
                                          <p:spTgt spid="102"/>
                                        </p:tgtEl>
                                        <p:attrNameLst>
                                          <p:attrName>style.visibility</p:attrName>
                                        </p:attrNameLst>
                                      </p:cBhvr>
                                      <p:to>
                                        <p:strVal val="visible"/>
                                      </p:to>
                                    </p:set>
                                  </p:childTnLst>
                                </p:cTn>
                              </p:par>
                              <p:par>
                                <p:cTn id="1103" presetID="1" presetClass="entr" presetSubtype="0" fill="hold" grpId="2" nodeType="withEffect">
                                  <p:stCondLst>
                                    <p:cond delay="0"/>
                                  </p:stCondLst>
                                  <p:childTnLst>
                                    <p:set>
                                      <p:cBhvr>
                                        <p:cTn id="1104" dur="1" fill="hold">
                                          <p:stCondLst>
                                            <p:cond delay="0"/>
                                          </p:stCondLst>
                                        </p:cTn>
                                        <p:tgtEl>
                                          <p:spTgt spid="104"/>
                                        </p:tgtEl>
                                        <p:attrNameLst>
                                          <p:attrName>style.visibility</p:attrName>
                                        </p:attrNameLst>
                                      </p:cBhvr>
                                      <p:to>
                                        <p:strVal val="visible"/>
                                      </p:to>
                                    </p:set>
                                  </p:childTnLst>
                                </p:cTn>
                              </p:par>
                              <p:par>
                                <p:cTn id="1105" presetID="1" presetClass="entr" presetSubtype="0" fill="hold" grpId="0" nodeType="withEffect">
                                  <p:stCondLst>
                                    <p:cond delay="0"/>
                                  </p:stCondLst>
                                  <p:childTnLst>
                                    <p:set>
                                      <p:cBhvr>
                                        <p:cTn id="1106" dur="1" fill="hold">
                                          <p:stCondLst>
                                            <p:cond delay="0"/>
                                          </p:stCondLst>
                                        </p:cTn>
                                        <p:tgtEl>
                                          <p:spTgt spid="3"/>
                                        </p:tgtEl>
                                        <p:attrNameLst>
                                          <p:attrName>style.visibility</p:attrName>
                                        </p:attrNameLst>
                                      </p:cBhvr>
                                      <p:to>
                                        <p:strVal val="visible"/>
                                      </p:to>
                                    </p:set>
                                  </p:childTnLst>
                                </p:cTn>
                              </p:par>
                              <p:par>
                                <p:cTn id="1107" presetID="1" presetClass="entr" presetSubtype="0" fill="hold" grpId="0" nodeType="withEffect">
                                  <p:stCondLst>
                                    <p:cond delay="0"/>
                                  </p:stCondLst>
                                  <p:childTnLst>
                                    <p:set>
                                      <p:cBhvr>
                                        <p:cTn id="1108" dur="1" fill="hold">
                                          <p:stCondLst>
                                            <p:cond delay="0"/>
                                          </p:stCondLst>
                                        </p:cTn>
                                        <p:tgtEl>
                                          <p:spTgt spid="231"/>
                                        </p:tgtEl>
                                        <p:attrNameLst>
                                          <p:attrName>style.visibility</p:attrName>
                                        </p:attrNameLst>
                                      </p:cBhvr>
                                      <p:to>
                                        <p:strVal val="visible"/>
                                      </p:to>
                                    </p:set>
                                  </p:childTnLst>
                                </p:cTn>
                              </p:par>
                              <p:par>
                                <p:cTn id="1109" presetID="1" presetClass="entr" presetSubtype="0" fill="hold" grpId="0" nodeType="withEffect">
                                  <p:stCondLst>
                                    <p:cond delay="0"/>
                                  </p:stCondLst>
                                  <p:childTnLst>
                                    <p:set>
                                      <p:cBhvr>
                                        <p:cTn id="1110" dur="1" fill="hold">
                                          <p:stCondLst>
                                            <p:cond delay="0"/>
                                          </p:stCondLst>
                                        </p:cTn>
                                        <p:tgtEl>
                                          <p:spTgt spid="232"/>
                                        </p:tgtEl>
                                        <p:attrNameLst>
                                          <p:attrName>style.visibility</p:attrName>
                                        </p:attrNameLst>
                                      </p:cBhvr>
                                      <p:to>
                                        <p:strVal val="visible"/>
                                      </p:to>
                                    </p:set>
                                  </p:childTnLst>
                                </p:cTn>
                              </p:par>
                              <p:par>
                                <p:cTn id="1111" presetID="1" presetClass="entr" presetSubtype="0" fill="hold" grpId="0" nodeType="withEffect">
                                  <p:stCondLst>
                                    <p:cond delay="0"/>
                                  </p:stCondLst>
                                  <p:childTnLst>
                                    <p:set>
                                      <p:cBhvr>
                                        <p:cTn id="1112" dur="1" fill="hold">
                                          <p:stCondLst>
                                            <p:cond delay="0"/>
                                          </p:stCondLst>
                                        </p:cTn>
                                        <p:tgtEl>
                                          <p:spTgt spid="233"/>
                                        </p:tgtEl>
                                        <p:attrNameLst>
                                          <p:attrName>style.visibility</p:attrName>
                                        </p:attrNameLst>
                                      </p:cBhvr>
                                      <p:to>
                                        <p:strVal val="visible"/>
                                      </p:to>
                                    </p:set>
                                  </p:childTnLst>
                                </p:cTn>
                              </p:par>
                              <p:par>
                                <p:cTn id="1113" presetID="1" presetClass="entr" presetSubtype="0" fill="hold" grpId="0" nodeType="withEffect">
                                  <p:stCondLst>
                                    <p:cond delay="0"/>
                                  </p:stCondLst>
                                  <p:childTnLst>
                                    <p:set>
                                      <p:cBhvr>
                                        <p:cTn id="1114" dur="1" fill="hold">
                                          <p:stCondLst>
                                            <p:cond delay="0"/>
                                          </p:stCondLst>
                                        </p:cTn>
                                        <p:tgtEl>
                                          <p:spTgt spid="234"/>
                                        </p:tgtEl>
                                        <p:attrNameLst>
                                          <p:attrName>style.visibility</p:attrName>
                                        </p:attrNameLst>
                                      </p:cBhvr>
                                      <p:to>
                                        <p:strVal val="visible"/>
                                      </p:to>
                                    </p:set>
                                  </p:childTnLst>
                                </p:cTn>
                              </p:par>
                              <p:par>
                                <p:cTn id="1115" presetID="1" presetClass="entr" presetSubtype="0" fill="hold" grpId="0" nodeType="withEffect">
                                  <p:stCondLst>
                                    <p:cond delay="0"/>
                                  </p:stCondLst>
                                  <p:childTnLst>
                                    <p:set>
                                      <p:cBhvr>
                                        <p:cTn id="1116" dur="1" fill="hold">
                                          <p:stCondLst>
                                            <p:cond delay="0"/>
                                          </p:stCondLst>
                                        </p:cTn>
                                        <p:tgtEl>
                                          <p:spTgt spid="235"/>
                                        </p:tgtEl>
                                        <p:attrNameLst>
                                          <p:attrName>style.visibility</p:attrName>
                                        </p:attrNameLst>
                                      </p:cBhvr>
                                      <p:to>
                                        <p:strVal val="visible"/>
                                      </p:to>
                                    </p:set>
                                  </p:childTnLst>
                                </p:cTn>
                              </p:par>
                              <p:par>
                                <p:cTn id="1117" presetID="1" presetClass="entr" presetSubtype="0" fill="hold" grpId="0" nodeType="withEffect">
                                  <p:stCondLst>
                                    <p:cond delay="0"/>
                                  </p:stCondLst>
                                  <p:childTnLst>
                                    <p:set>
                                      <p:cBhvr>
                                        <p:cTn id="1118" dur="1" fill="hold">
                                          <p:stCondLst>
                                            <p:cond delay="0"/>
                                          </p:stCondLst>
                                        </p:cTn>
                                        <p:tgtEl>
                                          <p:spTgt spid="236"/>
                                        </p:tgtEl>
                                        <p:attrNameLst>
                                          <p:attrName>style.visibility</p:attrName>
                                        </p:attrNameLst>
                                      </p:cBhvr>
                                      <p:to>
                                        <p:strVal val="visible"/>
                                      </p:to>
                                    </p:set>
                                  </p:childTnLst>
                                </p:cTn>
                              </p:par>
                              <p:par>
                                <p:cTn id="1119" presetID="1" presetClass="entr" presetSubtype="0" fill="hold" grpId="0" nodeType="withEffect">
                                  <p:stCondLst>
                                    <p:cond delay="0"/>
                                  </p:stCondLst>
                                  <p:childTnLst>
                                    <p:set>
                                      <p:cBhvr>
                                        <p:cTn id="1120" dur="1" fill="hold">
                                          <p:stCondLst>
                                            <p:cond delay="0"/>
                                          </p:stCondLst>
                                        </p:cTn>
                                        <p:tgtEl>
                                          <p:spTgt spid="237"/>
                                        </p:tgtEl>
                                        <p:attrNameLst>
                                          <p:attrName>style.visibility</p:attrName>
                                        </p:attrNameLst>
                                      </p:cBhvr>
                                      <p:to>
                                        <p:strVal val="visible"/>
                                      </p:to>
                                    </p:set>
                                  </p:childTnLst>
                                </p:cTn>
                              </p:par>
                              <p:par>
                                <p:cTn id="1121" presetID="1" presetClass="entr" presetSubtype="0" fill="hold" grpId="0" nodeType="withEffect">
                                  <p:stCondLst>
                                    <p:cond delay="0"/>
                                  </p:stCondLst>
                                  <p:childTnLst>
                                    <p:set>
                                      <p:cBhvr>
                                        <p:cTn id="1122" dur="1" fill="hold">
                                          <p:stCondLst>
                                            <p:cond delay="0"/>
                                          </p:stCondLst>
                                        </p:cTn>
                                        <p:tgtEl>
                                          <p:spTgt spid="238"/>
                                        </p:tgtEl>
                                        <p:attrNameLst>
                                          <p:attrName>style.visibility</p:attrName>
                                        </p:attrNameLst>
                                      </p:cBhvr>
                                      <p:to>
                                        <p:strVal val="visible"/>
                                      </p:to>
                                    </p:set>
                                  </p:childTnLst>
                                </p:cTn>
                              </p:par>
                              <p:par>
                                <p:cTn id="1123" presetID="1" presetClass="exit" presetSubtype="0" fill="hold" grpId="2" nodeType="withEffect">
                                  <p:stCondLst>
                                    <p:cond delay="0"/>
                                  </p:stCondLst>
                                  <p:childTnLst>
                                    <p:set>
                                      <p:cBhvr>
                                        <p:cTn id="1124" dur="1" fill="hold">
                                          <p:stCondLst>
                                            <p:cond delay="0"/>
                                          </p:stCondLst>
                                        </p:cTn>
                                        <p:tgtEl>
                                          <p:spTgt spid="89"/>
                                        </p:tgtEl>
                                        <p:attrNameLst>
                                          <p:attrName>style.visibility</p:attrName>
                                        </p:attrNameLst>
                                      </p:cBhvr>
                                      <p:to>
                                        <p:strVal val="hidden"/>
                                      </p:to>
                                    </p:set>
                                  </p:childTnLst>
                                </p:cTn>
                              </p:par>
                              <p:par>
                                <p:cTn id="1125" presetID="1" presetClass="exit" presetSubtype="0" fill="hold" grpId="2" nodeType="withEffect">
                                  <p:stCondLst>
                                    <p:cond delay="0"/>
                                  </p:stCondLst>
                                  <p:childTnLst>
                                    <p:set>
                                      <p:cBhvr>
                                        <p:cTn id="1126" dur="1" fill="hold">
                                          <p:stCondLst>
                                            <p:cond delay="0"/>
                                          </p:stCondLst>
                                        </p:cTn>
                                        <p:tgtEl>
                                          <p:spTgt spid="91"/>
                                        </p:tgtEl>
                                        <p:attrNameLst>
                                          <p:attrName>style.visibility</p:attrName>
                                        </p:attrNameLst>
                                      </p:cBhvr>
                                      <p:to>
                                        <p:strVal val="hidden"/>
                                      </p:to>
                                    </p:set>
                                  </p:childTnLst>
                                </p:cTn>
                              </p:par>
                              <p:par>
                                <p:cTn id="1127" presetID="1" presetClass="exit" presetSubtype="0" fill="hold" grpId="2" nodeType="withEffect">
                                  <p:stCondLst>
                                    <p:cond delay="0"/>
                                  </p:stCondLst>
                                  <p:childTnLst>
                                    <p:set>
                                      <p:cBhvr>
                                        <p:cTn id="1128" dur="1" fill="hold">
                                          <p:stCondLst>
                                            <p:cond delay="0"/>
                                          </p:stCondLst>
                                        </p:cTn>
                                        <p:tgtEl>
                                          <p:spTgt spid="93"/>
                                        </p:tgtEl>
                                        <p:attrNameLst>
                                          <p:attrName>style.visibility</p:attrName>
                                        </p:attrNameLst>
                                      </p:cBhvr>
                                      <p:to>
                                        <p:strVal val="hidden"/>
                                      </p:to>
                                    </p:set>
                                  </p:childTnLst>
                                </p:cTn>
                              </p:par>
                              <p:par>
                                <p:cTn id="1129" presetID="1" presetClass="exit" presetSubtype="0" fill="hold" grpId="2" nodeType="withEffect">
                                  <p:stCondLst>
                                    <p:cond delay="0"/>
                                  </p:stCondLst>
                                  <p:childTnLst>
                                    <p:set>
                                      <p:cBhvr>
                                        <p:cTn id="1130" dur="1" fill="hold">
                                          <p:stCondLst>
                                            <p:cond delay="0"/>
                                          </p:stCondLst>
                                        </p:cTn>
                                        <p:tgtEl>
                                          <p:spTgt spid="95"/>
                                        </p:tgtEl>
                                        <p:attrNameLst>
                                          <p:attrName>style.visibility</p:attrName>
                                        </p:attrNameLst>
                                      </p:cBhvr>
                                      <p:to>
                                        <p:strVal val="hidden"/>
                                      </p:to>
                                    </p:set>
                                  </p:childTnLst>
                                </p:cTn>
                              </p:par>
                              <p:par>
                                <p:cTn id="1131" presetID="1" presetClass="exit" presetSubtype="0" fill="hold" grpId="2" nodeType="withEffect">
                                  <p:stCondLst>
                                    <p:cond delay="0"/>
                                  </p:stCondLst>
                                  <p:childTnLst>
                                    <p:set>
                                      <p:cBhvr>
                                        <p:cTn id="1132" dur="1" fill="hold">
                                          <p:stCondLst>
                                            <p:cond delay="0"/>
                                          </p:stCondLst>
                                        </p:cTn>
                                        <p:tgtEl>
                                          <p:spTgt spid="97"/>
                                        </p:tgtEl>
                                        <p:attrNameLst>
                                          <p:attrName>style.visibility</p:attrName>
                                        </p:attrNameLst>
                                      </p:cBhvr>
                                      <p:to>
                                        <p:strVal val="hidden"/>
                                      </p:to>
                                    </p:set>
                                  </p:childTnLst>
                                </p:cTn>
                              </p:par>
                              <p:par>
                                <p:cTn id="1133" presetID="1" presetClass="exit" presetSubtype="0" fill="hold" grpId="2" nodeType="withEffect">
                                  <p:stCondLst>
                                    <p:cond delay="0"/>
                                  </p:stCondLst>
                                  <p:childTnLst>
                                    <p:set>
                                      <p:cBhvr>
                                        <p:cTn id="1134" dur="1" fill="hold">
                                          <p:stCondLst>
                                            <p:cond delay="0"/>
                                          </p:stCondLst>
                                        </p:cTn>
                                        <p:tgtEl>
                                          <p:spTgt spid="99"/>
                                        </p:tgtEl>
                                        <p:attrNameLst>
                                          <p:attrName>style.visibility</p:attrName>
                                        </p:attrNameLst>
                                      </p:cBhvr>
                                      <p:to>
                                        <p:strVal val="hidden"/>
                                      </p:to>
                                    </p:set>
                                  </p:childTnLst>
                                </p:cTn>
                              </p:par>
                              <p:par>
                                <p:cTn id="1135" presetID="1" presetClass="exit" presetSubtype="0" fill="hold" grpId="2" nodeType="withEffect">
                                  <p:stCondLst>
                                    <p:cond delay="0"/>
                                  </p:stCondLst>
                                  <p:childTnLst>
                                    <p:set>
                                      <p:cBhvr>
                                        <p:cTn id="1136" dur="1" fill="hold">
                                          <p:stCondLst>
                                            <p:cond delay="0"/>
                                          </p:stCondLst>
                                        </p:cTn>
                                        <p:tgtEl>
                                          <p:spTgt spid="101"/>
                                        </p:tgtEl>
                                        <p:attrNameLst>
                                          <p:attrName>style.visibility</p:attrName>
                                        </p:attrNameLst>
                                      </p:cBhvr>
                                      <p:to>
                                        <p:strVal val="hidden"/>
                                      </p:to>
                                    </p:set>
                                  </p:childTnLst>
                                </p:cTn>
                              </p:par>
                              <p:par>
                                <p:cTn id="1137" presetID="1" presetClass="exit" presetSubtype="0" fill="hold" grpId="2" nodeType="withEffect">
                                  <p:stCondLst>
                                    <p:cond delay="0"/>
                                  </p:stCondLst>
                                  <p:childTnLst>
                                    <p:set>
                                      <p:cBhvr>
                                        <p:cTn id="1138" dur="1" fill="hold">
                                          <p:stCondLst>
                                            <p:cond delay="0"/>
                                          </p:stCondLst>
                                        </p:cTn>
                                        <p:tgtEl>
                                          <p:spTgt spid="103"/>
                                        </p:tgtEl>
                                        <p:attrNameLst>
                                          <p:attrName>style.visibility</p:attrName>
                                        </p:attrNameLst>
                                      </p:cBhvr>
                                      <p:to>
                                        <p:strVal val="hidden"/>
                                      </p:to>
                                    </p:set>
                                  </p:childTnLst>
                                </p:cTn>
                              </p:par>
                              <p:par>
                                <p:cTn id="1139" presetID="1" presetClass="exit" presetSubtype="0" fill="hold" grpId="2" nodeType="withEffect">
                                  <p:stCondLst>
                                    <p:cond delay="0"/>
                                  </p:stCondLst>
                                  <p:childTnLst>
                                    <p:set>
                                      <p:cBhvr>
                                        <p:cTn id="1140" dur="1" fill="hold">
                                          <p:stCondLst>
                                            <p:cond delay="0"/>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animBg="1"/>
      <p:bldP spid="3"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95" grpId="0" animBg="1"/>
      <p:bldP spid="95" grpId="1" animBg="1"/>
      <p:bldP spid="95" grpId="2" animBg="1"/>
      <p:bldP spid="96" grpId="0" animBg="1"/>
      <p:bldP spid="96" grpId="1" animBg="1"/>
      <p:bldP spid="96" grpId="2" animBg="1"/>
      <p:bldP spid="97" grpId="0" animBg="1"/>
      <p:bldP spid="97" grpId="1" animBg="1"/>
      <p:bldP spid="97" grpId="2" animBg="1"/>
      <p:bldP spid="98" grpId="0" animBg="1"/>
      <p:bldP spid="98" grpId="1" animBg="1"/>
      <p:bldP spid="98" grpId="2" animBg="1"/>
      <p:bldP spid="99" grpId="0" animBg="1"/>
      <p:bldP spid="99" grpId="1" animBg="1"/>
      <p:bldP spid="99" grpId="2" animBg="1"/>
      <p:bldP spid="100" grpId="0" animBg="1"/>
      <p:bldP spid="100" grpId="1" animBg="1"/>
      <p:bldP spid="100" grpId="2" animBg="1"/>
      <p:bldP spid="101" grpId="0" animBg="1"/>
      <p:bldP spid="101" grpId="1" animBg="1"/>
      <p:bldP spid="101" grpId="2" animBg="1"/>
      <p:bldP spid="102" grpId="0" animBg="1"/>
      <p:bldP spid="102" grpId="1" animBg="1"/>
      <p:bldP spid="102"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367" grpId="0"/>
      <p:bldP spid="367" grpId="1"/>
      <p:bldP spid="368" grpId="0"/>
      <p:bldP spid="368" grpId="1"/>
      <p:bldP spid="369" grpId="0"/>
      <p:bldP spid="369" grpId="1"/>
      <p:bldP spid="370" grpId="0"/>
      <p:bldP spid="370" grpId="1"/>
      <p:bldP spid="371" grpId="0"/>
      <p:bldP spid="371" grpId="1"/>
      <p:bldP spid="372" grpId="0"/>
      <p:bldP spid="372" grpId="1"/>
      <p:bldP spid="373" grpId="0"/>
      <p:bldP spid="373" grpId="1"/>
      <p:bldP spid="374" grpId="0"/>
      <p:bldP spid="374" grpId="1"/>
      <p:bldP spid="375" grpId="0"/>
      <p:bldP spid="375" grpId="1"/>
      <p:bldP spid="376" grpId="0"/>
      <p:bldP spid="376" grpId="1"/>
      <p:bldP spid="377" grpId="0"/>
      <p:bldP spid="377" grpId="1"/>
      <p:bldP spid="378" grpId="0"/>
      <p:bldP spid="378" grpId="1"/>
      <p:bldP spid="379" grpId="0"/>
      <p:bldP spid="379" grpId="1"/>
      <p:bldP spid="394" grpId="0"/>
      <p:bldP spid="394" grpId="1"/>
      <p:bldP spid="397" grpId="0"/>
      <p:bldP spid="397" grpId="1"/>
      <p:bldP spid="398" grpId="0"/>
      <p:bldP spid="398" grpId="1"/>
      <p:bldP spid="399" grpId="0"/>
      <p:bldP spid="399" grpId="1"/>
      <p:bldP spid="400" grpId="0"/>
      <p:bldP spid="400" grpId="1"/>
      <p:bldP spid="401" grpId="0"/>
      <p:bldP spid="401" grpId="1"/>
      <p:bldP spid="402" grpId="0"/>
      <p:bldP spid="402" grpId="1"/>
      <p:bldP spid="403" grpId="0"/>
      <p:bldP spid="403" grpId="1"/>
      <p:bldP spid="404" grpId="0"/>
      <p:bldP spid="404" grpId="1"/>
      <p:bldP spid="405" grpId="0"/>
      <p:bldP spid="405" grpId="1"/>
      <p:bldP spid="406" grpId="0"/>
      <p:bldP spid="406" grpId="1"/>
      <p:bldP spid="407" grpId="0"/>
      <p:bldP spid="407" grpId="1"/>
      <p:bldP spid="408" grpId="0"/>
      <p:bldP spid="408" grpId="1"/>
      <p:bldP spid="409" grpId="0"/>
      <p:bldP spid="409" grpId="1"/>
      <p:bldP spid="424" grpId="0"/>
      <p:bldP spid="424" grpId="1"/>
      <p:bldP spid="427" grpId="0"/>
      <p:bldP spid="427" grpId="1"/>
      <p:bldP spid="428" grpId="0"/>
      <p:bldP spid="428" grpId="1"/>
      <p:bldP spid="429" grpId="0"/>
      <p:bldP spid="429" grpId="1"/>
      <p:bldP spid="430" grpId="0"/>
      <p:bldP spid="430" grpId="1"/>
      <p:bldP spid="431" grpId="0"/>
      <p:bldP spid="431" grpId="1"/>
      <p:bldP spid="432" grpId="0"/>
      <p:bldP spid="432" grpId="1"/>
      <p:bldP spid="433" grpId="0"/>
      <p:bldP spid="433" grpId="1"/>
      <p:bldP spid="434" grpId="0"/>
      <p:bldP spid="434" grpId="1"/>
      <p:bldP spid="435" grpId="0"/>
      <p:bldP spid="435" grpId="1"/>
      <p:bldP spid="436" grpId="0"/>
      <p:bldP spid="436" grpId="1"/>
      <p:bldP spid="437" grpId="0"/>
      <p:bldP spid="437" grpId="1"/>
      <p:bldP spid="438" grpId="0"/>
      <p:bldP spid="438" grpId="1"/>
      <p:bldP spid="439" grpId="0"/>
      <p:bldP spid="439" grpId="1"/>
      <p:bldP spid="454" grpId="0"/>
      <p:bldP spid="454" grpId="1"/>
      <p:bldP spid="457" grpId="0"/>
      <p:bldP spid="457" grpId="1"/>
      <p:bldP spid="458" grpId="0"/>
      <p:bldP spid="458" grpId="1"/>
      <p:bldP spid="459" grpId="0"/>
      <p:bldP spid="459" grpId="1"/>
      <p:bldP spid="460" grpId="0"/>
      <p:bldP spid="460" grpId="1"/>
      <p:bldP spid="461" grpId="0"/>
      <p:bldP spid="461" grpId="1"/>
      <p:bldP spid="462" grpId="0"/>
      <p:bldP spid="462" grpId="1"/>
      <p:bldP spid="463" grpId="0"/>
      <p:bldP spid="463" grpId="1"/>
      <p:bldP spid="464" grpId="0"/>
      <p:bldP spid="464" grpId="1"/>
      <p:bldP spid="465" grpId="0"/>
      <p:bldP spid="465" grpId="1"/>
      <p:bldP spid="466" grpId="0"/>
      <p:bldP spid="466" grpId="1"/>
      <p:bldP spid="467" grpId="0"/>
      <p:bldP spid="467" grpId="1"/>
      <p:bldP spid="468" grpId="0"/>
      <p:bldP spid="468" grpId="1"/>
      <p:bldP spid="469" grpId="0"/>
      <p:bldP spid="469" grpId="1"/>
      <p:bldP spid="484" grpId="0"/>
      <p:bldP spid="484"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1171</TotalTime>
  <Words>302</Words>
  <Application>Microsoft Office PowerPoint</Application>
  <PresentationFormat>Widescreen</PresentationFormat>
  <Paragraphs>182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Berlin Sans FB Demi</vt:lpstr>
      <vt:lpstr>Calibri Light</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Rodwell</dc:creator>
  <cp:lastModifiedBy>John Rodwell</cp:lastModifiedBy>
  <cp:revision>83</cp:revision>
  <dcterms:created xsi:type="dcterms:W3CDTF">2019-04-06T09:44:57Z</dcterms:created>
  <dcterms:modified xsi:type="dcterms:W3CDTF">2019-06-01T10:14:12Z</dcterms:modified>
</cp:coreProperties>
</file>