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597"/>
    <a:srgbClr val="0066FF"/>
    <a:srgbClr val="FF0000"/>
    <a:srgbClr val="3857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8169" autoAdjust="0"/>
  </p:normalViewPr>
  <p:slideViewPr>
    <p:cSldViewPr snapToGrid="0">
      <p:cViewPr>
        <p:scale>
          <a:sx n="91" d="100"/>
          <a:sy n="91" d="100"/>
        </p:scale>
        <p:origin x="-184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C5962-BE5E-4003-9BD9-A376094B0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0664D4-6125-41E4-8B67-B547D09B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A8BAC-E5BB-4888-93E8-D868B4C4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587A4A-2986-4635-B084-CBA20782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3968F7-423F-4F16-91FD-8B84C71B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34C30-27D4-4452-8F63-649FDB54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E51979-FE95-4689-8CC6-1AC246E21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F0A675-2295-4FA1-AF5C-227E3A12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2D2153-3456-4151-A25A-7B3D511D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F2A2C5-7DEB-4593-A508-13F89BB1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B0E1B2-63C7-4647-9ACB-C5056E39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AEDFDF-2A87-4AF2-A4E0-FAC341F7E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3AEFA5-1B60-430B-8A23-A49BF6CE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23DD43-3791-4665-ADF8-322B0A44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A164D-FF75-4429-88AC-73703F59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57B15-6985-476C-9ECB-3D1DD6BF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79A34-0402-4E16-BD35-44A9E896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B568C0-922D-403E-99E3-731A1C28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FC65E-BF56-4147-B265-0428C206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9C0A0C-B6DB-4584-8963-58E28F3C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1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93272-9B5D-4EF7-B586-44A3CA5D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FF0621-B98C-4F51-832D-DAA7A639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BF4B9-C6B1-40B5-97BF-8743103C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D898F-ACCC-470E-92C0-1354FE6D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F830D-E2E3-46A6-983D-C5F6A9F3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C15F4-C505-403F-97D2-D2B7EF67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A74EFD-CDAA-4F39-9368-30FA6C3A9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B26DE4-D892-4318-8B9F-3220BBD31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DD63E6-9D82-40E9-BE47-6C20EA33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5FD5ED-02D4-4A11-B595-A6AEB357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25184D-C3AB-41B9-9925-CB9A24AD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5AB6E-11DC-4A4E-8100-C27F9ACA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C287FD-4374-4F5F-93B1-9358FF49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402A27-FAB2-41F3-A7F9-604FD63E9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AFE1E3-80C4-4713-8B81-79533DD27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97D680-27D4-4DCD-98D4-777454A24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5946B3-52F4-42FF-B7B4-85D885C9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6AE8D0-65F0-4510-90EE-83E444B9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4E9BD9-DC27-4F6D-B945-140826D7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44A50-7B97-4154-9901-985947C5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32845C-7C02-4F59-AEBF-0066EF6A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A586F9-09B6-4476-B4CF-AE44C4A6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008014-D9DB-40F8-8998-E5A49503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04D73C-1587-4A20-961D-625BC65B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E0D095-554B-440B-AD50-38692DF5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22BFE9-25FE-4B4E-B8DF-51CFFB04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4E2F3-65DB-4643-8D2F-44BABE46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E580-2AA5-479E-801C-1A022369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B62DF7-3A71-42B4-90CF-312A8B571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A8B75B-9ECD-4994-831F-BC38A68A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2A9B97-2603-4E3B-8A08-5EFA86FD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9B398E-AA6F-40A4-B709-90098C20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2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03DF9-3D18-4875-97C6-4912B906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A9C278-81C7-4DC6-A600-2BD79E685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DCF09A-DAB7-4A92-92F4-0028D37D0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D21B36-4CA1-4233-BDCE-C0404364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5E1E5C-0435-4B34-A2B3-27CA283E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C13D7F-EB70-4A99-A68B-99D97555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5902A4-9D9A-4F07-9096-FAC1A443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07CAD-FC94-4965-BA96-19DC9509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299FA-9B64-4B3E-90BD-4C9638DDF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4A84-4A38-4623-9EBE-DC115779ED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C6805E-C81F-4CD3-9B02-514D27819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2861B-0C5D-44EE-AB46-A65D70188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7C4D-2988-4CB0-A272-4069E261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hyperlink" Target="https://ravenseniors.wikispaces.com/GLH+P4+2015+Symbolism+of+snakes+and+ladders" TargetMode="Externa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C25987-B53D-4A4B-BCE8-9E9B27BE3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5" y="1339487"/>
            <a:ext cx="6574971" cy="369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A379A2-C2E3-4E93-8EC1-4BAC13C23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746" y="-1"/>
            <a:ext cx="8027407" cy="140745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973BF61-57FE-4CEF-AC61-CB8193B68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6" t="17144" r="2131" b="15454"/>
          <a:stretch/>
        </p:blipFill>
        <p:spPr>
          <a:xfrm>
            <a:off x="9515906" y="2528493"/>
            <a:ext cx="2393576" cy="1323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646B16-D331-464F-A583-E5F9DDB191DD}"/>
              </a:ext>
            </a:extLst>
          </p:cNvPr>
          <p:cNvSpPr txBox="1"/>
          <p:nvPr/>
        </p:nvSpPr>
        <p:spPr>
          <a:xfrm>
            <a:off x="722146" y="372102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Click here to roll your dice</a:t>
            </a:r>
            <a:endParaRPr lang="en-US" sz="1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22DF780-65E8-47A6-A4C7-AEFED402A084}"/>
              </a:ext>
            </a:extLst>
          </p:cNvPr>
          <p:cNvCxnSpPr>
            <a:cxnSpLocks/>
          </p:cNvCxnSpPr>
          <p:nvPr/>
        </p:nvCxnSpPr>
        <p:spPr>
          <a:xfrm>
            <a:off x="2093746" y="4013409"/>
            <a:ext cx="714768" cy="2268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38C9A46-E5C6-40D9-81F8-326F6B16964F}"/>
              </a:ext>
            </a:extLst>
          </p:cNvPr>
          <p:cNvCxnSpPr/>
          <p:nvPr/>
        </p:nvCxnSpPr>
        <p:spPr>
          <a:xfrm flipV="1">
            <a:off x="3092824" y="2420471"/>
            <a:ext cx="0" cy="135367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12C5B1-289A-48AF-84B8-0F34C88C9828}"/>
              </a:ext>
            </a:extLst>
          </p:cNvPr>
          <p:cNvSpPr txBox="1"/>
          <p:nvPr/>
        </p:nvSpPr>
        <p:spPr>
          <a:xfrm>
            <a:off x="9667795" y="5359839"/>
            <a:ext cx="163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Click here to clear the throw</a:t>
            </a:r>
            <a:endParaRPr lang="en-US" sz="1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9B8AEED-7064-494B-BA1F-20217024EA33}"/>
              </a:ext>
            </a:extLst>
          </p:cNvPr>
          <p:cNvCxnSpPr>
            <a:cxnSpLocks/>
          </p:cNvCxnSpPr>
          <p:nvPr/>
        </p:nvCxnSpPr>
        <p:spPr>
          <a:xfrm flipH="1" flipV="1">
            <a:off x="9101964" y="4903185"/>
            <a:ext cx="660209" cy="4867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8B8EA6F-FD03-4890-B76D-982BBC749750}"/>
              </a:ext>
            </a:extLst>
          </p:cNvPr>
          <p:cNvSpPr txBox="1"/>
          <p:nvPr/>
        </p:nvSpPr>
        <p:spPr>
          <a:xfrm>
            <a:off x="4028109" y="5513639"/>
            <a:ext cx="239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2F559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GB" sz="1600" dirty="0">
                <a:solidFill>
                  <a:srgbClr val="2F559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player clicks on the </a:t>
            </a:r>
            <a:r>
              <a:rPr lang="en-GB" sz="1600" dirty="0">
                <a:solidFill>
                  <a:srgbClr val="2F559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Left </a:t>
            </a:r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side of the dotted line</a:t>
            </a:r>
            <a:endParaRPr lang="en-US" sz="1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F79498-2103-489E-8019-8D05780B68E9}"/>
              </a:ext>
            </a:extLst>
          </p:cNvPr>
          <p:cNvSpPr txBox="1"/>
          <p:nvPr/>
        </p:nvSpPr>
        <p:spPr>
          <a:xfrm>
            <a:off x="6499125" y="5513639"/>
            <a:ext cx="251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GB" sz="1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player clicks on the </a:t>
            </a:r>
            <a:r>
              <a:rPr lang="en-GB" sz="1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Right</a:t>
            </a:r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side of the dotted line</a:t>
            </a:r>
            <a:endParaRPr lang="en-US" sz="1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4DFE441-6C05-4C88-BC24-EFC6E847B5B3}"/>
              </a:ext>
            </a:extLst>
          </p:cNvPr>
          <p:cNvSpPr txBox="1"/>
          <p:nvPr/>
        </p:nvSpPr>
        <p:spPr>
          <a:xfrm>
            <a:off x="0" y="1438107"/>
            <a:ext cx="2765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Play to the standard rules of Snakes &amp; Ladders</a:t>
            </a:r>
            <a:endParaRPr lang="en-US" sz="28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3F96E00-AF0A-4EAB-927A-49F5856EC911}"/>
              </a:ext>
            </a:extLst>
          </p:cNvPr>
          <p:cNvSpPr txBox="1"/>
          <p:nvPr/>
        </p:nvSpPr>
        <p:spPr>
          <a:xfrm>
            <a:off x="1366102" y="5330296"/>
            <a:ext cx="2410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Count along the number of boxes according to your dice throw –</a:t>
            </a:r>
          </a:p>
          <a:p>
            <a:pPr algn="ctr"/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and click on that box</a:t>
            </a:r>
            <a:endParaRPr lang="en-US" sz="1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62979F4-EF71-448F-B56B-CB32E7939CA1}"/>
              </a:ext>
            </a:extLst>
          </p:cNvPr>
          <p:cNvSpPr txBox="1"/>
          <p:nvPr/>
        </p:nvSpPr>
        <p:spPr>
          <a:xfrm>
            <a:off x="9809982" y="3851933"/>
            <a:ext cx="209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Once you have clicked to reveal the position of your new counter,</a:t>
            </a:r>
          </a:p>
          <a:p>
            <a:pPr algn="ctr"/>
            <a:r>
              <a:rPr lang="en-GB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click on the previous counter to remove it</a:t>
            </a:r>
            <a:endParaRPr lang="en-US" sz="1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2737B6F-A39C-440E-8279-921D7B214D78}"/>
              </a:ext>
            </a:extLst>
          </p:cNvPr>
          <p:cNvSpPr>
            <a:spLocks noChangeAspect="1"/>
          </p:cNvSpPr>
          <p:nvPr/>
        </p:nvSpPr>
        <p:spPr>
          <a:xfrm>
            <a:off x="6324567" y="462384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3AEEB30-E6FA-4EB8-8566-426616A54881}"/>
              </a:ext>
            </a:extLst>
          </p:cNvPr>
          <p:cNvSpPr>
            <a:spLocks noChangeAspect="1"/>
          </p:cNvSpPr>
          <p:nvPr/>
        </p:nvSpPr>
        <p:spPr>
          <a:xfrm>
            <a:off x="6113930" y="4632813"/>
            <a:ext cx="180000" cy="180000"/>
          </a:xfrm>
          <a:prstGeom prst="ellipse">
            <a:avLst/>
          </a:prstGeom>
          <a:solidFill>
            <a:srgbClr val="2F559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B248AC8C-1429-49C6-913D-F2BC9AC9D2F7}"/>
              </a:ext>
            </a:extLst>
          </p:cNvPr>
          <p:cNvCxnSpPr>
            <a:cxnSpLocks/>
          </p:cNvCxnSpPr>
          <p:nvPr/>
        </p:nvCxnSpPr>
        <p:spPr>
          <a:xfrm flipH="1" flipV="1">
            <a:off x="6412767" y="4713847"/>
            <a:ext cx="411064" cy="7673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FF82B83-5DCD-470B-BF4C-BEFF12ECE068}"/>
              </a:ext>
            </a:extLst>
          </p:cNvPr>
          <p:cNvCxnSpPr>
            <a:cxnSpLocks/>
          </p:cNvCxnSpPr>
          <p:nvPr/>
        </p:nvCxnSpPr>
        <p:spPr>
          <a:xfrm flipV="1">
            <a:off x="5780314" y="4713848"/>
            <a:ext cx="411064" cy="7673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Oval 540"/>
          <p:cNvSpPr/>
          <p:nvPr/>
        </p:nvSpPr>
        <p:spPr>
          <a:xfrm>
            <a:off x="9785826" y="2200753"/>
            <a:ext cx="1562388" cy="251739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2" name="Oval 541"/>
          <p:cNvSpPr/>
          <p:nvPr/>
        </p:nvSpPr>
        <p:spPr>
          <a:xfrm>
            <a:off x="815548" y="2200753"/>
            <a:ext cx="1562388" cy="2517392"/>
          </a:xfrm>
          <a:prstGeom prst="ellipse">
            <a:avLst/>
          </a:prstGeom>
          <a:solidFill>
            <a:srgbClr val="2F559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83A724-69A8-4A8F-94E2-833EA5D9E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19" t="1037" r="681" b="400"/>
          <a:stretch/>
        </p:blipFill>
        <p:spPr>
          <a:xfrm>
            <a:off x="1596742" y="98612"/>
            <a:ext cx="8960445" cy="6759388"/>
          </a:xfrm>
          <a:prstGeom prst="rect">
            <a:avLst/>
          </a:prstGeom>
        </p:spPr>
      </p:pic>
      <p:sp>
        <p:nvSpPr>
          <p:cNvPr id="377" name="Rectangle 376"/>
          <p:cNvSpPr/>
          <p:nvPr/>
        </p:nvSpPr>
        <p:spPr>
          <a:xfrm>
            <a:off x="1911181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Oval 378"/>
          <p:cNvSpPr/>
          <p:nvPr/>
        </p:nvSpPr>
        <p:spPr>
          <a:xfrm>
            <a:off x="1907555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Rectangle 380"/>
          <p:cNvSpPr/>
          <p:nvPr/>
        </p:nvSpPr>
        <p:spPr>
          <a:xfrm>
            <a:off x="2750057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Rectangle 381"/>
          <p:cNvSpPr/>
          <p:nvPr/>
        </p:nvSpPr>
        <p:spPr>
          <a:xfrm>
            <a:off x="3169495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Oval 382"/>
          <p:cNvSpPr/>
          <p:nvPr/>
        </p:nvSpPr>
        <p:spPr>
          <a:xfrm>
            <a:off x="2747357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4" name="Oval 383"/>
          <p:cNvSpPr/>
          <p:nvPr/>
        </p:nvSpPr>
        <p:spPr>
          <a:xfrm>
            <a:off x="3167258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5" name="Rectangle 384"/>
          <p:cNvSpPr/>
          <p:nvPr/>
        </p:nvSpPr>
        <p:spPr>
          <a:xfrm>
            <a:off x="3588933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6" name="Rectangle 385"/>
          <p:cNvSpPr/>
          <p:nvPr/>
        </p:nvSpPr>
        <p:spPr>
          <a:xfrm>
            <a:off x="4008371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7" name="Oval 386"/>
          <p:cNvSpPr/>
          <p:nvPr/>
        </p:nvSpPr>
        <p:spPr>
          <a:xfrm>
            <a:off x="3587159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" name="Rectangle 388"/>
          <p:cNvSpPr/>
          <p:nvPr/>
        </p:nvSpPr>
        <p:spPr>
          <a:xfrm>
            <a:off x="4427809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3" name="Rectangle 392"/>
          <p:cNvSpPr/>
          <p:nvPr/>
        </p:nvSpPr>
        <p:spPr>
          <a:xfrm>
            <a:off x="5266685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4" name="Rectangle 393"/>
          <p:cNvSpPr/>
          <p:nvPr/>
        </p:nvSpPr>
        <p:spPr>
          <a:xfrm>
            <a:off x="5686123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5" name="Oval 394"/>
          <p:cNvSpPr/>
          <p:nvPr/>
        </p:nvSpPr>
        <p:spPr>
          <a:xfrm>
            <a:off x="5266763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6" name="Oval 395"/>
          <p:cNvSpPr/>
          <p:nvPr/>
        </p:nvSpPr>
        <p:spPr>
          <a:xfrm>
            <a:off x="5686664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7" name="Rectangle 396"/>
          <p:cNvSpPr/>
          <p:nvPr/>
        </p:nvSpPr>
        <p:spPr>
          <a:xfrm>
            <a:off x="6105561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8" name="Rectangle 397"/>
          <p:cNvSpPr/>
          <p:nvPr/>
        </p:nvSpPr>
        <p:spPr>
          <a:xfrm>
            <a:off x="6524999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1" name="Rectangle 400"/>
          <p:cNvSpPr/>
          <p:nvPr/>
        </p:nvSpPr>
        <p:spPr>
          <a:xfrm>
            <a:off x="6944437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2" name="Rectangle 401"/>
          <p:cNvSpPr/>
          <p:nvPr/>
        </p:nvSpPr>
        <p:spPr>
          <a:xfrm>
            <a:off x="7363875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3" name="Oval 402"/>
          <p:cNvSpPr/>
          <p:nvPr/>
        </p:nvSpPr>
        <p:spPr>
          <a:xfrm>
            <a:off x="6946367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4" name="Oval 403"/>
          <p:cNvSpPr/>
          <p:nvPr/>
        </p:nvSpPr>
        <p:spPr>
          <a:xfrm>
            <a:off x="7366268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5" name="Rectangle 404"/>
          <p:cNvSpPr/>
          <p:nvPr/>
        </p:nvSpPr>
        <p:spPr>
          <a:xfrm>
            <a:off x="7783313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6" name="Rectangle 405"/>
          <p:cNvSpPr/>
          <p:nvPr/>
        </p:nvSpPr>
        <p:spPr>
          <a:xfrm>
            <a:off x="8202751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7" name="Oval 406"/>
          <p:cNvSpPr/>
          <p:nvPr/>
        </p:nvSpPr>
        <p:spPr>
          <a:xfrm>
            <a:off x="7786169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8" name="Oval 407"/>
          <p:cNvSpPr/>
          <p:nvPr/>
        </p:nvSpPr>
        <p:spPr>
          <a:xfrm>
            <a:off x="8206070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" name="Rectangle 408"/>
          <p:cNvSpPr/>
          <p:nvPr/>
        </p:nvSpPr>
        <p:spPr>
          <a:xfrm>
            <a:off x="8622189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" name="Rectangle 409"/>
          <p:cNvSpPr/>
          <p:nvPr/>
        </p:nvSpPr>
        <p:spPr>
          <a:xfrm>
            <a:off x="9041627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" name="Oval 410"/>
          <p:cNvSpPr/>
          <p:nvPr/>
        </p:nvSpPr>
        <p:spPr>
          <a:xfrm>
            <a:off x="8625971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2" name="Oval 411"/>
          <p:cNvSpPr/>
          <p:nvPr/>
        </p:nvSpPr>
        <p:spPr>
          <a:xfrm>
            <a:off x="9045872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" name="Rectangle 412"/>
          <p:cNvSpPr/>
          <p:nvPr/>
        </p:nvSpPr>
        <p:spPr>
          <a:xfrm>
            <a:off x="9461065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4" name="Rectangle 413"/>
          <p:cNvSpPr/>
          <p:nvPr/>
        </p:nvSpPr>
        <p:spPr>
          <a:xfrm>
            <a:off x="9880511" y="31565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5" name="Oval 414"/>
          <p:cNvSpPr/>
          <p:nvPr/>
        </p:nvSpPr>
        <p:spPr>
          <a:xfrm>
            <a:off x="9465773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" name="Oval 415"/>
          <p:cNvSpPr/>
          <p:nvPr/>
        </p:nvSpPr>
        <p:spPr>
          <a:xfrm>
            <a:off x="9885677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0" name="Rectangle 899"/>
          <p:cNvSpPr/>
          <p:nvPr/>
        </p:nvSpPr>
        <p:spPr>
          <a:xfrm>
            <a:off x="1911181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1" name="Rectangle 900"/>
          <p:cNvSpPr/>
          <p:nvPr/>
        </p:nvSpPr>
        <p:spPr>
          <a:xfrm>
            <a:off x="2330619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2" name="Oval 901"/>
          <p:cNvSpPr/>
          <p:nvPr/>
        </p:nvSpPr>
        <p:spPr>
          <a:xfrm>
            <a:off x="1907555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3" name="Oval 902"/>
          <p:cNvSpPr/>
          <p:nvPr/>
        </p:nvSpPr>
        <p:spPr>
          <a:xfrm>
            <a:off x="2327456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4" name="Rectangle 903"/>
          <p:cNvSpPr/>
          <p:nvPr/>
        </p:nvSpPr>
        <p:spPr>
          <a:xfrm>
            <a:off x="2750057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5" name="Rectangle 904"/>
          <p:cNvSpPr/>
          <p:nvPr/>
        </p:nvSpPr>
        <p:spPr>
          <a:xfrm>
            <a:off x="3169495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6" name="Oval 905"/>
          <p:cNvSpPr/>
          <p:nvPr/>
        </p:nvSpPr>
        <p:spPr>
          <a:xfrm>
            <a:off x="2747357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7" name="Oval 906"/>
          <p:cNvSpPr/>
          <p:nvPr/>
        </p:nvSpPr>
        <p:spPr>
          <a:xfrm>
            <a:off x="3167258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8" name="Rectangle 907"/>
          <p:cNvSpPr/>
          <p:nvPr/>
        </p:nvSpPr>
        <p:spPr>
          <a:xfrm>
            <a:off x="3588933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9" name="Rectangle 908"/>
          <p:cNvSpPr/>
          <p:nvPr/>
        </p:nvSpPr>
        <p:spPr>
          <a:xfrm>
            <a:off x="4008371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0" name="Oval 909"/>
          <p:cNvSpPr/>
          <p:nvPr/>
        </p:nvSpPr>
        <p:spPr>
          <a:xfrm>
            <a:off x="3587159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1" name="Oval 910"/>
          <p:cNvSpPr/>
          <p:nvPr/>
        </p:nvSpPr>
        <p:spPr>
          <a:xfrm>
            <a:off x="4007060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2" name="Rectangle 911"/>
          <p:cNvSpPr/>
          <p:nvPr/>
        </p:nvSpPr>
        <p:spPr>
          <a:xfrm>
            <a:off x="4427809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3" name="Rectangle 912"/>
          <p:cNvSpPr/>
          <p:nvPr/>
        </p:nvSpPr>
        <p:spPr>
          <a:xfrm>
            <a:off x="4847247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4" name="Oval 913"/>
          <p:cNvSpPr/>
          <p:nvPr/>
        </p:nvSpPr>
        <p:spPr>
          <a:xfrm>
            <a:off x="4426961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5" name="Oval 914"/>
          <p:cNvSpPr/>
          <p:nvPr/>
        </p:nvSpPr>
        <p:spPr>
          <a:xfrm>
            <a:off x="4846862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6" name="Rectangle 915"/>
          <p:cNvSpPr/>
          <p:nvPr/>
        </p:nvSpPr>
        <p:spPr>
          <a:xfrm>
            <a:off x="5266685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7" name="Rectangle 916"/>
          <p:cNvSpPr/>
          <p:nvPr/>
        </p:nvSpPr>
        <p:spPr>
          <a:xfrm>
            <a:off x="5686123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8" name="Oval 917"/>
          <p:cNvSpPr/>
          <p:nvPr/>
        </p:nvSpPr>
        <p:spPr>
          <a:xfrm>
            <a:off x="5266763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9" name="Oval 918"/>
          <p:cNvSpPr/>
          <p:nvPr/>
        </p:nvSpPr>
        <p:spPr>
          <a:xfrm>
            <a:off x="5686664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0" name="Rectangle 919"/>
          <p:cNvSpPr/>
          <p:nvPr/>
        </p:nvSpPr>
        <p:spPr>
          <a:xfrm>
            <a:off x="6105561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" name="Rectangle 920"/>
          <p:cNvSpPr/>
          <p:nvPr/>
        </p:nvSpPr>
        <p:spPr>
          <a:xfrm>
            <a:off x="6524999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2" name="Oval 921"/>
          <p:cNvSpPr/>
          <p:nvPr/>
        </p:nvSpPr>
        <p:spPr>
          <a:xfrm>
            <a:off x="6106565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3" name="Oval 922"/>
          <p:cNvSpPr/>
          <p:nvPr/>
        </p:nvSpPr>
        <p:spPr>
          <a:xfrm>
            <a:off x="6526466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4" name="Rectangle 923"/>
          <p:cNvSpPr/>
          <p:nvPr/>
        </p:nvSpPr>
        <p:spPr>
          <a:xfrm>
            <a:off x="6944437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5" name="Rectangle 924"/>
          <p:cNvSpPr/>
          <p:nvPr/>
        </p:nvSpPr>
        <p:spPr>
          <a:xfrm>
            <a:off x="7363875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6" name="Oval 925"/>
          <p:cNvSpPr/>
          <p:nvPr/>
        </p:nvSpPr>
        <p:spPr>
          <a:xfrm>
            <a:off x="6946367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7" name="Oval 926"/>
          <p:cNvSpPr/>
          <p:nvPr/>
        </p:nvSpPr>
        <p:spPr>
          <a:xfrm>
            <a:off x="7366268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8" name="Rectangle 927"/>
          <p:cNvSpPr/>
          <p:nvPr/>
        </p:nvSpPr>
        <p:spPr>
          <a:xfrm>
            <a:off x="7783313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9" name="Rectangle 928"/>
          <p:cNvSpPr/>
          <p:nvPr/>
        </p:nvSpPr>
        <p:spPr>
          <a:xfrm>
            <a:off x="8202751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2" name="Rectangle 931"/>
          <p:cNvSpPr/>
          <p:nvPr/>
        </p:nvSpPr>
        <p:spPr>
          <a:xfrm>
            <a:off x="8622189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3" name="Rectangle 932"/>
          <p:cNvSpPr/>
          <p:nvPr/>
        </p:nvSpPr>
        <p:spPr>
          <a:xfrm>
            <a:off x="9041627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4" name="Oval 933"/>
          <p:cNvSpPr/>
          <p:nvPr/>
        </p:nvSpPr>
        <p:spPr>
          <a:xfrm>
            <a:off x="8625971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5" name="Oval 934"/>
          <p:cNvSpPr/>
          <p:nvPr/>
        </p:nvSpPr>
        <p:spPr>
          <a:xfrm>
            <a:off x="9045872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6" name="Rectangle 935"/>
          <p:cNvSpPr/>
          <p:nvPr/>
        </p:nvSpPr>
        <p:spPr>
          <a:xfrm>
            <a:off x="9461065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7" name="Rectangle 936"/>
          <p:cNvSpPr/>
          <p:nvPr/>
        </p:nvSpPr>
        <p:spPr>
          <a:xfrm>
            <a:off x="9880511" y="948837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8" name="Oval 937"/>
          <p:cNvSpPr/>
          <p:nvPr/>
        </p:nvSpPr>
        <p:spPr>
          <a:xfrm>
            <a:off x="9465773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9" name="Oval 938"/>
          <p:cNvSpPr/>
          <p:nvPr/>
        </p:nvSpPr>
        <p:spPr>
          <a:xfrm>
            <a:off x="9885677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4" name="Rectangle 943"/>
          <p:cNvSpPr/>
          <p:nvPr/>
        </p:nvSpPr>
        <p:spPr>
          <a:xfrm>
            <a:off x="2744546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5" name="Rectangle 944"/>
          <p:cNvSpPr/>
          <p:nvPr/>
        </p:nvSpPr>
        <p:spPr>
          <a:xfrm>
            <a:off x="3163984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6" name="Oval 945"/>
          <p:cNvSpPr/>
          <p:nvPr/>
        </p:nvSpPr>
        <p:spPr>
          <a:xfrm>
            <a:off x="2741846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7" name="Oval 946"/>
          <p:cNvSpPr/>
          <p:nvPr/>
        </p:nvSpPr>
        <p:spPr>
          <a:xfrm>
            <a:off x="3140546" y="169804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8" name="Rectangle 947"/>
          <p:cNvSpPr/>
          <p:nvPr/>
        </p:nvSpPr>
        <p:spPr>
          <a:xfrm>
            <a:off x="3583422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9" name="Rectangle 948"/>
          <p:cNvSpPr/>
          <p:nvPr/>
        </p:nvSpPr>
        <p:spPr>
          <a:xfrm>
            <a:off x="4002860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0" name="Oval 949"/>
          <p:cNvSpPr/>
          <p:nvPr/>
        </p:nvSpPr>
        <p:spPr>
          <a:xfrm>
            <a:off x="3581648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1" name="Oval 950"/>
          <p:cNvSpPr/>
          <p:nvPr/>
        </p:nvSpPr>
        <p:spPr>
          <a:xfrm>
            <a:off x="4001549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2" name="Rectangle 951"/>
          <p:cNvSpPr/>
          <p:nvPr/>
        </p:nvSpPr>
        <p:spPr>
          <a:xfrm>
            <a:off x="4422298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3" name="Rectangle 952"/>
          <p:cNvSpPr/>
          <p:nvPr/>
        </p:nvSpPr>
        <p:spPr>
          <a:xfrm>
            <a:off x="4841736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6" name="Rectangle 955"/>
          <p:cNvSpPr/>
          <p:nvPr/>
        </p:nvSpPr>
        <p:spPr>
          <a:xfrm>
            <a:off x="5261174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7" name="Rectangle 956"/>
          <p:cNvSpPr/>
          <p:nvPr/>
        </p:nvSpPr>
        <p:spPr>
          <a:xfrm>
            <a:off x="5680612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8" name="Oval 957"/>
          <p:cNvSpPr/>
          <p:nvPr/>
        </p:nvSpPr>
        <p:spPr>
          <a:xfrm>
            <a:off x="5261252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9" name="Oval 958"/>
          <p:cNvSpPr/>
          <p:nvPr/>
        </p:nvSpPr>
        <p:spPr>
          <a:xfrm>
            <a:off x="5681153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0" name="Rectangle 959"/>
          <p:cNvSpPr/>
          <p:nvPr/>
        </p:nvSpPr>
        <p:spPr>
          <a:xfrm>
            <a:off x="6100050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1" name="Rectangle 960"/>
          <p:cNvSpPr/>
          <p:nvPr/>
        </p:nvSpPr>
        <p:spPr>
          <a:xfrm>
            <a:off x="6519488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2" name="Oval 961"/>
          <p:cNvSpPr/>
          <p:nvPr/>
        </p:nvSpPr>
        <p:spPr>
          <a:xfrm>
            <a:off x="6101054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3" name="Oval 962"/>
          <p:cNvSpPr/>
          <p:nvPr/>
        </p:nvSpPr>
        <p:spPr>
          <a:xfrm>
            <a:off x="6520955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4" name="Rectangle 963"/>
          <p:cNvSpPr/>
          <p:nvPr/>
        </p:nvSpPr>
        <p:spPr>
          <a:xfrm>
            <a:off x="6938926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5" name="Rectangle 964"/>
          <p:cNvSpPr/>
          <p:nvPr/>
        </p:nvSpPr>
        <p:spPr>
          <a:xfrm>
            <a:off x="7358364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6" name="Oval 965"/>
          <p:cNvSpPr/>
          <p:nvPr/>
        </p:nvSpPr>
        <p:spPr>
          <a:xfrm>
            <a:off x="6940856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7" name="Oval 966"/>
          <p:cNvSpPr/>
          <p:nvPr/>
        </p:nvSpPr>
        <p:spPr>
          <a:xfrm>
            <a:off x="7360757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8" name="Rectangle 967"/>
          <p:cNvSpPr/>
          <p:nvPr/>
        </p:nvSpPr>
        <p:spPr>
          <a:xfrm>
            <a:off x="7777802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9" name="Rectangle 968"/>
          <p:cNvSpPr/>
          <p:nvPr/>
        </p:nvSpPr>
        <p:spPr>
          <a:xfrm>
            <a:off x="8197240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0" name="Oval 969"/>
          <p:cNvSpPr/>
          <p:nvPr/>
        </p:nvSpPr>
        <p:spPr>
          <a:xfrm>
            <a:off x="7780658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1" name="Oval 970"/>
          <p:cNvSpPr/>
          <p:nvPr/>
        </p:nvSpPr>
        <p:spPr>
          <a:xfrm>
            <a:off x="8200559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2" name="Rectangle 971"/>
          <p:cNvSpPr/>
          <p:nvPr/>
        </p:nvSpPr>
        <p:spPr>
          <a:xfrm>
            <a:off x="8616678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3" name="Rectangle 972"/>
          <p:cNvSpPr/>
          <p:nvPr/>
        </p:nvSpPr>
        <p:spPr>
          <a:xfrm>
            <a:off x="9036116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4" name="Oval 973"/>
          <p:cNvSpPr/>
          <p:nvPr/>
        </p:nvSpPr>
        <p:spPr>
          <a:xfrm>
            <a:off x="8620460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5" name="Oval 974"/>
          <p:cNvSpPr/>
          <p:nvPr/>
        </p:nvSpPr>
        <p:spPr>
          <a:xfrm>
            <a:off x="9040361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6" name="Rectangle 975"/>
          <p:cNvSpPr/>
          <p:nvPr/>
        </p:nvSpPr>
        <p:spPr>
          <a:xfrm>
            <a:off x="9455554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7" name="Rectangle 976"/>
          <p:cNvSpPr/>
          <p:nvPr/>
        </p:nvSpPr>
        <p:spPr>
          <a:xfrm>
            <a:off x="9875000" y="156854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8" name="Oval 977"/>
          <p:cNvSpPr/>
          <p:nvPr/>
        </p:nvSpPr>
        <p:spPr>
          <a:xfrm>
            <a:off x="9460262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0" name="Rectangle 979"/>
          <p:cNvSpPr/>
          <p:nvPr/>
        </p:nvSpPr>
        <p:spPr>
          <a:xfrm>
            <a:off x="1905670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1" name="Rectangle 980"/>
          <p:cNvSpPr/>
          <p:nvPr/>
        </p:nvSpPr>
        <p:spPr>
          <a:xfrm>
            <a:off x="2325108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2" name="Oval 981"/>
          <p:cNvSpPr/>
          <p:nvPr/>
        </p:nvSpPr>
        <p:spPr>
          <a:xfrm>
            <a:off x="1902044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3" name="Oval 982"/>
          <p:cNvSpPr/>
          <p:nvPr/>
        </p:nvSpPr>
        <p:spPr>
          <a:xfrm>
            <a:off x="2321945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4" name="Rectangle 983"/>
          <p:cNvSpPr/>
          <p:nvPr/>
        </p:nvSpPr>
        <p:spPr>
          <a:xfrm>
            <a:off x="2744546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5" name="Rectangle 984"/>
          <p:cNvSpPr/>
          <p:nvPr/>
        </p:nvSpPr>
        <p:spPr>
          <a:xfrm>
            <a:off x="3163984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8" name="Rectangle 987"/>
          <p:cNvSpPr/>
          <p:nvPr/>
        </p:nvSpPr>
        <p:spPr>
          <a:xfrm>
            <a:off x="3583422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9" name="Rectangle 988"/>
          <p:cNvSpPr/>
          <p:nvPr/>
        </p:nvSpPr>
        <p:spPr>
          <a:xfrm>
            <a:off x="4002860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0" name="Oval 989"/>
          <p:cNvSpPr/>
          <p:nvPr/>
        </p:nvSpPr>
        <p:spPr>
          <a:xfrm>
            <a:off x="3581648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1" name="Oval 990"/>
          <p:cNvSpPr/>
          <p:nvPr/>
        </p:nvSpPr>
        <p:spPr>
          <a:xfrm>
            <a:off x="4001549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2" name="Rectangle 991"/>
          <p:cNvSpPr/>
          <p:nvPr/>
        </p:nvSpPr>
        <p:spPr>
          <a:xfrm>
            <a:off x="4422298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3" name="Rectangle 992"/>
          <p:cNvSpPr/>
          <p:nvPr/>
        </p:nvSpPr>
        <p:spPr>
          <a:xfrm>
            <a:off x="4841736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4" name="Oval 993"/>
          <p:cNvSpPr/>
          <p:nvPr/>
        </p:nvSpPr>
        <p:spPr>
          <a:xfrm>
            <a:off x="4421450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5" name="Oval 994"/>
          <p:cNvSpPr/>
          <p:nvPr/>
        </p:nvSpPr>
        <p:spPr>
          <a:xfrm>
            <a:off x="4841351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6" name="Rectangle 995"/>
          <p:cNvSpPr/>
          <p:nvPr/>
        </p:nvSpPr>
        <p:spPr>
          <a:xfrm>
            <a:off x="5261174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7" name="Rectangle 996"/>
          <p:cNvSpPr/>
          <p:nvPr/>
        </p:nvSpPr>
        <p:spPr>
          <a:xfrm>
            <a:off x="5680612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8" name="Oval 997"/>
          <p:cNvSpPr/>
          <p:nvPr/>
        </p:nvSpPr>
        <p:spPr>
          <a:xfrm>
            <a:off x="5261252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9" name="Oval 998"/>
          <p:cNvSpPr/>
          <p:nvPr/>
        </p:nvSpPr>
        <p:spPr>
          <a:xfrm>
            <a:off x="5681153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0" name="Rectangle 999"/>
          <p:cNvSpPr/>
          <p:nvPr/>
        </p:nvSpPr>
        <p:spPr>
          <a:xfrm>
            <a:off x="6100050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1" name="Rectangle 1000"/>
          <p:cNvSpPr/>
          <p:nvPr/>
        </p:nvSpPr>
        <p:spPr>
          <a:xfrm>
            <a:off x="6519488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2" name="Oval 1001"/>
          <p:cNvSpPr/>
          <p:nvPr/>
        </p:nvSpPr>
        <p:spPr>
          <a:xfrm>
            <a:off x="6101054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3" name="Oval 1002"/>
          <p:cNvSpPr/>
          <p:nvPr/>
        </p:nvSpPr>
        <p:spPr>
          <a:xfrm>
            <a:off x="6520955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4" name="Rectangle 1003"/>
          <p:cNvSpPr/>
          <p:nvPr/>
        </p:nvSpPr>
        <p:spPr>
          <a:xfrm>
            <a:off x="6938926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5" name="Rectangle 1004"/>
          <p:cNvSpPr/>
          <p:nvPr/>
        </p:nvSpPr>
        <p:spPr>
          <a:xfrm>
            <a:off x="7358364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6" name="Oval 1005"/>
          <p:cNvSpPr/>
          <p:nvPr/>
        </p:nvSpPr>
        <p:spPr>
          <a:xfrm>
            <a:off x="6940856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7" name="Oval 1006"/>
          <p:cNvSpPr/>
          <p:nvPr/>
        </p:nvSpPr>
        <p:spPr>
          <a:xfrm>
            <a:off x="7360757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8" name="Rectangle 1007"/>
          <p:cNvSpPr/>
          <p:nvPr/>
        </p:nvSpPr>
        <p:spPr>
          <a:xfrm>
            <a:off x="7777802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9" name="Rectangle 1008"/>
          <p:cNvSpPr/>
          <p:nvPr/>
        </p:nvSpPr>
        <p:spPr>
          <a:xfrm>
            <a:off x="8197240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0" name="Oval 1009"/>
          <p:cNvSpPr/>
          <p:nvPr/>
        </p:nvSpPr>
        <p:spPr>
          <a:xfrm>
            <a:off x="7780658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1" name="Oval 1010"/>
          <p:cNvSpPr/>
          <p:nvPr/>
        </p:nvSpPr>
        <p:spPr>
          <a:xfrm>
            <a:off x="8200559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2" name="Rectangle 1011"/>
          <p:cNvSpPr/>
          <p:nvPr/>
        </p:nvSpPr>
        <p:spPr>
          <a:xfrm>
            <a:off x="8616678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3" name="Rectangle 1012"/>
          <p:cNvSpPr/>
          <p:nvPr/>
        </p:nvSpPr>
        <p:spPr>
          <a:xfrm>
            <a:off x="9036116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4" name="Oval 1013"/>
          <p:cNvSpPr/>
          <p:nvPr/>
        </p:nvSpPr>
        <p:spPr>
          <a:xfrm>
            <a:off x="8620460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5" name="Oval 1014"/>
          <p:cNvSpPr/>
          <p:nvPr/>
        </p:nvSpPr>
        <p:spPr>
          <a:xfrm>
            <a:off x="9040361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6" name="Rectangle 1015"/>
          <p:cNvSpPr/>
          <p:nvPr/>
        </p:nvSpPr>
        <p:spPr>
          <a:xfrm>
            <a:off x="9455554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7" name="Rectangle 1016"/>
          <p:cNvSpPr/>
          <p:nvPr/>
        </p:nvSpPr>
        <p:spPr>
          <a:xfrm>
            <a:off x="9875000" y="218306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8" name="Oval 1017"/>
          <p:cNvSpPr/>
          <p:nvPr/>
        </p:nvSpPr>
        <p:spPr>
          <a:xfrm>
            <a:off x="9460262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9" name="Oval 1018"/>
          <p:cNvSpPr/>
          <p:nvPr/>
        </p:nvSpPr>
        <p:spPr>
          <a:xfrm>
            <a:off x="9880166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0" name="Rectangle 1019"/>
          <p:cNvSpPr/>
          <p:nvPr/>
        </p:nvSpPr>
        <p:spPr>
          <a:xfrm>
            <a:off x="1916056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1" name="Rectangle 1020"/>
          <p:cNvSpPr/>
          <p:nvPr/>
        </p:nvSpPr>
        <p:spPr>
          <a:xfrm>
            <a:off x="2335494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2" name="Oval 1021"/>
          <p:cNvSpPr/>
          <p:nvPr/>
        </p:nvSpPr>
        <p:spPr>
          <a:xfrm>
            <a:off x="1912430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3" name="Oval 1022"/>
          <p:cNvSpPr/>
          <p:nvPr/>
        </p:nvSpPr>
        <p:spPr>
          <a:xfrm>
            <a:off x="2332331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Rectangle 1023"/>
          <p:cNvSpPr/>
          <p:nvPr/>
        </p:nvSpPr>
        <p:spPr>
          <a:xfrm>
            <a:off x="2754932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Rectangle 1024"/>
          <p:cNvSpPr/>
          <p:nvPr/>
        </p:nvSpPr>
        <p:spPr>
          <a:xfrm>
            <a:off x="3174370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Oval 1025"/>
          <p:cNvSpPr/>
          <p:nvPr/>
        </p:nvSpPr>
        <p:spPr>
          <a:xfrm>
            <a:off x="2752232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7" name="Oval 1026"/>
          <p:cNvSpPr/>
          <p:nvPr/>
        </p:nvSpPr>
        <p:spPr>
          <a:xfrm>
            <a:off x="3172133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Rectangle 1027"/>
          <p:cNvSpPr/>
          <p:nvPr/>
        </p:nvSpPr>
        <p:spPr>
          <a:xfrm>
            <a:off x="3593808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Rectangle 1028"/>
          <p:cNvSpPr/>
          <p:nvPr/>
        </p:nvSpPr>
        <p:spPr>
          <a:xfrm>
            <a:off x="4013246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0" name="Oval 1029"/>
          <p:cNvSpPr/>
          <p:nvPr/>
        </p:nvSpPr>
        <p:spPr>
          <a:xfrm>
            <a:off x="3592034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1" name="Oval 1030"/>
          <p:cNvSpPr/>
          <p:nvPr/>
        </p:nvSpPr>
        <p:spPr>
          <a:xfrm>
            <a:off x="4011935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2" name="Rectangle 1031"/>
          <p:cNvSpPr/>
          <p:nvPr/>
        </p:nvSpPr>
        <p:spPr>
          <a:xfrm>
            <a:off x="4432684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Rectangle 1032"/>
          <p:cNvSpPr/>
          <p:nvPr/>
        </p:nvSpPr>
        <p:spPr>
          <a:xfrm>
            <a:off x="4852122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6" name="Rectangle 1035"/>
          <p:cNvSpPr/>
          <p:nvPr/>
        </p:nvSpPr>
        <p:spPr>
          <a:xfrm>
            <a:off x="5271560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7" name="Rectangle 1036"/>
          <p:cNvSpPr/>
          <p:nvPr/>
        </p:nvSpPr>
        <p:spPr>
          <a:xfrm>
            <a:off x="5690998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8" name="Oval 1037"/>
          <p:cNvSpPr/>
          <p:nvPr/>
        </p:nvSpPr>
        <p:spPr>
          <a:xfrm>
            <a:off x="5271638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Oval 1038"/>
          <p:cNvSpPr/>
          <p:nvPr/>
        </p:nvSpPr>
        <p:spPr>
          <a:xfrm>
            <a:off x="5691539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0" name="Rectangle 1039"/>
          <p:cNvSpPr/>
          <p:nvPr/>
        </p:nvSpPr>
        <p:spPr>
          <a:xfrm>
            <a:off x="6110436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1" name="Rectangle 1040"/>
          <p:cNvSpPr/>
          <p:nvPr/>
        </p:nvSpPr>
        <p:spPr>
          <a:xfrm>
            <a:off x="6529874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Oval 1041"/>
          <p:cNvSpPr/>
          <p:nvPr/>
        </p:nvSpPr>
        <p:spPr>
          <a:xfrm>
            <a:off x="6111440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3" name="Oval 1042"/>
          <p:cNvSpPr/>
          <p:nvPr/>
        </p:nvSpPr>
        <p:spPr>
          <a:xfrm>
            <a:off x="6531341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4" name="Rectangle 1043"/>
          <p:cNvSpPr/>
          <p:nvPr/>
        </p:nvSpPr>
        <p:spPr>
          <a:xfrm>
            <a:off x="6949312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5" name="Rectangle 1044"/>
          <p:cNvSpPr/>
          <p:nvPr/>
        </p:nvSpPr>
        <p:spPr>
          <a:xfrm>
            <a:off x="7368750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6" name="Oval 1045"/>
          <p:cNvSpPr/>
          <p:nvPr/>
        </p:nvSpPr>
        <p:spPr>
          <a:xfrm>
            <a:off x="6951242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Oval 1046"/>
          <p:cNvSpPr/>
          <p:nvPr/>
        </p:nvSpPr>
        <p:spPr>
          <a:xfrm>
            <a:off x="7371143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" name="Rectangle 1047"/>
          <p:cNvSpPr/>
          <p:nvPr/>
        </p:nvSpPr>
        <p:spPr>
          <a:xfrm>
            <a:off x="7788188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9" name="Rectangle 1048"/>
          <p:cNvSpPr/>
          <p:nvPr/>
        </p:nvSpPr>
        <p:spPr>
          <a:xfrm>
            <a:off x="8207626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0" name="Oval 1049"/>
          <p:cNvSpPr/>
          <p:nvPr/>
        </p:nvSpPr>
        <p:spPr>
          <a:xfrm>
            <a:off x="7791044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1" name="Oval 1050"/>
          <p:cNvSpPr/>
          <p:nvPr/>
        </p:nvSpPr>
        <p:spPr>
          <a:xfrm>
            <a:off x="8210945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2" name="Rectangle 1051"/>
          <p:cNvSpPr/>
          <p:nvPr/>
        </p:nvSpPr>
        <p:spPr>
          <a:xfrm>
            <a:off x="8627064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3" name="Rectangle 1052"/>
          <p:cNvSpPr/>
          <p:nvPr/>
        </p:nvSpPr>
        <p:spPr>
          <a:xfrm>
            <a:off x="9046502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Rectangle 1055"/>
          <p:cNvSpPr/>
          <p:nvPr/>
        </p:nvSpPr>
        <p:spPr>
          <a:xfrm>
            <a:off x="9465940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7" name="Rectangle 1056"/>
          <p:cNvSpPr/>
          <p:nvPr/>
        </p:nvSpPr>
        <p:spPr>
          <a:xfrm>
            <a:off x="9885386" y="281356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8" name="Oval 1057"/>
          <p:cNvSpPr/>
          <p:nvPr/>
        </p:nvSpPr>
        <p:spPr>
          <a:xfrm>
            <a:off x="9470648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9" name="Oval 1058"/>
          <p:cNvSpPr/>
          <p:nvPr/>
        </p:nvSpPr>
        <p:spPr>
          <a:xfrm>
            <a:off x="9890552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0" name="Rectangle 1059"/>
          <p:cNvSpPr/>
          <p:nvPr/>
        </p:nvSpPr>
        <p:spPr>
          <a:xfrm>
            <a:off x="1919649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1" name="Rectangle 1060"/>
          <p:cNvSpPr/>
          <p:nvPr/>
        </p:nvSpPr>
        <p:spPr>
          <a:xfrm>
            <a:off x="2339087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2" name="Oval 1061"/>
          <p:cNvSpPr/>
          <p:nvPr/>
        </p:nvSpPr>
        <p:spPr>
          <a:xfrm>
            <a:off x="1916023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3" name="Oval 1062"/>
          <p:cNvSpPr/>
          <p:nvPr/>
        </p:nvSpPr>
        <p:spPr>
          <a:xfrm>
            <a:off x="2335924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4" name="Rectangle 1063"/>
          <p:cNvSpPr/>
          <p:nvPr/>
        </p:nvSpPr>
        <p:spPr>
          <a:xfrm>
            <a:off x="2758525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5" name="Rectangle 1064"/>
          <p:cNvSpPr/>
          <p:nvPr/>
        </p:nvSpPr>
        <p:spPr>
          <a:xfrm>
            <a:off x="3177963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6" name="Oval 1065"/>
          <p:cNvSpPr/>
          <p:nvPr/>
        </p:nvSpPr>
        <p:spPr>
          <a:xfrm>
            <a:off x="2755825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7" name="Oval 1066"/>
          <p:cNvSpPr/>
          <p:nvPr/>
        </p:nvSpPr>
        <p:spPr>
          <a:xfrm>
            <a:off x="3175726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8" name="Rectangle 1067"/>
          <p:cNvSpPr/>
          <p:nvPr/>
        </p:nvSpPr>
        <p:spPr>
          <a:xfrm>
            <a:off x="3597401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9" name="Rectangle 1068"/>
          <p:cNvSpPr/>
          <p:nvPr/>
        </p:nvSpPr>
        <p:spPr>
          <a:xfrm>
            <a:off x="4016839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0" name="Oval 1069"/>
          <p:cNvSpPr/>
          <p:nvPr/>
        </p:nvSpPr>
        <p:spPr>
          <a:xfrm>
            <a:off x="3595627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1" name="Oval 1070"/>
          <p:cNvSpPr/>
          <p:nvPr/>
        </p:nvSpPr>
        <p:spPr>
          <a:xfrm>
            <a:off x="4015528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2" name="Rectangle 1071"/>
          <p:cNvSpPr/>
          <p:nvPr/>
        </p:nvSpPr>
        <p:spPr>
          <a:xfrm>
            <a:off x="4436277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3" name="Rectangle 1072"/>
          <p:cNvSpPr/>
          <p:nvPr/>
        </p:nvSpPr>
        <p:spPr>
          <a:xfrm>
            <a:off x="4855715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4" name="Oval 1073"/>
          <p:cNvSpPr/>
          <p:nvPr/>
        </p:nvSpPr>
        <p:spPr>
          <a:xfrm>
            <a:off x="4435429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5" name="Oval 1074"/>
          <p:cNvSpPr/>
          <p:nvPr/>
        </p:nvSpPr>
        <p:spPr>
          <a:xfrm>
            <a:off x="4855330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6" name="Rectangle 1075"/>
          <p:cNvSpPr/>
          <p:nvPr/>
        </p:nvSpPr>
        <p:spPr>
          <a:xfrm>
            <a:off x="5275153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7" name="Rectangle 1076"/>
          <p:cNvSpPr/>
          <p:nvPr/>
        </p:nvSpPr>
        <p:spPr>
          <a:xfrm>
            <a:off x="5694591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8" name="Oval 1077"/>
          <p:cNvSpPr/>
          <p:nvPr/>
        </p:nvSpPr>
        <p:spPr>
          <a:xfrm>
            <a:off x="5275231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9" name="Oval 1078"/>
          <p:cNvSpPr/>
          <p:nvPr/>
        </p:nvSpPr>
        <p:spPr>
          <a:xfrm>
            <a:off x="5695132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0" name="Rectangle 1079"/>
          <p:cNvSpPr/>
          <p:nvPr/>
        </p:nvSpPr>
        <p:spPr>
          <a:xfrm>
            <a:off x="6114029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1" name="Rectangle 1080"/>
          <p:cNvSpPr/>
          <p:nvPr/>
        </p:nvSpPr>
        <p:spPr>
          <a:xfrm>
            <a:off x="6533467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2" name="Oval 1081"/>
          <p:cNvSpPr/>
          <p:nvPr/>
        </p:nvSpPr>
        <p:spPr>
          <a:xfrm>
            <a:off x="6115033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3" name="Oval 1082"/>
          <p:cNvSpPr/>
          <p:nvPr/>
        </p:nvSpPr>
        <p:spPr>
          <a:xfrm>
            <a:off x="6534934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4" name="Rectangle 1083"/>
          <p:cNvSpPr/>
          <p:nvPr/>
        </p:nvSpPr>
        <p:spPr>
          <a:xfrm>
            <a:off x="6952905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5" name="Rectangle 1084"/>
          <p:cNvSpPr/>
          <p:nvPr/>
        </p:nvSpPr>
        <p:spPr>
          <a:xfrm>
            <a:off x="7372343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6" name="Oval 1085"/>
          <p:cNvSpPr/>
          <p:nvPr/>
        </p:nvSpPr>
        <p:spPr>
          <a:xfrm>
            <a:off x="6954835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7" name="Oval 1086"/>
          <p:cNvSpPr/>
          <p:nvPr/>
        </p:nvSpPr>
        <p:spPr>
          <a:xfrm>
            <a:off x="7374736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8" name="Rectangle 1087"/>
          <p:cNvSpPr/>
          <p:nvPr/>
        </p:nvSpPr>
        <p:spPr>
          <a:xfrm>
            <a:off x="7791781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9" name="Rectangle 1088"/>
          <p:cNvSpPr/>
          <p:nvPr/>
        </p:nvSpPr>
        <p:spPr>
          <a:xfrm>
            <a:off x="8211219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0" name="Oval 1089"/>
          <p:cNvSpPr/>
          <p:nvPr/>
        </p:nvSpPr>
        <p:spPr>
          <a:xfrm>
            <a:off x="7794637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1" name="Oval 1090"/>
          <p:cNvSpPr/>
          <p:nvPr/>
        </p:nvSpPr>
        <p:spPr>
          <a:xfrm>
            <a:off x="8214538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2" name="Rectangle 1091"/>
          <p:cNvSpPr/>
          <p:nvPr/>
        </p:nvSpPr>
        <p:spPr>
          <a:xfrm>
            <a:off x="8630657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3" name="Rectangle 1092"/>
          <p:cNvSpPr/>
          <p:nvPr/>
        </p:nvSpPr>
        <p:spPr>
          <a:xfrm>
            <a:off x="9050095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4" name="Oval 1093"/>
          <p:cNvSpPr/>
          <p:nvPr/>
        </p:nvSpPr>
        <p:spPr>
          <a:xfrm>
            <a:off x="8634439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5" name="Oval 1094"/>
          <p:cNvSpPr/>
          <p:nvPr/>
        </p:nvSpPr>
        <p:spPr>
          <a:xfrm>
            <a:off x="9054340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6" name="Rectangle 1095"/>
          <p:cNvSpPr/>
          <p:nvPr/>
        </p:nvSpPr>
        <p:spPr>
          <a:xfrm>
            <a:off x="9469533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7" name="Rectangle 1096"/>
          <p:cNvSpPr/>
          <p:nvPr/>
        </p:nvSpPr>
        <p:spPr>
          <a:xfrm>
            <a:off x="9888979" y="344756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8" name="Oval 1097"/>
          <p:cNvSpPr/>
          <p:nvPr/>
        </p:nvSpPr>
        <p:spPr>
          <a:xfrm>
            <a:off x="9474241" y="357002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9" name="Oval 1098"/>
          <p:cNvSpPr/>
          <p:nvPr/>
        </p:nvSpPr>
        <p:spPr>
          <a:xfrm>
            <a:off x="9894145" y="357002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0" name="Rectangle 1099"/>
          <p:cNvSpPr/>
          <p:nvPr/>
        </p:nvSpPr>
        <p:spPr>
          <a:xfrm>
            <a:off x="1919649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1" name="Rectangle 1100"/>
          <p:cNvSpPr/>
          <p:nvPr/>
        </p:nvSpPr>
        <p:spPr>
          <a:xfrm>
            <a:off x="2339087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2" name="Oval 1101"/>
          <p:cNvSpPr/>
          <p:nvPr/>
        </p:nvSpPr>
        <p:spPr>
          <a:xfrm>
            <a:off x="1916023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3" name="Oval 1102"/>
          <p:cNvSpPr/>
          <p:nvPr/>
        </p:nvSpPr>
        <p:spPr>
          <a:xfrm>
            <a:off x="2335924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4" name="Rectangle 1103"/>
          <p:cNvSpPr/>
          <p:nvPr/>
        </p:nvSpPr>
        <p:spPr>
          <a:xfrm>
            <a:off x="2758525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5" name="Rectangle 1104"/>
          <p:cNvSpPr/>
          <p:nvPr/>
        </p:nvSpPr>
        <p:spPr>
          <a:xfrm>
            <a:off x="3177963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6" name="Oval 1105"/>
          <p:cNvSpPr/>
          <p:nvPr/>
        </p:nvSpPr>
        <p:spPr>
          <a:xfrm>
            <a:off x="2755825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7" name="Oval 1106"/>
          <p:cNvSpPr/>
          <p:nvPr/>
        </p:nvSpPr>
        <p:spPr>
          <a:xfrm>
            <a:off x="3175726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8" name="Rectangle 1107"/>
          <p:cNvSpPr/>
          <p:nvPr/>
        </p:nvSpPr>
        <p:spPr>
          <a:xfrm>
            <a:off x="3597401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9" name="Rectangle 1108"/>
          <p:cNvSpPr/>
          <p:nvPr/>
        </p:nvSpPr>
        <p:spPr>
          <a:xfrm>
            <a:off x="4016839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0" name="Oval 1109"/>
          <p:cNvSpPr/>
          <p:nvPr/>
        </p:nvSpPr>
        <p:spPr>
          <a:xfrm>
            <a:off x="3595627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1" name="Oval 1110"/>
          <p:cNvSpPr/>
          <p:nvPr/>
        </p:nvSpPr>
        <p:spPr>
          <a:xfrm>
            <a:off x="4015528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2" name="Rectangle 1111"/>
          <p:cNvSpPr/>
          <p:nvPr/>
        </p:nvSpPr>
        <p:spPr>
          <a:xfrm>
            <a:off x="4436277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3" name="Rectangle 1112"/>
          <p:cNvSpPr/>
          <p:nvPr/>
        </p:nvSpPr>
        <p:spPr>
          <a:xfrm>
            <a:off x="4855715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4" name="Oval 1113"/>
          <p:cNvSpPr/>
          <p:nvPr/>
        </p:nvSpPr>
        <p:spPr>
          <a:xfrm>
            <a:off x="4435429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5" name="Oval 1114"/>
          <p:cNvSpPr/>
          <p:nvPr/>
        </p:nvSpPr>
        <p:spPr>
          <a:xfrm>
            <a:off x="4855330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6" name="Rectangle 1115"/>
          <p:cNvSpPr/>
          <p:nvPr/>
        </p:nvSpPr>
        <p:spPr>
          <a:xfrm>
            <a:off x="5275153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7" name="Rectangle 1116"/>
          <p:cNvSpPr/>
          <p:nvPr/>
        </p:nvSpPr>
        <p:spPr>
          <a:xfrm>
            <a:off x="5694591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8" name="Oval 1117"/>
          <p:cNvSpPr/>
          <p:nvPr/>
        </p:nvSpPr>
        <p:spPr>
          <a:xfrm>
            <a:off x="5275231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9" name="Oval 1118"/>
          <p:cNvSpPr/>
          <p:nvPr/>
        </p:nvSpPr>
        <p:spPr>
          <a:xfrm>
            <a:off x="5695132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0" name="Rectangle 1119"/>
          <p:cNvSpPr/>
          <p:nvPr/>
        </p:nvSpPr>
        <p:spPr>
          <a:xfrm>
            <a:off x="6114029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1" name="Rectangle 1120"/>
          <p:cNvSpPr/>
          <p:nvPr/>
        </p:nvSpPr>
        <p:spPr>
          <a:xfrm>
            <a:off x="6533467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2" name="Oval 1121"/>
          <p:cNvSpPr/>
          <p:nvPr/>
        </p:nvSpPr>
        <p:spPr>
          <a:xfrm>
            <a:off x="6115033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3" name="Oval 1122"/>
          <p:cNvSpPr/>
          <p:nvPr/>
        </p:nvSpPr>
        <p:spPr>
          <a:xfrm>
            <a:off x="6534934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4" name="Rectangle 1123"/>
          <p:cNvSpPr/>
          <p:nvPr/>
        </p:nvSpPr>
        <p:spPr>
          <a:xfrm>
            <a:off x="6952905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5" name="Rectangle 1124"/>
          <p:cNvSpPr/>
          <p:nvPr/>
        </p:nvSpPr>
        <p:spPr>
          <a:xfrm>
            <a:off x="7372343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6" name="Oval 1125"/>
          <p:cNvSpPr/>
          <p:nvPr/>
        </p:nvSpPr>
        <p:spPr>
          <a:xfrm>
            <a:off x="6954835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7" name="Oval 1126"/>
          <p:cNvSpPr/>
          <p:nvPr/>
        </p:nvSpPr>
        <p:spPr>
          <a:xfrm>
            <a:off x="7374736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8" name="Rectangle 1127"/>
          <p:cNvSpPr/>
          <p:nvPr/>
        </p:nvSpPr>
        <p:spPr>
          <a:xfrm>
            <a:off x="7791781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9" name="Rectangle 1128"/>
          <p:cNvSpPr/>
          <p:nvPr/>
        </p:nvSpPr>
        <p:spPr>
          <a:xfrm>
            <a:off x="8211219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0" name="Oval 1129"/>
          <p:cNvSpPr/>
          <p:nvPr/>
        </p:nvSpPr>
        <p:spPr>
          <a:xfrm>
            <a:off x="7794637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1" name="Oval 1130"/>
          <p:cNvSpPr/>
          <p:nvPr/>
        </p:nvSpPr>
        <p:spPr>
          <a:xfrm>
            <a:off x="8214538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2" name="Rectangle 1131"/>
          <p:cNvSpPr/>
          <p:nvPr/>
        </p:nvSpPr>
        <p:spPr>
          <a:xfrm>
            <a:off x="8630657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3" name="Rectangle 1132"/>
          <p:cNvSpPr/>
          <p:nvPr/>
        </p:nvSpPr>
        <p:spPr>
          <a:xfrm>
            <a:off x="9050095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4" name="Oval 1133"/>
          <p:cNvSpPr/>
          <p:nvPr/>
        </p:nvSpPr>
        <p:spPr>
          <a:xfrm>
            <a:off x="8634439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5" name="Oval 1134"/>
          <p:cNvSpPr/>
          <p:nvPr/>
        </p:nvSpPr>
        <p:spPr>
          <a:xfrm>
            <a:off x="9063305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6" name="Rectangle 1135"/>
          <p:cNvSpPr/>
          <p:nvPr/>
        </p:nvSpPr>
        <p:spPr>
          <a:xfrm>
            <a:off x="9469533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7" name="Rectangle 1136"/>
          <p:cNvSpPr/>
          <p:nvPr/>
        </p:nvSpPr>
        <p:spPr>
          <a:xfrm>
            <a:off x="9888979" y="4080748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8" name="Oval 1137"/>
          <p:cNvSpPr/>
          <p:nvPr/>
        </p:nvSpPr>
        <p:spPr>
          <a:xfrm>
            <a:off x="9474241" y="4203213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9" name="Oval 1138"/>
          <p:cNvSpPr/>
          <p:nvPr/>
        </p:nvSpPr>
        <p:spPr>
          <a:xfrm>
            <a:off x="9894145" y="4203213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0" name="Rectangle 1139"/>
          <p:cNvSpPr/>
          <p:nvPr/>
        </p:nvSpPr>
        <p:spPr>
          <a:xfrm>
            <a:off x="1914138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1" name="Rectangle 1140"/>
          <p:cNvSpPr/>
          <p:nvPr/>
        </p:nvSpPr>
        <p:spPr>
          <a:xfrm>
            <a:off x="2333576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2" name="Oval 1141"/>
          <p:cNvSpPr/>
          <p:nvPr/>
        </p:nvSpPr>
        <p:spPr>
          <a:xfrm>
            <a:off x="1910512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3" name="Oval 1142"/>
          <p:cNvSpPr/>
          <p:nvPr/>
        </p:nvSpPr>
        <p:spPr>
          <a:xfrm>
            <a:off x="2330413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4" name="Rectangle 1143"/>
          <p:cNvSpPr/>
          <p:nvPr/>
        </p:nvSpPr>
        <p:spPr>
          <a:xfrm>
            <a:off x="2753014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5" name="Rectangle 1144"/>
          <p:cNvSpPr/>
          <p:nvPr/>
        </p:nvSpPr>
        <p:spPr>
          <a:xfrm>
            <a:off x="3172452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8" name="Rectangle 1147"/>
          <p:cNvSpPr/>
          <p:nvPr/>
        </p:nvSpPr>
        <p:spPr>
          <a:xfrm>
            <a:off x="3591890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9" name="Rectangle 1148"/>
          <p:cNvSpPr/>
          <p:nvPr/>
        </p:nvSpPr>
        <p:spPr>
          <a:xfrm>
            <a:off x="4011328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0" name="Oval 1149"/>
          <p:cNvSpPr/>
          <p:nvPr/>
        </p:nvSpPr>
        <p:spPr>
          <a:xfrm>
            <a:off x="3590116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1" name="Oval 1150"/>
          <p:cNvSpPr/>
          <p:nvPr/>
        </p:nvSpPr>
        <p:spPr>
          <a:xfrm>
            <a:off x="4010017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2" name="Rectangle 1151"/>
          <p:cNvSpPr/>
          <p:nvPr/>
        </p:nvSpPr>
        <p:spPr>
          <a:xfrm>
            <a:off x="4430766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3" name="Rectangle 1152"/>
          <p:cNvSpPr/>
          <p:nvPr/>
        </p:nvSpPr>
        <p:spPr>
          <a:xfrm>
            <a:off x="4850204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4" name="Oval 1153"/>
          <p:cNvSpPr/>
          <p:nvPr/>
        </p:nvSpPr>
        <p:spPr>
          <a:xfrm>
            <a:off x="4429918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5" name="Oval 1154"/>
          <p:cNvSpPr/>
          <p:nvPr/>
        </p:nvSpPr>
        <p:spPr>
          <a:xfrm>
            <a:off x="4849819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6" name="Rectangle 1155"/>
          <p:cNvSpPr/>
          <p:nvPr/>
        </p:nvSpPr>
        <p:spPr>
          <a:xfrm>
            <a:off x="5269642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7" name="Rectangle 1156"/>
          <p:cNvSpPr/>
          <p:nvPr/>
        </p:nvSpPr>
        <p:spPr>
          <a:xfrm>
            <a:off x="5689080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8" name="Oval 1157"/>
          <p:cNvSpPr/>
          <p:nvPr/>
        </p:nvSpPr>
        <p:spPr>
          <a:xfrm>
            <a:off x="5269720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9" name="Oval 1158"/>
          <p:cNvSpPr/>
          <p:nvPr/>
        </p:nvSpPr>
        <p:spPr>
          <a:xfrm>
            <a:off x="5698586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0" name="Rectangle 1159"/>
          <p:cNvSpPr/>
          <p:nvPr/>
        </p:nvSpPr>
        <p:spPr>
          <a:xfrm>
            <a:off x="6108518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1" name="Rectangle 1160"/>
          <p:cNvSpPr/>
          <p:nvPr/>
        </p:nvSpPr>
        <p:spPr>
          <a:xfrm>
            <a:off x="6527956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2" name="Oval 1161"/>
          <p:cNvSpPr/>
          <p:nvPr/>
        </p:nvSpPr>
        <p:spPr>
          <a:xfrm>
            <a:off x="6109522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3" name="Oval 1162"/>
          <p:cNvSpPr/>
          <p:nvPr/>
        </p:nvSpPr>
        <p:spPr>
          <a:xfrm>
            <a:off x="6538388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4" name="Rectangle 1163"/>
          <p:cNvSpPr/>
          <p:nvPr/>
        </p:nvSpPr>
        <p:spPr>
          <a:xfrm>
            <a:off x="6947394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5" name="Rectangle 1164"/>
          <p:cNvSpPr/>
          <p:nvPr/>
        </p:nvSpPr>
        <p:spPr>
          <a:xfrm>
            <a:off x="7366832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6" name="Oval 1165"/>
          <p:cNvSpPr/>
          <p:nvPr/>
        </p:nvSpPr>
        <p:spPr>
          <a:xfrm>
            <a:off x="6949324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7" name="Oval 1166"/>
          <p:cNvSpPr/>
          <p:nvPr/>
        </p:nvSpPr>
        <p:spPr>
          <a:xfrm>
            <a:off x="7378190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8" name="Rectangle 1167"/>
          <p:cNvSpPr/>
          <p:nvPr/>
        </p:nvSpPr>
        <p:spPr>
          <a:xfrm>
            <a:off x="7786270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9" name="Rectangle 1168"/>
          <p:cNvSpPr/>
          <p:nvPr/>
        </p:nvSpPr>
        <p:spPr>
          <a:xfrm>
            <a:off x="8205708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0" name="Oval 1169"/>
          <p:cNvSpPr/>
          <p:nvPr/>
        </p:nvSpPr>
        <p:spPr>
          <a:xfrm>
            <a:off x="7789126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1" name="Oval 1170"/>
          <p:cNvSpPr/>
          <p:nvPr/>
        </p:nvSpPr>
        <p:spPr>
          <a:xfrm>
            <a:off x="8217992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2" name="Rectangle 1171"/>
          <p:cNvSpPr/>
          <p:nvPr/>
        </p:nvSpPr>
        <p:spPr>
          <a:xfrm>
            <a:off x="8625146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3" name="Rectangle 1172"/>
          <p:cNvSpPr/>
          <p:nvPr/>
        </p:nvSpPr>
        <p:spPr>
          <a:xfrm>
            <a:off x="9044584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4" name="Oval 1173"/>
          <p:cNvSpPr/>
          <p:nvPr/>
        </p:nvSpPr>
        <p:spPr>
          <a:xfrm>
            <a:off x="8628928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5" name="Oval 1174"/>
          <p:cNvSpPr/>
          <p:nvPr/>
        </p:nvSpPr>
        <p:spPr>
          <a:xfrm>
            <a:off x="9057794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6" name="Rectangle 1175"/>
          <p:cNvSpPr/>
          <p:nvPr/>
        </p:nvSpPr>
        <p:spPr>
          <a:xfrm>
            <a:off x="9464022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7" name="Rectangle 1176"/>
          <p:cNvSpPr/>
          <p:nvPr/>
        </p:nvSpPr>
        <p:spPr>
          <a:xfrm>
            <a:off x="9883468" y="4700454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8" name="Oval 1177"/>
          <p:cNvSpPr/>
          <p:nvPr/>
        </p:nvSpPr>
        <p:spPr>
          <a:xfrm>
            <a:off x="9468730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9" name="Oval 1178"/>
          <p:cNvSpPr/>
          <p:nvPr/>
        </p:nvSpPr>
        <p:spPr>
          <a:xfrm>
            <a:off x="9888634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0" name="Rectangle 1179"/>
          <p:cNvSpPr/>
          <p:nvPr/>
        </p:nvSpPr>
        <p:spPr>
          <a:xfrm>
            <a:off x="1914138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1" name="Rectangle 1180"/>
          <p:cNvSpPr/>
          <p:nvPr/>
        </p:nvSpPr>
        <p:spPr>
          <a:xfrm>
            <a:off x="2333576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2" name="Oval 1181"/>
          <p:cNvSpPr/>
          <p:nvPr/>
        </p:nvSpPr>
        <p:spPr>
          <a:xfrm>
            <a:off x="1910512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3" name="Oval 1182"/>
          <p:cNvSpPr/>
          <p:nvPr/>
        </p:nvSpPr>
        <p:spPr>
          <a:xfrm>
            <a:off x="2330413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4" name="Rectangle 1183"/>
          <p:cNvSpPr/>
          <p:nvPr/>
        </p:nvSpPr>
        <p:spPr>
          <a:xfrm>
            <a:off x="2753014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5" name="Rectangle 1184"/>
          <p:cNvSpPr/>
          <p:nvPr/>
        </p:nvSpPr>
        <p:spPr>
          <a:xfrm>
            <a:off x="3172452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6" name="Oval 1185"/>
          <p:cNvSpPr/>
          <p:nvPr/>
        </p:nvSpPr>
        <p:spPr>
          <a:xfrm>
            <a:off x="2750314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7" name="Oval 1186"/>
          <p:cNvSpPr/>
          <p:nvPr/>
        </p:nvSpPr>
        <p:spPr>
          <a:xfrm>
            <a:off x="3170215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8" name="Rectangle 1187"/>
          <p:cNvSpPr/>
          <p:nvPr/>
        </p:nvSpPr>
        <p:spPr>
          <a:xfrm>
            <a:off x="3591890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9" name="Rectangle 1188"/>
          <p:cNvSpPr/>
          <p:nvPr/>
        </p:nvSpPr>
        <p:spPr>
          <a:xfrm>
            <a:off x="4011328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0" name="Oval 1189"/>
          <p:cNvSpPr/>
          <p:nvPr/>
        </p:nvSpPr>
        <p:spPr>
          <a:xfrm>
            <a:off x="3609480" y="544447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1" name="Oval 1190"/>
          <p:cNvSpPr/>
          <p:nvPr/>
        </p:nvSpPr>
        <p:spPr>
          <a:xfrm>
            <a:off x="4010017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2" name="Rectangle 1191"/>
          <p:cNvSpPr/>
          <p:nvPr/>
        </p:nvSpPr>
        <p:spPr>
          <a:xfrm>
            <a:off x="4430766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3" name="Rectangle 1192"/>
          <p:cNvSpPr/>
          <p:nvPr/>
        </p:nvSpPr>
        <p:spPr>
          <a:xfrm>
            <a:off x="4850204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6" name="Rectangle 1195"/>
          <p:cNvSpPr/>
          <p:nvPr/>
        </p:nvSpPr>
        <p:spPr>
          <a:xfrm>
            <a:off x="5269642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7" name="Rectangle 1196"/>
          <p:cNvSpPr/>
          <p:nvPr/>
        </p:nvSpPr>
        <p:spPr>
          <a:xfrm>
            <a:off x="5689080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8" name="Oval 1197"/>
          <p:cNvSpPr/>
          <p:nvPr/>
        </p:nvSpPr>
        <p:spPr>
          <a:xfrm>
            <a:off x="5269720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9" name="Oval 1198"/>
          <p:cNvSpPr/>
          <p:nvPr/>
        </p:nvSpPr>
        <p:spPr>
          <a:xfrm>
            <a:off x="5698586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0" name="Rectangle 1199"/>
          <p:cNvSpPr/>
          <p:nvPr/>
        </p:nvSpPr>
        <p:spPr>
          <a:xfrm>
            <a:off x="6108518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1" name="Rectangle 1200"/>
          <p:cNvSpPr/>
          <p:nvPr/>
        </p:nvSpPr>
        <p:spPr>
          <a:xfrm>
            <a:off x="6527956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2" name="Oval 1201"/>
          <p:cNvSpPr/>
          <p:nvPr/>
        </p:nvSpPr>
        <p:spPr>
          <a:xfrm>
            <a:off x="6109522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3" name="Oval 1202"/>
          <p:cNvSpPr/>
          <p:nvPr/>
        </p:nvSpPr>
        <p:spPr>
          <a:xfrm>
            <a:off x="6538388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4" name="Rectangle 1203"/>
          <p:cNvSpPr/>
          <p:nvPr/>
        </p:nvSpPr>
        <p:spPr>
          <a:xfrm>
            <a:off x="6947394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5" name="Rectangle 1204"/>
          <p:cNvSpPr/>
          <p:nvPr/>
        </p:nvSpPr>
        <p:spPr>
          <a:xfrm>
            <a:off x="7366832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6" name="Oval 1205"/>
          <p:cNvSpPr/>
          <p:nvPr/>
        </p:nvSpPr>
        <p:spPr>
          <a:xfrm>
            <a:off x="6949324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7" name="Oval 1206"/>
          <p:cNvSpPr/>
          <p:nvPr/>
        </p:nvSpPr>
        <p:spPr>
          <a:xfrm>
            <a:off x="7378190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8" name="Rectangle 1207"/>
          <p:cNvSpPr/>
          <p:nvPr/>
        </p:nvSpPr>
        <p:spPr>
          <a:xfrm>
            <a:off x="7786270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9" name="Rectangle 1208"/>
          <p:cNvSpPr/>
          <p:nvPr/>
        </p:nvSpPr>
        <p:spPr>
          <a:xfrm>
            <a:off x="8205708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0" name="Oval 1209"/>
          <p:cNvSpPr/>
          <p:nvPr/>
        </p:nvSpPr>
        <p:spPr>
          <a:xfrm>
            <a:off x="7789126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1" name="Oval 1210"/>
          <p:cNvSpPr/>
          <p:nvPr/>
        </p:nvSpPr>
        <p:spPr>
          <a:xfrm>
            <a:off x="8217992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2" name="Rectangle 1211"/>
          <p:cNvSpPr/>
          <p:nvPr/>
        </p:nvSpPr>
        <p:spPr>
          <a:xfrm>
            <a:off x="8625146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3" name="Rectangle 1212"/>
          <p:cNvSpPr/>
          <p:nvPr/>
        </p:nvSpPr>
        <p:spPr>
          <a:xfrm>
            <a:off x="9044584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4" name="Oval 1213"/>
          <p:cNvSpPr/>
          <p:nvPr/>
        </p:nvSpPr>
        <p:spPr>
          <a:xfrm>
            <a:off x="8628928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5" name="Oval 1214"/>
          <p:cNvSpPr/>
          <p:nvPr/>
        </p:nvSpPr>
        <p:spPr>
          <a:xfrm>
            <a:off x="9057794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6" name="Rectangle 1215"/>
          <p:cNvSpPr/>
          <p:nvPr/>
        </p:nvSpPr>
        <p:spPr>
          <a:xfrm>
            <a:off x="9464022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7" name="Rectangle 1216"/>
          <p:cNvSpPr/>
          <p:nvPr/>
        </p:nvSpPr>
        <p:spPr>
          <a:xfrm>
            <a:off x="9883468" y="5314973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8" name="Oval 1217"/>
          <p:cNvSpPr/>
          <p:nvPr/>
        </p:nvSpPr>
        <p:spPr>
          <a:xfrm>
            <a:off x="9468730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9" name="Oval 1218"/>
          <p:cNvSpPr/>
          <p:nvPr/>
        </p:nvSpPr>
        <p:spPr>
          <a:xfrm>
            <a:off x="9888634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0" name="Rectangle 1219"/>
          <p:cNvSpPr/>
          <p:nvPr/>
        </p:nvSpPr>
        <p:spPr>
          <a:xfrm>
            <a:off x="1924524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1" name="Rectangle 1220"/>
          <p:cNvSpPr/>
          <p:nvPr/>
        </p:nvSpPr>
        <p:spPr>
          <a:xfrm>
            <a:off x="2343962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2" name="Oval 1221"/>
          <p:cNvSpPr/>
          <p:nvPr/>
        </p:nvSpPr>
        <p:spPr>
          <a:xfrm>
            <a:off x="1902968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3" name="Oval 1222"/>
          <p:cNvSpPr/>
          <p:nvPr/>
        </p:nvSpPr>
        <p:spPr>
          <a:xfrm>
            <a:off x="2322869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4" name="Rectangle 1223"/>
          <p:cNvSpPr/>
          <p:nvPr/>
        </p:nvSpPr>
        <p:spPr>
          <a:xfrm>
            <a:off x="2763400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5" name="Rectangle 1224"/>
          <p:cNvSpPr/>
          <p:nvPr/>
        </p:nvSpPr>
        <p:spPr>
          <a:xfrm>
            <a:off x="3182838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6" name="Oval 1225"/>
          <p:cNvSpPr/>
          <p:nvPr/>
        </p:nvSpPr>
        <p:spPr>
          <a:xfrm>
            <a:off x="2742770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7" name="Oval 1226"/>
          <p:cNvSpPr/>
          <p:nvPr/>
        </p:nvSpPr>
        <p:spPr>
          <a:xfrm>
            <a:off x="3171636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8" name="Rectangle 1227"/>
          <p:cNvSpPr/>
          <p:nvPr/>
        </p:nvSpPr>
        <p:spPr>
          <a:xfrm>
            <a:off x="3602276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" name="Rectangle 1228"/>
          <p:cNvSpPr/>
          <p:nvPr/>
        </p:nvSpPr>
        <p:spPr>
          <a:xfrm>
            <a:off x="4021714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0" name="Oval 1229"/>
          <p:cNvSpPr/>
          <p:nvPr/>
        </p:nvSpPr>
        <p:spPr>
          <a:xfrm>
            <a:off x="3582572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1" name="Oval 1230"/>
          <p:cNvSpPr/>
          <p:nvPr/>
        </p:nvSpPr>
        <p:spPr>
          <a:xfrm>
            <a:off x="4011438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2" name="Rectangle 1231"/>
          <p:cNvSpPr/>
          <p:nvPr/>
        </p:nvSpPr>
        <p:spPr>
          <a:xfrm>
            <a:off x="4441152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3" name="Rectangle 1232"/>
          <p:cNvSpPr/>
          <p:nvPr/>
        </p:nvSpPr>
        <p:spPr>
          <a:xfrm>
            <a:off x="4860590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4" name="Oval 1233"/>
          <p:cNvSpPr/>
          <p:nvPr/>
        </p:nvSpPr>
        <p:spPr>
          <a:xfrm>
            <a:off x="4422374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5" name="Oval 1234"/>
          <p:cNvSpPr/>
          <p:nvPr/>
        </p:nvSpPr>
        <p:spPr>
          <a:xfrm>
            <a:off x="4851240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6" name="Rectangle 1235"/>
          <p:cNvSpPr/>
          <p:nvPr/>
        </p:nvSpPr>
        <p:spPr>
          <a:xfrm>
            <a:off x="5280028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7" name="Rectangle 1236"/>
          <p:cNvSpPr/>
          <p:nvPr/>
        </p:nvSpPr>
        <p:spPr>
          <a:xfrm>
            <a:off x="5699466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8" name="Oval 1237"/>
          <p:cNvSpPr/>
          <p:nvPr/>
        </p:nvSpPr>
        <p:spPr>
          <a:xfrm>
            <a:off x="5262176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9" name="Oval 1238"/>
          <p:cNvSpPr/>
          <p:nvPr/>
        </p:nvSpPr>
        <p:spPr>
          <a:xfrm>
            <a:off x="5691042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0" name="Rectangle 1239"/>
          <p:cNvSpPr/>
          <p:nvPr/>
        </p:nvSpPr>
        <p:spPr>
          <a:xfrm>
            <a:off x="6118904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1" name="Rectangle 1240"/>
          <p:cNvSpPr/>
          <p:nvPr/>
        </p:nvSpPr>
        <p:spPr>
          <a:xfrm>
            <a:off x="6538342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2" name="Oval 1241"/>
          <p:cNvSpPr/>
          <p:nvPr/>
        </p:nvSpPr>
        <p:spPr>
          <a:xfrm>
            <a:off x="6101978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3" name="Oval 1242"/>
          <p:cNvSpPr/>
          <p:nvPr/>
        </p:nvSpPr>
        <p:spPr>
          <a:xfrm>
            <a:off x="6530844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4" name="Rectangle 1243"/>
          <p:cNvSpPr/>
          <p:nvPr/>
        </p:nvSpPr>
        <p:spPr>
          <a:xfrm>
            <a:off x="6957780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5" name="Rectangle 1244"/>
          <p:cNvSpPr/>
          <p:nvPr/>
        </p:nvSpPr>
        <p:spPr>
          <a:xfrm>
            <a:off x="7377218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6" name="Oval 1245"/>
          <p:cNvSpPr/>
          <p:nvPr/>
        </p:nvSpPr>
        <p:spPr>
          <a:xfrm>
            <a:off x="6941780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7" name="Oval 1246"/>
          <p:cNvSpPr/>
          <p:nvPr/>
        </p:nvSpPr>
        <p:spPr>
          <a:xfrm>
            <a:off x="7379611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8" name="Rectangle 1247"/>
          <p:cNvSpPr/>
          <p:nvPr/>
        </p:nvSpPr>
        <p:spPr>
          <a:xfrm>
            <a:off x="7796656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9" name="Rectangle 1248"/>
          <p:cNvSpPr/>
          <p:nvPr/>
        </p:nvSpPr>
        <p:spPr>
          <a:xfrm>
            <a:off x="8216094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0" name="Oval 1249"/>
          <p:cNvSpPr/>
          <p:nvPr/>
        </p:nvSpPr>
        <p:spPr>
          <a:xfrm>
            <a:off x="7781582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1" name="Oval 1250"/>
          <p:cNvSpPr/>
          <p:nvPr/>
        </p:nvSpPr>
        <p:spPr>
          <a:xfrm>
            <a:off x="8210448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2" name="Rectangle 1251"/>
          <p:cNvSpPr/>
          <p:nvPr/>
        </p:nvSpPr>
        <p:spPr>
          <a:xfrm>
            <a:off x="8635532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3" name="Rectangle 1252"/>
          <p:cNvSpPr/>
          <p:nvPr/>
        </p:nvSpPr>
        <p:spPr>
          <a:xfrm>
            <a:off x="9054970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4" name="Oval 1253"/>
          <p:cNvSpPr/>
          <p:nvPr/>
        </p:nvSpPr>
        <p:spPr>
          <a:xfrm>
            <a:off x="8621384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5" name="Oval 1254"/>
          <p:cNvSpPr/>
          <p:nvPr/>
        </p:nvSpPr>
        <p:spPr>
          <a:xfrm>
            <a:off x="9059215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6" name="Rectangle 1255"/>
          <p:cNvSpPr/>
          <p:nvPr/>
        </p:nvSpPr>
        <p:spPr>
          <a:xfrm>
            <a:off x="9474408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7" name="Rectangle 1256"/>
          <p:cNvSpPr/>
          <p:nvPr/>
        </p:nvSpPr>
        <p:spPr>
          <a:xfrm>
            <a:off x="9893854" y="5945471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8" name="Oval 1257"/>
          <p:cNvSpPr/>
          <p:nvPr/>
        </p:nvSpPr>
        <p:spPr>
          <a:xfrm>
            <a:off x="9461186" y="6067936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9" name="Oval 1258"/>
          <p:cNvSpPr/>
          <p:nvPr/>
        </p:nvSpPr>
        <p:spPr>
          <a:xfrm>
            <a:off x="9881090" y="6067936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61" name="Picture 1460">
            <a:extLst>
              <a:ext uri="{FF2B5EF4-FFF2-40B4-BE49-F238E27FC236}">
                <a16:creationId xmlns:a16="http://schemas.microsoft.com/office/drawing/2014/main" xmlns="" id="{0D96A0BA-FC18-4C80-8652-11D7E9CA92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350" y="485742"/>
            <a:ext cx="1771047" cy="1754590"/>
          </a:xfrm>
          <a:prstGeom prst="rect">
            <a:avLst/>
          </a:prstGeom>
        </p:spPr>
      </p:pic>
      <p:pic>
        <p:nvPicPr>
          <p:cNvPr id="1462" name="Picture 1461">
            <a:extLst>
              <a:ext uri="{FF2B5EF4-FFF2-40B4-BE49-F238E27FC236}">
                <a16:creationId xmlns:a16="http://schemas.microsoft.com/office/drawing/2014/main" xmlns="" id="{51F79E3D-78C8-4D2D-9C90-7719D7492E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827" y="493221"/>
            <a:ext cx="1766605" cy="1739633"/>
          </a:xfrm>
          <a:prstGeom prst="rect">
            <a:avLst/>
          </a:prstGeom>
        </p:spPr>
      </p:pic>
      <p:pic>
        <p:nvPicPr>
          <p:cNvPr id="1463" name="Picture 1462">
            <a:extLst>
              <a:ext uri="{FF2B5EF4-FFF2-40B4-BE49-F238E27FC236}">
                <a16:creationId xmlns:a16="http://schemas.microsoft.com/office/drawing/2014/main" xmlns="" id="{80C42190-16AB-4873-AE27-F06EEA68DE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730" y="485370"/>
            <a:ext cx="1755333" cy="1755334"/>
          </a:xfrm>
          <a:prstGeom prst="rect">
            <a:avLst/>
          </a:prstGeom>
        </p:spPr>
      </p:pic>
      <p:pic>
        <p:nvPicPr>
          <p:cNvPr id="1464" name="Picture 1463">
            <a:extLst>
              <a:ext uri="{FF2B5EF4-FFF2-40B4-BE49-F238E27FC236}">
                <a16:creationId xmlns:a16="http://schemas.microsoft.com/office/drawing/2014/main" xmlns="" id="{70E47007-95F6-4F7B-9F7F-FC3183E136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0301" y="485742"/>
            <a:ext cx="1845265" cy="1754590"/>
          </a:xfrm>
          <a:prstGeom prst="rect">
            <a:avLst/>
          </a:prstGeom>
        </p:spPr>
      </p:pic>
      <p:pic>
        <p:nvPicPr>
          <p:cNvPr id="1465" name="Picture 1464">
            <a:extLst>
              <a:ext uri="{FF2B5EF4-FFF2-40B4-BE49-F238E27FC236}">
                <a16:creationId xmlns:a16="http://schemas.microsoft.com/office/drawing/2014/main" xmlns="" id="{7CCAB040-C59F-453D-A1D0-BD22FA3DF1C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94" b="89981" l="52968" r="64466">
                        <a14:foregroundMark x1="53175" y1="29062" x2="53084" y2="37291"/>
                        <a14:foregroundMark x1="53635" y1="22820" x2="58036" y2="6494"/>
                        <a14:foregroundMark x1="58036" y1="6494" x2="58152" y2="6865"/>
                        <a14:foregroundMark x1="53692" y1="22449" x2="53345" y2="25788"/>
                        <a14:foregroundMark x1="53287" y1="25417" x2="53287" y2="26716"/>
                        <a14:backgroundMark x1="53134" y1="24996" x2="52911" y2="28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3" r="34068"/>
          <a:stretch/>
        </p:blipFill>
        <p:spPr>
          <a:xfrm>
            <a:off x="25967" y="510591"/>
            <a:ext cx="1572730" cy="1704893"/>
          </a:xfrm>
          <a:prstGeom prst="rect">
            <a:avLst/>
          </a:prstGeom>
        </p:spPr>
      </p:pic>
      <p:pic>
        <p:nvPicPr>
          <p:cNvPr id="1466" name="Picture 1465">
            <a:extLst>
              <a:ext uri="{FF2B5EF4-FFF2-40B4-BE49-F238E27FC236}">
                <a16:creationId xmlns:a16="http://schemas.microsoft.com/office/drawing/2014/main" xmlns="" id="{20F810EA-3933-43C5-AEC0-8F2798E4412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14" y="510591"/>
            <a:ext cx="1704892" cy="1704893"/>
          </a:xfrm>
          <a:prstGeom prst="rect">
            <a:avLst/>
          </a:prstGeom>
        </p:spPr>
      </p:pic>
      <p:pic>
        <p:nvPicPr>
          <p:cNvPr id="1500" name="Picture 1499">
            <a:extLst>
              <a:ext uri="{FF2B5EF4-FFF2-40B4-BE49-F238E27FC236}">
                <a16:creationId xmlns:a16="http://schemas.microsoft.com/office/drawing/2014/main" xmlns="" id="{0D96A0BA-FC18-4C80-8652-11D7E9CA92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846" y="485742"/>
            <a:ext cx="1771047" cy="1754590"/>
          </a:xfrm>
          <a:prstGeom prst="rect">
            <a:avLst/>
          </a:prstGeom>
        </p:spPr>
      </p:pic>
      <p:pic>
        <p:nvPicPr>
          <p:cNvPr id="1501" name="Picture 1500">
            <a:extLst>
              <a:ext uri="{FF2B5EF4-FFF2-40B4-BE49-F238E27FC236}">
                <a16:creationId xmlns:a16="http://schemas.microsoft.com/office/drawing/2014/main" xmlns="" id="{51F79E3D-78C8-4D2D-9C90-7719D7492E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369" y="493221"/>
            <a:ext cx="1766605" cy="1739633"/>
          </a:xfrm>
          <a:prstGeom prst="rect">
            <a:avLst/>
          </a:prstGeom>
        </p:spPr>
      </p:pic>
      <p:pic>
        <p:nvPicPr>
          <p:cNvPr id="1502" name="Picture 1501">
            <a:extLst>
              <a:ext uri="{FF2B5EF4-FFF2-40B4-BE49-F238E27FC236}">
                <a16:creationId xmlns:a16="http://schemas.microsoft.com/office/drawing/2014/main" xmlns="" id="{80C42190-16AB-4873-AE27-F06EEA68DE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2466" y="485370"/>
            <a:ext cx="1755333" cy="1755334"/>
          </a:xfrm>
          <a:prstGeom prst="rect">
            <a:avLst/>
          </a:prstGeom>
        </p:spPr>
      </p:pic>
      <p:pic>
        <p:nvPicPr>
          <p:cNvPr id="1503" name="Picture 1502">
            <a:extLst>
              <a:ext uri="{FF2B5EF4-FFF2-40B4-BE49-F238E27FC236}">
                <a16:creationId xmlns:a16="http://schemas.microsoft.com/office/drawing/2014/main" xmlns="" id="{70E47007-95F6-4F7B-9F7F-FC3183E136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3895" y="485742"/>
            <a:ext cx="1845265" cy="1754590"/>
          </a:xfrm>
          <a:prstGeom prst="rect">
            <a:avLst/>
          </a:prstGeom>
        </p:spPr>
      </p:pic>
      <p:pic>
        <p:nvPicPr>
          <p:cNvPr id="1504" name="Picture 1503">
            <a:extLst>
              <a:ext uri="{FF2B5EF4-FFF2-40B4-BE49-F238E27FC236}">
                <a16:creationId xmlns:a16="http://schemas.microsoft.com/office/drawing/2014/main" xmlns="" id="{7CCAB040-C59F-453D-A1D0-BD22FA3DF1C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94" b="89981" l="52968" r="64466">
                        <a14:foregroundMark x1="53175" y1="29062" x2="53084" y2="37291"/>
                        <a14:foregroundMark x1="53635" y1="22820" x2="58036" y2="6494"/>
                        <a14:foregroundMark x1="58036" y1="6494" x2="58152" y2="6865"/>
                        <a14:foregroundMark x1="53692" y1="22449" x2="53345" y2="25788"/>
                        <a14:foregroundMark x1="53287" y1="25417" x2="53287" y2="26716"/>
                        <a14:backgroundMark x1="53134" y1="24996" x2="52911" y2="28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3" r="34068"/>
          <a:stretch/>
        </p:blipFill>
        <p:spPr>
          <a:xfrm>
            <a:off x="10650163" y="510591"/>
            <a:ext cx="1572730" cy="1704893"/>
          </a:xfrm>
          <a:prstGeom prst="rect">
            <a:avLst/>
          </a:prstGeom>
        </p:spPr>
      </p:pic>
      <p:pic>
        <p:nvPicPr>
          <p:cNvPr id="1505" name="Picture 1504">
            <a:extLst>
              <a:ext uri="{FF2B5EF4-FFF2-40B4-BE49-F238E27FC236}">
                <a16:creationId xmlns:a16="http://schemas.microsoft.com/office/drawing/2014/main" xmlns="" id="{20F810EA-3933-43C5-AEC0-8F2798E4412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4082" y="510591"/>
            <a:ext cx="1704892" cy="1704893"/>
          </a:xfrm>
          <a:prstGeom prst="rect">
            <a:avLst/>
          </a:prstGeom>
        </p:spPr>
      </p:pic>
      <p:pic>
        <p:nvPicPr>
          <p:cNvPr id="1494" name="Picture 1493">
            <a:extLst>
              <a:ext uri="{FF2B5EF4-FFF2-40B4-BE49-F238E27FC236}">
                <a16:creationId xmlns:a16="http://schemas.microsoft.com/office/drawing/2014/main" xmlns="" id="{CBC50BD4-2387-432A-9462-053BD36D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110" y="4866068"/>
            <a:ext cx="1771047" cy="1754590"/>
          </a:xfrm>
          <a:prstGeom prst="rect">
            <a:avLst/>
          </a:prstGeom>
        </p:spPr>
      </p:pic>
      <p:pic>
        <p:nvPicPr>
          <p:cNvPr id="1495" name="Picture 1494">
            <a:extLst>
              <a:ext uri="{FF2B5EF4-FFF2-40B4-BE49-F238E27FC236}">
                <a16:creationId xmlns:a16="http://schemas.microsoft.com/office/drawing/2014/main" xmlns="" id="{62789DBF-3859-4EE2-A487-2C55A8B8B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110" y="4866068"/>
            <a:ext cx="1771047" cy="1754590"/>
          </a:xfrm>
          <a:prstGeom prst="rect">
            <a:avLst/>
          </a:prstGeom>
        </p:spPr>
      </p:pic>
      <p:pic>
        <p:nvPicPr>
          <p:cNvPr id="1496" name="Picture 1495">
            <a:extLst>
              <a:ext uri="{FF2B5EF4-FFF2-40B4-BE49-F238E27FC236}">
                <a16:creationId xmlns:a16="http://schemas.microsoft.com/office/drawing/2014/main" xmlns="" id="{1006F763-063C-42DF-BD7D-42111E2B13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110" y="4866068"/>
            <a:ext cx="1771047" cy="1754590"/>
          </a:xfrm>
          <a:prstGeom prst="rect">
            <a:avLst/>
          </a:prstGeom>
        </p:spPr>
      </p:pic>
      <p:pic>
        <p:nvPicPr>
          <p:cNvPr id="1497" name="Picture 1496">
            <a:extLst>
              <a:ext uri="{FF2B5EF4-FFF2-40B4-BE49-F238E27FC236}">
                <a16:creationId xmlns:a16="http://schemas.microsoft.com/office/drawing/2014/main" xmlns="" id="{F1D5AD05-1562-4CA5-BDD8-FAC787579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110" y="4866068"/>
            <a:ext cx="1771047" cy="1754590"/>
          </a:xfrm>
          <a:prstGeom prst="rect">
            <a:avLst/>
          </a:prstGeom>
        </p:spPr>
      </p:pic>
      <p:pic>
        <p:nvPicPr>
          <p:cNvPr id="1498" name="Picture 1497">
            <a:extLst>
              <a:ext uri="{FF2B5EF4-FFF2-40B4-BE49-F238E27FC236}">
                <a16:creationId xmlns:a16="http://schemas.microsoft.com/office/drawing/2014/main" xmlns="" id="{AEB7CA9B-5B6F-417E-80E1-8CF60C4CC4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110" y="4866068"/>
            <a:ext cx="1771047" cy="1754590"/>
          </a:xfrm>
          <a:prstGeom prst="rect">
            <a:avLst/>
          </a:prstGeom>
        </p:spPr>
      </p:pic>
      <p:pic>
        <p:nvPicPr>
          <p:cNvPr id="1499" name="Picture 1498">
            <a:extLst>
              <a:ext uri="{FF2B5EF4-FFF2-40B4-BE49-F238E27FC236}">
                <a16:creationId xmlns:a16="http://schemas.microsoft.com/office/drawing/2014/main" xmlns="" id="{777BE86E-14CB-4395-9A96-05534F3BE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110" y="4866068"/>
            <a:ext cx="1771047" cy="1754590"/>
          </a:xfrm>
          <a:prstGeom prst="rect">
            <a:avLst/>
          </a:prstGeom>
        </p:spPr>
      </p:pic>
      <p:pic>
        <p:nvPicPr>
          <p:cNvPr id="1506" name="Picture 1505">
            <a:extLst>
              <a:ext uri="{FF2B5EF4-FFF2-40B4-BE49-F238E27FC236}">
                <a16:creationId xmlns:a16="http://schemas.microsoft.com/office/drawing/2014/main" xmlns="" id="{D5D44221-78FD-4087-85B5-35E8DCB7CC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846" y="4897676"/>
            <a:ext cx="1771047" cy="1754590"/>
          </a:xfrm>
          <a:prstGeom prst="rect">
            <a:avLst/>
          </a:prstGeom>
        </p:spPr>
      </p:pic>
      <p:pic>
        <p:nvPicPr>
          <p:cNvPr id="1508" name="Picture 1507">
            <a:extLst>
              <a:ext uri="{FF2B5EF4-FFF2-40B4-BE49-F238E27FC236}">
                <a16:creationId xmlns:a16="http://schemas.microsoft.com/office/drawing/2014/main" xmlns="" id="{24B3B021-AE98-4074-8487-1F2B3BC2BAA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2353" y="4765023"/>
            <a:ext cx="1946600" cy="1928512"/>
          </a:xfrm>
          <a:prstGeom prst="rect">
            <a:avLst/>
          </a:prstGeom>
        </p:spPr>
      </p:pic>
      <p:grpSp>
        <p:nvGrpSpPr>
          <p:cNvPr id="1509" name="Group 1508">
            <a:extLst>
              <a:ext uri="{FF2B5EF4-FFF2-40B4-BE49-F238E27FC236}">
                <a16:creationId xmlns:a16="http://schemas.microsoft.com/office/drawing/2014/main" xmlns="" id="{346E851F-9543-4225-8433-370EE762CC39}"/>
              </a:ext>
            </a:extLst>
          </p:cNvPr>
          <p:cNvGrpSpPr/>
          <p:nvPr/>
        </p:nvGrpSpPr>
        <p:grpSpPr>
          <a:xfrm>
            <a:off x="10824400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0" name="Freeform: Shape 365">
              <a:extLst>
                <a:ext uri="{FF2B5EF4-FFF2-40B4-BE49-F238E27FC236}">
                  <a16:creationId xmlns:a16="http://schemas.microsoft.com/office/drawing/2014/main" xmlns="" id="{9D2314C8-C66C-4924-8901-E009E0FE6E1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1" name="Straight Connector 1510">
              <a:extLst>
                <a:ext uri="{FF2B5EF4-FFF2-40B4-BE49-F238E27FC236}">
                  <a16:creationId xmlns:a16="http://schemas.microsoft.com/office/drawing/2014/main" xmlns="" id="{E13CCF06-0573-4855-B9F2-C5966C1F0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2" name="Straight Connector 1511">
              <a:extLst>
                <a:ext uri="{FF2B5EF4-FFF2-40B4-BE49-F238E27FC236}">
                  <a16:creationId xmlns:a16="http://schemas.microsoft.com/office/drawing/2014/main" xmlns="" id="{EE5C119D-CDB1-4D7D-8D00-65477E02E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3" name="Group 1512">
            <a:extLst>
              <a:ext uri="{FF2B5EF4-FFF2-40B4-BE49-F238E27FC236}">
                <a16:creationId xmlns:a16="http://schemas.microsoft.com/office/drawing/2014/main" xmlns="" id="{1BC9F503-1D44-47DC-9D65-657EECFF2B9D}"/>
              </a:ext>
            </a:extLst>
          </p:cNvPr>
          <p:cNvGrpSpPr/>
          <p:nvPr/>
        </p:nvGrpSpPr>
        <p:grpSpPr>
          <a:xfrm rot="18000000">
            <a:off x="10824400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4" name="Freeform: Shape 369">
              <a:extLst>
                <a:ext uri="{FF2B5EF4-FFF2-40B4-BE49-F238E27FC236}">
                  <a16:creationId xmlns:a16="http://schemas.microsoft.com/office/drawing/2014/main" xmlns="" id="{870E8805-39BE-4922-9BA5-A642ADA1C8D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5" name="Straight Connector 1514">
              <a:extLst>
                <a:ext uri="{FF2B5EF4-FFF2-40B4-BE49-F238E27FC236}">
                  <a16:creationId xmlns:a16="http://schemas.microsoft.com/office/drawing/2014/main" xmlns="" id="{43AE5885-BA1D-4202-B330-402B0AAEDC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6" name="Straight Connector 1515">
              <a:extLst>
                <a:ext uri="{FF2B5EF4-FFF2-40B4-BE49-F238E27FC236}">
                  <a16:creationId xmlns:a16="http://schemas.microsoft.com/office/drawing/2014/main" xmlns="" id="{DE3EDBC5-C00E-4A50-8E04-C8BD2C6B51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7" name="Group 1516">
            <a:extLst>
              <a:ext uri="{FF2B5EF4-FFF2-40B4-BE49-F238E27FC236}">
                <a16:creationId xmlns:a16="http://schemas.microsoft.com/office/drawing/2014/main" xmlns="" id="{D1FC92A7-BC86-45DF-8FAC-6169B4A603F5}"/>
              </a:ext>
            </a:extLst>
          </p:cNvPr>
          <p:cNvGrpSpPr/>
          <p:nvPr/>
        </p:nvGrpSpPr>
        <p:grpSpPr>
          <a:xfrm rot="14400000">
            <a:off x="10824400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8" name="Freeform: Shape 373">
              <a:extLst>
                <a:ext uri="{FF2B5EF4-FFF2-40B4-BE49-F238E27FC236}">
                  <a16:creationId xmlns:a16="http://schemas.microsoft.com/office/drawing/2014/main" xmlns="" id="{FFFFB2FD-0B1F-4552-9260-C9E6865F772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9" name="Straight Connector 1518">
              <a:extLst>
                <a:ext uri="{FF2B5EF4-FFF2-40B4-BE49-F238E27FC236}">
                  <a16:creationId xmlns:a16="http://schemas.microsoft.com/office/drawing/2014/main" xmlns="" id="{810A4C92-45C0-4A04-B5C6-DF73B06F8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0" name="Straight Connector 1519">
              <a:extLst>
                <a:ext uri="{FF2B5EF4-FFF2-40B4-BE49-F238E27FC236}">
                  <a16:creationId xmlns:a16="http://schemas.microsoft.com/office/drawing/2014/main" xmlns="" id="{003CFC9B-4017-42A4-B75E-75D1BC2620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1" name="Group 1520">
            <a:extLst>
              <a:ext uri="{FF2B5EF4-FFF2-40B4-BE49-F238E27FC236}">
                <a16:creationId xmlns:a16="http://schemas.microsoft.com/office/drawing/2014/main" xmlns="" id="{931F5304-600F-43A0-81E0-6293D47D3800}"/>
              </a:ext>
            </a:extLst>
          </p:cNvPr>
          <p:cNvGrpSpPr/>
          <p:nvPr/>
        </p:nvGrpSpPr>
        <p:grpSpPr>
          <a:xfrm rot="10800000">
            <a:off x="10824400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22" name="Freeform: Shape 377">
              <a:extLst>
                <a:ext uri="{FF2B5EF4-FFF2-40B4-BE49-F238E27FC236}">
                  <a16:creationId xmlns:a16="http://schemas.microsoft.com/office/drawing/2014/main" xmlns="" id="{A573D58B-0FE7-4126-861E-2AD16C43DC2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3" name="Straight Connector 1522">
              <a:extLst>
                <a:ext uri="{FF2B5EF4-FFF2-40B4-BE49-F238E27FC236}">
                  <a16:creationId xmlns:a16="http://schemas.microsoft.com/office/drawing/2014/main" xmlns="" id="{54DBC392-4D88-4E23-A705-2633E09FC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Straight Connector 1523">
              <a:extLst>
                <a:ext uri="{FF2B5EF4-FFF2-40B4-BE49-F238E27FC236}">
                  <a16:creationId xmlns:a16="http://schemas.microsoft.com/office/drawing/2014/main" xmlns="" id="{E701A81E-2211-4DE9-9A98-BEC72D2D24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xmlns="" id="{4D7CF346-C79E-4522-9837-984E457BB93C}"/>
              </a:ext>
            </a:extLst>
          </p:cNvPr>
          <p:cNvGrpSpPr/>
          <p:nvPr/>
        </p:nvGrpSpPr>
        <p:grpSpPr>
          <a:xfrm rot="7200000">
            <a:off x="10824400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26" name="Freeform: Shape 381">
              <a:extLst>
                <a:ext uri="{FF2B5EF4-FFF2-40B4-BE49-F238E27FC236}">
                  <a16:creationId xmlns:a16="http://schemas.microsoft.com/office/drawing/2014/main" xmlns="" id="{312E73BC-5955-4925-9020-47EC257D19F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7" name="Straight Connector 1526">
              <a:extLst>
                <a:ext uri="{FF2B5EF4-FFF2-40B4-BE49-F238E27FC236}">
                  <a16:creationId xmlns:a16="http://schemas.microsoft.com/office/drawing/2014/main" xmlns="" id="{3F4B1720-A7F4-41DF-927A-4E94F573F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xmlns="" id="{D8DB91D4-F2B5-4224-8B05-76947E1A91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9" name="Group 1528">
            <a:extLst>
              <a:ext uri="{FF2B5EF4-FFF2-40B4-BE49-F238E27FC236}">
                <a16:creationId xmlns:a16="http://schemas.microsoft.com/office/drawing/2014/main" xmlns="" id="{06DC1427-7281-4616-B25D-57D63601B492}"/>
              </a:ext>
            </a:extLst>
          </p:cNvPr>
          <p:cNvGrpSpPr/>
          <p:nvPr/>
        </p:nvGrpSpPr>
        <p:grpSpPr>
          <a:xfrm rot="3600000">
            <a:off x="10824400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30" name="Freeform: Shape 385">
              <a:extLst>
                <a:ext uri="{FF2B5EF4-FFF2-40B4-BE49-F238E27FC236}">
                  <a16:creationId xmlns:a16="http://schemas.microsoft.com/office/drawing/2014/main" xmlns="" id="{11A1D4AB-6C28-4418-9866-E1C9FF62273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xmlns="" id="{1F349004-A26E-4A56-B070-A1C7033FF1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2" name="Straight Connector 1531">
              <a:extLst>
                <a:ext uri="{FF2B5EF4-FFF2-40B4-BE49-F238E27FC236}">
                  <a16:creationId xmlns:a16="http://schemas.microsoft.com/office/drawing/2014/main" xmlns="" id="{8BE0BE21-1CEF-4974-B877-2804E0201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5" name="Picture 1454">
            <a:extLst>
              <a:ext uri="{FF2B5EF4-FFF2-40B4-BE49-F238E27FC236}">
                <a16:creationId xmlns:a16="http://schemas.microsoft.com/office/drawing/2014/main" xmlns="" id="{CBC50BD4-2387-432A-9462-053BD36D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086" y="4866068"/>
            <a:ext cx="1771047" cy="1754590"/>
          </a:xfrm>
          <a:prstGeom prst="rect">
            <a:avLst/>
          </a:prstGeom>
        </p:spPr>
      </p:pic>
      <p:pic>
        <p:nvPicPr>
          <p:cNvPr id="1456" name="Picture 1455">
            <a:extLst>
              <a:ext uri="{FF2B5EF4-FFF2-40B4-BE49-F238E27FC236}">
                <a16:creationId xmlns:a16="http://schemas.microsoft.com/office/drawing/2014/main" xmlns="" id="{62789DBF-3859-4EE2-A487-2C55A8B8B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086" y="4866068"/>
            <a:ext cx="1771047" cy="1754590"/>
          </a:xfrm>
          <a:prstGeom prst="rect">
            <a:avLst/>
          </a:prstGeom>
        </p:spPr>
      </p:pic>
      <p:pic>
        <p:nvPicPr>
          <p:cNvPr id="1457" name="Picture 1456">
            <a:extLst>
              <a:ext uri="{FF2B5EF4-FFF2-40B4-BE49-F238E27FC236}">
                <a16:creationId xmlns:a16="http://schemas.microsoft.com/office/drawing/2014/main" xmlns="" id="{1006F763-063C-42DF-BD7D-42111E2B13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086" y="4866068"/>
            <a:ext cx="1771047" cy="1754590"/>
          </a:xfrm>
          <a:prstGeom prst="rect">
            <a:avLst/>
          </a:prstGeom>
        </p:spPr>
      </p:pic>
      <p:pic>
        <p:nvPicPr>
          <p:cNvPr id="1458" name="Picture 1457">
            <a:extLst>
              <a:ext uri="{FF2B5EF4-FFF2-40B4-BE49-F238E27FC236}">
                <a16:creationId xmlns:a16="http://schemas.microsoft.com/office/drawing/2014/main" xmlns="" id="{F1D5AD05-1562-4CA5-BDD8-FAC787579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086" y="4866068"/>
            <a:ext cx="1771047" cy="1754590"/>
          </a:xfrm>
          <a:prstGeom prst="rect">
            <a:avLst/>
          </a:prstGeom>
        </p:spPr>
      </p:pic>
      <p:pic>
        <p:nvPicPr>
          <p:cNvPr id="1459" name="Picture 1458">
            <a:extLst>
              <a:ext uri="{FF2B5EF4-FFF2-40B4-BE49-F238E27FC236}">
                <a16:creationId xmlns:a16="http://schemas.microsoft.com/office/drawing/2014/main" xmlns="" id="{AEB7CA9B-5B6F-417E-80E1-8CF60C4CC4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086" y="4866068"/>
            <a:ext cx="1771047" cy="1754590"/>
          </a:xfrm>
          <a:prstGeom prst="rect">
            <a:avLst/>
          </a:prstGeom>
        </p:spPr>
      </p:pic>
      <p:pic>
        <p:nvPicPr>
          <p:cNvPr id="1460" name="Picture 1459">
            <a:extLst>
              <a:ext uri="{FF2B5EF4-FFF2-40B4-BE49-F238E27FC236}">
                <a16:creationId xmlns:a16="http://schemas.microsoft.com/office/drawing/2014/main" xmlns="" id="{777BE86E-14CB-4395-9A96-05534F3BE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086" y="4866068"/>
            <a:ext cx="1771047" cy="1754590"/>
          </a:xfrm>
          <a:prstGeom prst="rect">
            <a:avLst/>
          </a:prstGeom>
        </p:spPr>
      </p:pic>
      <p:pic>
        <p:nvPicPr>
          <p:cNvPr id="1467" name="Picture 1466">
            <a:extLst>
              <a:ext uri="{FF2B5EF4-FFF2-40B4-BE49-F238E27FC236}">
                <a16:creationId xmlns:a16="http://schemas.microsoft.com/office/drawing/2014/main" xmlns="" id="{D5D44221-78FD-4087-85B5-35E8DCB7CC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350" y="4897676"/>
            <a:ext cx="1771047" cy="1754590"/>
          </a:xfrm>
          <a:prstGeom prst="rect">
            <a:avLst/>
          </a:prstGeom>
        </p:spPr>
      </p:pic>
      <p:pic>
        <p:nvPicPr>
          <p:cNvPr id="1469" name="Picture 1468">
            <a:extLst>
              <a:ext uri="{FF2B5EF4-FFF2-40B4-BE49-F238E27FC236}">
                <a16:creationId xmlns:a16="http://schemas.microsoft.com/office/drawing/2014/main" xmlns="" id="{24B3B021-AE98-4074-8487-1F2B3BC2BAA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1843" y="4765023"/>
            <a:ext cx="1946600" cy="1928512"/>
          </a:xfrm>
          <a:prstGeom prst="rect">
            <a:avLst/>
          </a:prstGeom>
        </p:spPr>
      </p:pic>
      <p:grpSp>
        <p:nvGrpSpPr>
          <p:cNvPr id="1470" name="Group 1469">
            <a:extLst>
              <a:ext uri="{FF2B5EF4-FFF2-40B4-BE49-F238E27FC236}">
                <a16:creationId xmlns:a16="http://schemas.microsoft.com/office/drawing/2014/main" xmlns="" id="{346E851F-9543-4225-8433-370EE762CC39}"/>
              </a:ext>
            </a:extLst>
          </p:cNvPr>
          <p:cNvGrpSpPr/>
          <p:nvPr/>
        </p:nvGrpSpPr>
        <p:grpSpPr>
          <a:xfrm>
            <a:off x="200204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71" name="Freeform: Shape 365">
              <a:extLst>
                <a:ext uri="{FF2B5EF4-FFF2-40B4-BE49-F238E27FC236}">
                  <a16:creationId xmlns:a16="http://schemas.microsoft.com/office/drawing/2014/main" xmlns="" id="{9D2314C8-C66C-4924-8901-E009E0FE6E1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2" name="Straight Connector 1471">
              <a:extLst>
                <a:ext uri="{FF2B5EF4-FFF2-40B4-BE49-F238E27FC236}">
                  <a16:creationId xmlns:a16="http://schemas.microsoft.com/office/drawing/2014/main" xmlns="" id="{E13CCF06-0573-4855-B9F2-C5966C1F0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Straight Connector 1472">
              <a:extLst>
                <a:ext uri="{FF2B5EF4-FFF2-40B4-BE49-F238E27FC236}">
                  <a16:creationId xmlns:a16="http://schemas.microsoft.com/office/drawing/2014/main" xmlns="" id="{EE5C119D-CDB1-4D7D-8D00-65477E02E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4" name="Group 1473">
            <a:extLst>
              <a:ext uri="{FF2B5EF4-FFF2-40B4-BE49-F238E27FC236}">
                <a16:creationId xmlns:a16="http://schemas.microsoft.com/office/drawing/2014/main" xmlns="" id="{1BC9F503-1D44-47DC-9D65-657EECFF2B9D}"/>
              </a:ext>
            </a:extLst>
          </p:cNvPr>
          <p:cNvGrpSpPr/>
          <p:nvPr/>
        </p:nvGrpSpPr>
        <p:grpSpPr>
          <a:xfrm rot="18000000">
            <a:off x="200204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75" name="Freeform: Shape 369">
              <a:extLst>
                <a:ext uri="{FF2B5EF4-FFF2-40B4-BE49-F238E27FC236}">
                  <a16:creationId xmlns:a16="http://schemas.microsoft.com/office/drawing/2014/main" xmlns="" id="{870E8805-39BE-4922-9BA5-A642ADA1C8D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6" name="Straight Connector 1475">
              <a:extLst>
                <a:ext uri="{FF2B5EF4-FFF2-40B4-BE49-F238E27FC236}">
                  <a16:creationId xmlns:a16="http://schemas.microsoft.com/office/drawing/2014/main" xmlns="" id="{43AE5885-BA1D-4202-B330-402B0AAEDC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Straight Connector 1476">
              <a:extLst>
                <a:ext uri="{FF2B5EF4-FFF2-40B4-BE49-F238E27FC236}">
                  <a16:creationId xmlns:a16="http://schemas.microsoft.com/office/drawing/2014/main" xmlns="" id="{DE3EDBC5-C00E-4A50-8E04-C8BD2C6B51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8" name="Group 1477">
            <a:extLst>
              <a:ext uri="{FF2B5EF4-FFF2-40B4-BE49-F238E27FC236}">
                <a16:creationId xmlns:a16="http://schemas.microsoft.com/office/drawing/2014/main" xmlns="" id="{D1FC92A7-BC86-45DF-8FAC-6169B4A603F5}"/>
              </a:ext>
            </a:extLst>
          </p:cNvPr>
          <p:cNvGrpSpPr/>
          <p:nvPr/>
        </p:nvGrpSpPr>
        <p:grpSpPr>
          <a:xfrm rot="14400000">
            <a:off x="200204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79" name="Freeform: Shape 373">
              <a:extLst>
                <a:ext uri="{FF2B5EF4-FFF2-40B4-BE49-F238E27FC236}">
                  <a16:creationId xmlns:a16="http://schemas.microsoft.com/office/drawing/2014/main" xmlns="" id="{FFFFB2FD-0B1F-4552-9260-C9E6865F772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0" name="Straight Connector 1479">
              <a:extLst>
                <a:ext uri="{FF2B5EF4-FFF2-40B4-BE49-F238E27FC236}">
                  <a16:creationId xmlns:a16="http://schemas.microsoft.com/office/drawing/2014/main" xmlns="" id="{810A4C92-45C0-4A04-B5C6-DF73B06F8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1" name="Straight Connector 1480">
              <a:extLst>
                <a:ext uri="{FF2B5EF4-FFF2-40B4-BE49-F238E27FC236}">
                  <a16:creationId xmlns:a16="http://schemas.microsoft.com/office/drawing/2014/main" xmlns="" id="{003CFC9B-4017-42A4-B75E-75D1BC2620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2" name="Group 1481">
            <a:extLst>
              <a:ext uri="{FF2B5EF4-FFF2-40B4-BE49-F238E27FC236}">
                <a16:creationId xmlns:a16="http://schemas.microsoft.com/office/drawing/2014/main" xmlns="" id="{931F5304-600F-43A0-81E0-6293D47D3800}"/>
              </a:ext>
            </a:extLst>
          </p:cNvPr>
          <p:cNvGrpSpPr/>
          <p:nvPr/>
        </p:nvGrpSpPr>
        <p:grpSpPr>
          <a:xfrm rot="10800000">
            <a:off x="200204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83" name="Freeform: Shape 377">
              <a:extLst>
                <a:ext uri="{FF2B5EF4-FFF2-40B4-BE49-F238E27FC236}">
                  <a16:creationId xmlns:a16="http://schemas.microsoft.com/office/drawing/2014/main" xmlns="" id="{A573D58B-0FE7-4126-861E-2AD16C43DC2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4" name="Straight Connector 1483">
              <a:extLst>
                <a:ext uri="{FF2B5EF4-FFF2-40B4-BE49-F238E27FC236}">
                  <a16:creationId xmlns:a16="http://schemas.microsoft.com/office/drawing/2014/main" xmlns="" id="{54DBC392-4D88-4E23-A705-2633E09FC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5" name="Straight Connector 1484">
              <a:extLst>
                <a:ext uri="{FF2B5EF4-FFF2-40B4-BE49-F238E27FC236}">
                  <a16:creationId xmlns:a16="http://schemas.microsoft.com/office/drawing/2014/main" xmlns="" id="{E701A81E-2211-4DE9-9A98-BEC72D2D24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6" name="Group 1485">
            <a:extLst>
              <a:ext uri="{FF2B5EF4-FFF2-40B4-BE49-F238E27FC236}">
                <a16:creationId xmlns:a16="http://schemas.microsoft.com/office/drawing/2014/main" xmlns="" id="{4D7CF346-C79E-4522-9837-984E457BB93C}"/>
              </a:ext>
            </a:extLst>
          </p:cNvPr>
          <p:cNvGrpSpPr/>
          <p:nvPr/>
        </p:nvGrpSpPr>
        <p:grpSpPr>
          <a:xfrm rot="7200000">
            <a:off x="200204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87" name="Freeform: Shape 381">
              <a:extLst>
                <a:ext uri="{FF2B5EF4-FFF2-40B4-BE49-F238E27FC236}">
                  <a16:creationId xmlns:a16="http://schemas.microsoft.com/office/drawing/2014/main" xmlns="" id="{312E73BC-5955-4925-9020-47EC257D19F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8" name="Straight Connector 1487">
              <a:extLst>
                <a:ext uri="{FF2B5EF4-FFF2-40B4-BE49-F238E27FC236}">
                  <a16:creationId xmlns:a16="http://schemas.microsoft.com/office/drawing/2014/main" xmlns="" id="{3F4B1720-A7F4-41DF-927A-4E94F573F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9" name="Straight Connector 1488">
              <a:extLst>
                <a:ext uri="{FF2B5EF4-FFF2-40B4-BE49-F238E27FC236}">
                  <a16:creationId xmlns:a16="http://schemas.microsoft.com/office/drawing/2014/main" xmlns="" id="{D8DB91D4-F2B5-4224-8B05-76947E1A91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0" name="Group 1489">
            <a:extLst>
              <a:ext uri="{FF2B5EF4-FFF2-40B4-BE49-F238E27FC236}">
                <a16:creationId xmlns:a16="http://schemas.microsoft.com/office/drawing/2014/main" xmlns="" id="{06DC1427-7281-4616-B25D-57D63601B492}"/>
              </a:ext>
            </a:extLst>
          </p:cNvPr>
          <p:cNvGrpSpPr/>
          <p:nvPr/>
        </p:nvGrpSpPr>
        <p:grpSpPr>
          <a:xfrm rot="3600000">
            <a:off x="200204" y="502674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91" name="Freeform: Shape 385">
              <a:extLst>
                <a:ext uri="{FF2B5EF4-FFF2-40B4-BE49-F238E27FC236}">
                  <a16:creationId xmlns:a16="http://schemas.microsoft.com/office/drawing/2014/main" xmlns="" id="{11A1D4AB-6C28-4418-9866-E1C9FF62273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2" name="Straight Connector 1491">
              <a:extLst>
                <a:ext uri="{FF2B5EF4-FFF2-40B4-BE49-F238E27FC236}">
                  <a16:creationId xmlns:a16="http://schemas.microsoft.com/office/drawing/2014/main" xmlns="" id="{1F349004-A26E-4A56-B070-A1C7033FF1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Straight Connector 1492">
              <a:extLst>
                <a:ext uri="{FF2B5EF4-FFF2-40B4-BE49-F238E27FC236}">
                  <a16:creationId xmlns:a16="http://schemas.microsoft.com/office/drawing/2014/main" xmlns="" id="{8BE0BE21-1CEF-4974-B877-2804E0201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6" name="Oval 1145"/>
          <p:cNvSpPr/>
          <p:nvPr/>
        </p:nvSpPr>
        <p:spPr>
          <a:xfrm>
            <a:off x="2750314" y="4822919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7" name="Oval 1146"/>
          <p:cNvSpPr/>
          <p:nvPr/>
        </p:nvSpPr>
        <p:spPr>
          <a:xfrm>
            <a:off x="3170215" y="4822919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6" name="Oval 985"/>
          <p:cNvSpPr/>
          <p:nvPr/>
        </p:nvSpPr>
        <p:spPr>
          <a:xfrm>
            <a:off x="2741846" y="230552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7" name="Oval 986"/>
          <p:cNvSpPr/>
          <p:nvPr/>
        </p:nvSpPr>
        <p:spPr>
          <a:xfrm>
            <a:off x="3161747" y="230552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4" name="Oval 1033"/>
          <p:cNvSpPr/>
          <p:nvPr/>
        </p:nvSpPr>
        <p:spPr>
          <a:xfrm>
            <a:off x="4431836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5" name="Oval 1034"/>
          <p:cNvSpPr/>
          <p:nvPr/>
        </p:nvSpPr>
        <p:spPr>
          <a:xfrm>
            <a:off x="4851737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0" name="Oval 929"/>
          <p:cNvSpPr/>
          <p:nvPr/>
        </p:nvSpPr>
        <p:spPr>
          <a:xfrm>
            <a:off x="7786169" y="1071302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1" name="Oval 930"/>
          <p:cNvSpPr/>
          <p:nvPr/>
        </p:nvSpPr>
        <p:spPr>
          <a:xfrm>
            <a:off x="8206070" y="1071302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9" name="Oval 398"/>
          <p:cNvSpPr/>
          <p:nvPr/>
        </p:nvSpPr>
        <p:spPr>
          <a:xfrm>
            <a:off x="6106565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4" name="Oval 1193"/>
          <p:cNvSpPr/>
          <p:nvPr/>
        </p:nvSpPr>
        <p:spPr>
          <a:xfrm>
            <a:off x="4429918" y="543743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5" name="Oval 1194"/>
          <p:cNvSpPr/>
          <p:nvPr/>
        </p:nvSpPr>
        <p:spPr>
          <a:xfrm>
            <a:off x="4858784" y="543743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4" name="Oval 1053"/>
          <p:cNvSpPr/>
          <p:nvPr/>
        </p:nvSpPr>
        <p:spPr>
          <a:xfrm>
            <a:off x="8630846" y="2936025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5" name="Oval 1054"/>
          <p:cNvSpPr/>
          <p:nvPr/>
        </p:nvSpPr>
        <p:spPr>
          <a:xfrm>
            <a:off x="9050747" y="2936025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2304015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3154611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3991143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>
            <a:off x="4823809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5653827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6499324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7358885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8200286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9045783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9860519" y="295351"/>
            <a:ext cx="0" cy="62562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8" name="Rectangle: Rounded Corners 363">
            <a:extLst>
              <a:ext uri="{FF2B5EF4-FFF2-40B4-BE49-F238E27FC236}">
                <a16:creationId xmlns:a16="http://schemas.microsoft.com/office/drawing/2014/main" xmlns="" id="{7E2C87FC-05E3-4100-AD5B-E7B8F67B56B5}"/>
              </a:ext>
            </a:extLst>
          </p:cNvPr>
          <p:cNvSpPr/>
          <p:nvPr/>
        </p:nvSpPr>
        <p:spPr>
          <a:xfrm>
            <a:off x="250437" y="6476658"/>
            <a:ext cx="900000" cy="28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CLEAR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07" name="Rectangle: Rounded Corners 363">
            <a:extLst>
              <a:ext uri="{FF2B5EF4-FFF2-40B4-BE49-F238E27FC236}">
                <a16:creationId xmlns:a16="http://schemas.microsoft.com/office/drawing/2014/main" xmlns="" id="{7E2C87FC-05E3-4100-AD5B-E7B8F67B56B5}"/>
              </a:ext>
            </a:extLst>
          </p:cNvPr>
          <p:cNvSpPr/>
          <p:nvPr/>
        </p:nvSpPr>
        <p:spPr>
          <a:xfrm>
            <a:off x="10955671" y="6476658"/>
            <a:ext cx="900000" cy="28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CLEAR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2330619" y="315652"/>
            <a:ext cx="396000" cy="626400"/>
          </a:xfrm>
          <a:prstGeom prst="rect">
            <a:avLst/>
          </a:prstGeom>
          <a:solidFill>
            <a:srgbClr val="FFFFFF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Oval 379"/>
          <p:cNvSpPr/>
          <p:nvPr/>
        </p:nvSpPr>
        <p:spPr>
          <a:xfrm>
            <a:off x="2327456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8" name="Oval 387"/>
          <p:cNvSpPr/>
          <p:nvPr/>
        </p:nvSpPr>
        <p:spPr>
          <a:xfrm>
            <a:off x="4007060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0" name="Rectangle 389"/>
          <p:cNvSpPr/>
          <p:nvPr/>
        </p:nvSpPr>
        <p:spPr>
          <a:xfrm>
            <a:off x="4838036" y="340802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1" name="Rectangle 940"/>
          <p:cNvSpPr/>
          <p:nvPr/>
        </p:nvSpPr>
        <p:spPr>
          <a:xfrm>
            <a:off x="2317186" y="1541650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0" name="Rectangle 939"/>
          <p:cNvSpPr/>
          <p:nvPr/>
        </p:nvSpPr>
        <p:spPr>
          <a:xfrm>
            <a:off x="1897034" y="1578245"/>
            <a:ext cx="396000" cy="626400"/>
          </a:xfrm>
          <a:prstGeom prst="rect">
            <a:avLst/>
          </a:prstGeom>
          <a:solidFill>
            <a:srgbClr val="000000">
              <a:alpha val="117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3" name="Oval 942"/>
          <p:cNvSpPr/>
          <p:nvPr/>
        </p:nvSpPr>
        <p:spPr>
          <a:xfrm>
            <a:off x="2321945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2" name="Oval 941"/>
          <p:cNvSpPr/>
          <p:nvPr/>
        </p:nvSpPr>
        <p:spPr>
          <a:xfrm>
            <a:off x="1902044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1" name="Oval 390"/>
          <p:cNvSpPr/>
          <p:nvPr/>
        </p:nvSpPr>
        <p:spPr>
          <a:xfrm>
            <a:off x="4426961" y="438117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2" name="Oval 391"/>
          <p:cNvSpPr/>
          <p:nvPr/>
        </p:nvSpPr>
        <p:spPr>
          <a:xfrm>
            <a:off x="4846862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Oval 399"/>
          <p:cNvSpPr/>
          <p:nvPr/>
        </p:nvSpPr>
        <p:spPr>
          <a:xfrm>
            <a:off x="6526466" y="438117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4" name="Oval 953"/>
          <p:cNvSpPr/>
          <p:nvPr/>
        </p:nvSpPr>
        <p:spPr>
          <a:xfrm>
            <a:off x="4421450" y="1691008"/>
            <a:ext cx="367393" cy="367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5" name="Oval 954"/>
          <p:cNvSpPr/>
          <p:nvPr/>
        </p:nvSpPr>
        <p:spPr>
          <a:xfrm>
            <a:off x="4841351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9" name="Oval 978"/>
          <p:cNvSpPr/>
          <p:nvPr/>
        </p:nvSpPr>
        <p:spPr>
          <a:xfrm>
            <a:off x="9880166" y="1691008"/>
            <a:ext cx="367393" cy="36739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70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00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70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7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7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7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70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70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7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000" fill="hold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7000" fill="hold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mph" presetSubtype="0" repeatCount="3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7" presetClass="emph" presetSubtype="0" repeatCount="3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autoRev="1" fill="remove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autoRev="1" fill="remove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autoRev="1" fill="remove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85 0.00116 -0.02318 0.00555 -0.03463 0.01157 C -0.03672 0.01551 -0.03919 0.01643 -0.04127 0.02083 C -0.04336 0.02523 -0.04388 0.03125 -0.04492 0.03657 C -0.04466 0.04051 -0.04492 0.04467 -0.04414 0.04838 C -0.04388 0.04977 -0.04258 0.04977 -0.04193 0.05092 C -0.0362 0.06111 -0.04557 0.04815 -0.03828 0.05879 C -0.03489 0.06366 -0.03034 0.06666 -0.02656 0.0706 C -0.02344 0.07384 -0.02213 0.0787 -0.01914 0.08217 C -0.01849 0.08634 -0.01654 0.09236 -0.01471 0.09537 C -0.01328 0.10416 -0.01198 0.1125 -0.01107 0.12153 C -0.01185 0.13981 -0.01042 0.13866 -0.01849 0.14375 C -0.02565 0.15741 -0.0431 0.15116 -0.05 0.15162 C -0.05963 0.15278 -0.06914 0.1544 -0.07877 0.15555 C -0.08242 0.15694 -0.08945 0.15972 -0.09271 0.16342 C -0.09505 0.1662 -0.097 0.16967 -0.09935 0.17245 C -0.10221 0.18032 -0.1069 0.18055 -0.11185 0.18171 C -0.12109 0.18379 -0.13034 0.18426 -0.13971 0.18565 C -0.14062 0.18588 -0.13776 0.18565 -0.13685 0.18565 " pathEditMode="relative" ptsTypes="ffffffffffffffffffA">
                                      <p:cBhvr>
                                        <p:cTn id="145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33 -0.00717 -0.03476 -0.00208 -0.04635 -0.00139 C -0.05117 0.00093 -0.05625 0.00232 -0.06106 0.0051 C -0.06185 0.00556 -0.06263 0.00579 -0.06328 0.00648 C -0.06406 0.00718 -0.06458 0.00857 -0.06536 0.00903 C -0.06862 0.01111 -0.07057 0.01088 -0.07356 0.01435 C -0.07643 0.02222 -0.07695 0.02778 -0.07864 0.03658 C -0.0776 0.04722 -0.07487 0.05162 -0.06979 0.05741 C -0.06836 0.06158 -0.06354 0.07037 -0.06106 0.07176 C -0.05898 0.07709 -0.05729 0.08033 -0.05364 0.08218 C -0.05078 0.08588 -0.04961 0.09121 -0.047 0.09537 C -0.04622 0.09977 -0.04518 0.10301 -0.04414 0.10718 C -0.04349 0.10972 -0.04258 0.11505 -0.04258 0.11505 C -0.04284 0.12338 -0.04271 0.13148 -0.04336 0.13959 C -0.04362 0.1426 -0.04843 0.15 -0.04856 0.15 C -0.0513 0.15347 -0.05351 0.15857 -0.05664 0.16065 C -0.05937 0.16227 -0.06159 0.16435 -0.06393 0.16736 C -0.06784 0.1669 -0.07187 0.16667 -0.07578 0.16597 C -0.07864 0.16528 -0.08138 0.16158 -0.0845 0.16065 C -0.09336 0.16111 -0.10221 0.16088 -0.11106 0.16204 C -0.11914 0.16297 -0.11523 0.16389 -0.11979 0.16597 C -0.122 0.1669 -0.12643 0.16852 -0.12643 0.16852 C -0.13047 0.17315 -0.13203 0.17986 -0.13528 0.18565 " pathEditMode="relative" ptsTypes="ffffffffffffffffffffffA">
                                      <p:cBhvr>
                                        <p:cTn id="160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C 0.01407 0.00463 0.02383 0.00532 0.03959 0.00625 C 0.04349 0.01064 0.0444 0.01134 0.04831 0.01389 C 0.05612 0.02754 0.0586 0.02592 0.07149 0.02685 C 0.08594 0.03356 0.10026 0.02893 0.11342 0.02291 C 0.12123 0.01041 0.13842 0.00208 0.14896 3.7037E-6 C 0.15951 -0.00625 0.17409 -0.00186 0.1836 -0.00139 C 0.18933 0.00231 0.18256 -0.00324 0.18659 0.00393 C 0.18802 0.00625 0.19245 0.01134 0.19454 0.0125 C 0.19714 0.0199 0.20261 0.02291 0.20599 0.02916 C 0.20769 0.03796 0.20821 0.04768 0.2112 0.05486 C 0.21185 0.05926 0.21315 0.0618 0.21394 0.0662 C 0.21472 0.07847 0.2155 0.09166 0.21758 0.10324 C 0.21797 0.10625 0.21823 0.10879 0.21914 0.11111 C 0.21993 0.11342 0.22136 0.11574 0.22188 0.11851 C 0.22357 0.12731 0.22539 0.14027 0.2306 0.14282 C 0.2323 0.14722 0.23516 0.15023 0.23789 0.15208 C 0.24675 0.15162 0.25573 0.15139 0.26459 0.15069 C 0.27058 0.15023 0.27605 0.14514 0.28204 0.14421 C 0.28724 0.14351 0.29258 0.14328 0.29792 0.14282 C 0.29922 0.14213 0.30079 0.14074 0.30222 0.14282 C 0.30378 0.1456 0.30417 0.15532 0.30521 0.15833 C 0.30834 0.16666 0.31211 0.17384 0.31381 0.18379 C 0.31289 0.19282 0.31133 0.19351 0.30795 0.19907 C 0.30599 0.21064 0.30664 0.23773 0.29857 0.24282 C 0.29766 0.24768 0.29688 0.24976 0.29427 0.25277 C 0.29323 0.25926 0.29284 0.26597 0.29206 0.27199 C 0.29245 0.28264 0.29245 0.29953 0.29727 0.30787 C 0.29792 0.31504 0.29883 0.32106 0.3 0.32824 C 0.29961 0.33773 0.29974 0.34861 0.29727 0.3574 C 0.2961 0.36134 0.29063 0.36389 0.29063 0.36412 C 0.28711 0.36805 0.27904 0.36805 0.27539 0.36273 C 0.275 0.36226 0.27631 0.36273 0.27683 0.36273 " pathEditMode="relative" rAng="0" ptsTypes="ffffffffffffffffffffffffffffffffA">
                                      <p:cBhvr>
                                        <p:cTn id="199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C 0.01159 0.01389 0.0224 0.02685 0.03672 0.02893 C 0.05013 0.02847 0.06367 0.02847 0.07708 0.02778 C 0.08372 0.02731 0.08776 0.01713 0.09375 0.01389 C 0.0957 0.01018 0.09701 0.01065 0.09948 0.0088 C 0.1026 0.00602 0.10521 0.00301 0.1082 -0.00023 C 0.1112 -0.00394 0.12383 -0.00532 0.12839 -0.00648 C 0.14622 -0.00486 0.13776 -0.00556 0.14779 -0.00023 C 0.15052 0.0044 0.15469 0.00718 0.15794 0.01111 C 0.15925 0.01273 0.16224 0.01389 0.16224 0.01412 C 0.16406 0.0169 0.16875 0.01875 0.16875 0.01898 C 0.17109 0.02292 0.17318 0.02731 0.17526 0.03171 C 0.17552 0.0331 0.17578 0.03426 0.17604 0.03542 C 0.1763 0.03657 0.17643 0.03796 0.17669 0.03912 C 0.17721 0.04167 0.17826 0.04676 0.17826 0.04699 C 0.17891 0.05555 0.18021 0.07616 0.18242 0.0838 C 0.18372 0.08773 0.18542 0.09143 0.18685 0.09514 C 0.18763 0.09745 0.18737 0.10069 0.18828 0.10278 C 0.18906 0.1044 0.18971 0.10625 0.1905 0.10787 C 0.19154 0.11389 0.19219 0.11921 0.19414 0.12454 C 0.19609 0.13704 0.19883 0.14514 0.20638 0.15 C 0.22227 0.1493 0.23529 0.14884 0.25026 0.14606 C 0.25521 0.14653 0.26003 0.1463 0.26471 0.14722 C 0.26628 0.14745 0.26914 0.15 0.26914 0.15023 C 0.27044 0.15208 0.27214 0.15393 0.27344 0.15625 C 0.27565 0.15995 0.27617 0.16643 0.27708 0.17153 C 0.27669 0.1868 0.27747 0.20278 0.27122 0.21481 C 0.2707 0.21713 0.27057 0.22014 0.26992 0.22245 C 0.26914 0.22454 0.26784 0.22639 0.26693 0.2287 C 0.26537 0.23819 0.26758 0.22639 0.26471 0.23634 C 0.26302 0.24259 0.26159 0.25231 0.26042 0.25903 C 0.25885 0.26805 0.25833 0.27801 0.25755 0.28727 C 0.25781 0.29097 0.25755 0.29491 0.2582 0.29861 C 0.25951 0.30509 0.26211 0.30671 0.26406 0.31134 C 0.26849 0.3213 0.27227 0.33102 0.27422 0.34305 C 0.27448 0.34653 0.27448 0.34977 0.27487 0.35324 C 0.275 0.35463 0.27552 0.35579 0.27565 0.35694 C 0.27604 0.35949 0.27643 0.36481 0.27643 0.36481 " pathEditMode="relative" rAng="0" ptsTypes="fffffffffffffffffffffffffffffffffffffA">
                                      <p:cBhvr>
                                        <p:cTn id="214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0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3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6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5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8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0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9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3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8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7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"/>
                            </p:stCondLst>
                            <p:childTnLst>
                              <p:par>
                                <p:cTn id="49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3.46519E-6 C 0.00663 0.0037 0.01575 0.01018 0.02616 0.01273 C 0.03345 0.01712 0.03644 0.02961 0.03879 0.04164 C 0.03944 0.04511 0.04048 0.04812 0.04152 0.05136 C 0.04256 0.05483 0.04517 0.06107 0.04517 0.0613 C 0.04634 0.06778 0.04829 0.07333 0.04959 0.08027 C 0.05024 0.08351 0.05141 0.08976 0.05141 0.08999 C 0.05076 0.12607 0.05324 0.13116 0.04686 0.15406 C 0.04582 0.15776 0.04621 0.16077 0.04425 0.16378 C 0.03697 0.17511 0.04126 0.16702 0.03605 0.17164 C 0.03124 0.17581 0.0259 0.1802 0.02069 0.18298 C 0.01288 0.18714 0.00429 0.18714 -0.00365 0.19107 C -0.01211 0.19524 -0.02031 0.20079 -0.02812 0.20704 C -0.02981 0.20842 -0.0319 0.20842 -0.03346 0.21027 C -0.03762 0.21513 -0.04218 0.22045 -0.047 0.223 C -0.05077 0.22739 -0.05429 0.22994 -0.05793 0.23433 C -0.06119 0.25191 -0.05585 0.22624 -0.06145 0.24243 C -0.06249 0.2452 -0.06262 0.24867 -0.06327 0.25191 C -0.06626 0.26741 -0.06626 0.28476 -0.07147 0.29864 C -0.07251 0.30928 -0.07342 0.31992 -0.07772 0.32755 C -0.07915 0.33472 -0.08175 0.34051 -0.0841 0.34675 C -0.08514 0.34953 -0.08527 0.353 -0.08592 0.35624 C -0.08631 0.35832 -0.08787 0.35924 -0.08865 0.3611 C -0.09282 0.37081 -0.09529 0.38099 -0.10219 0.38515 C -0.11729 0.40389 -0.1471 0.39117 -0.15817 0.39163 C -0.16767 0.39441 -0.17626 0.40042 -0.18433 0.40921 C -0.18576 0.41707 -0.18785 0.42263 -0.19162 0.42702 C -0.19331 0.43558 -0.19514 0.44368 -0.19787 0.45108 C -0.20034 0.46889 -0.19696 0.44784 -0.2006 0.46218 C -0.20308 0.47167 -0.20412 0.48277 -0.20607 0.49272 C -0.2062 0.49364 -0.21037 0.50451 -0.21141 0.50729 C -0.21258 0.51053 -0.21505 0.51677 -0.21505 0.51701 C -0.22429 0.56605 -0.27493 0.5406 -0.29094 0.54106 C -0.29146 0.54129 -0.29602 0.54361 -0.29641 0.54407 C -0.30305 0.55217 -0.29524 0.54661 -0.30175 0.55055 C -0.30344 0.55355 -0.30565 0.5554 -0.30722 0.55864 C -0.31034 0.56489 -0.31203 0.57183 -0.31529 0.57784 C -0.31672 0.58571 -0.31867 0.59126 -0.32258 0.59542 C -0.32375 0.60144 -0.32765 0.60791 -0.33065 0.61162 C -0.33416 0.62087 -0.33729 0.6248 -0.34158 0.63243 " pathEditMode="relative" rAng="0" ptsTypes="fffffffffffffffffffffffffffffffffffffffA">
                                      <p:cBhvr>
                                        <p:cTn id="493" dur="4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59" y="31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"/>
                            </p:stCondLst>
                            <p:childTnLst>
                              <p:par>
                                <p:cTn id="507" presetID="0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067 C -0.0069 0.00417 -0.00703 0.01249 -0.00364 0.02105 C -0.00338 0.02244 -0.00338 0.02383 -0.00299 0.02499 C -0.0026 0.02614 -0.00169 0.02637 -0.00143 0.02753 C 0.00052 0.03424 0.00065 0.0421 0.003 0.04881 C 0.0056 0.06616 0.00859 0.08282 0.0112 0.10017 C 0.01289 0.12492 0.01328 0.15036 0.00378 0.16887 C 0.00274 0.17419 -1.88232E-6 0.17766 -0.00299 0.17928 C -0.00768 0.1883 -0.01718 0.18992 -0.02369 0.19131 C -0.02812 0.19362 -0.0315 0.19431 -0.03632 0.19524 C -0.04217 0.19825 -0.04803 0.20033 -0.05415 0.20172 C -0.05936 0.20495 -0.05701 0.2038 -0.06079 0.20565 C -0.06378 0.20935 -0.06665 0.2112 -0.06977 0.2149 C -0.07238 0.21791 -0.07446 0.22253 -0.07719 0.22554 C -0.0798 0.23248 -0.08409 0.23711 -0.08761 0.24266 C -0.09021 0.24682 -0.09255 0.25145 -0.09503 0.25584 C -0.09906 0.26278 -0.10219 0.27319 -0.10466 0.28221 C -0.10583 0.28661 -0.10609 0.28985 -0.10765 0.29401 C -0.10843 0.29864 -0.10869 0.30141 -0.11065 0.30465 C -0.11429 0.31853 -0.11494 0.33472 -0.11872 0.34814 C -0.1208 0.35554 -0.12405 0.36179 -0.12692 0.36803 C -0.13278 0.38053 -0.14007 0.39626 -0.14918 0.40088 C -0.16649 0.40019 -0.17873 0.40019 -0.19448 0.39441 C -0.20854 0.39602 -0.20593 0.39602 -0.21596 0.40227 C -0.22025 0.4099 -0.21453 0.40065 -0.21973 0.4062 C -0.22221 0.40898 -0.22572 0.41546 -0.22793 0.41939 C -0.22924 0.4217 -0.23028 0.42378 -0.23158 0.4261 C -0.2321 0.42702 -0.23314 0.42864 -0.23314 0.42887 C -0.23405 0.43419 -0.23613 0.43697 -0.23822 0.44183 C -0.24004 0.44599 -0.24108 0.45062 -0.24277 0.45501 C -0.24525 0.47491 -0.24342 0.50382 -0.25241 0.51978 C -0.25384 0.52718 -0.25566 0.53667 -0.25983 0.54083 C -0.26295 0.54407 -0.27063 0.54685 -0.27467 0.5487 C -0.283 0.54754 -0.29029 0.54523 -0.29836 0.54338 C -0.30604 0.54384 -0.31372 0.54384 -0.3214 0.54476 C -0.32374 0.545 -0.33689 0.55263 -0.33923 0.5554 C -0.34197 0.55864 -0.34392 0.56281 -0.34665 0.56581 C -0.34861 0.57553 -0.35238 0.58386 -0.35485 0.59357 C -0.35629 0.59889 -0.35668 0.60514 -0.35785 0.61069 C -0.35681 0.61809 -0.3529 0.62272 -0.34887 0.62526 C -0.34795 0.63105 -0.34665 0.63637 -0.34665 0.64238 " pathEditMode="relative" rAng="0" ptsTypes="ffffffffffffffffffffffffffffffffffffffffA">
                                      <p:cBhvr>
                                        <p:cTn id="508" dur="4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3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8 -0.00046 0.00495 0 0.0073 -0.00139 C 0.01042 -0.00301 0.01277 -0.00879 0.01537 -0.0118 C 0.01641 -0.01736 0.0181 -0.02176 0.01902 -0.02754 C 0.01889 -0.0324 0.02188 -0.08148 0.01316 -0.09143 C 0.00951 -0.09097 0.00586 -0.09097 0.00222 -0.09027 C 0.00144 -0.09004 0 -0.08889 0 -0.08889 " pathEditMode="relative" ptsTypes="ffffffA">
                                      <p:cBhvr>
                                        <p:cTn id="547" dur="20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8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4 -0.00186 -0.00339 -0.0051 -0.00586 -0.00787 C -0.00768 -0.01875 -0.00508 -0.00556 -0.00807 -0.01436 C -0.00964 -0.01898 -0.01003 -0.02639 -0.01094 -0.03148 C -0.0138 -0.04653 -0.0168 -0.06181 -0.01836 -0.07732 C -0.01602 -0.0882 -0.00274 -0.09028 0.00299 -0.09028 " pathEditMode="relative" ptsTypes="fffffA">
                                      <p:cBhvr>
                                        <p:cTn id="562" dur="20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7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9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00"/>
                            </p:stCondLst>
                            <p:childTnLst>
                              <p:par>
                                <p:cTn id="57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0996 0.00964 -0.01875 0.0125 -0.03009 C 0.01602 -0.04398 0.01784 -0.0588 0.0207 -0.07315 C 0.02201 -0.09491 0.02539 -0.11574 0.02722 -0.13727 C 0.02695 -0.14468 0.02722 -0.15209 0.02656 -0.15949 C 0.02617 -0.1632 0.01615 -0.17292 0.01406 -0.17384 C 0.01263 -0.17546 0.01094 -0.17593 0.00964 -0.17778 C 0.00899 -0.17871 0.00886 -0.18079 0.0082 -0.18171 C 0.0069 -0.18357 0.00326 -0.18287 0.00222 -0.18287 " pathEditMode="relative" ptsTypes="ffffffffA">
                                      <p:cBhvr>
                                        <p:cTn id="577" dur="2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2500"/>
                            </p:stCondLst>
                            <p:childTnLst>
                              <p:par>
                                <p:cTn id="579" presetID="27" presetClass="emph" presetSubtype="0" repeatCount="300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autoRev="1" fill="remove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autoRev="1" fill="remove"/>
                                        <p:tgtEl>
                                          <p:spTgt spid="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2" dur="500" autoRev="1" fill="remove"/>
                                        <p:tgtEl>
                                          <p:spTgt spid="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autoRev="1" fill="remove"/>
                                        <p:tgtEl>
                                          <p:spTgt spid="9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0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500"/>
                            </p:stCondLst>
                            <p:childTnLst>
                              <p:par>
                                <p:cTn id="59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29 0.00138 -0.0082 0.00393 -0.0125 0.00509 C -0.02187 0.00254 -0.02317 0.00532 -0.02578 -0.00787 C -0.02526 -0.02084 -0.02656 -0.02755 -0.02278 -0.03658 C -0.02122 -0.0463 -0.01653 -0.05718 -0.01406 -0.06667 C -0.01263 -0.07223 -0.01276 -0.07709 -0.01028 -0.08102 C -0.00885 -0.08959 -0.00729 -0.09977 -0.00442 -0.10718 C -0.00416 -0.10903 -0.00416 -0.11088 -0.00377 -0.1125 C -0.00338 -0.11389 -0.00247 -0.11482 -0.00221 -0.11644 C 0.00157 -0.13658 0.00287 -0.15973 0.00287 -0.18056 " pathEditMode="relative" ptsTypes="fffffffffA">
                                      <p:cBhvr>
                                        <p:cTn id="598" dur="2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0" presetID="27" presetClass="emph" presetSubtype="0" repeatCount="300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1" dur="500" autoRev="1" fill="remove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2" dur="500" autoRev="1" fill="remove"/>
                                        <p:tgtEl>
                                          <p:spTgt spid="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3" dur="500" autoRev="1" fill="remove"/>
                                        <p:tgtEl>
                                          <p:spTgt spid="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500" autoRev="1" fill="remove"/>
                                        <p:tgtEl>
                                          <p:spTgt spid="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1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3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6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5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7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8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0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1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4"/>
                  </p:tgtEl>
                </p:cond>
              </p:nextCondLst>
            </p:seq>
            <p:seq concurrent="1" nextAc="seek">
              <p:cTn id="671" restart="whenNotActive" fill="hold" evtFilter="cancelBubble" nodeType="interactiveSeq">
                <p:stCondLst>
                  <p:cond evt="onClick" delay="0">
                    <p:tgtEl>
                      <p:spTgt spid="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2" fill="hold">
                      <p:stCondLst>
                        <p:cond delay="0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3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5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6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>
                      <p:stCondLst>
                        <p:cond delay="0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8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7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9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00"/>
                            </p:stCondLst>
                            <p:childTnLst>
                              <p:par>
                                <p:cTn id="7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-0.00052 -0.00255 -0.00208 -0.00509 -0.00208 -0.00787 C -0.00208 -0.01528 0.00495 -0.03634 0.00899 -0.04306 C 0.01029 -0.04769 0.0138 -0.0537 0.01641 -0.05764 C 0.01927 -0.06736 0.01511 -0.05486 0.02031 -0.06528 C 0.02383 -0.07245 0.02578 -0.08241 0.02761 -0.09028 C 0.02721 -0.0919 0.02826 -0.09468 0.02643 -0.09537 C 0.02123 -0.09722 0.01029 -0.09282 0.00651 -0.08889 " pathEditMode="relative" rAng="0" ptsTypes="fffffffA">
                                      <p:cBhvr>
                                        <p:cTn id="715" dur="20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00"/>
                            </p:stCondLst>
                            <p:childTnLst>
                              <p:par>
                                <p:cTn id="7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03 0.00116 -0.01029 0.00278 -0.01693 0.00139 C -0.01745 0.00046 -0.01771 -0.00069 -0.01836 -0.00139 C -0.01901 -0.00208 -0.02005 -0.00139 -0.02058 -0.00254 C -0.0211 -0.0037 -0.0224 -0.01157 -0.02279 -0.01435 C -0.02253 -0.02014 -0.02253 -0.02569 -0.02214 -0.03148 C -0.02149 -0.04259 -0.0168 -0.04954 -0.01328 -0.05764 C -0.0112 -0.06227 -0.0099 -0.06759 -0.00664 -0.06921 C -0.0056 -0.07477 -0.00352 -0.07916 -0.00078 -0.08241 C 0.00091 -0.08727 0.00026 -0.08495 0.00143 -0.08889 " pathEditMode="relative" ptsTypes="fffffffffA">
                                      <p:cBhvr>
                                        <p:cTn id="724" dur="20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1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3"/>
                  </p:tgtEl>
                </p:cond>
              </p:nextCondLst>
            </p:seq>
            <p:seq concurrent="1" nextAc="seek">
              <p:cTn id="731" restart="whenNotActive" fill="hold" evtFilter="cancelBubble" nodeType="interactiveSeq">
                <p:stCondLst>
                  <p:cond evt="onClick" delay="0">
                    <p:tgtEl>
                      <p:spTgt spid="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2" fill="hold">
                      <p:stCondLst>
                        <p:cond delay="0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4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6"/>
                  </p:tgtEl>
                </p:cond>
              </p:nextCondLst>
            </p:seq>
            <p:seq concurrent="1" nextAc="seek">
              <p:cTn id="743" restart="whenNotActive" fill="hold" evtFilter="cancelBubble" nodeType="interactiveSeq">
                <p:stCondLst>
                  <p:cond evt="onClick" delay="0">
                    <p:tgtEl>
                      <p:spTgt spid="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4" fill="hold">
                      <p:stCondLst>
                        <p:cond delay="0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5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7"/>
                  </p:tgtEl>
                </p:cond>
              </p:nextCondLst>
            </p:seq>
            <p:seq concurrent="1" nextAc="seek">
              <p:cTn id="755" restart="whenNotActive" fill="hold" evtFilter="cancelBubble" nodeType="interactiveSeq">
                <p:stCondLst>
                  <p:cond evt="onClick" delay="0">
                    <p:tgtEl>
                      <p:spTgt spid="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6" fill="hold">
                      <p:stCondLst>
                        <p:cond delay="0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8"/>
                  </p:tgtEl>
                </p:cond>
              </p:nextCondLst>
            </p:seq>
            <p:seq concurrent="1" nextAc="seek">
              <p:cTn id="761" restart="whenNotActive" fill="hold" evtFilter="cancelBubble" nodeType="interactiveSeq">
                <p:stCondLst>
                  <p:cond evt="onClick" delay="0">
                    <p:tgtEl>
                      <p:spTgt spid="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2" fill="hold">
                      <p:stCondLst>
                        <p:cond delay="0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0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9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1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4"/>
                  </p:tgtEl>
                </p:cond>
              </p:nextCondLst>
            </p:seq>
            <p:seq concurrent="1" nextAc="seek">
              <p:cTn id="791" restart="whenNotActive" fill="hold" evtFilter="cancelBubble" nodeType="interactiveSeq">
                <p:stCondLst>
                  <p:cond evt="onClick" delay="0">
                    <p:tgtEl>
                      <p:spTgt spid="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2" fill="hold">
                      <p:stCondLst>
                        <p:cond delay="0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3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5"/>
                  </p:tgtEl>
                </p:cond>
              </p:nextCondLst>
            </p:seq>
            <p:seq concurrent="1" nextAc="seek">
              <p:cTn id="803" restart="whenNotActive" fill="hold" evtFilter="cancelBubble" nodeType="interactiveSeq">
                <p:stCondLst>
                  <p:cond evt="onClick" delay="0">
                    <p:tgtEl>
                      <p:spTgt spid="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4" fill="hold">
                      <p:stCondLst>
                        <p:cond delay="0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6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8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5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9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0"/>
                  </p:tgtEl>
                </p:cond>
              </p:nextCondLst>
            </p:seq>
            <p:seq concurrent="1" nextAc="seek">
              <p:cTn id="833" restart="whenNotActive" fill="hold" evtFilter="cancelBubble" nodeType="interactiveSeq">
                <p:stCondLst>
                  <p:cond evt="onClick" delay="0">
                    <p:tgtEl>
                      <p:spTgt spid="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4" fill="hold">
                      <p:stCondLst>
                        <p:cond delay="0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2"/>
                  </p:tgtEl>
                </p:cond>
              </p:nextCondLst>
            </p:seq>
            <p:seq concurrent="1" nextAc="seek">
              <p:cTn id="839" restart="whenNotActive" fill="hold" evtFilter="cancelBubble" nodeType="interactiveSeq">
                <p:stCondLst>
                  <p:cond evt="onClick" delay="0">
                    <p:tgtEl>
                      <p:spTgt spid="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0" fill="hold">
                      <p:stCondLst>
                        <p:cond delay="0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1"/>
                  </p:tgtEl>
                </p:cond>
              </p:nextCondLst>
            </p:seq>
            <p:seq concurrent="1" nextAc="seek">
              <p:cTn id="845" restart="whenNotActive" fill="hold" evtFilter="cancelBubble" nodeType="interactiveSeq">
                <p:stCondLst>
                  <p:cond evt="onClick" delay="0">
                    <p:tgtEl>
                      <p:spTgt spid="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6" fill="hold">
                      <p:stCondLst>
                        <p:cond delay="0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9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"/>
                  </p:tgtEl>
                </p:cond>
              </p:nextCondLst>
            </p:seq>
            <p:seq concurrent="1" nextAc="seek">
              <p:cTn id="851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2" fill="hold">
                      <p:stCondLst>
                        <p:cond delay="0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500"/>
                            </p:stCondLst>
                            <p:childTnLst>
                              <p:par>
                                <p:cTn id="85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08 0.01944 -0.00026 -0.00185 0.00664 0.01944 C 0.00886 0.02616 0.01315 0.03009 0.0155 0.03657 C 0.01745 0.0419 0.01992 0.04676 0.02214 0.05208 C 0.02305 0.05764 0.02526 0.06204 0.028 0.06528 C 0.03047 0.07755 0.02683 0.06042 0.03021 0.07315 C 0.03308 0.08403 0.03373 0.09815 0.03464 0.10972 C 0.03438 0.11574 0.03451 0.12199 0.03386 0.12801 C 0.0336 0.13079 0.0306 0.13565 0.02943 0.13727 C 0.02787 0.13935 0.02344 0.14583 0.02136 0.14768 C 0.01758 0.15116 0.01224 0.15162 0.00808 0.15417 C 0.00274 0.16875 0.01211 0.18912 0.01992 0.19329 C 0.02071 0.19421 0.02136 0.19537 0.02214 0.19606 C 0.02279 0.19676 0.0237 0.19653 0.02435 0.19722 C 0.025 0.19792 0.02526 0.19931 0.02578 0.2 C 0.02904 0.2044 0.03099 0.20579 0.03464 0.20764 C 0.03698 0.21389 0.0392 0.2206 0.04271 0.22477 C 0.04453 0.23542 0.04453 0.23449 0.04271 0.25347 C 0.04258 0.25509 0.03906 0.25926 0.03828 0.25995 C 0.03685 0.26111 0.03386 0.26273 0.03386 0.26273 C 0.03034 0.27199 0.03216 0.26829 0.02878 0.27431 C 0.02722 0.28194 0.02917 0.27477 0.02578 0.28102 C 0.02188 0.28819 0.028 0.28264 0.02058 0.29143 C 0.01563 0.29722 0.01745 0.29444 0.01472 0.29931 C 0.01354 0.30648 0.01459 0.30185 0.01107 0.31111 C 0.01055 0.3125 0.00964 0.31505 0.00964 0.31505 C 0.01016 0.32361 0.01055 0.33102 0.01406 0.33727 C 0.01563 0.3463 0.01745 0.35995 0.01107 0.36319 C 0.00925 0.36667 0.00821 0.36782 0.00586 0.36991 C 0.00508 0.3706 0.00378 0.37245 0.00378 0.37245 " pathEditMode="relative" ptsTypes="fffffffffffffffffffffffffffffA">
                                      <p:cBhvr>
                                        <p:cTn id="859" dur="2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4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6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500"/>
                            </p:stCondLst>
                            <p:childTnLst>
                              <p:par>
                                <p:cTn id="87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0.00069 -0.01107 -0.00208 -0.01472 0.00648 C -0.01758 0.01319 -0.01771 0.01574 -0.01902 0.02338 C -0.01941 0.02616 -0.02058 0.03125 -0.02058 0.03125 C -0.02032 0.03657 -0.02058 0.0419 -0.0198 0.04699 C -0.01954 0.04884 -0.01823 0.04954 -0.01758 0.05093 C -0.01446 0.0581 -0.01394 0.06412 -0.00951 0.06921 C -0.00717 0.07569 -0.00378 0.07847 -0.00066 0.08356 C 0.00026 0.09097 0.00065 0.09838 0.00156 0.10579 C 0.0013 0.11018 0.00169 0.11481 0.00078 0.11875 C 0.00013 0.12176 -0.00638 0.13241 -0.00808 0.13449 C -0.01094 0.14236 -0.01615 0.15069 -0.02123 0.15278 C -0.02344 0.15556 -0.02474 0.15787 -0.02722 0.15949 C -0.03295 0.16968 -0.02956 0.1838 -0.02344 0.19074 C -0.02032 0.19931 -0.02396 0.19097 -0.0198 0.19606 C -0.01654 0.2 -0.01368 0.20671 -0.01029 0.21042 C -0.00756 0.21343 -0.00183 0.21389 0.00078 0.21435 C 0.00651 0.21736 0.00768 0.22569 0.00885 0.23518 C 0.00859 0.24167 0.00898 0.24838 0.0082 0.25486 C 0.00794 0.25718 0.00325 0.26042 0.00221 0.26134 C -0.00235 0.26551 -0.00599 0.27338 -0.01029 0.27824 C -0.01159 0.28611 -0.01576 0.28681 -0.01836 0.29282 C -0.0224 0.30208 -0.0237 0.31273 -0.025 0.32407 C -0.02474 0.32708 -0.025 0.33056 -0.02422 0.33333 C -0.02383 0.33449 -0.02279 0.33403 -0.02201 0.33449 C -0.01888 0.33634 -0.01628 0.33935 -0.01316 0.34097 C -0.01237 0.3419 -0.01172 0.34306 -0.01094 0.34375 C -0.01029 0.34444 -0.00925 0.34398 -0.00873 0.34491 C -0.00821 0.34583 -0.00847 0.34768 -0.00808 0.34884 C -0.00769 0.35 -0.00704 0.35069 -0.00652 0.35162 C -0.0056 0.35718 -0.00313 0.36065 -0.00066 0.36458 C 0 0.36875 0.00039 0.37106 0.00299 0.37106 " pathEditMode="relative" ptsTypes="fffffffffffffffffffffffffffffffA">
                                      <p:cBhvr>
                                        <p:cTn id="874" dur="2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5"/>
                  </p:tgtEl>
                </p:cond>
              </p:nextCondLst>
            </p:seq>
            <p:seq concurrent="1" nextAc="seek">
              <p:cTn id="875" restart="whenNotActive" fill="hold" evtFilter="cancelBubble" nodeType="interactiveSeq">
                <p:stCondLst>
                  <p:cond evt="onClick" delay="0">
                    <p:tgtEl>
                      <p:spTgt spid="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6" fill="hold">
                      <p:stCondLst>
                        <p:cond delay="0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9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7"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8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0"/>
                  </p:tgtEl>
                </p:cond>
              </p:nextCondLst>
            </p:seq>
            <p:seq concurrent="1" nextAc="seek">
              <p:cTn id="893" restart="whenNotActive" fill="hold" evtFilter="cancelBubble" nodeType="interactiveSeq">
                <p:stCondLst>
                  <p:cond evt="onClick" delay="0">
                    <p:tgtEl>
                      <p:spTgt spid="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4" fill="hold">
                      <p:stCondLst>
                        <p:cond delay="0"/>
                      </p:stCondLst>
                      <p:childTnLst>
                        <p:par>
                          <p:cTn id="895" fill="hold">
                            <p:stCondLst>
                              <p:cond delay="0"/>
                            </p:stCondLst>
                            <p:childTnLst>
                              <p:par>
                                <p:cTn id="8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9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3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1"/>
                  </p:tgtEl>
                </p:cond>
              </p:nextCondLst>
            </p:seq>
            <p:seq concurrent="1" nextAc="seek">
              <p:cTn id="905" restart="whenNotActive" fill="hold" evtFilter="cancelBubble" nodeType="interactiveSeq">
                <p:stCondLst>
                  <p:cond evt="onClick" delay="0">
                    <p:tgtEl>
                      <p:spTgt spid="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6" fill="hold">
                      <p:stCondLst>
                        <p:cond delay="0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2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5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"/>
                  </p:tgtEl>
                </p:cond>
              </p:nextCondLst>
            </p:seq>
            <p:seq concurrent="1" nextAc="seek">
              <p:cTn id="923" restart="whenNotActive" fill="hold" evtFilter="cancelBubble" nodeType="interactiveSeq">
                <p:stCondLst>
                  <p:cond evt="onClick" delay="0">
                    <p:tgtEl>
                      <p:spTgt spid="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4" fill="hold">
                      <p:stCondLst>
                        <p:cond delay="0"/>
                      </p:stCondLst>
                      <p:childTnLst>
                        <p:par>
                          <p:cTn id="925" fill="hold">
                            <p:stCondLst>
                              <p:cond delay="0"/>
                            </p:stCondLst>
                            <p:childTnLst>
                              <p:par>
                                <p:cTn id="9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"/>
                  </p:tgtEl>
                </p:cond>
              </p:nextCondLst>
            </p:seq>
            <p:seq concurrent="1" nextAc="seek">
              <p:cTn id="929" restart="whenNotActive" fill="hold" evtFilter="cancelBubble" nodeType="interactiveSeq">
                <p:stCondLst>
                  <p:cond evt="onClick" delay="0">
                    <p:tgtEl>
                      <p:spTgt spid="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0" fill="hold">
                      <p:stCondLst>
                        <p:cond delay="0"/>
                      </p:stCondLst>
                      <p:childTnLst>
                        <p:par>
                          <p:cTn id="931" fill="hold">
                            <p:stCondLst>
                              <p:cond delay="0"/>
                            </p:stCondLst>
                            <p:childTnLst>
                              <p:par>
                                <p:cTn id="9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6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9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8"/>
                  </p:tgtEl>
                </p:cond>
              </p:nextCondLst>
            </p:seq>
            <p:seq concurrent="1" nextAc="seek">
              <p:cTn id="941" restart="whenNotActive" fill="hold" evtFilter="cancelBubble" nodeType="interactiveSeq">
                <p:stCondLst>
                  <p:cond evt="onClick" delay="0">
                    <p:tgtEl>
                      <p:spTgt spid="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2" fill="hold">
                      <p:stCondLst>
                        <p:cond delay="0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1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9"/>
                  </p:tgtEl>
                </p:cond>
              </p:nextCondLst>
            </p:seq>
            <p:seq concurrent="1" nextAc="seek">
              <p:cTn id="953" restart="whenNotActive" fill="hold" evtFilter="cancelBubble" nodeType="interactiveSeq">
                <p:stCondLst>
                  <p:cond evt="onClick" delay="0">
                    <p:tgtEl>
                      <p:spTgt spid="1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4" fill="hold">
                      <p:stCondLst>
                        <p:cond delay="0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0"/>
                  </p:tgtEl>
                </p:cond>
              </p:nextCondLst>
            </p:seq>
            <p:seq concurrent="1" nextAc="seek">
              <p:cTn id="959" restart="whenNotActive" fill="hold" evtFilter="cancelBubble" nodeType="interactiveSeq">
                <p:stCondLst>
                  <p:cond evt="onClick" delay="0">
                    <p:tgtEl>
                      <p:spTgt spid="1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0" fill="hold">
                      <p:stCondLst>
                        <p:cond delay="0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3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2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1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1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1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10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4"/>
                  </p:tgtEl>
                </p:cond>
              </p:nextCondLst>
            </p:seq>
            <p:seq concurrent="1" nextAc="seek">
              <p:cTn id="983" restart="whenNotActive" fill="hold" evtFilter="cancelBubble" nodeType="interactiveSeq">
                <p:stCondLst>
                  <p:cond evt="onClick" delay="0">
                    <p:tgtEl>
                      <p:spTgt spid="1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4" fill="hold">
                      <p:stCondLst>
                        <p:cond delay="0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6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1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5"/>
                  </p:tgtEl>
                </p:cond>
              </p:nextCondLst>
            </p:seq>
            <p:seq concurrent="1" nextAc="seek">
              <p:cTn id="995" restart="whenNotActive" fill="hold" evtFilter="cancelBubble" nodeType="interactiveSeq">
                <p:stCondLst>
                  <p:cond evt="onClick" delay="0">
                    <p:tgtEl>
                      <p:spTgt spid="1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6" fill="hold">
                      <p:stCondLst>
                        <p:cond delay="0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9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7"/>
                  </p:tgtEl>
                </p:cond>
              </p:nextCondLst>
            </p:seq>
            <p:seq concurrent="1" nextAc="seek">
              <p:cTn id="1001" restart="whenNotActive" fill="hold" evtFilter="cancelBubble" nodeType="interactiveSeq">
                <p:stCondLst>
                  <p:cond evt="onClick" delay="0">
                    <p:tgtEl>
                      <p:spTgt spid="1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2" fill="hold">
                      <p:stCondLst>
                        <p:cond delay="0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8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1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0"/>
                  </p:tgtEl>
                </p:cond>
              </p:nextCondLst>
            </p:seq>
            <p:seq concurrent="1" nextAc="seek">
              <p:cTn id="1013" restart="whenNotActive" fill="hold" evtFilter="cancelBubble" nodeType="interactiveSeq">
                <p:stCondLst>
                  <p:cond evt="onClick" delay="0">
                    <p:tgtEl>
                      <p:spTgt spid="1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4" fill="hold">
                      <p:stCondLst>
                        <p:cond delay="0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9"/>
                  </p:tgtEl>
                </p:cond>
              </p:nextCondLst>
            </p:seq>
            <p:seq concurrent="1" nextAc="seek">
              <p:cTn id="1019" restart="whenNotActive" fill="hold" evtFilter="cancelBubble" nodeType="interactiveSeq">
                <p:stCondLst>
                  <p:cond evt="onClick" delay="0">
                    <p:tgtEl>
                      <p:spTgt spid="1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0" fill="hold">
                      <p:stCondLst>
                        <p:cond delay="0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3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1"/>
                  </p:tgtEl>
                </p:cond>
              </p:nextCondLst>
            </p:seq>
            <p:seq concurrent="1" nextAc="seek">
              <p:cTn id="1025" restart="whenNotActive" fill="hold" evtFilter="cancelBubble" nodeType="interactiveSeq">
                <p:stCondLst>
                  <p:cond evt="onClick" delay="0">
                    <p:tgtEl>
                      <p:spTgt spid="1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6" fill="hold">
                      <p:stCondLst>
                        <p:cond delay="0"/>
                      </p:stCondLst>
                      <p:childTnLst>
                        <p:par>
                          <p:cTn id="1027" fill="hold">
                            <p:stCondLst>
                              <p:cond delay="0"/>
                            </p:stCondLst>
                            <p:childTnLst>
                              <p:par>
                                <p:cTn id="10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2"/>
                  </p:tgtEl>
                </p:cond>
              </p:nextCondLst>
            </p:seq>
            <p:seq concurrent="1" nextAc="seek">
              <p:cTn id="1031" restart="whenNotActive" fill="hold" evtFilter="cancelBubble" nodeType="interactiveSeq">
                <p:stCondLst>
                  <p:cond evt="onClick" delay="0">
                    <p:tgtEl>
                      <p:spTgt spid="1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2" fill="hold">
                      <p:stCondLst>
                        <p:cond delay="0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5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4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"/>
                  </p:tgtEl>
                </p:cond>
              </p:nextCondLst>
            </p:seq>
            <p:seq concurrent="1" nextAc="seek">
              <p:cTn id="1043" restart="whenNotActive" fill="hold" evtFilter="cancelBubble" nodeType="interactiveSeq">
                <p:stCondLst>
                  <p:cond evt="onClick" delay="0">
                    <p:tgtEl>
                      <p:spTgt spid="1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4" fill="hold">
                      <p:stCondLst>
                        <p:cond delay="0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5"/>
                  </p:tgtEl>
                </p:cond>
              </p:nextCondLst>
            </p:seq>
            <p:seq concurrent="1" nextAc="seek">
              <p:cTn id="1049" restart="whenNotActive" fill="hold" evtFilter="cancelBubble" nodeType="interactiveSeq">
                <p:stCondLst>
                  <p:cond evt="onClick" delay="0">
                    <p:tgtEl>
                      <p:spTgt spid="1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0" fill="hold">
                      <p:stCondLst>
                        <p:cond delay="0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4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6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1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8"/>
                  </p:tgtEl>
                </p:cond>
              </p:nextCondLst>
            </p:seq>
            <p:seq concurrent="1" nextAc="seek">
              <p:cTn id="1061" restart="whenNotActive" fill="hold" evtFilter="cancelBubble" nodeType="interactiveSeq">
                <p:stCondLst>
                  <p:cond evt="onClick" delay="0">
                    <p:tgtEl>
                      <p:spTgt spid="1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2" fill="hold">
                      <p:stCondLst>
                        <p:cond delay="0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6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7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1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1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1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0"/>
                  </p:tgtEl>
                </p:cond>
              </p:nextCondLst>
            </p:seq>
            <p:seq concurrent="1" nextAc="seek">
              <p:cTn id="1079" restart="whenNotActive" fill="hold" evtFilter="cancelBubble" nodeType="interactiveSeq">
                <p:stCondLst>
                  <p:cond evt="onClick" delay="0">
                    <p:tgtEl>
                      <p:spTgt spid="1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0" fill="hold">
                      <p:stCondLst>
                        <p:cond delay="0"/>
                      </p:stCondLst>
                      <p:childTnLst>
                        <p:par>
                          <p:cTn id="1081" fill="hold">
                            <p:stCondLst>
                              <p:cond delay="0"/>
                            </p:stCondLst>
                            <p:childTnLst>
                              <p:par>
                                <p:cTn id="10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2"/>
                  </p:tgtEl>
                </p:cond>
              </p:nextCondLst>
            </p:seq>
            <p:seq concurrent="1" nextAc="seek">
              <p:cTn id="1085" restart="whenNotActive" fill="hold" evtFilter="cancelBubble" nodeType="interactiveSeq">
                <p:stCondLst>
                  <p:cond evt="onClick" delay="0">
                    <p:tgtEl>
                      <p:spTgt spid="1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6" fill="hold">
                      <p:stCondLst>
                        <p:cond delay="0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1"/>
                  </p:tgtEl>
                </p:cond>
              </p:nextCondLst>
            </p:seq>
            <p:seq concurrent="1" nextAc="seek">
              <p:cTn id="1091" restart="whenNotActive" fill="hold" evtFilter="cancelBubble" nodeType="interactiveSeq">
                <p:stCondLst>
                  <p:cond evt="onClick" delay="0">
                    <p:tgtEl>
                      <p:spTgt spid="1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2" fill="hold">
                      <p:stCondLst>
                        <p:cond delay="0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3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10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4" fill="hold">
                      <p:stCondLst>
                        <p:cond delay="0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09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0" fill="hold">
                      <p:stCondLst>
                        <p:cond delay="0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1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6" fill="hold">
                      <p:stCondLst>
                        <p:cond delay="0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2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2" fill="hold">
                      <p:stCondLst>
                        <p:cond delay="0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12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255 L 0.00143 0.00255 C 0.0026 -0.00116 0.00377 -0.00463 0.00507 -0.0081 C 0.00546 -0.00903 0.00612 -0.00972 0.00651 -0.01065 C 0.00768 -0.01319 0.00898 -0.01852 0.01093 -0.01967 L 0.01315 -0.02106 C 0.0138 -0.02292 0.01497 -0.02639 0.01601 -0.02755 C 0.01679 -0.02824 0.01757 -0.02847 0.01822 -0.02893 L 0.02265 -0.0368 C 0.02317 -0.0375 0.02356 -0.03889 0.02421 -0.03935 L 0.02643 -0.04074 C 0.03138 -0.04954 0.02369 -0.03565 0.02929 -0.04722 C 0.03424 -0.05741 0.0302 -0.04861 0.0345 -0.05509 C 0.03554 -0.05671 0.03645 -0.05856 0.03737 -0.06018 L 0.03893 -0.06296 C 0.03932 -0.06366 0.03984 -0.06481 0.04036 -0.06551 L 0.04322 -0.06944 L 0.04622 -0.07731 C 0.04674 -0.07847 0.047 -0.08032 0.04765 -0.08125 C 0.05442 -0.08912 0.04609 -0.07893 0.05143 -0.08634 C 0.05208 -0.08727 0.05286 -0.08819 0.05351 -0.08889 C 0.05429 -0.09074 0.05533 -0.09421 0.05651 -0.0956 C 0.05716 -0.0963 0.05794 -0.0963 0.05872 -0.09676 C 0.05924 -0.09815 0.05963 -0.09954 0.06015 -0.10069 C 0.06132 -0.10301 0.06289 -0.10463 0.06393 -0.10717 C 0.06835 -0.11921 0.06263 -0.1044 0.06679 -0.11389 C 0.06731 -0.11505 0.06783 -0.1162 0.06822 -0.11759 C 0.06862 -0.11898 0.06862 -0.12037 0.06901 -0.12153 C 0.06966 -0.12315 0.07057 -0.12407 0.07122 -0.12546 C 0.07174 -0.12685 0.07213 -0.12824 0.07265 -0.1294 C 0.07434 -0.13287 0.07604 -0.13449 0.07708 -0.13866 C 0.07773 -0.1412 0.07864 -0.14653 0.07864 -0.14653 C 0.07838 -0.14954 0.07812 -0.15255 0.07786 -0.15555 C 0.07773 -0.15694 0.0776 -0.15856 0.07708 -0.15949 C 0.07656 -0.16042 0.07565 -0.16042 0.07487 -0.16088 C 0.07434 -0.16204 0.07395 -0.16342 0.07343 -0.16481 C 0.07304 -0.16574 0.07239 -0.16643 0.072 -0.16736 C 0.07057 -0.1706 0.06875 -0.17477 0.06822 -0.17917 C 0.06822 -0.18032 0.06822 -0.18171 0.06822 -0.18287 L 0.06822 -0.18287 " pathEditMode="relative" ptsTypes="AAAAAAAAAAAAAAAAAAAAAAAAAAAAAAAAAAAAAAAA">
                                      <p:cBhvr>
                                        <p:cTn id="11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1" fill="hold">
                      <p:stCondLst>
                        <p:cond delay="0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14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393 L -0.00599 -0.00393 C -0.00911 -0.01018 -0.01328 -0.01505 -0.01549 -0.02245 C -0.01641 -0.02546 -0.0151 -0.0294 -0.01471 -0.03287 C -0.01458 -0.03426 -0.01458 -0.03565 -0.01406 -0.0368 C -0.01341 -0.03773 -0.0125 -0.0375 -0.01185 -0.03796 C -0.01133 -0.03935 -0.01094 -0.04074 -0.01029 -0.0419 C -0.00976 -0.04305 -0.00885 -0.04352 -0.00807 -0.04444 C -0.00755 -0.04537 -0.00716 -0.0463 -0.00664 -0.04722 C -0.00599 -0.04815 -0.00521 -0.04884 -0.00443 -0.04977 C 0.00078 -0.05717 -0.00755 -0.04699 -0.00078 -0.05509 C 0.00013 -0.05741 0.00208 -0.06319 0.00365 -0.06412 L 0.00586 -0.06551 L 0.00951 -0.07199 C 0.01003 -0.07292 0.01042 -0.07384 0.01094 -0.07454 C 0.01615 -0.08079 0.00977 -0.07315 0.01615 -0.08125 C 0.0168 -0.08194 0.01771 -0.08264 0.01836 -0.0838 C 0.01914 -0.08495 0.01979 -0.08657 0.02057 -0.08773 C 0.02122 -0.08866 0.02201 -0.08935 0.02279 -0.09028 C 0.02331 -0.09097 0.0237 -0.09213 0.02422 -0.09282 C 0.02826 -0.09838 0.02734 -0.09745 0.03086 -0.09954 C 0.03203 -0.10162 0.03307 -0.10417 0.03451 -0.10602 C 0.03594 -0.10764 0.03763 -0.10903 0.03893 -0.11111 L 0.04557 -0.12292 L 0.04701 -0.12546 C 0.04753 -0.12639 0.04792 -0.12755 0.04844 -0.12824 L 0.05065 -0.13079 C 0.05117 -0.13217 0.05156 -0.13356 0.05221 -0.13472 C 0.05313 -0.13657 0.05508 -0.14005 0.05508 -0.14005 C 0.05534 -0.1412 0.05547 -0.14259 0.05586 -0.14398 C 0.05794 -0.15046 0.05807 -0.15046 0.06029 -0.1544 C 0.06068 -0.15694 0.06081 -0.15995 0.06172 -0.16227 C 0.06224 -0.16342 0.06289 -0.16458 0.06315 -0.16597 C 0.0638 -0.16852 0.06419 -0.1713 0.06471 -0.17384 C 0.06484 -0.17523 0.06484 -0.17685 0.06537 -0.17778 C 0.06589 -0.1787 0.06628 -0.17963 0.06693 -0.18055 C 0.06927 -0.1838 0.06901 -0.18125 0.06901 -0.18426 L 0.06901 -0.18426 " pathEditMode="relative" ptsTypes="AAAAAAAAAAAAAAAAAAAAAAAAAAAAAAAAAAAAAA">
                                      <p:cBhvr>
                                        <p:cTn id="114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4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6" fill="hold">
                      <p:stCondLst>
                        <p:cond delay="0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2" fill="hold">
                      <p:stCondLst>
                        <p:cond delay="0"/>
                      </p:stCondLst>
                      <p:childTnLst>
                        <p:par>
                          <p:cTn id="1153" fill="hold">
                            <p:stCondLst>
                              <p:cond delay="0"/>
                            </p:stCondLst>
                            <p:childTnLst>
                              <p:par>
                                <p:cTn id="1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15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1.11111E-6 C 0.00117 0.0044 -0.00053 0.00695 -0.00443 0.00903 C -0.00678 0.01366 -0.00925 0.01528 -0.0125 0.0169 C -0.01615 0.02408 -0.01133 0.01574 -0.01615 0.02083 C -0.01745 0.02222 -0.01849 0.02454 -0.0198 0.02616 C -0.0211 0.02986 -0.02279 0.03796 -0.02279 0.0382 C -0.02331 0.04537 -0.02448 0.05162 -0.02566 0.0588 C -0.02539 0.06991 -0.02722 0.08472 -0.02123 0.09144 C -0.01784 0.10093 -0.01967 0.09699 -0.01615 0.10324 C -0.01589 0.10463 -0.01563 0.10579 -0.01537 0.10718 C -0.01511 0.10857 -0.01498 0.10972 -0.01472 0.11111 C -0.0142 0.11366 -0.01316 0.11898 -0.01316 0.11921 C -0.01394 0.14491 -0.0142 0.14745 -0.0198 0.16736 C -0.02162 0.17384 -0.02136 0.17616 -0.025 0.18033 C -0.02761 0.1875 -0.02487 0.18171 -0.03008 0.18681 C -0.03399 0.19051 -0.03698 0.19699 -0.04115 0.19861 C -0.04428 0.19815 -0.04753 0.19815 -0.05066 0.19745 C -0.05404 0.19676 -0.05625 0.1912 -0.05951 0.18958 C -0.06146 0.18426 -0.0642 0.18195 -0.06693 0.17778 C -0.07071 0.17199 -0.07305 0.16435 -0.07722 0.15949 C -0.07878 0.15533 -0.08073 0.15394 -0.0823 0.15023 C -0.08425 0.1456 -0.0862 0.13958 -0.08894 0.13588 C -0.09037 0.13403 -0.09219 0.1331 -0.09336 0.13079 C -0.0987 0.1206 -0.10079 0.11181 -0.10873 0.10857 C -0.11641 0.10903 -0.12891 0.10764 -0.13529 0.12014 C -0.13829 0.12593 -0.14219 0.12801 -0.1448 0.13472 C -0.14584 0.13727 -0.14779 0.14236 -0.14779 0.14259 C -0.14857 0.14722 -0.15013 0.14861 -0.15144 0.15301 C -0.15209 0.15533 -0.15209 0.15833 -0.15287 0.16065 C -0.15456 0.16574 -0.15808 0.1669 -0.16094 0.16852 C -0.17383 0.17593 -0.1823 0.17315 -0.19779 0.17384 C -0.20183 0.17639 -0.20183 0.17662 -0.20287 0.18426 C -0.20378 0.19051 -0.20365 0.18611 -0.20365 0.18958 " pathEditMode="relative" rAng="0" ptsTypes="ffffffffffffffffffffffffffffffffA">
                                      <p:cBhvr>
                                        <p:cTn id="11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6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1" fill="hold">
                      <p:stCondLst>
                        <p:cond delay="0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6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7" fill="hold">
                      <p:stCondLst>
                        <p:cond delay="0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17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21 0.0044 -0.01055 0.00116 -0.01615 0 C -0.03099 0.00139 -0.04558 0.00834 -0.06029 0.01297 C -0.06159 0.01945 -0.06289 0.02593 -0.06394 0.03264 C -0.06459 0.04491 -0.06602 0.05857 -0.06172 0.06922 C -0.05795 0.09236 -0.05313 0.11459 -0.05078 0.13843 C -0.05105 0.14838 -0.05052 0.15857 -0.05144 0.16852 C -0.05157 0.17014 -0.053 0.17014 -0.05365 0.17107 C -0.05547 0.17361 -0.05651 0.17755 -0.05808 0.18033 C -0.05964 0.18311 -0.06511 0.19167 -0.06693 0.19213 C -0.07006 0.19306 -0.07644 0.19468 -0.07644 0.19468 C -0.07722 0.19445 -0.08269 0.19375 -0.08451 0.19213 C -0.08685 0.19005 -0.08789 0.18704 -0.0905 0.18542 C -0.09076 0.18403 -0.09063 0.18241 -0.09115 0.18149 C -0.09245 0.17917 -0.09558 0.17639 -0.09558 0.17639 C -0.09662 0.17107 -0.09818 0.16899 -0.10078 0.16598 C -0.10222 0.16204 -0.10664 0.15672 -0.10664 0.15672 C -0.10821 0.15232 -0.11263 0.14167 -0.11472 0.13843 C -0.11602 0.13635 -0.11797 0.13565 -0.11914 0.13334 C -0.12136 0.12917 -0.12539 0.12315 -0.12865 0.12153 C -0.13464 0.11412 -0.14219 0.11436 -0.14922 0.11366 C -0.15677 0.11412 -0.16446 0.11366 -0.17201 0.11482 C -0.17279 0.11505 -0.17318 0.11644 -0.17357 0.1176 C -0.17552 0.12269 -0.17748 0.12801 -0.17943 0.13334 C -0.18008 0.13727 -0.18216 0.14352 -0.18386 0.1463 C -0.1849 0.15232 -0.18789 0.15996 -0.1905 0.16459 C -0.19141 0.16991 -0.1918 0.17199 -0.1948 0.17385 C -0.1961 0.1801 -0.19896 0.18218 -0.20222 0.18426 C -0.203 0.18565 -0.20352 0.18727 -0.20443 0.1882 C -0.20573 0.18982 -0.20899 0.18936 -0.20443 0.18936 " pathEditMode="relative" ptsTypes="fffffffffffffffffffffffffffffA">
                                      <p:cBhvr>
                                        <p:cTn id="117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8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8" fill="hold">
                      <p:stCondLst>
                        <p:cond delay="0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9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4" fill="hold">
                      <p:stCondLst>
                        <p:cond delay="0"/>
                      </p:stCondLst>
                      <p:childTnLst>
                        <p:par>
                          <p:cTn id="1195" fill="hold">
                            <p:stCondLst>
                              <p:cond delay="0"/>
                            </p:stCondLst>
                            <p:childTnLst>
                              <p:par>
                                <p:cTn id="1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99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0" fill="hold">
                      <p:stCondLst>
                        <p:cond delay="0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20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6" fill="hold">
                      <p:stCondLst>
                        <p:cond delay="0"/>
                      </p:stCondLst>
                      <p:childTnLst>
                        <p:par>
                          <p:cTn id="1207" fill="hold">
                            <p:stCondLst>
                              <p:cond delay="0"/>
                            </p:stCondLst>
                            <p:childTnLst>
                              <p:par>
                                <p:cTn id="1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11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2" fill="hold">
                      <p:stCondLst>
                        <p:cond delay="0"/>
                      </p:stCondLst>
                      <p:childTnLst>
                        <p:par>
                          <p:cTn id="1213" fill="hold">
                            <p:stCondLst>
                              <p:cond delay="0"/>
                            </p:stCondLst>
                            <p:childTnLst>
                              <p:par>
                                <p:cTn id="1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217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8" fill="hold">
                      <p:stCondLst>
                        <p:cond delay="0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2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4" fill="hold">
                      <p:stCondLst>
                        <p:cond delay="0"/>
                      </p:stCondLst>
                      <p:childTnLst>
                        <p:par>
                          <p:cTn id="1225" fill="hold">
                            <p:stCondLst>
                              <p:cond delay="0"/>
                            </p:stCondLst>
                            <p:childTnLst>
                              <p:par>
                                <p:cTn id="1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12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0" fill="hold">
                      <p:stCondLst>
                        <p:cond delay="0"/>
                      </p:stCondLst>
                      <p:childTnLst>
                        <p:par>
                          <p:cTn id="1231" fill="hold">
                            <p:stCondLst>
                              <p:cond delay="0"/>
                            </p:stCondLst>
                            <p:childTnLst>
                              <p:par>
                                <p:cTn id="1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23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6" fill="hold">
                      <p:stCondLst>
                        <p:cond delay="0"/>
                      </p:stCondLst>
                      <p:childTnLst>
                        <p:par>
                          <p:cTn id="1237" fill="hold">
                            <p:stCondLst>
                              <p:cond delay="0"/>
                            </p:stCondLst>
                            <p:childTnLst>
                              <p:par>
                                <p:cTn id="1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241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2" fill="hold">
                      <p:stCondLst>
                        <p:cond delay="0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1247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8" fill="hold">
                      <p:stCondLst>
                        <p:cond delay="0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253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4" fill="hold">
                      <p:stCondLst>
                        <p:cond delay="0"/>
                      </p:stCondLst>
                      <p:childTnLst>
                        <p:par>
                          <p:cTn id="1255" fill="hold">
                            <p:stCondLst>
                              <p:cond delay="0"/>
                            </p:stCondLst>
                            <p:childTnLst>
                              <p:par>
                                <p:cTn id="1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259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0" fill="hold">
                      <p:stCondLst>
                        <p:cond delay="0"/>
                      </p:stCondLst>
                      <p:childTnLst>
                        <p:par>
                          <p:cTn id="1261" fill="hold">
                            <p:stCondLst>
                              <p:cond delay="0"/>
                            </p:stCondLst>
                            <p:childTnLst>
                              <p:par>
                                <p:cTn id="1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265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6" fill="hold">
                      <p:stCondLst>
                        <p:cond delay="0"/>
                      </p:stCondLst>
                      <p:childTnLst>
                        <p:par>
                          <p:cTn id="1267" fill="hold">
                            <p:stCondLst>
                              <p:cond delay="0"/>
                            </p:stCondLst>
                            <p:childTnLst>
                              <p:par>
                                <p:cTn id="1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1271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2" fill="hold">
                      <p:stCondLst>
                        <p:cond delay="0"/>
                      </p:stCondLst>
                      <p:childTnLst>
                        <p:par>
                          <p:cTn id="1273" fill="hold">
                            <p:stCondLst>
                              <p:cond delay="0"/>
                            </p:stCondLst>
                            <p:childTnLst>
                              <p:par>
                                <p:cTn id="12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3" fill="hold">
                            <p:stCondLst>
                              <p:cond delay="500"/>
                            </p:stCondLst>
                            <p:childTnLst>
                              <p:par>
                                <p:cTn id="128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C 0.00729 -0.00069 0.01471 -0.00139 0.022 -0.00139 C 0.02422 -0.00139 0.02721 0.0044 0.02864 0.00486 C 0.03034 0.00533 0.03216 0.00579 0.03385 0.00625 C 0.03906 0.01227 0.03919 0.0206 0.04114 0.03033 C 0.04231 0.04815 0.04622 0.09445 0.04114 0.10324 C 0.03984 0.10556 0.03815 0.10671 0.03672 0.10857 C 0.03021 0.1162 0.03776 0.1088 0.03307 0.11482 C 0.02734 0.12245 0.02083 0.13079 0.01393 0.13519 C 0.00768 0.14607 0.00794 0.15 0.00664 0.16597 C 0.00703 0.1787 0.00664 0.19468 0.0125 0.20417 C 0.01562 0.22245 0.01927 0.23472 0.03007 0.2412 C 0.03229 0.24491 0.03463 0.24884 0.0375 0.25 C 0.04882 0.24815 0.0513 0.24607 0.06471 0.24514 C 0.06653 0.24005 0.06692 0.23565 0.06757 0.22963 C 0.06679 0.20324 0.07018 0.20509 0.05729 0.20278 C 0.05651 0.20232 0.05586 0.20162 0.05507 0.20162 C 0.04817 0.20162 0.04127 0.20162 0.0345 0.20278 C 0.03281 0.20301 0.03125 0.21088 0.03086 0.2132 C 0.02929 0.22222 0.0276 0.23033 0.02643 0.23982 C 0.02552 0.26968 0.02864 0.26945 0.01315 0.27176 C 0.01041 0.27222 0.00781 0.27269 0.00507 0.27315 C 0.00338 0.27454 0.00182 0.27616 3.33333E-6 0.27708 C -0.0017 0.27801 -0.00352 0.27801 -0.00521 0.27847 C -0.00638 0.27894 -0.01003 0.27963 -0.00886 0.27963 C -0.00743 0.27963 -0.00586 0.27894 -0.00443 0.27847 C 0.00078 0.27523 -0.00157 0.27639 0.00221 0.27454 C 0.00299 0.27014 0.00286 0.27199 0.00286 0.26945 " pathEditMode="relative" rAng="0" ptsTypes="fffffffffffffffffffffffffffA">
                                      <p:cBhvr>
                                        <p:cTn id="1285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286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7" fill="hold">
                      <p:stCondLst>
                        <p:cond delay="0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292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3" fill="hold">
                      <p:stCondLst>
                        <p:cond delay="0"/>
                      </p:stCondLst>
                      <p:childTnLst>
                        <p:par>
                          <p:cTn id="1294" fill="hold">
                            <p:stCondLst>
                              <p:cond delay="0"/>
                            </p:stCondLst>
                            <p:childTnLst>
                              <p:par>
                                <p:cTn id="1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C -0.00325 0.01458 -0.00247 0.025 0.00143 0.03843 C 0.00261 0.04236 0.00443 0.04421 0.00586 0.04769 C 0.0069 0.05 0.00886 0.05509 0.00886 0.05533 C 0.00964 0.05949 0.01042 0.06389 0.01107 0.06806 C 0.01055 0.08218 0.01081 0.08588 0.00886 0.09653 C 0.00807 0.1007 0.00508 0.1081 0.00508 0.10833 C 0.00417 0.11366 0.00196 0.11783 -0.00078 0.12083 C -0.00312 0.12732 -0.00638 0.13056 -0.00963 0.13519 C -0.01094 0.13704 -0.01172 0.14051 -0.01328 0.14167 C -0.01758 0.14491 -0.02018 0.14537 -0.02435 0.14676 C -0.02969 0.15023 -0.03607 0.14491 -0.04049 0.15185 C -0.03997 0.16389 -0.03971 0.17222 -0.0375 0.18264 C -0.03659 0.19329 -0.03515 0.2037 -0.03307 0.21366 C -0.03203 0.21875 -0.02851 0.22431 -0.02643 0.22801 C -0.02044 0.23843 -0.01562 0.24699 -0.00807 0.2537 C -0.00729 0.2544 -0.00677 0.25602 -0.00586 0.25625 C -0.00299 0.25718 -1.875E-6 0.25718 0.00287 0.25764 C 0.01341 0.25671 0.01927 0.25486 0.02865 0.25116 C 0.03373 0.24537 0.03242 0.24884 0.03386 0.24213 C 0.0336 0.2338 0.03399 0.2257 0.03307 0.21759 C 0.03294 0.21597 0.03151 0.2162 0.03086 0.21505 C 0.0293 0.2125 0.02761 0.20787 0.02643 0.20463 C 0.02344 0.20509 0.02044 0.20509 0.01758 0.20602 C 0.01524 0.20695 0.01406 0.21134 0.01172 0.2125 C 0.00847 0.21852 0.00156 0.21783 -0.00299 0.22014 C -0.00443 0.22847 -0.00612 0.23634 -0.00742 0.24491 C -0.00651 0.26296 -0.00781 0.25833 -0.00364 0.26783 C -0.0026 0.27037 -0.0013 0.27269 -0.00078 0.2757 C -0.00052 0.27708 -1.875E-6 0.27963 -1.875E-6 0.27963 " pathEditMode="relative" rAng="0" ptsTypes="fffffffffffffffffffffffffffffA">
                                      <p:cBhvr>
                                        <p:cTn id="1300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6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307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8" fill="hold">
                      <p:stCondLst>
                        <p:cond delay="0"/>
                      </p:stCondLst>
                      <p:childTnLst>
                        <p:par>
                          <p:cTn id="1309" fill="hold">
                            <p:stCondLst>
                              <p:cond delay="0"/>
                            </p:stCondLst>
                            <p:childTnLst>
                              <p:par>
                                <p:cTn id="1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1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1313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4" fill="hold">
                      <p:stCondLst>
                        <p:cond delay="0"/>
                      </p:stCondLst>
                      <p:childTnLst>
                        <p:par>
                          <p:cTn id="1315" fill="hold">
                            <p:stCondLst>
                              <p:cond delay="0"/>
                            </p:stCondLst>
                            <p:childTnLst>
                              <p:par>
                                <p:cTn id="13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  <p:seq concurrent="1" nextAc="seek">
              <p:cTn id="1319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0" fill="hold">
                      <p:stCondLst>
                        <p:cond delay="0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1325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6" fill="hold">
                      <p:stCondLst>
                        <p:cond delay="0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331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2" fill="hold">
                      <p:stCondLst>
                        <p:cond delay="0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1337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8" fill="hold">
                      <p:stCondLst>
                        <p:cond delay="0"/>
                      </p:stCondLst>
                      <p:childTnLst>
                        <p:par>
                          <p:cTn id="1339" fill="hold">
                            <p:stCondLst>
                              <p:cond delay="0"/>
                            </p:stCondLst>
                            <p:childTnLst>
                              <p:par>
                                <p:cTn id="1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2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1343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4" fill="hold">
                      <p:stCondLst>
                        <p:cond delay="0"/>
                      </p:stCondLst>
                      <p:childTnLst>
                        <p:par>
                          <p:cTn id="1345" fill="hold">
                            <p:stCondLst>
                              <p:cond delay="0"/>
                            </p:stCondLst>
                            <p:childTnLst>
                              <p:par>
                                <p:cTn id="1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1349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0" fill="hold">
                      <p:stCondLst>
                        <p:cond delay="0"/>
                      </p:stCondLst>
                      <p:childTnLst>
                        <p:par>
                          <p:cTn id="1351" fill="hold">
                            <p:stCondLst>
                              <p:cond delay="0"/>
                            </p:stCondLst>
                            <p:childTnLst>
                              <p:par>
                                <p:cTn id="13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1361" restart="whenNotActive" fill="hold" evtFilter="cancelBubble" nodeType="interactiveSeq">
                <p:stCondLst>
                  <p:cond evt="onClick" delay="0">
                    <p:tgtEl>
                      <p:spTgt spid="1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2" fill="hold">
                      <p:stCondLst>
                        <p:cond delay="0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"/>
                  </p:tgtEl>
                </p:cond>
              </p:nextCondLst>
            </p:seq>
            <p:seq concurrent="1" nextAc="seek">
              <p:cTn id="1367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8" fill="hold">
                      <p:stCondLst>
                        <p:cond delay="0"/>
                      </p:stCondLst>
                      <p:childTnLst>
                        <p:par>
                          <p:cTn id="1369" fill="hold">
                            <p:stCondLst>
                              <p:cond delay="0"/>
                            </p:stCondLst>
                            <p:childTnLst>
                              <p:par>
                                <p:cTn id="13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1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1373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4" fill="hold">
                      <p:stCondLst>
                        <p:cond delay="0"/>
                      </p:stCondLst>
                      <p:childTnLst>
                        <p:par>
                          <p:cTn id="1375" fill="hold">
                            <p:stCondLst>
                              <p:cond delay="0"/>
                            </p:stCondLst>
                            <p:childTnLst>
                              <p:par>
                                <p:cTn id="1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3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1385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6" fill="hold">
                      <p:stCondLst>
                        <p:cond delay="0"/>
                      </p:stCondLst>
                      <p:childTnLst>
                        <p:par>
                          <p:cTn id="1387" fill="hold">
                            <p:stCondLst>
                              <p:cond delay="0"/>
                            </p:stCondLst>
                            <p:childTnLst>
                              <p:par>
                                <p:cTn id="13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1391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2" fill="hold">
                      <p:stCondLst>
                        <p:cond delay="0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5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1397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8" fill="hold">
                      <p:stCondLst>
                        <p:cond delay="0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1403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4" fill="hold">
                      <p:stCondLst>
                        <p:cond delay="0"/>
                      </p:stCondLst>
                      <p:childTnLst>
                        <p:par>
                          <p:cTn id="1405" fill="hold">
                            <p:stCondLst>
                              <p:cond delay="0"/>
                            </p:stCondLst>
                            <p:childTnLst>
                              <p:par>
                                <p:cTn id="14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1409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0" fill="hold">
                      <p:stCondLst>
                        <p:cond delay="0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  <p:seq concurrent="1" nextAc="seek">
              <p:cTn id="1415" restart="whenNotActive" fill="hold" evtFilter="cancelBubble" nodeType="interactiveSeq">
                <p:stCondLst>
                  <p:cond evt="onClick" delay="0">
                    <p:tgtEl>
                      <p:spTgt spid="1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6" fill="hold">
                      <p:stCondLst>
                        <p:cond delay="0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9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"/>
                  </p:tgtEl>
                </p:cond>
              </p:nextCondLst>
            </p:seq>
            <p:seq concurrent="1" nextAc="seek">
              <p:cTn id="1421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2" fill="hold">
                      <p:stCondLst>
                        <p:cond delay="0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427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8" fill="hold">
                      <p:stCondLst>
                        <p:cond delay="0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1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433" restart="whenNotActive" fill="hold" evtFilter="cancelBubble" nodeType="interactiveSeq">
                <p:stCondLst>
                  <p:cond evt="onClick" delay="0">
                    <p:tgtEl>
                      <p:spTgt spid="1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4" fill="hold">
                      <p:stCondLst>
                        <p:cond delay="0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7"/>
                  </p:tgtEl>
                </p:cond>
              </p:nextCondLst>
            </p:seq>
            <p:seq concurrent="1" nextAc="seek">
              <p:cTn id="1439" restart="whenNotActive" fill="hold" evtFilter="cancelBubble" nodeType="interactiveSeq">
                <p:stCondLst>
                  <p:cond evt="onClick" delay="0">
                    <p:tgtEl>
                      <p:spTgt spid="1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0" fill="hold">
                      <p:stCondLst>
                        <p:cond delay="0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3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9"/>
                  </p:tgtEl>
                </p:cond>
              </p:nextCondLst>
            </p:seq>
            <p:seq concurrent="1" nextAc="seek">
              <p:cTn id="1445" restart="whenNotActive" fill="hold" evtFilter="cancelBubble" nodeType="interactiveSeq">
                <p:stCondLst>
                  <p:cond evt="onClick" delay="0">
                    <p:tgtEl>
                      <p:spTgt spid="1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6" fill="hold">
                      <p:stCondLst>
                        <p:cond delay="0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0"/>
                  </p:tgtEl>
                </p:cond>
              </p:nextCondLst>
            </p:seq>
            <p:seq concurrent="1" nextAc="seek">
              <p:cTn id="1451" restart="whenNotActive" fill="hold" evtFilter="cancelBubble" nodeType="interactiveSeq">
                <p:stCondLst>
                  <p:cond evt="onClick" delay="0">
                    <p:tgtEl>
                      <p:spTgt spid="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2" fill="hold">
                      <p:stCondLst>
                        <p:cond delay="0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2"/>
                  </p:tgtEl>
                </p:cond>
              </p:nextCondLst>
            </p:seq>
            <p:seq concurrent="1" nextAc="seek">
              <p:cTn id="1457" restart="whenNotActive" fill="hold" evtFilter="cancelBubble" nodeType="interactiveSeq">
                <p:stCondLst>
                  <p:cond evt="onClick" delay="0">
                    <p:tgtEl>
                      <p:spTgt spid="1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8" fill="hold">
                      <p:stCondLst>
                        <p:cond delay="0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1"/>
                  </p:tgtEl>
                </p:cond>
              </p:nextCondLst>
            </p:seq>
            <p:seq concurrent="1" nextAc="seek">
              <p:cTn id="1463" restart="whenNotActive" fill="hold" evtFilter="cancelBubble" nodeType="interactiveSeq">
                <p:stCondLst>
                  <p:cond evt="onClick" delay="0">
                    <p:tgtEl>
                      <p:spTgt spid="1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4" fill="hold">
                      <p:stCondLst>
                        <p:cond delay="0"/>
                      </p:stCondLst>
                      <p:childTnLst>
                        <p:par>
                          <p:cTn id="1465" fill="hold">
                            <p:stCondLst>
                              <p:cond delay="0"/>
                            </p:stCondLst>
                            <p:childTnLst>
                              <p:par>
                                <p:cTn id="14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3"/>
                  </p:tgtEl>
                </p:cond>
              </p:nextCondLst>
            </p:seq>
            <p:seq concurrent="1" nextAc="seek">
              <p:cTn id="1469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0" fill="hold">
                      <p:stCondLst>
                        <p:cond delay="0"/>
                      </p:stCondLst>
                      <p:childTnLst>
                        <p:par>
                          <p:cTn id="1471" fill="hold">
                            <p:stCondLst>
                              <p:cond delay="0"/>
                            </p:stCondLst>
                            <p:childTnLst>
                              <p:par>
                                <p:cTn id="14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1475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6" fill="hold">
                      <p:stCondLst>
                        <p:cond delay="0"/>
                      </p:stCondLst>
                      <p:childTnLst>
                        <p:par>
                          <p:cTn id="1477" fill="hold">
                            <p:stCondLst>
                              <p:cond delay="0"/>
                            </p:stCondLst>
                            <p:childTnLst>
                              <p:par>
                                <p:cTn id="14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9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"/>
                  </p:tgtEl>
                </p:cond>
              </p:nextCondLst>
            </p:seq>
            <p:seq concurrent="1" nextAc="seek">
              <p:cTn id="1487" restart="whenNotActive" fill="hold" evtFilter="cancelBubble" nodeType="interactiveSeq">
                <p:stCondLst>
                  <p:cond evt="onClick" delay="0">
                    <p:tgtEl>
                      <p:spTgt spid="1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8" fill="hold">
                      <p:stCondLst>
                        <p:cond delay="0"/>
                      </p:stCondLst>
                      <p:childTnLst>
                        <p:par>
                          <p:cTn id="1489" fill="hold">
                            <p:stCondLst>
                              <p:cond delay="0"/>
                            </p:stCondLst>
                            <p:childTnLst>
                              <p:par>
                                <p:cTn id="14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1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"/>
                  </p:tgtEl>
                </p:cond>
              </p:nextCondLst>
            </p:seq>
            <p:seq concurrent="1" nextAc="seek">
              <p:cTn id="1493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4" fill="hold">
                      <p:stCondLst>
                        <p:cond delay="0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1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3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0"/>
                  </p:tgtEl>
                </p:cond>
              </p:nextCondLst>
            </p:seq>
            <p:seq concurrent="1" nextAc="seek">
              <p:cTn id="1505" restart="whenNotActive" fill="hold" evtFilter="cancelBubble" nodeType="interactiveSeq">
                <p:stCondLst>
                  <p:cond evt="onClick" delay="0">
                    <p:tgtEl>
                      <p:spTgt spid="1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6" fill="hold">
                      <p:stCondLst>
                        <p:cond delay="0"/>
                      </p:stCondLst>
                      <p:childTnLst>
                        <p:par>
                          <p:cTn id="1507" fill="hold">
                            <p:stCondLst>
                              <p:cond delay="0"/>
                            </p:stCondLst>
                            <p:childTnLst>
                              <p:par>
                                <p:cTn id="1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9"/>
                  </p:tgtEl>
                </p:cond>
              </p:nextCondLst>
            </p:seq>
            <p:seq concurrent="1" nextAc="seek">
              <p:cTn id="1511" restart="whenNotActive" fill="hold" evtFilter="cancelBubble" nodeType="interactiveSeq">
                <p:stCondLst>
                  <p:cond evt="onClick" delay="0">
                    <p:tgtEl>
                      <p:spTgt spid="1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2" fill="hold">
                      <p:stCondLst>
                        <p:cond delay="0"/>
                      </p:stCondLst>
                      <p:childTnLst>
                        <p:par>
                          <p:cTn id="1513" fill="hold">
                            <p:stCondLst>
                              <p:cond delay="0"/>
                            </p:stCondLst>
                            <p:childTnLst>
                              <p:par>
                                <p:cTn id="15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5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1"/>
                  </p:tgtEl>
                </p:cond>
              </p:nextCondLst>
            </p:seq>
            <p:seq concurrent="1" nextAc="seek">
              <p:cTn id="1517" restart="whenNotActive" fill="hold" evtFilter="cancelBubble" nodeType="interactiveSeq">
                <p:stCondLst>
                  <p:cond evt="onClick" delay="0">
                    <p:tgtEl>
                      <p:spTgt spid="1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8" fill="hold">
                      <p:stCondLst>
                        <p:cond delay="0"/>
                      </p:stCondLst>
                      <p:childTnLst>
                        <p:par>
                          <p:cTn id="1519" fill="hold">
                            <p:stCondLst>
                              <p:cond delay="0"/>
                            </p:stCondLst>
                            <p:childTnLst>
                              <p:par>
                                <p:cTn id="15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2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2"/>
                  </p:tgtEl>
                </p:cond>
              </p:nextCondLst>
            </p:seq>
            <p:seq concurrent="1" nextAc="seek">
              <p:cTn id="1523" restart="whenNotActive" fill="hold" evtFilter="cancelBubble" nodeType="interactiveSeq">
                <p:stCondLst>
                  <p:cond evt="onClick" delay="0">
                    <p:tgtEl>
                      <p:spTgt spid="1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4" fill="hold">
                      <p:stCondLst>
                        <p:cond delay="0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7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4"/>
                  </p:tgtEl>
                </p:cond>
              </p:nextCondLst>
            </p:seq>
            <p:seq concurrent="1" nextAc="seek">
              <p:cTn id="1529" restart="whenNotActive" fill="hold" evtFilter="cancelBubble" nodeType="interactiveSeq">
                <p:stCondLst>
                  <p:cond evt="onClick" delay="0">
                    <p:tgtEl>
                      <p:spTgt spid="1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0" fill="hold">
                      <p:stCondLst>
                        <p:cond delay="0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4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3"/>
                  </p:tgtEl>
                </p:cond>
              </p:nextCondLst>
            </p:seq>
            <p:seq concurrent="1" nextAc="seek">
              <p:cTn id="1535" restart="whenNotActive" fill="hold" evtFilter="cancelBubble" nodeType="interactiveSeq">
                <p:stCondLst>
                  <p:cond evt="onClick" delay="0">
                    <p:tgtEl>
                      <p:spTgt spid="1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6" fill="hold">
                      <p:stCondLst>
                        <p:cond delay="0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9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"/>
                  </p:tgtEl>
                </p:cond>
              </p:nextCondLst>
            </p:seq>
            <p:seq concurrent="1" nextAc="seek">
              <p:cTn id="1541" restart="whenNotActive" fill="hold" evtFilter="cancelBubble" nodeType="interactiveSeq">
                <p:stCondLst>
                  <p:cond evt="onClick" delay="0">
                    <p:tgtEl>
                      <p:spTgt spid="1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2" fill="hold">
                      <p:stCondLst>
                        <p:cond delay="0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6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"/>
                  </p:tgtEl>
                </p:cond>
              </p:nextCondLst>
            </p:seq>
            <p:seq concurrent="1" nextAc="seek">
              <p:cTn id="1547" restart="whenNotActive" fill="hold" evtFilter="cancelBubble" nodeType="interactiveSeq">
                <p:stCondLst>
                  <p:cond evt="onClick" delay="0">
                    <p:tgtEl>
                      <p:spTgt spid="1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8" fill="hold">
                      <p:stCondLst>
                        <p:cond delay="0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1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8"/>
                  </p:tgtEl>
                </p:cond>
              </p:nextCondLst>
            </p:seq>
            <p:seq concurrent="1" nextAc="seek">
              <p:cTn id="1553" restart="whenNotActive" fill="hold" evtFilter="cancelBubble" nodeType="interactiveSeq">
                <p:stCondLst>
                  <p:cond evt="onClick" delay="0">
                    <p:tgtEl>
                      <p:spTgt spid="1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4" fill="hold">
                      <p:stCondLst>
                        <p:cond delay="0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7"/>
                  </p:tgtEl>
                </p:cond>
              </p:nextCondLst>
            </p:seq>
            <p:seq concurrent="1" nextAc="seek">
              <p:cTn id="1559" restart="whenNotActive" fill="hold" evtFilter="cancelBubble" nodeType="interactiveSeq">
                <p:stCondLst>
                  <p:cond evt="onClick" delay="0">
                    <p:tgtEl>
                      <p:spTgt spid="1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0" fill="hold">
                      <p:stCondLst>
                        <p:cond delay="0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9"/>
                  </p:tgtEl>
                </p:cond>
              </p:nextCondLst>
            </p:seq>
            <p:seq concurrent="1" nextAc="seek">
              <p:cTn id="1565" restart="whenNotActive" fill="hold" evtFilter="cancelBubble" nodeType="interactiveSeq">
                <p:stCondLst>
                  <p:cond evt="onClick" delay="0">
                    <p:tgtEl>
                      <p:spTgt spid="1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6" fill="hold">
                      <p:stCondLst>
                        <p:cond delay="0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0"/>
                  </p:tgtEl>
                </p:cond>
              </p:nextCondLst>
            </p:seq>
            <p:seq concurrent="1" nextAc="seek">
              <p:cTn id="1571" restart="whenNotActive" fill="hold" evtFilter="cancelBubble" nodeType="interactiveSeq">
                <p:stCondLst>
                  <p:cond evt="onClick" delay="0">
                    <p:tgtEl>
                      <p:spTgt spid="1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2" fill="hold">
                      <p:stCondLst>
                        <p:cond delay="0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5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2"/>
                  </p:tgtEl>
                </p:cond>
              </p:nextCondLst>
            </p:seq>
            <p:seq concurrent="1" nextAc="seek">
              <p:cTn id="1577" restart="whenNotActive" fill="hold" evtFilter="cancelBubble" nodeType="interactiveSeq">
                <p:stCondLst>
                  <p:cond evt="onClick" delay="0">
                    <p:tgtEl>
                      <p:spTgt spid="1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8" fill="hold">
                      <p:stCondLst>
                        <p:cond delay="0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2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1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1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3"/>
                  </p:tgtEl>
                </p:cond>
              </p:nextCondLst>
            </p:seq>
            <p:seq concurrent="1" nextAc="seek">
              <p:cTn id="1589" restart="whenNotActive" fill="hold" evtFilter="cancelBubble" nodeType="interactiveSeq">
                <p:stCondLst>
                  <p:cond evt="onClick" delay="0">
                    <p:tgtEl>
                      <p:spTgt spid="1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0" fill="hold">
                      <p:stCondLst>
                        <p:cond delay="0"/>
                      </p:stCondLst>
                      <p:childTnLst>
                        <p:par>
                          <p:cTn id="1591" fill="hold">
                            <p:stCondLst>
                              <p:cond delay="0"/>
                            </p:stCondLst>
                            <p:childTnLst>
                              <p:par>
                                <p:cTn id="15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4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4"/>
                  </p:tgtEl>
                </p:cond>
              </p:nextCondLst>
            </p:seq>
            <p:seq concurrent="1" nextAc="seek">
              <p:cTn id="1595" restart="whenNotActive" fill="hold" evtFilter="cancelBubble" nodeType="interactiveSeq">
                <p:stCondLst>
                  <p:cond evt="onClick" delay="0">
                    <p:tgtEl>
                      <p:spTgt spid="1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6" fill="hold">
                      <p:stCondLst>
                        <p:cond delay="0"/>
                      </p:stCondLst>
                      <p:childTnLst>
                        <p:par>
                          <p:cTn id="1597" fill="hold">
                            <p:stCondLst>
                              <p:cond delay="0"/>
                            </p:stCondLst>
                            <p:childTnLst>
                              <p:par>
                                <p:cTn id="15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9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"/>
                  </p:tgtEl>
                </p:cond>
              </p:nextCondLst>
            </p:seq>
            <p:seq concurrent="1" nextAc="seek">
              <p:cTn id="1601" restart="whenNotActive" fill="hold" evtFilter="cancelBubble" nodeType="interactiveSeq">
                <p:stCondLst>
                  <p:cond evt="onClick" delay="0">
                    <p:tgtEl>
                      <p:spTgt spid="1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2" fill="hold">
                      <p:stCondLst>
                        <p:cond delay="0"/>
                      </p:stCondLst>
                      <p:childTnLst>
                        <p:par>
                          <p:cTn id="1603" fill="hold">
                            <p:stCondLst>
                              <p:cond delay="0"/>
                            </p:stCondLst>
                            <p:childTnLst>
                              <p:par>
                                <p:cTn id="16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6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"/>
                  </p:tgtEl>
                </p:cond>
              </p:nextCondLst>
            </p:seq>
            <p:seq concurrent="1" nextAc="seek">
              <p:cTn id="1607" restart="whenNotActive" fill="hold" evtFilter="cancelBubble" nodeType="interactiveSeq">
                <p:stCondLst>
                  <p:cond evt="onClick" delay="0">
                    <p:tgtEl>
                      <p:spTgt spid="1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8" fill="hold">
                      <p:stCondLst>
                        <p:cond delay="0"/>
                      </p:stCondLst>
                      <p:childTnLst>
                        <p:par>
                          <p:cTn id="1609" fill="hold">
                            <p:stCondLst>
                              <p:cond delay="0"/>
                            </p:stCondLst>
                            <p:childTnLst>
                              <p:par>
                                <p:cTn id="16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1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7"/>
                  </p:tgtEl>
                </p:cond>
              </p:nextCondLst>
            </p:seq>
            <p:seq concurrent="1" nextAc="seek">
              <p:cTn id="1613" restart="whenNotActive" fill="hold" evtFilter="cancelBubble" nodeType="interactiveSeq">
                <p:stCondLst>
                  <p:cond evt="onClick" delay="0">
                    <p:tgtEl>
                      <p:spTgt spid="1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4" fill="hold">
                      <p:stCondLst>
                        <p:cond delay="0"/>
                      </p:stCondLst>
                      <p:childTnLst>
                        <p:par>
                          <p:cTn id="1615" fill="hold">
                            <p:stCondLst>
                              <p:cond delay="0"/>
                            </p:stCondLst>
                            <p:childTnLst>
                              <p:par>
                                <p:cTn id="16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8"/>
                  </p:tgtEl>
                </p:cond>
              </p:nextCondLst>
            </p:seq>
            <p:seq concurrent="1" nextAc="seek">
              <p:cTn id="1619" restart="whenNotActive" fill="hold" evtFilter="cancelBubble" nodeType="interactiveSeq">
                <p:stCondLst>
                  <p:cond evt="onClick" delay="0">
                    <p:tgtEl>
                      <p:spTgt spid="1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0" fill="hold">
                      <p:stCondLst>
                        <p:cond delay="0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3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0"/>
                  </p:tgtEl>
                </p:cond>
              </p:nextCondLst>
            </p:seq>
            <p:seq concurrent="1" nextAc="seek">
              <p:cTn id="1625" restart="whenNotActive" fill="hold" evtFilter="cancelBubble" nodeType="interactiveSeq">
                <p:stCondLst>
                  <p:cond evt="onClick" delay="0">
                    <p:tgtEl>
                      <p:spTgt spid="1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6" fill="hold">
                      <p:stCondLst>
                        <p:cond delay="0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9"/>
                  </p:tgtEl>
                </p:cond>
              </p:nextCondLst>
            </p:seq>
            <p:seq concurrent="1" nextAc="seek">
              <p:cTn id="1631" restart="whenNotActive" fill="hold" evtFilter="cancelBubble" nodeType="interactiveSeq">
                <p:stCondLst>
                  <p:cond evt="onClick" delay="0">
                    <p:tgtEl>
                      <p:spTgt spid="1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2" fill="hold">
                      <p:stCondLst>
                        <p:cond delay="0"/>
                      </p:stCondLst>
                      <p:childTnLst>
                        <p:par>
                          <p:cTn id="1633" fill="hold">
                            <p:stCondLst>
                              <p:cond delay="0"/>
                            </p:stCondLst>
                            <p:childTnLst>
                              <p:par>
                                <p:cTn id="16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5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1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1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2"/>
                  </p:tgtEl>
                </p:cond>
              </p:nextCondLst>
            </p:seq>
            <p:seq concurrent="1" nextAc="seek">
              <p:cTn id="1643" restart="whenNotActive" fill="hold" evtFilter="cancelBubble" nodeType="interactiveSeq">
                <p:stCondLst>
                  <p:cond evt="onClick" delay="0">
                    <p:tgtEl>
                      <p:spTgt spid="1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4" fill="hold">
                      <p:stCondLst>
                        <p:cond delay="0"/>
                      </p:stCondLst>
                      <p:childTnLst>
                        <p:par>
                          <p:cTn id="1645" fill="hold">
                            <p:stCondLst>
                              <p:cond delay="0"/>
                            </p:stCondLst>
                            <p:childTnLst>
                              <p:par>
                                <p:cTn id="16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4"/>
                  </p:tgtEl>
                </p:cond>
              </p:nextCondLst>
            </p:seq>
            <p:seq concurrent="1" nextAc="seek">
              <p:cTn id="1649" restart="whenNotActive" fill="hold" evtFilter="cancelBubble" nodeType="interactiveSeq">
                <p:stCondLst>
                  <p:cond evt="onClick" delay="0">
                    <p:tgtEl>
                      <p:spTgt spid="1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0" fill="hold">
                      <p:stCondLst>
                        <p:cond delay="0"/>
                      </p:stCondLst>
                      <p:childTnLst>
                        <p:par>
                          <p:cTn id="1651" fill="hold">
                            <p:stCondLst>
                              <p:cond delay="0"/>
                            </p:stCondLst>
                            <p:childTnLst>
                              <p:par>
                                <p:cTn id="16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4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3"/>
                  </p:tgtEl>
                </p:cond>
              </p:nextCondLst>
            </p:seq>
            <p:seq concurrent="1" nextAc="seek">
              <p:cTn id="1655" restart="whenNotActive" fill="hold" evtFilter="cancelBubble" nodeType="interactiveSeq">
                <p:stCondLst>
                  <p:cond evt="onClick" delay="0">
                    <p:tgtEl>
                      <p:spTgt spid="1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6" fill="hold">
                      <p:stCondLst>
                        <p:cond delay="0"/>
                      </p:stCondLst>
                      <p:childTnLst>
                        <p:par>
                          <p:cTn id="1657" fill="hold">
                            <p:stCondLst>
                              <p:cond delay="0"/>
                            </p:stCondLst>
                            <p:childTnLst>
                              <p:par>
                                <p:cTn id="16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9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5"/>
                  </p:tgtEl>
                </p:cond>
              </p:nextCondLst>
            </p:seq>
            <p:seq concurrent="1" nextAc="seek">
              <p:cTn id="1661" restart="whenNotActive" fill="hold" evtFilter="cancelBubble" nodeType="interactiveSeq">
                <p:stCondLst>
                  <p:cond evt="onClick" delay="0">
                    <p:tgtEl>
                      <p:spTgt spid="1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2" fill="hold">
                      <p:stCondLst>
                        <p:cond delay="0"/>
                      </p:stCondLst>
                      <p:childTnLst>
                        <p:par>
                          <p:cTn id="1663" fill="hold">
                            <p:stCondLst>
                              <p:cond delay="0"/>
                            </p:stCondLst>
                            <p:childTnLst>
                              <p:par>
                                <p:cTn id="16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6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"/>
                  </p:tgtEl>
                </p:cond>
              </p:nextCondLst>
            </p:seq>
            <p:seq concurrent="1" nextAc="seek">
              <p:cTn id="1667" restart="whenNotActive" fill="hold" evtFilter="cancelBubble" nodeType="interactiveSeq">
                <p:stCondLst>
                  <p:cond evt="onClick" delay="0">
                    <p:tgtEl>
                      <p:spTgt spid="1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8" fill="hold">
                      <p:stCondLst>
                        <p:cond delay="0"/>
                      </p:stCondLst>
                      <p:childTnLst>
                        <p:par>
                          <p:cTn id="1669" fill="hold">
                            <p:stCondLst>
                              <p:cond delay="0"/>
                            </p:stCondLst>
                            <p:childTnLst>
                              <p:par>
                                <p:cTn id="16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8"/>
                  </p:tgtEl>
                </p:cond>
              </p:nextCondLst>
            </p:seq>
            <p:seq concurrent="1" nextAc="seek">
              <p:cTn id="1673" restart="whenNotActive" fill="hold" evtFilter="cancelBubble" nodeType="interactiveSeq">
                <p:stCondLst>
                  <p:cond evt="onClick" delay="0">
                    <p:tgtEl>
                      <p:spTgt spid="1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4" fill="hold">
                      <p:stCondLst>
                        <p:cond delay="0"/>
                      </p:stCondLst>
                      <p:childTnLst>
                        <p:par>
                          <p:cTn id="1675" fill="hold">
                            <p:stCondLst>
                              <p:cond delay="0"/>
                            </p:stCondLst>
                            <p:childTnLst>
                              <p:par>
                                <p:cTn id="16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8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7"/>
                  </p:tgtEl>
                </p:cond>
              </p:nextCondLst>
            </p:seq>
            <p:seq concurrent="1" nextAc="seek">
              <p:cTn id="1679" restart="whenNotActive" fill="hold" evtFilter="cancelBubble" nodeType="interactiveSeq">
                <p:stCondLst>
                  <p:cond evt="onClick" delay="0">
                    <p:tgtEl>
                      <p:spTgt spid="1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0" fill="hold">
                      <p:stCondLst>
                        <p:cond delay="0"/>
                      </p:stCondLst>
                      <p:childTnLst>
                        <p:par>
                          <p:cTn id="1681" fill="hold">
                            <p:stCondLst>
                              <p:cond delay="0"/>
                            </p:stCondLst>
                            <p:childTnLst>
                              <p:par>
                                <p:cTn id="16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3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9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1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0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0"/>
                  </p:tgtEl>
                </p:cond>
              </p:nextCondLst>
            </p:seq>
            <p:seq concurrent="1" nextAc="seek">
              <p:cTn id="1691" restart="whenNotActive" fill="hold" evtFilter="cancelBubble" nodeType="interactiveSeq">
                <p:stCondLst>
                  <p:cond evt="onClick" delay="0">
                    <p:tgtEl>
                      <p:spTgt spid="1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2" fill="hold">
                      <p:stCondLst>
                        <p:cond delay="0"/>
                      </p:stCondLst>
                      <p:childTnLst>
                        <p:par>
                          <p:cTn id="1693" fill="hold">
                            <p:stCondLst>
                              <p:cond delay="0"/>
                            </p:stCondLst>
                            <p:childTnLst>
                              <p:par>
                                <p:cTn id="16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5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2"/>
                  </p:tgtEl>
                </p:cond>
              </p:nextCondLst>
            </p:seq>
            <p:seq concurrent="1" nextAc="seek">
              <p:cTn id="1697" restart="whenNotActive" fill="hold" evtFilter="cancelBubble" nodeType="interactiveSeq">
                <p:stCondLst>
                  <p:cond evt="onClick" delay="0">
                    <p:tgtEl>
                      <p:spTgt spid="1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8" fill="hold">
                      <p:stCondLst>
                        <p:cond delay="0"/>
                      </p:stCondLst>
                      <p:childTnLst>
                        <p:par>
                          <p:cTn id="1699" fill="hold">
                            <p:stCondLst>
                              <p:cond delay="0"/>
                            </p:stCondLst>
                            <p:childTnLst>
                              <p:par>
                                <p:cTn id="17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2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1"/>
                  </p:tgtEl>
                </p:cond>
              </p:nextCondLst>
            </p:seq>
            <p:seq concurrent="1" nextAc="seek">
              <p:cTn id="1703" restart="whenNotActive" fill="hold" evtFilter="cancelBubble" nodeType="interactiveSeq">
                <p:stCondLst>
                  <p:cond evt="onClick" delay="0">
                    <p:tgtEl>
                      <p:spTgt spid="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4" fill="hold">
                      <p:stCondLst>
                        <p:cond delay="0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3"/>
                  </p:tgtEl>
                </p:cond>
              </p:nextCondLst>
            </p:seq>
            <p:seq concurrent="1" nextAc="seek">
              <p:cTn id="1709" restart="whenNotActive" fill="hold" evtFilter="cancelBubble" nodeType="interactiveSeq">
                <p:stCondLst>
                  <p:cond evt="onClick" delay="0">
                    <p:tgtEl>
                      <p:spTgt spid="1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0" fill="hold">
                      <p:stCondLst>
                        <p:cond delay="0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4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4"/>
                  </p:tgtEl>
                </p:cond>
              </p:nextCondLst>
            </p:seq>
            <p:seq concurrent="1" nextAc="seek">
              <p:cTn id="1715" restart="whenNotActive" fill="hold" evtFilter="cancelBubble" nodeType="interactiveSeq">
                <p:stCondLst>
                  <p:cond evt="onClick" delay="0">
                    <p:tgtEl>
                      <p:spTgt spid="1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6" fill="hold">
                      <p:stCondLst>
                        <p:cond delay="0"/>
                      </p:stCondLst>
                      <p:childTnLst>
                        <p:par>
                          <p:cTn id="1717" fill="hold">
                            <p:stCondLst>
                              <p:cond delay="0"/>
                            </p:stCondLst>
                            <p:childTnLst>
                              <p:par>
                                <p:cTn id="17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9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"/>
                  </p:tgtEl>
                </p:cond>
              </p:nextCondLst>
            </p:seq>
            <p:seq concurrent="1" nextAc="seek">
              <p:cTn id="1721" restart="whenNotActive" fill="hold" evtFilter="cancelBubble" nodeType="interactiveSeq">
                <p:stCondLst>
                  <p:cond evt="onClick" delay="0">
                    <p:tgtEl>
                      <p:spTgt spid="1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2" fill="hold">
                      <p:stCondLst>
                        <p:cond delay="0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6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5"/>
                  </p:tgtEl>
                </p:cond>
              </p:nextCondLst>
            </p:seq>
            <p:seq concurrent="1" nextAc="seek">
              <p:cTn id="1727" restart="whenNotActive" fill="hold" evtFilter="cancelBubble" nodeType="interactiveSeq">
                <p:stCondLst>
                  <p:cond evt="onClick" delay="0">
                    <p:tgtEl>
                      <p:spTgt spid="1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8" fill="hold">
                      <p:stCondLst>
                        <p:cond delay="0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"/>
                  </p:tgtEl>
                </p:cond>
              </p:nextCondLst>
            </p:seq>
            <p:seq concurrent="1" nextAc="seek">
              <p:cTn id="1733" restart="whenNotActive" fill="hold" evtFilter="cancelBubble" nodeType="interactiveSeq">
                <p:stCondLst>
                  <p:cond evt="onClick" delay="0">
                    <p:tgtEl>
                      <p:spTgt spid="1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4" fill="hold">
                      <p:stCondLst>
                        <p:cond delay="0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8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"/>
                  </p:tgtEl>
                </p:cond>
              </p:nextCondLst>
            </p:seq>
            <p:seq concurrent="1" nextAc="seek">
              <p:cTn id="1739" restart="whenNotActive" fill="hold" evtFilter="cancelBubble" nodeType="interactiveSeq">
                <p:stCondLst>
                  <p:cond evt="onClick" delay="0">
                    <p:tgtEl>
                      <p:spTgt spid="1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0" fill="hold">
                      <p:stCondLst>
                        <p:cond delay="0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3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"/>
                  </p:tgtEl>
                </p:cond>
              </p:nextCondLst>
            </p:seq>
            <p:seq concurrent="1" nextAc="seek">
              <p:cTn id="1745" restart="whenNotActive" fill="hold" evtFilter="cancelBubble" nodeType="interactiveSeq">
                <p:stCondLst>
                  <p:cond evt="onClick" delay="0">
                    <p:tgtEl>
                      <p:spTgt spid="1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6" fill="hold">
                      <p:stCondLst>
                        <p:cond delay="0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"/>
                  </p:tgtEl>
                </p:cond>
              </p:nextCondLst>
            </p:seq>
            <p:seq concurrent="1" nextAc="seek">
              <p:cTn id="1751" restart="whenNotActive" fill="hold" evtFilter="cancelBubble" nodeType="interactiveSeq">
                <p:stCondLst>
                  <p:cond evt="onClick" delay="0">
                    <p:tgtEl>
                      <p:spTgt spid="1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2" fill="hold">
                      <p:stCondLst>
                        <p:cond delay="0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1"/>
                  </p:tgtEl>
                </p:cond>
              </p:nextCondLst>
            </p:seq>
            <p:seq concurrent="1" nextAc="seek">
              <p:cTn id="1757" restart="whenNotActive" fill="hold" evtFilter="cancelBubble" nodeType="interactiveSeq">
                <p:stCondLst>
                  <p:cond evt="onClick" delay="0">
                    <p:tgtEl>
                      <p:spTgt spid="1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8" fill="hold">
                      <p:stCondLst>
                        <p:cond delay="0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2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2"/>
                  </p:tgtEl>
                </p:cond>
              </p:nextCondLst>
            </p:seq>
            <p:seq concurrent="1" nextAc="seek">
              <p:cTn id="1763" restart="whenNotActive" fill="hold" evtFilter="cancelBubble" nodeType="interactiveSeq">
                <p:stCondLst>
                  <p:cond evt="onClick" delay="0">
                    <p:tgtEl>
                      <p:spTgt spid="1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4" fill="hold">
                      <p:stCondLst>
                        <p:cond delay="0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4"/>
                  </p:tgtEl>
                </p:cond>
              </p:nextCondLst>
            </p:seq>
            <p:seq concurrent="1" nextAc="seek">
              <p:cTn id="1769" restart="whenNotActive" fill="hold" evtFilter="cancelBubble" nodeType="interactiveSeq">
                <p:stCondLst>
                  <p:cond evt="onClick" delay="0">
                    <p:tgtEl>
                      <p:spTgt spid="1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0" fill="hold">
                      <p:stCondLst>
                        <p:cond delay="0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4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3"/>
                  </p:tgtEl>
                </p:cond>
              </p:nextCondLst>
            </p:seq>
            <p:seq concurrent="1" nextAc="seek">
              <p:cTn id="1775" restart="whenNotActive" fill="hold" evtFilter="cancelBubble" nodeType="interactiveSeq">
                <p:stCondLst>
                  <p:cond evt="onClick" delay="0">
                    <p:tgtEl>
                      <p:spTgt spid="1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6" fill="hold">
                      <p:stCondLst>
                        <p:cond delay="0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5"/>
                  </p:tgtEl>
                </p:cond>
              </p:nextCondLst>
            </p:seq>
            <p:seq concurrent="1" nextAc="seek">
              <p:cTn id="1781" restart="whenNotActive" fill="hold" evtFilter="cancelBubble" nodeType="interactiveSeq">
                <p:stCondLst>
                  <p:cond evt="onClick" delay="0">
                    <p:tgtEl>
                      <p:spTgt spid="1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2" fill="hold">
                      <p:stCondLst>
                        <p:cond delay="0"/>
                      </p:stCondLst>
                      <p:childTnLst>
                        <p:par>
                          <p:cTn id="1783" fill="hold">
                            <p:stCondLst>
                              <p:cond delay="0"/>
                            </p:stCondLst>
                            <p:childTnLst>
                              <p:par>
                                <p:cTn id="17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6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"/>
                  </p:tgtEl>
                </p:cond>
              </p:nextCondLst>
            </p:seq>
            <p:seq concurrent="1" nextAc="seek">
              <p:cTn id="1787" restart="whenNotActive" fill="hold" evtFilter="cancelBubble" nodeType="interactiveSeq">
                <p:stCondLst>
                  <p:cond evt="onClick" delay="0">
                    <p:tgtEl>
                      <p:spTgt spid="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8" fill="hold">
                      <p:stCondLst>
                        <p:cond delay="0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8"/>
                  </p:tgtEl>
                </p:cond>
              </p:nextCondLst>
            </p:seq>
            <p:seq concurrent="1" nextAc="seek">
              <p:cTn id="1793" restart="whenNotActive" fill="hold" evtFilter="cancelBubble" nodeType="interactiveSeq">
                <p:stCondLst>
                  <p:cond evt="onClick" delay="0">
                    <p:tgtEl>
                      <p:spTgt spid="1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4" fill="hold">
                      <p:stCondLst>
                        <p:cond delay="0"/>
                      </p:stCondLst>
                      <p:childTnLst>
                        <p:par>
                          <p:cTn id="1795" fill="hold">
                            <p:stCondLst>
                              <p:cond delay="0"/>
                            </p:stCondLst>
                            <p:childTnLst>
                              <p:par>
                                <p:cTn id="17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8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"/>
                  </p:tgtEl>
                </p:cond>
              </p:nextCondLst>
            </p:seq>
            <p:seq concurrent="1" nextAc="seek">
              <p:cTn id="1799" restart="whenNotActive" fill="hold" evtFilter="cancelBubble" nodeType="interactiveSeq">
                <p:stCondLst>
                  <p:cond evt="onClick" delay="0">
                    <p:tgtEl>
                      <p:spTgt spid="1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0" fill="hold">
                      <p:stCondLst>
                        <p:cond delay="0"/>
                      </p:stCondLst>
                      <p:childTnLst>
                        <p:par>
                          <p:cTn id="1801" fill="hold">
                            <p:stCondLst>
                              <p:cond delay="0"/>
                            </p:stCondLst>
                            <p:childTnLst>
                              <p:par>
                                <p:cTn id="18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9"/>
                  </p:tgtEl>
                </p:cond>
              </p:nextCondLst>
            </p:seq>
            <p:seq concurrent="1" nextAc="seek">
              <p:cTn id="1805" restart="whenNotActive" fill="hold" evtFilter="cancelBubble" nodeType="interactiveSeq">
                <p:stCondLst>
                  <p:cond evt="onClick" delay="0">
                    <p:tgtEl>
                      <p:spTgt spid="1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6" fill="hold">
                      <p:stCondLst>
                        <p:cond delay="0"/>
                      </p:stCondLst>
                      <p:childTnLst>
                        <p:par>
                          <p:cTn id="1807" fill="hold">
                            <p:stCondLst>
                              <p:cond delay="0"/>
                            </p:stCondLst>
                            <p:childTnLst>
                              <p:par>
                                <p:cTn id="18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0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0"/>
                  </p:tgtEl>
                </p:cond>
              </p:nextCondLst>
            </p:seq>
            <p:seq concurrent="1" nextAc="seek">
              <p:cTn id="1811" restart="whenNotActive" fill="hold" evtFilter="cancelBubble" nodeType="interactiveSeq">
                <p:stCondLst>
                  <p:cond evt="onClick" delay="0">
                    <p:tgtEl>
                      <p:spTgt spid="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2" fill="hold">
                      <p:stCondLst>
                        <p:cond delay="0"/>
                      </p:stCondLst>
                      <p:childTnLst>
                        <p:par>
                          <p:cTn id="1813" fill="hold">
                            <p:stCondLst>
                              <p:cond delay="0"/>
                            </p:stCondLst>
                            <p:childTnLst>
                              <p:par>
                                <p:cTn id="18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2"/>
                  </p:tgtEl>
                </p:cond>
              </p:nextCondLst>
            </p:seq>
            <p:seq concurrent="1" nextAc="seek">
              <p:cTn id="1817" restart="whenNotActive" fill="hold" evtFilter="cancelBubble" nodeType="interactiveSeq">
                <p:stCondLst>
                  <p:cond evt="onClick" delay="0">
                    <p:tgtEl>
                      <p:spTgt spid="1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8" fill="hold">
                      <p:stCondLst>
                        <p:cond delay="0"/>
                      </p:stCondLst>
                      <p:childTnLst>
                        <p:par>
                          <p:cTn id="1819" fill="hold">
                            <p:stCondLst>
                              <p:cond delay="0"/>
                            </p:stCondLst>
                            <p:childTnLst>
                              <p:par>
                                <p:cTn id="18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2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1"/>
                  </p:tgtEl>
                </p:cond>
              </p:nextCondLst>
            </p:seq>
            <p:seq concurrent="1" nextAc="seek">
              <p:cTn id="1823" restart="whenNotActive" fill="hold" evtFilter="cancelBubble" nodeType="interactiveSeq">
                <p:stCondLst>
                  <p:cond evt="onClick" delay="0">
                    <p:tgtEl>
                      <p:spTgt spid="1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4" fill="hold">
                      <p:stCondLst>
                        <p:cond delay="0"/>
                      </p:stCondLst>
                      <p:childTnLst>
                        <p:par>
                          <p:cTn id="1825" fill="hold">
                            <p:stCondLst>
                              <p:cond delay="0"/>
                            </p:stCondLst>
                            <p:childTnLst>
                              <p:par>
                                <p:cTn id="18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3"/>
                  </p:tgtEl>
                </p:cond>
              </p:nextCondLst>
            </p:seq>
            <p:seq concurrent="1" nextAc="seek">
              <p:cTn id="1829" restart="whenNotActive" fill="hold" evtFilter="cancelBubble" nodeType="interactiveSeq">
                <p:stCondLst>
                  <p:cond evt="onClick" delay="0">
                    <p:tgtEl>
                      <p:spTgt spid="1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0" fill="hold">
                      <p:stCondLst>
                        <p:cond delay="0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4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4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1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9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"/>
                  </p:tgtEl>
                </p:cond>
              </p:nextCondLst>
            </p:seq>
            <p:seq concurrent="1" nextAc="seek">
              <p:cTn id="1841" restart="whenNotActive" fill="hold" evtFilter="cancelBubble" nodeType="interactiveSeq">
                <p:stCondLst>
                  <p:cond evt="onClick" delay="0">
                    <p:tgtEl>
                      <p:spTgt spid="1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2" fill="hold">
                      <p:stCondLst>
                        <p:cond delay="0"/>
                      </p:stCondLst>
                      <p:childTnLst>
                        <p:par>
                          <p:cTn id="1843" fill="hold">
                            <p:stCondLst>
                              <p:cond delay="0"/>
                            </p:stCondLst>
                            <p:childTnLst>
                              <p:par>
                                <p:cTn id="18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6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5"/>
                  </p:tgtEl>
                </p:cond>
              </p:nextCondLst>
            </p:seq>
            <p:seq concurrent="1" nextAc="seek">
              <p:cTn id="1847" restart="whenNotActive" fill="hold" evtFilter="cancelBubble" nodeType="interactiveSeq">
                <p:stCondLst>
                  <p:cond evt="onClick" delay="0">
                    <p:tgtEl>
                      <p:spTgt spid="1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8" fill="hold">
                      <p:stCondLst>
                        <p:cond delay="0"/>
                      </p:stCondLst>
                      <p:childTnLst>
                        <p:par>
                          <p:cTn id="1849" fill="hold">
                            <p:stCondLst>
                              <p:cond delay="0"/>
                            </p:stCondLst>
                            <p:childTnLst>
                              <p:par>
                                <p:cTn id="18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1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"/>
                  </p:tgtEl>
                </p:cond>
              </p:nextCondLst>
            </p:seq>
            <p:seq concurrent="1" nextAc="seek">
              <p:cTn id="1853" restart="whenNotActive" fill="hold" evtFilter="cancelBubble" nodeType="interactiveSeq">
                <p:stCondLst>
                  <p:cond evt="onClick" delay="0">
                    <p:tgtEl>
                      <p:spTgt spid="1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4" fill="hold">
                      <p:stCondLst>
                        <p:cond delay="0"/>
                      </p:stCondLst>
                      <p:childTnLst>
                        <p:par>
                          <p:cTn id="1855" fill="hold">
                            <p:stCondLst>
                              <p:cond delay="0"/>
                            </p:stCondLst>
                            <p:childTnLst>
                              <p:par>
                                <p:cTn id="18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8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8"/>
                  </p:tgtEl>
                </p:cond>
              </p:nextCondLst>
            </p:seq>
            <p:seq concurrent="1" nextAc="seek">
              <p:cTn id="1859" restart="whenNotActive" fill="hold" evtFilter="cancelBubble" nodeType="interactiveSeq">
                <p:stCondLst>
                  <p:cond evt="onClick" delay="0">
                    <p:tgtEl>
                      <p:spTgt spid="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0" fill="hold">
                      <p:stCondLst>
                        <p:cond delay="0"/>
                      </p:stCondLst>
                      <p:childTnLst>
                        <p:par>
                          <p:cTn id="1861" fill="hold">
                            <p:stCondLst>
                              <p:cond delay="0"/>
                            </p:stCondLst>
                            <p:childTnLst>
                              <p:par>
                                <p:cTn id="18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3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"/>
                  </p:tgtEl>
                </p:cond>
              </p:nextCondLst>
            </p:seq>
            <p:seq concurrent="1" nextAc="seek">
              <p:cTn id="1865" restart="whenNotActive" fill="hold" evtFilter="cancelBubble" nodeType="interactiveSeq">
                <p:stCondLst>
                  <p:cond evt="onClick" delay="0">
                    <p:tgtEl>
                      <p:spTgt spid="1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6" fill="hold">
                      <p:stCondLst>
                        <p:cond delay="0"/>
                      </p:stCondLst>
                      <p:childTnLst>
                        <p:par>
                          <p:cTn id="1867" fill="hold">
                            <p:stCondLst>
                              <p:cond delay="0"/>
                            </p:stCondLst>
                            <p:childTnLst>
                              <p:par>
                                <p:cTn id="18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0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9"/>
                  </p:tgtEl>
                </p:cond>
              </p:nextCondLst>
            </p:seq>
            <p:seq concurrent="1" nextAc="seek">
              <p:cTn id="1871" restart="whenNotActive" fill="hold" evtFilter="cancelBubble" nodeType="interactiveSeq">
                <p:stCondLst>
                  <p:cond evt="onClick" delay="0">
                    <p:tgtEl>
                      <p:spTgt spid="1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2" fill="hold">
                      <p:stCondLst>
                        <p:cond delay="0"/>
                      </p:stCondLst>
                      <p:childTnLst>
                        <p:par>
                          <p:cTn id="1873" fill="hold">
                            <p:stCondLst>
                              <p:cond delay="0"/>
                            </p:stCondLst>
                            <p:childTnLst>
                              <p:par>
                                <p:cTn id="18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5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1"/>
                  </p:tgtEl>
                </p:cond>
              </p:nextCondLst>
            </p:seq>
            <p:seq concurrent="1" nextAc="seek">
              <p:cTn id="1877" restart="whenNotActive" fill="hold" evtFilter="cancelBubble" nodeType="interactiveSeq">
                <p:stCondLst>
                  <p:cond evt="onClick" delay="0">
                    <p:tgtEl>
                      <p:spTgt spid="1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8" fill="hold">
                      <p:stCondLst>
                        <p:cond delay="0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2"/>
                  </p:tgtEl>
                </p:cond>
              </p:nextCondLst>
            </p:seq>
            <p:seq concurrent="1" nextAc="seek">
              <p:cTn id="1883" restart="whenNotActive" fill="hold" evtFilter="cancelBubble" nodeType="interactiveSeq">
                <p:stCondLst>
                  <p:cond evt="onClick" delay="0">
                    <p:tgtEl>
                      <p:spTgt spid="1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4" fill="hold">
                      <p:stCondLst>
                        <p:cond delay="0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7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4"/>
                  </p:tgtEl>
                </p:cond>
              </p:nextCondLst>
            </p:seq>
            <p:seq concurrent="1" nextAc="seek">
              <p:cTn id="1889" restart="whenNotActive" fill="hold" evtFilter="cancelBubble" nodeType="interactiveSeq">
                <p:stCondLst>
                  <p:cond evt="onClick" delay="0">
                    <p:tgtEl>
                      <p:spTgt spid="1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0" fill="hold">
                      <p:stCondLst>
                        <p:cond delay="0"/>
                      </p:stCondLst>
                      <p:childTnLst>
                        <p:par>
                          <p:cTn id="1891" fill="hold">
                            <p:stCondLst>
                              <p:cond delay="0"/>
                            </p:stCondLst>
                            <p:childTnLst>
                              <p:par>
                                <p:cTn id="18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3"/>
                  </p:tgtEl>
                </p:cond>
              </p:nextCondLst>
            </p:seq>
            <p:seq concurrent="1" nextAc="seek">
              <p:cTn id="1895" restart="whenNotActive" fill="hold" evtFilter="cancelBubble" nodeType="interactiveSeq">
                <p:stCondLst>
                  <p:cond evt="onClick" delay="0">
                    <p:tgtEl>
                      <p:spTgt spid="1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6" fill="hold">
                      <p:stCondLst>
                        <p:cond delay="0"/>
                      </p:stCondLst>
                      <p:childTnLst>
                        <p:par>
                          <p:cTn id="1897" fill="hold">
                            <p:stCondLst>
                              <p:cond delay="0"/>
                            </p:stCondLst>
                            <p:childTnLst>
                              <p:par>
                                <p:cTn id="18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9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5"/>
                  </p:tgtEl>
                </p:cond>
              </p:nextCondLst>
            </p:seq>
            <p:seq concurrent="1" nextAc="seek">
              <p:cTn id="1901" restart="whenNotActive" fill="hold" evtFilter="cancelBubble" nodeType="interactiveSeq">
                <p:stCondLst>
                  <p:cond evt="onClick" delay="0">
                    <p:tgtEl>
                      <p:spTgt spid="1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2" fill="hold">
                      <p:stCondLst>
                        <p:cond delay="0"/>
                      </p:stCondLst>
                      <p:childTnLst>
                        <p:par>
                          <p:cTn id="1903" fill="hold">
                            <p:stCondLst>
                              <p:cond delay="0"/>
                            </p:stCondLst>
                            <p:childTnLst>
                              <p:par>
                                <p:cTn id="19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6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6"/>
                  </p:tgtEl>
                </p:cond>
              </p:nextCondLst>
            </p:seq>
            <p:seq concurrent="1" nextAc="seek">
              <p:cTn id="1907" restart="whenNotActive" fill="hold" evtFilter="cancelBubble" nodeType="interactiveSeq">
                <p:stCondLst>
                  <p:cond evt="onClick" delay="0">
                    <p:tgtEl>
                      <p:spTgt spid="1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8" fill="hold">
                      <p:stCondLst>
                        <p:cond delay="0"/>
                      </p:stCondLst>
                      <p:childTnLst>
                        <p:par>
                          <p:cTn id="1909" fill="hold">
                            <p:stCondLst>
                              <p:cond delay="0"/>
                            </p:stCondLst>
                            <p:childTnLst>
                              <p:par>
                                <p:cTn id="19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1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"/>
                  </p:tgtEl>
                </p:cond>
              </p:nextCondLst>
            </p:seq>
            <p:seq concurrent="1" nextAc="seek">
              <p:cTn id="1913" restart="whenNotActive" fill="hold" evtFilter="cancelBubble" nodeType="interactiveSeq">
                <p:stCondLst>
                  <p:cond evt="onClick" delay="0">
                    <p:tgtEl>
                      <p:spTgt spid="1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4" fill="hold">
                      <p:stCondLst>
                        <p:cond delay="0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8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"/>
                  </p:tgtEl>
                </p:cond>
              </p:nextCondLst>
            </p:seq>
            <p:seq concurrent="1" nextAc="seek">
              <p:cTn id="1919" restart="whenNotActive" fill="hold" evtFilter="cancelBubble" nodeType="interactiveSeq">
                <p:stCondLst>
                  <p:cond evt="onClick" delay="0">
                    <p:tgtEl>
                      <p:spTgt spid="1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0" fill="hold">
                      <p:stCondLst>
                        <p:cond delay="0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3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9"/>
                  </p:tgtEl>
                </p:cond>
              </p:nextCondLst>
            </p:seq>
            <p:seq concurrent="1" nextAc="seek">
              <p:cTn id="1925" restart="whenNotActive" fill="hold" evtFilter="cancelBubble" nodeType="interactiveSeq">
                <p:stCondLst>
                  <p:cond evt="onClick" delay="0">
                    <p:tgtEl>
                      <p:spTgt spid="1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6" fill="hold">
                      <p:stCondLst>
                        <p:cond delay="0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0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0"/>
                  </p:tgtEl>
                </p:cond>
              </p:nextCondLst>
            </p:seq>
            <p:seq concurrent="1" nextAc="seek">
              <p:cTn id="1931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2" fill="hold">
                      <p:stCondLst>
                        <p:cond delay="0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  <p:seq concurrent="1" nextAc="seek">
              <p:cTn id="1937" restart="whenNotActive" fill="hold" evtFilter="cancelBubble" nodeType="interactiveSeq">
                <p:stCondLst>
                  <p:cond evt="onClick" delay="0">
                    <p:tgtEl>
                      <p:spTgt spid="1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8" fill="hold">
                      <p:stCondLst>
                        <p:cond delay="0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2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1"/>
                  </p:tgtEl>
                </p:cond>
              </p:nextCondLst>
            </p:seq>
            <p:seq concurrent="1" nextAc="seek">
              <p:cTn id="1943" restart="whenNotActive" fill="hold" evtFilter="cancelBubble" nodeType="interactiveSeq">
                <p:stCondLst>
                  <p:cond evt="onClick" delay="0">
                    <p:tgtEl>
                      <p:spTgt spid="1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4" fill="hold">
                      <p:stCondLst>
                        <p:cond delay="0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7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3"/>
                  </p:tgtEl>
                </p:cond>
              </p:nextCondLst>
            </p:seq>
            <p:seq concurrent="1" nextAc="seek">
              <p:cTn id="1949" restart="whenNotActive" fill="hold" evtFilter="cancelBubble" nodeType="interactiveSeq">
                <p:stCondLst>
                  <p:cond evt="onClick" delay="0">
                    <p:tgtEl>
                      <p:spTgt spid="1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0" fill="hold">
                      <p:stCondLst>
                        <p:cond delay="0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4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4"/>
                  </p:tgtEl>
                </p:cond>
              </p:nextCondLst>
            </p:seq>
            <p:seq concurrent="1" nextAc="seek">
              <p:cTn id="1955" restart="whenNotActive" fill="hold" evtFilter="cancelBubble" nodeType="interactiveSeq">
                <p:stCondLst>
                  <p:cond evt="onClick" delay="0">
                    <p:tgtEl>
                      <p:spTgt spid="1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6" fill="hold">
                      <p:stCondLst>
                        <p:cond delay="0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9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6"/>
                  </p:tgtEl>
                </p:cond>
              </p:nextCondLst>
            </p:seq>
            <p:seq concurrent="1" nextAc="seek">
              <p:cTn id="1961" restart="whenNotActive" fill="hold" evtFilter="cancelBubble" nodeType="interactiveSeq">
                <p:stCondLst>
                  <p:cond evt="onClick" delay="0">
                    <p:tgtEl>
                      <p:spTgt spid="1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2" fill="hold">
                      <p:stCondLst>
                        <p:cond delay="0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6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5"/>
                  </p:tgtEl>
                </p:cond>
              </p:nextCondLst>
            </p:seq>
            <p:seq concurrent="1" nextAc="seek">
              <p:cTn id="1967" restart="whenNotActive" fill="hold" evtFilter="cancelBubble" nodeType="interactiveSeq">
                <p:stCondLst>
                  <p:cond evt="onClick" delay="0">
                    <p:tgtEl>
                      <p:spTgt spid="1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8" fill="hold">
                      <p:stCondLst>
                        <p:cond delay="0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1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"/>
                  </p:tgtEl>
                </p:cond>
              </p:nextCondLst>
            </p:seq>
            <p:seq concurrent="1" nextAc="seek">
              <p:cTn id="1973" restart="whenNotActive" fill="hold" evtFilter="cancelBubble" nodeType="interactiveSeq">
                <p:stCondLst>
                  <p:cond evt="onClick" delay="0">
                    <p:tgtEl>
                      <p:spTgt spid="1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4" fill="hold">
                      <p:stCondLst>
                        <p:cond delay="0"/>
                      </p:stCondLst>
                      <p:childTnLst>
                        <p:par>
                          <p:cTn id="1975" fill="hold">
                            <p:stCondLst>
                              <p:cond delay="0"/>
                            </p:stCondLst>
                            <p:childTnLst>
                              <p:par>
                                <p:cTn id="19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9" fill="hold">
                            <p:stCondLst>
                              <p:cond delay="500"/>
                            </p:stCondLst>
                            <p:childTnLst>
                              <p:par>
                                <p:cTn id="198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-0.00694 0.00052 -0.01481 -0.00144 -0.02083 C -0.00352 -0.02708 -0.00716 -0.03217 -0.00964 -0.03796 C -0.01224 -0.04421 -0.01446 -0.05092 -0.01771 -0.05625 C -0.01888 -0.06296 -0.02266 -0.07222 -0.02578 -0.07708 C -0.02644 -0.08125 -0.03021 -0.0875 -0.03021 -0.0875 C -0.03334 -0.09907 -0.03308 -0.09629 -0.03672 -0.10463 C -0.04037 -0.11319 -0.04349 -0.12361 -0.04857 -0.12939 C -0.0513 -0.1368 -0.05534 -0.14282 -0.05886 -0.14907 C -0.06211 -0.15486 -0.0638 -0.16134 -0.06771 -0.16597 C -0.07149 -0.17639 -0.06654 -0.16389 -0.07136 -0.17245 C -0.07422 -0.17754 -0.07591 -0.18426 -0.07943 -0.18819 C -0.08125 -0.19328 -0.0836 -0.19699 -0.08607 -0.20139 C -0.09024 -0.20902 -0.09349 -0.22037 -0.09857 -0.22615 C -0.10157 -0.23426 -0.10508 -0.24166 -0.10964 -0.24699 C -0.11055 -0.25277 -0.11615 -0.26504 -0.11914 -0.26689 C -0.12266 -0.27639 -0.12748 -0.28518 -0.13164 -0.29421 C -0.13933 -0.31064 -0.14662 -0.32847 -0.15521 -0.34375 C -0.15703 -0.35046 -0.1599 -0.35509 -0.1625 -0.36088 C -0.16628 -0.36898 -0.16966 -0.37777 -0.17357 -0.38564 C -0.17565 -0.38981 -0.17852 -0.39282 -0.18021 -0.39745 C -0.18255 -0.40393 -0.18568 -0.40949 -0.18828 -0.41574 C -0.19115 -0.42268 -0.19349 -0.43055 -0.19714 -0.43657 C -0.19883 -0.44305 -0.20573 -0.45833 -0.20964 -0.46273 C -0.21407 -0.47477 -0.22005 -0.48518 -0.22578 -0.49537 C -0.22904 -0.50115 -0.23229 -0.50926 -0.23607 -0.51365 C -0.23698 -0.51944 -0.23841 -0.51713 -0.2405 -0.52152 C -0.2431 -0.52708 -0.2461 -0.53125 -0.24922 -0.53588 C -0.24974 -0.5368 -0.25026 -0.53773 -0.25078 -0.53865 C -0.2513 -0.53981 -0.25157 -0.54166 -0.25222 -0.54259 C -0.25261 -0.54328 -0.25703 -0.54884 -0.25886 -0.54907 C -0.2642 -0.54953 -0.26966 -0.54907 -0.275 -0.54907 " pathEditMode="relative" ptsTypes="fffffffffffffffffffffffffffffffA">
                                      <p:cBhvr>
                                        <p:cTn id="1981" dur="2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"/>
                  </p:tgtEl>
                </p:cond>
              </p:nextCondLst>
            </p:seq>
            <p:seq concurrent="1" nextAc="seek">
              <p:cTn id="1982" restart="whenNotActive" fill="hold" evtFilter="cancelBubble" nodeType="interactiveSeq">
                <p:stCondLst>
                  <p:cond evt="onClick" delay="0">
                    <p:tgtEl>
                      <p:spTgt spid="1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3" fill="hold">
                      <p:stCondLst>
                        <p:cond delay="0"/>
                      </p:stCondLst>
                      <p:childTnLst>
                        <p:par>
                          <p:cTn id="1984" fill="hold">
                            <p:stCondLst>
                              <p:cond delay="0"/>
                            </p:stCondLst>
                            <p:childTnLst>
                              <p:par>
                                <p:cTn id="19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6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0"/>
                  </p:tgtEl>
                </p:cond>
              </p:nextCondLst>
            </p:seq>
            <p:seq concurrent="1" nextAc="seek">
              <p:cTn id="1988" restart="whenNotActive" fill="hold" evtFilter="cancelBubble" nodeType="interactiveSeq">
                <p:stCondLst>
                  <p:cond evt="onClick" delay="0">
                    <p:tgtEl>
                      <p:spTgt spid="1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9" fill="hold">
                      <p:stCondLst>
                        <p:cond delay="0"/>
                      </p:stCondLst>
                      <p:childTnLst>
                        <p:par>
                          <p:cTn id="1990" fill="hold">
                            <p:stCondLst>
                              <p:cond delay="0"/>
                            </p:stCondLst>
                            <p:childTnLst>
                              <p:par>
                                <p:cTn id="19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3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9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C -0.00625 0.0007 -0.01146 0.00232 -0.01758 0.00394 C -0.02096 0.00324 -0.02448 0.00394 -0.02786 0.00232 C -0.02877 0.00185 -0.0289 -0.00046 -0.02943 -0.00162 C -0.03151 -0.00602 -0.03151 -0.00532 -0.0345 -0.0081 C -0.03646 -0.01342 -0.03893 -0.01759 -0.04114 -0.02245 C -0.04284 -0.02616 -0.0431 -0.03079 -0.04479 -0.03449 C -0.04883 -0.04305 -0.05221 -0.05255 -0.05651 -0.06065 C -0.05755 -0.06643 -0.06015 -0.07106 -0.0625 -0.07523 C -0.06341 -0.08102 -0.06458 -0.08055 -0.06693 -0.08426 C -0.07031 -0.08958 -0.07109 -0.0956 -0.075 -0.09884 C -0.07734 -0.10509 -0.08034 -0.11018 -0.08307 -0.11597 C -0.08789 -0.12685 -0.09193 -0.1412 -0.09844 -0.14884 C -0.10052 -0.15417 -0.10286 -0.15995 -0.10586 -0.16342 C -0.1082 -0.16991 -0.11693 -0.18796 -0.12057 -0.19236 C -0.12279 -0.19838 -0.12877 -0.21273 -0.13229 -0.21458 C -0.13411 -0.21967 -0.13607 -0.22477 -0.13893 -0.22801 C -0.14075 -0.23472 -0.14362 -0.23912 -0.14622 -0.24491 C -0.15078 -0.25555 -0.14713 -0.25046 -0.15143 -0.25555 C -0.15508 -0.26898 -0.1612 -0.28009 -0.16614 -0.29259 C -0.16953 -0.30092 -0.17057 -0.31018 -0.175 -0.31736 C -0.17643 -0.32639 -0.18008 -0.33287 -0.18307 -0.33981 C -0.18568 -0.34606 -0.18737 -0.35255 -0.19114 -0.35694 C -0.19323 -0.36759 -0.19023 -0.35532 -0.19401 -0.36227 C -0.19609 -0.3662 -0.1987 -0.37361 -0.20065 -0.37801 C -0.20924 -0.39838 -0.21745 -0.42222 -0.22943 -0.43588 C -0.23203 -0.44282 -0.23021 -0.43866 -0.23529 -0.44768 L -0.23529 -0.44745 C -0.23789 -0.45393 -0.24049 -0.46042 -0.24336 -0.4662 C -0.24479 -0.46898 -0.24661 -0.47106 -0.24779 -0.47407 C -0.2513 -0.4838 -0.24909 -0.48079 -0.25364 -0.48472 C -0.25742 -0.49491 -0.26289 -0.50139 -0.26693 -0.51088 C -0.27135 -0.5213 -0.27292 -0.53333 -0.27565 -0.54514 " pathEditMode="relative" rAng="0" ptsTypes="ffffffffffffffffffffffffffFfffffA">
                                      <p:cBhvr>
                                        <p:cTn id="1996" dur="2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"/>
                  </p:tgtEl>
                </p:cond>
              </p:nextCondLst>
            </p:seq>
            <p:seq concurrent="1" nextAc="seek">
              <p:cTn id="1997" restart="whenNotActive" fill="hold" evtFilter="cancelBubble" nodeType="interactiveSeq">
                <p:stCondLst>
                  <p:cond evt="onClick" delay="0">
                    <p:tgtEl>
                      <p:spTgt spid="1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8" fill="hold">
                      <p:stCondLst>
                        <p:cond delay="0"/>
                      </p:stCondLst>
                      <p:childTnLst>
                        <p:par>
                          <p:cTn id="1999" fill="hold">
                            <p:stCondLst>
                              <p:cond delay="0"/>
                            </p:stCondLst>
                            <p:childTnLst>
                              <p:par>
                                <p:cTn id="20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1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1"/>
                  </p:tgtEl>
                </p:cond>
              </p:nextCondLst>
            </p:seq>
            <p:seq concurrent="1" nextAc="seek">
              <p:cTn id="2003" restart="whenNotActive" fill="hold" evtFilter="cancelBubble" nodeType="interactiveSeq">
                <p:stCondLst>
                  <p:cond evt="onClick" delay="0">
                    <p:tgtEl>
                      <p:spTgt spid="1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4" fill="hold">
                      <p:stCondLst>
                        <p:cond delay="0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8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2"/>
                  </p:tgtEl>
                </p:cond>
              </p:nextCondLst>
            </p:seq>
            <p:seq concurrent="1" nextAc="seek">
              <p:cTn id="2009" restart="whenNotActive" fill="hold" evtFilter="cancelBubble" nodeType="interactiveSeq">
                <p:stCondLst>
                  <p:cond evt="onClick" delay="0">
                    <p:tgtEl>
                      <p:spTgt spid="1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0" fill="hold">
                      <p:stCondLst>
                        <p:cond delay="0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3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4"/>
                  </p:tgtEl>
                </p:cond>
              </p:nextCondLst>
            </p:seq>
            <p:seq concurrent="1" nextAc="seek">
              <p:cTn id="2015" restart="whenNotActive" fill="hold" evtFilter="cancelBubble" nodeType="interactiveSeq">
                <p:stCondLst>
                  <p:cond evt="onClick" delay="0">
                    <p:tgtEl>
                      <p:spTgt spid="1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6" fill="hold">
                      <p:stCondLst>
                        <p:cond delay="0"/>
                      </p:stCondLst>
                      <p:childTnLst>
                        <p:par>
                          <p:cTn id="2017" fill="hold">
                            <p:stCondLst>
                              <p:cond delay="0"/>
                            </p:stCondLst>
                            <p:childTnLst>
                              <p:par>
                                <p:cTn id="20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0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3"/>
                  </p:tgtEl>
                </p:cond>
              </p:nextCondLst>
            </p:seq>
            <p:seq concurrent="1" nextAc="seek">
              <p:cTn id="2021" restart="whenNotActive" fill="hold" evtFilter="cancelBubble" nodeType="interactiveSeq">
                <p:stCondLst>
                  <p:cond evt="onClick" delay="0">
                    <p:tgtEl>
                      <p:spTgt spid="1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2" fill="hold">
                      <p:stCondLst>
                        <p:cond delay="0"/>
                      </p:stCondLst>
                      <p:childTnLst>
                        <p:par>
                          <p:cTn id="2023" fill="hold">
                            <p:stCondLst>
                              <p:cond delay="0"/>
                            </p:stCondLst>
                            <p:childTnLst>
                              <p:par>
                                <p:cTn id="20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5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5"/>
                  </p:tgtEl>
                </p:cond>
              </p:nextCondLst>
            </p:seq>
            <p:seq concurrent="1" nextAc="seek">
              <p:cTn id="2027" restart="whenNotActive" fill="hold" evtFilter="cancelBubble" nodeType="interactiveSeq">
                <p:stCondLst>
                  <p:cond evt="onClick" delay="0">
                    <p:tgtEl>
                      <p:spTgt spid="1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8" fill="hold">
                      <p:stCondLst>
                        <p:cond delay="0"/>
                      </p:stCondLst>
                      <p:childTnLst>
                        <p:par>
                          <p:cTn id="2029" fill="hold">
                            <p:stCondLst>
                              <p:cond delay="0"/>
                            </p:stCondLst>
                            <p:childTnLst>
                              <p:par>
                                <p:cTn id="20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2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6"/>
                  </p:tgtEl>
                </p:cond>
              </p:nextCondLst>
            </p:seq>
            <p:seq concurrent="1" nextAc="seek">
              <p:cTn id="2033" restart="whenNotActive" fill="hold" evtFilter="cancelBubble" nodeType="interactiveSeq">
                <p:stCondLst>
                  <p:cond evt="onClick" delay="0">
                    <p:tgtEl>
                      <p:spTgt spid="1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4" fill="hold">
                      <p:stCondLst>
                        <p:cond delay="0"/>
                      </p:stCondLst>
                      <p:childTnLst>
                        <p:par>
                          <p:cTn id="2035" fill="hold">
                            <p:stCondLst>
                              <p:cond delay="0"/>
                            </p:stCondLst>
                            <p:childTnLst>
                              <p:par>
                                <p:cTn id="20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7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8"/>
                  </p:tgtEl>
                </p:cond>
              </p:nextCondLst>
            </p:seq>
            <p:seq concurrent="1" nextAc="seek">
              <p:cTn id="2039" restart="whenNotActive" fill="hold" evtFilter="cancelBubble" nodeType="interactiveSeq">
                <p:stCondLst>
                  <p:cond evt="onClick" delay="0">
                    <p:tgtEl>
                      <p:spTgt spid="1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0" fill="hold">
                      <p:stCondLst>
                        <p:cond delay="0"/>
                      </p:stCondLst>
                      <p:childTnLst>
                        <p:par>
                          <p:cTn id="2041" fill="hold">
                            <p:stCondLst>
                              <p:cond delay="0"/>
                            </p:stCondLst>
                            <p:childTnLst>
                              <p:par>
                                <p:cTn id="20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4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"/>
                  </p:tgtEl>
                </p:cond>
              </p:nextCondLst>
            </p:seq>
            <p:seq concurrent="1" nextAc="seek">
              <p:cTn id="2045" restart="whenNotActive" fill="hold" evtFilter="cancelBubble" nodeType="interactiveSeq">
                <p:stCondLst>
                  <p:cond evt="onClick" delay="0">
                    <p:tgtEl>
                      <p:spTgt spid="1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6" fill="hold">
                      <p:stCondLst>
                        <p:cond delay="0"/>
                      </p:stCondLst>
                      <p:childTnLst>
                        <p:par>
                          <p:cTn id="2047" fill="hold">
                            <p:stCondLst>
                              <p:cond delay="0"/>
                            </p:stCondLst>
                            <p:childTnLst>
                              <p:par>
                                <p:cTn id="20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9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9"/>
                  </p:tgtEl>
                </p:cond>
              </p:nextCondLst>
            </p:seq>
            <p:seq concurrent="1" nextAc="seek">
              <p:cTn id="2051" restart="whenNotActive" fill="hold" evtFilter="cancelBubble" nodeType="interactiveSeq">
                <p:stCondLst>
                  <p:cond evt="onClick" delay="0">
                    <p:tgtEl>
                      <p:spTgt spid="1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2" fill="hold">
                      <p:stCondLst>
                        <p:cond delay="0"/>
                      </p:stCondLst>
                      <p:childTnLst>
                        <p:par>
                          <p:cTn id="2053" fill="hold">
                            <p:stCondLst>
                              <p:cond delay="0"/>
                            </p:stCondLst>
                            <p:childTnLst>
                              <p:par>
                                <p:cTn id="20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6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0"/>
                  </p:tgtEl>
                </p:cond>
              </p:nextCondLst>
            </p:seq>
            <p:seq concurrent="1" nextAc="seek">
              <p:cTn id="2057" restart="whenNotActive" fill="hold" evtFilter="cancelBubble" nodeType="interactiveSeq">
                <p:stCondLst>
                  <p:cond evt="onClick" delay="0">
                    <p:tgtEl>
                      <p:spTgt spid="1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8" fill="hold">
                      <p:stCondLst>
                        <p:cond delay="0"/>
                      </p:stCondLst>
                      <p:childTnLst>
                        <p:par>
                          <p:cTn id="2059" fill="hold">
                            <p:stCondLst>
                              <p:cond delay="0"/>
                            </p:stCondLst>
                            <p:childTnLst>
                              <p:par>
                                <p:cTn id="20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1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2"/>
                  </p:tgtEl>
                </p:cond>
              </p:nextCondLst>
            </p:seq>
            <p:seq concurrent="1" nextAc="seek">
              <p:cTn id="2063" restart="whenNotActive" fill="hold" evtFilter="cancelBubble" nodeType="interactiveSeq">
                <p:stCondLst>
                  <p:cond evt="onClick" delay="0">
                    <p:tgtEl>
                      <p:spTgt spid="1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4" fill="hold">
                      <p:stCondLst>
                        <p:cond delay="0"/>
                      </p:stCondLst>
                      <p:childTnLst>
                        <p:par>
                          <p:cTn id="2065" fill="hold">
                            <p:stCondLst>
                              <p:cond delay="0"/>
                            </p:stCondLst>
                            <p:childTnLst>
                              <p:par>
                                <p:cTn id="20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1"/>
                  </p:tgtEl>
                </p:cond>
              </p:nextCondLst>
            </p:seq>
            <p:seq concurrent="1" nextAc="seek">
              <p:cTn id="2069" restart="whenNotActive" fill="hold" evtFilter="cancelBubble" nodeType="interactiveSeq">
                <p:stCondLst>
                  <p:cond evt="onClick" delay="0">
                    <p:tgtEl>
                      <p:spTgt spid="1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0" fill="hold">
                      <p:stCondLst>
                        <p:cond delay="0"/>
                      </p:stCondLst>
                      <p:childTnLst>
                        <p:par>
                          <p:cTn id="2071" fill="hold">
                            <p:stCondLst>
                              <p:cond delay="0"/>
                            </p:stCondLst>
                            <p:childTnLst>
                              <p:par>
                                <p:cTn id="20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3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3"/>
                  </p:tgtEl>
                </p:cond>
              </p:nextCondLst>
            </p:seq>
            <p:seq concurrent="1" nextAc="seek">
              <p:cTn id="2075" restart="whenNotActive" fill="hold" evtFilter="cancelBubble" nodeType="interactiveSeq">
                <p:stCondLst>
                  <p:cond evt="onClick" delay="0">
                    <p:tgtEl>
                      <p:spTgt spid="1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6" fill="hold">
                      <p:stCondLst>
                        <p:cond delay="0"/>
                      </p:stCondLst>
                      <p:childTnLst>
                        <p:par>
                          <p:cTn id="2077" fill="hold">
                            <p:stCondLst>
                              <p:cond delay="0"/>
                            </p:stCondLst>
                            <p:childTnLst>
                              <p:par>
                                <p:cTn id="20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0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4"/>
                  </p:tgtEl>
                </p:cond>
              </p:nextCondLst>
            </p:seq>
            <p:seq concurrent="1" nextAc="seek">
              <p:cTn id="2081" restart="whenNotActive" fill="hold" evtFilter="cancelBubble" nodeType="interactiveSeq">
                <p:stCondLst>
                  <p:cond evt="onClick" delay="0">
                    <p:tgtEl>
                      <p:spTgt spid="1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2" fill="hold">
                      <p:stCondLst>
                        <p:cond delay="0"/>
                      </p:stCondLst>
                      <p:childTnLst>
                        <p:par>
                          <p:cTn id="2083" fill="hold">
                            <p:stCondLst>
                              <p:cond delay="0"/>
                            </p:stCondLst>
                            <p:childTnLst>
                              <p:par>
                                <p:cTn id="20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5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6"/>
                  </p:tgtEl>
                </p:cond>
              </p:nextCondLst>
            </p:seq>
            <p:seq concurrent="1" nextAc="seek">
              <p:cTn id="2087" restart="whenNotActive" fill="hold" evtFilter="cancelBubble" nodeType="interactiveSeq">
                <p:stCondLst>
                  <p:cond evt="onClick" delay="0">
                    <p:tgtEl>
                      <p:spTgt spid="1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8" fill="hold">
                      <p:stCondLst>
                        <p:cond delay="0"/>
                      </p:stCondLst>
                      <p:childTnLst>
                        <p:par>
                          <p:cTn id="2089" fill="hold">
                            <p:stCondLst>
                              <p:cond delay="0"/>
                            </p:stCondLst>
                            <p:childTnLst>
                              <p:par>
                                <p:cTn id="20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2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5"/>
                  </p:tgtEl>
                </p:cond>
              </p:nextCondLst>
            </p:seq>
            <p:seq concurrent="1" nextAc="seek">
              <p:cTn id="2093" restart="whenNotActive" fill="hold" evtFilter="cancelBubble" nodeType="interactiveSeq">
                <p:stCondLst>
                  <p:cond evt="onClick" delay="0">
                    <p:tgtEl>
                      <p:spTgt spid="1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4" fill="hold">
                      <p:stCondLst>
                        <p:cond delay="0"/>
                      </p:stCondLst>
                      <p:childTnLst>
                        <p:par>
                          <p:cTn id="2095" fill="hold">
                            <p:stCondLst>
                              <p:cond delay="0"/>
                            </p:stCondLst>
                            <p:childTnLst>
                              <p:par>
                                <p:cTn id="20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"/>
                  </p:tgtEl>
                </p:cond>
              </p:nextCondLst>
            </p:seq>
            <p:seq concurrent="1" nextAc="seek">
              <p:cTn id="2099" restart="whenNotActive" fill="hold" evtFilter="cancelBubble" nodeType="interactiveSeq">
                <p:stCondLst>
                  <p:cond evt="onClick" delay="0">
                    <p:tgtEl>
                      <p:spTgt spid="1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0" fill="hold">
                      <p:stCondLst>
                        <p:cond delay="0"/>
                      </p:stCondLst>
                      <p:childTnLst>
                        <p:par>
                          <p:cTn id="2101" fill="hold">
                            <p:stCondLst>
                              <p:cond delay="0"/>
                            </p:stCondLst>
                            <p:childTnLst>
                              <p:par>
                                <p:cTn id="2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8"/>
                  </p:tgtEl>
                </p:cond>
              </p:nextCondLst>
            </p:seq>
            <p:seq concurrent="1" nextAc="seek">
              <p:cTn id="2105" restart="whenNotActive" fill="hold" evtFilter="cancelBubble" nodeType="interactiveSeq">
                <p:stCondLst>
                  <p:cond evt="onClick" delay="0">
                    <p:tgtEl>
                      <p:spTgt spid="1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6" fill="hold">
                      <p:stCondLst>
                        <p:cond delay="0"/>
                      </p:stCondLst>
                      <p:childTnLst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0"/>
                  </p:tgtEl>
                </p:cond>
              </p:nextCondLst>
            </p:seq>
            <p:seq concurrent="1" nextAc="seek">
              <p:cTn id="2111" restart="whenNotActive" fill="hold" evtFilter="cancelBubble" nodeType="interactiveSeq">
                <p:stCondLst>
                  <p:cond evt="onClick" delay="0">
                    <p:tgtEl>
                      <p:spTgt spid="1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2" fill="hold">
                      <p:stCondLst>
                        <p:cond delay="0"/>
                      </p:stCondLst>
                      <p:childTnLst>
                        <p:par>
                          <p:cTn id="2113" fill="hold">
                            <p:stCondLst>
                              <p:cond delay="0"/>
                            </p:stCondLst>
                            <p:childTnLst>
                              <p:par>
                                <p:cTn id="2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6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9"/>
                  </p:tgtEl>
                </p:cond>
              </p:nextCondLst>
            </p:seq>
            <p:seq concurrent="1" nextAc="seek">
              <p:cTn id="2117" restart="whenNotActive" fill="hold" evtFilter="cancelBubble" nodeType="interactiveSeq">
                <p:stCondLst>
                  <p:cond evt="onClick" delay="0">
                    <p:tgtEl>
                      <p:spTgt spid="1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8" fill="hold">
                      <p:stCondLst>
                        <p:cond delay="0"/>
                      </p:stCondLst>
                      <p:childTnLst>
                        <p:par>
                          <p:cTn id="2119" fill="hold">
                            <p:stCondLst>
                              <p:cond delay="0"/>
                            </p:stCondLst>
                            <p:childTnLst>
                              <p:par>
                                <p:cTn id="2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1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1"/>
                  </p:tgtEl>
                </p:cond>
              </p:nextCondLst>
            </p:seq>
            <p:seq concurrent="1" nextAc="seek">
              <p:cTn id="2123" restart="whenNotActive" fill="hold" evtFilter="cancelBubble" nodeType="interactiveSeq">
                <p:stCondLst>
                  <p:cond evt="onClick" delay="0">
                    <p:tgtEl>
                      <p:spTgt spid="1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4" fill="hold">
                      <p:stCondLst>
                        <p:cond delay="0"/>
                      </p:stCondLst>
                      <p:childTnLst>
                        <p:par>
                          <p:cTn id="2125" fill="hold">
                            <p:stCondLst>
                              <p:cond delay="0"/>
                            </p:stCondLst>
                            <p:childTnLst>
                              <p:par>
                                <p:cTn id="2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8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9" fill="hold">
                            <p:stCondLst>
                              <p:cond delay="500"/>
                            </p:stCondLst>
                            <p:childTnLst>
                              <p:par>
                                <p:cTn id="213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278 C 0.00572 -0.00463 0.01015 -0.00602 0.01627 -0.00672 C 0.02447 -0.01227 0.03007 -0.0088 0.04049 -0.00811 C 0.04778 0.00069 0.05143 0.00439 0.06028 0.00625 C 0.06575 0.01597 0.08059 0.02314 0.08828 0.02453 C 0.09635 0.02407 0.10442 0.02407 0.1125 0.02338 C 0.11653 0.02291 0.12005 0.01365 0.12434 0.01157 C 0.12682 0.00717 0.12955 0.00301 0.13242 -0.00024 C 0.13502 -0.00718 0.1388 -0.01644 0.1427 -0.02107 C 0.14843 -0.03681 0.15546 -0.03889 0.16471 -0.04468 C 0.16744 -0.04399 0.17031 -0.04422 0.17278 -0.04213 C 0.17552 -0.03959 0.17773 -0.03496 0.18085 -0.03287 C 0.18437 -0.02709 0.1802 -0.03334 0.18463 -0.02894 C 0.18841 -0.02524 0.1914 -0.01968 0.19557 -0.01713 C 0.20169 -0.00718 0.19257 -0.02292 0.19778 -0.01065 C 0.19882 -0.00811 0.20026 -0.00625 0.20156 -0.00417 C 0.20286 -0.00209 0.20351 0.00115 0.20442 0.0037 C 0.20599 0.00787 0.21237 0.01342 0.21406 0.01666 C 0.21679 0.02176 0.2194 0.02754 0.22278 0.03125 C 0.22434 0.03287 0.2263 0.03287 0.22799 0.03379 C 0.22955 0.03472 0.23085 0.03703 0.23242 0.03773 C 0.23528 0.03912 0.23841 0.03912 0.24127 0.04027 C 0.25169 0.03888 0.26002 0.03449 0.26992 0.02986 C 0.27265 0.02662 0.27565 0.025 0.27877 0.02338 C 0.28112 0.02013 0.28229 0.01921 0.28307 0.01412 C 0.28281 0.01203 0.28294 0.00972 0.28242 0.00763 C 0.28072 0.00046 0.28085 0.00787 0.28085 0.0037 " pathEditMode="relative" rAng="0" ptsTypes="ffffffffffffffffffffffffffA">
                                      <p:cBhvr>
                                        <p:cTn id="2131" dur="2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2"/>
                  </p:tgtEl>
                </p:cond>
              </p:nextCondLst>
            </p:seq>
            <p:seq concurrent="1" nextAc="seek">
              <p:cTn id="2132" restart="whenNotActive" fill="hold" evtFilter="cancelBubble" nodeType="interactiveSeq">
                <p:stCondLst>
                  <p:cond evt="onClick" delay="0">
                    <p:tgtEl>
                      <p:spTgt spid="1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3" fill="hold">
                      <p:stCondLst>
                        <p:cond delay="0"/>
                      </p:stCondLst>
                      <p:childTnLst>
                        <p:par>
                          <p:cTn id="2134" fill="hold">
                            <p:stCondLst>
                              <p:cond delay="0"/>
                            </p:stCondLst>
                            <p:childTnLst>
                              <p:par>
                                <p:cTn id="2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6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4"/>
                  </p:tgtEl>
                </p:cond>
              </p:nextCondLst>
            </p:seq>
            <p:seq concurrent="1" nextAc="seek">
              <p:cTn id="2138" restart="whenNotActive" fill="hold" evtFilter="cancelBubble" nodeType="interactiveSeq">
                <p:stCondLst>
                  <p:cond evt="onClick" delay="0">
                    <p:tgtEl>
                      <p:spTgt spid="1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9" fill="hold">
                      <p:stCondLst>
                        <p:cond delay="0"/>
                      </p:stCondLst>
                      <p:childTnLst>
                        <p:par>
                          <p:cTn id="2140" fill="hold">
                            <p:stCondLst>
                              <p:cond delay="0"/>
                            </p:stCondLst>
                            <p:childTnLst>
                              <p:par>
                                <p:cTn id="2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3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4" fill="hold">
                            <p:stCondLst>
                              <p:cond delay="500"/>
                            </p:stCondLst>
                            <p:childTnLst>
                              <p:par>
                                <p:cTn id="21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046 C 0.00508 -0.00255 0.003 -0.0007 0.00638 -0.00463 C 0.01081 -0.00394 0.01654 -0.00463 0.02083 -0.00093 C 0.02305 0.00092 0.02734 0.00439 0.02734 0.00463 C 0.02943 0.0081 0.03086 0.01041 0.03372 0.01226 C 0.03581 0.01574 0.03893 0.01828 0.04167 0.01967 C 0.0457 0.02453 0.04805 0.02615 0.05247 0.02893 C 0.06003 0.02777 0.0655 0.02546 0.07253 0.02106 C 0.07435 0.01805 0.07904 0.01597 0.07904 0.0162 C 0.08164 0.01157 0.08711 0.00625 0.09063 0.00439 C 0.09297 0.00162 0.09662 -0.00186 0.09857 -0.00579 C 0.10156 -0.0125 0.10391 -0.02084 0.10781 -0.02524 C 0.1112 -0.03449 0.1181 -0.03658 0.1237 -0.03936 C 0.12878 -0.03912 0.13372 -0.03912 0.1388 -0.03843 C 0.14193 -0.03797 0.1405 -0.03658 0.14245 -0.03311 C 0.14297 -0.03195 0.14453 -0.03056 0.14453 -0.03033 C 0.14974 -0.02037 0.15039 -0.02014 0.15755 -0.01644 C 0.16029 -0.0088 0.16354 -0.00301 0.16758 0.00162 C 0.16927 0.0037 0.16901 0.00578 0.17044 0.00833 C 0.17214 0.01134 0.17396 0.01273 0.17552 0.01597 C 0.17604 0.01713 0.17656 0.01828 0.17695 0.01967 C 0.17734 0.02083 0.17721 0.02245 0.17773 0.02361 C 0.18047 0.03032 0.18203 0.03055 0.18555 0.03426 C 0.18711 0.03541 0.18997 0.03912 0.18997 0.03935 C 0.19323 0.04838 0.20013 0.04861 0.20573 0.04953 C 0.21068 0.05277 0.21589 0.05092 0.22083 0.04838 C 0.22162 0.04745 0.22227 0.04629 0.22305 0.0456 C 0.2237 0.0449 0.22461 0.04513 0.22526 0.04444 C 0.2276 0.04166 0.22839 0.03541 0.23099 0.03287 C 0.23646 0.02708 0.24141 0.01921 0.24753 0.01597 C 0.25195 0.00717 0.26797 0.00439 0.27422 0.00439 " pathEditMode="relative" rAng="0" ptsTypes="ffffffffffffffffffffffffffffffA">
                                      <p:cBhvr>
                                        <p:cTn id="2146" dur="2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3"/>
                  </p:tgtEl>
                </p:cond>
              </p:nextCondLst>
            </p:seq>
            <p:seq concurrent="1" nextAc="seek">
              <p:cTn id="2147" restart="whenNotActive" fill="hold" evtFilter="cancelBubble" nodeType="interactiveSeq">
                <p:stCondLst>
                  <p:cond evt="onClick" delay="0">
                    <p:tgtEl>
                      <p:spTgt spid="1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8" fill="hold">
                      <p:stCondLst>
                        <p:cond delay="0"/>
                      </p:stCondLst>
                      <p:childTnLst>
                        <p:par>
                          <p:cTn id="2149" fill="hold">
                            <p:stCondLst>
                              <p:cond delay="0"/>
                            </p:stCondLst>
                            <p:childTnLst>
                              <p:par>
                                <p:cTn id="2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5"/>
                  </p:tgtEl>
                </p:cond>
              </p:nextCondLst>
            </p:seq>
            <p:seq concurrent="1" nextAc="seek">
              <p:cTn id="2153" restart="whenNotActive" fill="hold" evtFilter="cancelBubble" nodeType="interactiveSeq">
                <p:stCondLst>
                  <p:cond evt="onClick" delay="0">
                    <p:tgtEl>
                      <p:spTgt spid="1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4" fill="hold">
                      <p:stCondLst>
                        <p:cond delay="0"/>
                      </p:stCondLst>
                      <p:childTnLst>
                        <p:par>
                          <p:cTn id="2155" fill="hold">
                            <p:stCondLst>
                              <p:cond delay="0"/>
                            </p:stCondLst>
                            <p:childTnLst>
                              <p:par>
                                <p:cTn id="2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6"/>
                  </p:tgtEl>
                </p:cond>
              </p:nextCondLst>
            </p:seq>
            <p:seq concurrent="1" nextAc="seek">
              <p:cTn id="2159" restart="whenNotActive" fill="hold" evtFilter="cancelBubble" nodeType="interactiveSeq">
                <p:stCondLst>
                  <p:cond evt="onClick" delay="0">
                    <p:tgtEl>
                      <p:spTgt spid="1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0" fill="hold">
                      <p:stCondLst>
                        <p:cond delay="0"/>
                      </p:stCondLst>
                      <p:childTnLst>
                        <p:par>
                          <p:cTn id="2161" fill="hold">
                            <p:stCondLst>
                              <p:cond delay="0"/>
                            </p:stCondLst>
                            <p:childTnLst>
                              <p:par>
                                <p:cTn id="2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3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"/>
                  </p:tgtEl>
                </p:cond>
              </p:nextCondLst>
            </p:seq>
            <p:seq concurrent="1" nextAc="seek">
              <p:cTn id="2165" restart="whenNotActive" fill="hold" evtFilter="cancelBubble" nodeType="interactiveSeq">
                <p:stCondLst>
                  <p:cond evt="onClick" delay="0">
                    <p:tgtEl>
                      <p:spTgt spid="1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6" fill="hold">
                      <p:stCondLst>
                        <p:cond delay="0"/>
                      </p:stCondLst>
                      <p:childTnLst>
                        <p:par>
                          <p:cTn id="2167" fill="hold">
                            <p:stCondLst>
                              <p:cond delay="0"/>
                            </p:stCondLst>
                            <p:childTnLst>
                              <p:par>
                                <p:cTn id="2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0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7"/>
                  </p:tgtEl>
                </p:cond>
              </p:nextCondLst>
            </p:seq>
            <p:seq concurrent="1" nextAc="seek">
              <p:cTn id="2171" restart="whenNotActive" fill="hold" evtFilter="cancelBubble" nodeType="interactiveSeq">
                <p:stCondLst>
                  <p:cond evt="onClick" delay="0">
                    <p:tgtEl>
                      <p:spTgt spid="1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2" fill="hold">
                      <p:stCondLst>
                        <p:cond delay="0"/>
                      </p:stCondLst>
                      <p:childTnLst>
                        <p:par>
                          <p:cTn id="2173" fill="hold">
                            <p:stCondLst>
                              <p:cond delay="0"/>
                            </p:stCondLst>
                            <p:childTnLst>
                              <p:par>
                                <p:cTn id="2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5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"/>
                  </p:tgtEl>
                </p:cond>
              </p:nextCondLst>
            </p:seq>
            <p:seq concurrent="1" nextAc="seek">
              <p:cTn id="2177" restart="whenNotActive" fill="hold" evtFilter="cancelBubble" nodeType="interactiveSeq">
                <p:stCondLst>
                  <p:cond evt="onClick" delay="0">
                    <p:tgtEl>
                      <p:spTgt spid="1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8" fill="hold">
                      <p:stCondLst>
                        <p:cond delay="0"/>
                      </p:stCondLst>
                      <p:childTnLst>
                        <p:par>
                          <p:cTn id="2179" fill="hold">
                            <p:stCondLst>
                              <p:cond delay="0"/>
                            </p:stCondLst>
                            <p:childTnLst>
                              <p:par>
                                <p:cTn id="2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2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0"/>
                  </p:tgtEl>
                </p:cond>
              </p:nextCondLst>
            </p:seq>
            <p:seq concurrent="1" nextAc="seek">
              <p:cTn id="2183" restart="whenNotActive" fill="hold" evtFilter="cancelBubble" nodeType="interactiveSeq">
                <p:stCondLst>
                  <p:cond evt="onClick" delay="0">
                    <p:tgtEl>
                      <p:spTgt spid="1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4" fill="hold">
                      <p:stCondLst>
                        <p:cond delay="0"/>
                      </p:stCondLst>
                      <p:childTnLst>
                        <p:par>
                          <p:cTn id="2185" fill="hold">
                            <p:stCondLst>
                              <p:cond delay="0"/>
                            </p:stCondLst>
                            <p:childTnLst>
                              <p:par>
                                <p:cTn id="2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2"/>
                  </p:tgtEl>
                </p:cond>
              </p:nextCondLst>
            </p:seq>
            <p:seq concurrent="1" nextAc="seek">
              <p:cTn id="2189" restart="whenNotActive" fill="hold" evtFilter="cancelBubble" nodeType="interactiveSeq">
                <p:stCondLst>
                  <p:cond evt="onClick" delay="0">
                    <p:tgtEl>
                      <p:spTgt spid="1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0" fill="hold">
                      <p:stCondLst>
                        <p:cond delay="0"/>
                      </p:stCondLst>
                      <p:childTnLst>
                        <p:par>
                          <p:cTn id="2191" fill="hold">
                            <p:stCondLst>
                              <p:cond delay="0"/>
                            </p:stCondLst>
                            <p:childTnLst>
                              <p:par>
                                <p:cTn id="2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4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1"/>
                  </p:tgtEl>
                </p:cond>
              </p:nextCondLst>
            </p:seq>
            <p:seq concurrent="1" nextAc="seek">
              <p:cTn id="2195" restart="whenNotActive" fill="hold" evtFilter="cancelBubble" nodeType="interactiveSeq">
                <p:stCondLst>
                  <p:cond evt="onClick" delay="0">
                    <p:tgtEl>
                      <p:spTgt spid="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6" fill="hold">
                      <p:stCondLst>
                        <p:cond delay="0"/>
                      </p:stCondLst>
                      <p:childTnLst>
                        <p:par>
                          <p:cTn id="2197" fill="hold">
                            <p:stCondLst>
                              <p:cond delay="0"/>
                            </p:stCondLst>
                            <p:childTnLst>
                              <p:par>
                                <p:cTn id="2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3"/>
                  </p:tgtEl>
                </p:cond>
              </p:nextCondLst>
            </p:seq>
            <p:seq concurrent="1" nextAc="seek">
              <p:cTn id="2201" restart="whenNotActive" fill="hold" evtFilter="cancelBubble" nodeType="interactiveSeq">
                <p:stCondLst>
                  <p:cond evt="onClick" delay="0">
                    <p:tgtEl>
                      <p:spTgt spid="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2" fill="hold">
                      <p:stCondLst>
                        <p:cond delay="0"/>
                      </p:stCondLst>
                      <p:childTnLst>
                        <p:par>
                          <p:cTn id="2203" fill="hold">
                            <p:stCondLst>
                              <p:cond delay="0"/>
                            </p:stCondLst>
                            <p:childTnLst>
                              <p:par>
                                <p:cTn id="2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6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4"/>
                  </p:tgtEl>
                </p:cond>
              </p:nextCondLst>
            </p:seq>
            <p:seq concurrent="1" nextAc="seek">
              <p:cTn id="2207" restart="whenNotActive" fill="hold" evtFilter="cancelBubble" nodeType="interactiveSeq">
                <p:stCondLst>
                  <p:cond evt="onClick" delay="0">
                    <p:tgtEl>
                      <p:spTgt spid="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8" fill="hold">
                      <p:stCondLst>
                        <p:cond delay="0"/>
                      </p:stCondLst>
                      <p:childTnLst>
                        <p:par>
                          <p:cTn id="2209" fill="hold">
                            <p:stCondLst>
                              <p:cond delay="0"/>
                            </p:stCondLst>
                            <p:childTnLst>
                              <p:par>
                                <p:cTn id="2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6"/>
                  </p:tgtEl>
                </p:cond>
              </p:nextCondLst>
            </p:seq>
            <p:seq concurrent="1" nextAc="seek">
              <p:cTn id="2213" restart="whenNotActive" fill="hold" evtFilter="cancelBubble" nodeType="interactiveSeq">
                <p:stCondLst>
                  <p:cond evt="onClick" delay="0">
                    <p:tgtEl>
                      <p:spTgt spid="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4" fill="hold">
                      <p:stCondLst>
                        <p:cond delay="0"/>
                      </p:stCondLst>
                      <p:childTnLst>
                        <p:par>
                          <p:cTn id="2215" fill="hold">
                            <p:stCondLst>
                              <p:cond delay="0"/>
                            </p:stCondLst>
                            <p:childTnLst>
                              <p:par>
                                <p:cTn id="2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8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5"/>
                  </p:tgtEl>
                </p:cond>
              </p:nextCondLst>
            </p:seq>
            <p:seq concurrent="1" nextAc="seek">
              <p:cTn id="2219" restart="whenNotActive" fill="hold" evtFilter="cancelBubble" nodeType="interactiveSeq">
                <p:stCondLst>
                  <p:cond evt="onClick" delay="0">
                    <p:tgtEl>
                      <p:spTgt spid="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0" fill="hold">
                      <p:stCondLst>
                        <p:cond delay="0"/>
                      </p:stCondLst>
                      <p:childTnLst>
                        <p:par>
                          <p:cTn id="2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3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7"/>
                  </p:tgtEl>
                </p:cond>
              </p:nextCondLst>
            </p:seq>
            <p:seq concurrent="1" nextAc="seek">
              <p:cTn id="2225" restart="whenNotActive" fill="hold" evtFilter="cancelBubble" nodeType="interactiveSeq">
                <p:stCondLst>
                  <p:cond evt="onClick" delay="0">
                    <p:tgtEl>
                      <p:spTgt spid="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6" fill="hold">
                      <p:stCondLst>
                        <p:cond delay="0"/>
                      </p:stCondLst>
                      <p:childTnLst>
                        <p:par>
                          <p:cTn id="2227" fill="hold">
                            <p:stCondLst>
                              <p:cond delay="0"/>
                            </p:stCondLst>
                            <p:childTnLst>
                              <p:par>
                                <p:cTn id="2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0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"/>
                  </p:tgtEl>
                </p:cond>
              </p:nextCondLst>
            </p:seq>
            <p:seq concurrent="1" nextAc="seek">
              <p:cTn id="2231" restart="whenNotActive" fill="hold" evtFilter="cancelBubble" nodeType="interactiveSeq">
                <p:stCondLst>
                  <p:cond evt="onClick" delay="0">
                    <p:tgtEl>
                      <p:spTgt spid="1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2" fill="hold">
                      <p:stCondLst>
                        <p:cond delay="0"/>
                      </p:stCondLst>
                      <p:childTnLst>
                        <p:par>
                          <p:cTn id="2233" fill="hold">
                            <p:stCondLst>
                              <p:cond delay="0"/>
                            </p:stCondLst>
                            <p:childTnLst>
                              <p:par>
                                <p:cTn id="2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5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0"/>
                  </p:tgtEl>
                </p:cond>
              </p:nextCondLst>
            </p:seq>
            <p:seq concurrent="1" nextAc="seek">
              <p:cTn id="2237" restart="whenNotActive" fill="hold" evtFilter="cancelBubble" nodeType="interactiveSeq">
                <p:stCondLst>
                  <p:cond evt="onClick" delay="0">
                    <p:tgtEl>
                      <p:spTgt spid="1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8" fill="hold">
                      <p:stCondLst>
                        <p:cond delay="0"/>
                      </p:stCondLst>
                      <p:childTnLst>
                        <p:par>
                          <p:cTn id="2239" fill="hold">
                            <p:stCondLst>
                              <p:cond delay="0"/>
                            </p:stCondLst>
                            <p:childTnLst>
                              <p:par>
                                <p:cTn id="2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2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"/>
                  </p:tgtEl>
                </p:cond>
              </p:nextCondLst>
            </p:seq>
            <p:seq concurrent="1" nextAc="seek">
              <p:cTn id="2243" restart="whenNotActive" fill="hold" evtFilter="cancelBubble" nodeType="interactiveSeq">
                <p:stCondLst>
                  <p:cond evt="onClick" delay="0">
                    <p:tgtEl>
                      <p:spTgt spid="1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4" fill="hold">
                      <p:stCondLst>
                        <p:cond delay="0"/>
                      </p:stCondLst>
                      <p:childTnLst>
                        <p:par>
                          <p:cTn id="2245" fill="hold">
                            <p:stCondLst>
                              <p:cond delay="0"/>
                            </p:stCondLst>
                            <p:childTnLst>
                              <p:par>
                                <p:cTn id="2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7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1"/>
                  </p:tgtEl>
                </p:cond>
              </p:nextCondLst>
            </p:seq>
            <p:seq concurrent="1" nextAc="seek">
              <p:cTn id="2249" restart="whenNotActive" fill="hold" evtFilter="cancelBubble" nodeType="interactiveSeq">
                <p:stCondLst>
                  <p:cond evt="onClick" delay="0">
                    <p:tgtEl>
                      <p:spTgt spid="1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0" fill="hold">
                      <p:stCondLst>
                        <p:cond delay="0"/>
                      </p:stCondLst>
                      <p:childTnLst>
                        <p:par>
                          <p:cTn id="2251" fill="hold">
                            <p:stCondLst>
                              <p:cond delay="0"/>
                            </p:stCondLst>
                            <p:childTnLst>
                              <p:par>
                                <p:cTn id="2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4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2"/>
                  </p:tgtEl>
                </p:cond>
              </p:nextCondLst>
            </p:seq>
            <p:seq concurrent="1" nextAc="seek">
              <p:cTn id="2255" restart="whenNotActive" fill="hold" evtFilter="cancelBubble" nodeType="interactiveSeq">
                <p:stCondLst>
                  <p:cond evt="onClick" delay="0">
                    <p:tgtEl>
                      <p:spTgt spid="1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6" fill="hold">
                      <p:stCondLst>
                        <p:cond delay="0"/>
                      </p:stCondLst>
                      <p:childTnLst>
                        <p:par>
                          <p:cTn id="2257" fill="hold">
                            <p:stCondLst>
                              <p:cond delay="0"/>
                            </p:stCondLst>
                            <p:childTnLst>
                              <p:par>
                                <p:cTn id="2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9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4"/>
                  </p:tgtEl>
                </p:cond>
              </p:nextCondLst>
            </p:seq>
            <p:seq concurrent="1" nextAc="seek">
              <p:cTn id="2261" restart="whenNotActive" fill="hold" evtFilter="cancelBubble" nodeType="interactiveSeq">
                <p:stCondLst>
                  <p:cond evt="onClick" delay="0">
                    <p:tgtEl>
                      <p:spTgt spid="1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2" fill="hold">
                      <p:stCondLst>
                        <p:cond delay="0"/>
                      </p:stCondLst>
                      <p:childTnLst>
                        <p:par>
                          <p:cTn id="2263" fill="hold">
                            <p:stCondLst>
                              <p:cond delay="0"/>
                            </p:stCondLst>
                            <p:childTnLst>
                              <p:par>
                                <p:cTn id="2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6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3"/>
                  </p:tgtEl>
                </p:cond>
              </p:nextCondLst>
            </p:seq>
            <p:seq concurrent="1" nextAc="seek">
              <p:cTn id="2267" restart="whenNotActive" fill="hold" evtFilter="cancelBubble" nodeType="interactiveSeq">
                <p:stCondLst>
                  <p:cond evt="onClick" delay="0">
                    <p:tgtEl>
                      <p:spTgt spid="1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8" fill="hold">
                      <p:stCondLst>
                        <p:cond delay="0"/>
                      </p:stCondLst>
                      <p:childTnLst>
                        <p:par>
                          <p:cTn id="2269" fill="hold">
                            <p:stCondLst>
                              <p:cond delay="0"/>
                            </p:stCondLst>
                            <p:childTnLst>
                              <p:par>
                                <p:cTn id="2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5"/>
                  </p:tgtEl>
                </p:cond>
              </p:nextCondLst>
            </p:seq>
            <p:seq concurrent="1" nextAc="seek">
              <p:cTn id="2273" restart="whenNotActive" fill="hold" evtFilter="cancelBubble" nodeType="interactiveSeq">
                <p:stCondLst>
                  <p:cond evt="onClick" delay="0">
                    <p:tgtEl>
                      <p:spTgt spid="1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4" fill="hold">
                      <p:stCondLst>
                        <p:cond delay="0"/>
                      </p:stCondLst>
                      <p:childTnLst>
                        <p:par>
                          <p:cTn id="2275" fill="hold">
                            <p:stCondLst>
                              <p:cond delay="0"/>
                            </p:stCondLst>
                            <p:childTnLst>
                              <p:par>
                                <p:cTn id="2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6"/>
                  </p:tgtEl>
                </p:cond>
              </p:nextCondLst>
            </p:seq>
            <p:seq concurrent="1" nextAc="seek">
              <p:cTn id="2279" restart="whenNotActive" fill="hold" evtFilter="cancelBubble" nodeType="interactiveSeq">
                <p:stCondLst>
                  <p:cond evt="onClick" delay="0">
                    <p:tgtEl>
                      <p:spTgt spid="1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0" fill="hold">
                      <p:stCondLst>
                        <p:cond delay="0"/>
                      </p:stCondLst>
                      <p:childTnLst>
                        <p:par>
                          <p:cTn id="2281" fill="hold">
                            <p:stCondLst>
                              <p:cond delay="0"/>
                            </p:stCondLst>
                            <p:childTnLst>
                              <p:par>
                                <p:cTn id="2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3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"/>
                  </p:tgtEl>
                </p:cond>
              </p:nextCondLst>
            </p:seq>
            <p:seq concurrent="1" nextAc="seek">
              <p:cTn id="2285" restart="whenNotActive" fill="hold" evtFilter="cancelBubble" nodeType="interactiveSeq">
                <p:stCondLst>
                  <p:cond evt="onClick" delay="0">
                    <p:tgtEl>
                      <p:spTgt spid="1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6" fill="hold">
                      <p:stCondLst>
                        <p:cond delay="0"/>
                      </p:stCondLst>
                      <p:childTnLst>
                        <p:par>
                          <p:cTn id="2287" fill="hold">
                            <p:stCondLst>
                              <p:cond delay="0"/>
                            </p:stCondLst>
                            <p:childTnLst>
                              <p:par>
                                <p:cTn id="2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0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7"/>
                  </p:tgtEl>
                </p:cond>
              </p:nextCondLst>
            </p:seq>
            <p:seq concurrent="1" nextAc="seek">
              <p:cTn id="2291" restart="whenNotActive" fill="hold" evtFilter="cancelBubble" nodeType="interactiveSeq">
                <p:stCondLst>
                  <p:cond evt="onClick" delay="0">
                    <p:tgtEl>
                      <p:spTgt spid="1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2" fill="hold">
                      <p:stCondLst>
                        <p:cond delay="0"/>
                      </p:stCondLst>
                      <p:childTnLst>
                        <p:par>
                          <p:cTn id="2293" fill="hold">
                            <p:stCondLst>
                              <p:cond delay="0"/>
                            </p:stCondLst>
                            <p:childTnLst>
                              <p:par>
                                <p:cTn id="2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5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9"/>
                  </p:tgtEl>
                </p:cond>
              </p:nextCondLst>
            </p:seq>
            <p:seq concurrent="1" nextAc="seek">
              <p:cTn id="2297" restart="whenNotActive" fill="hold" evtFilter="cancelBubble" nodeType="interactiveSeq">
                <p:stCondLst>
                  <p:cond evt="onClick" delay="0">
                    <p:tgtEl>
                      <p:spTgt spid="1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8" fill="hold">
                      <p:stCondLst>
                        <p:cond delay="0"/>
                      </p:stCondLst>
                      <p:childTnLst>
                        <p:par>
                          <p:cTn id="2299" fill="hold">
                            <p:stCondLst>
                              <p:cond delay="0"/>
                            </p:stCondLst>
                            <p:childTnLst>
                              <p:par>
                                <p:cTn id="2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2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0"/>
                  </p:tgtEl>
                </p:cond>
              </p:nextCondLst>
            </p:seq>
            <p:seq concurrent="1" nextAc="seek">
              <p:cTn id="2303" restart="whenNotActive" fill="hold" evtFilter="cancelBubble" nodeType="interactiveSeq">
                <p:stCondLst>
                  <p:cond evt="onClick" delay="0">
                    <p:tgtEl>
                      <p:spTgt spid="1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4" fill="hold">
                      <p:stCondLst>
                        <p:cond delay="0"/>
                      </p:stCondLst>
                      <p:childTnLst>
                        <p:par>
                          <p:cTn id="2305" fill="hold">
                            <p:stCondLst>
                              <p:cond delay="0"/>
                            </p:stCondLst>
                            <p:childTnLst>
                              <p:par>
                                <p:cTn id="2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7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2"/>
                  </p:tgtEl>
                </p:cond>
              </p:nextCondLst>
            </p:seq>
            <p:seq concurrent="1" nextAc="seek">
              <p:cTn id="2309" restart="whenNotActive" fill="hold" evtFilter="cancelBubble" nodeType="interactiveSeq">
                <p:stCondLst>
                  <p:cond evt="onClick" delay="0">
                    <p:tgtEl>
                      <p:spTgt spid="1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0" fill="hold">
                      <p:stCondLst>
                        <p:cond delay="0"/>
                      </p:stCondLst>
                      <p:childTnLst>
                        <p:par>
                          <p:cTn id="2311" fill="hold">
                            <p:stCondLst>
                              <p:cond delay="0"/>
                            </p:stCondLst>
                            <p:childTnLst>
                              <p:par>
                                <p:cTn id="2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4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1"/>
                  </p:tgtEl>
                </p:cond>
              </p:nextCondLst>
            </p:seq>
            <p:seq concurrent="1" nextAc="seek">
              <p:cTn id="2315" restart="whenNotActive" fill="hold" evtFilter="cancelBubble" nodeType="interactiveSeq">
                <p:stCondLst>
                  <p:cond evt="onClick" delay="0">
                    <p:tgtEl>
                      <p:spTgt spid="1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6" fill="hold">
                      <p:stCondLst>
                        <p:cond delay="0"/>
                      </p:stCondLst>
                      <p:childTnLst>
                        <p:par>
                          <p:cTn id="2317" fill="hold">
                            <p:stCondLst>
                              <p:cond delay="0"/>
                            </p:stCondLst>
                            <p:childTnLst>
                              <p:par>
                                <p:cTn id="23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3"/>
                  </p:tgtEl>
                </p:cond>
              </p:nextCondLst>
            </p:seq>
            <p:seq concurrent="1" nextAc="seek">
              <p:cTn id="2321" restart="whenNotActive" fill="hold" evtFilter="cancelBubble" nodeType="interactiveSeq">
                <p:stCondLst>
                  <p:cond evt="onClick" delay="0">
                    <p:tgtEl>
                      <p:spTgt spid="1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2" fill="hold">
                      <p:stCondLst>
                        <p:cond delay="0"/>
                      </p:stCondLst>
                      <p:childTnLst>
                        <p:par>
                          <p:cTn id="2323" fill="hold">
                            <p:stCondLst>
                              <p:cond delay="0"/>
                            </p:stCondLst>
                            <p:childTnLst>
                              <p:par>
                                <p:cTn id="2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6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4"/>
                  </p:tgtEl>
                </p:cond>
              </p:nextCondLst>
            </p:seq>
            <p:seq concurrent="1" nextAc="seek">
              <p:cTn id="2327" restart="whenNotActive" fill="hold" evtFilter="cancelBubble" nodeType="interactiveSeq">
                <p:stCondLst>
                  <p:cond evt="onClick" delay="0">
                    <p:tgtEl>
                      <p:spTgt spid="1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8" fill="hold">
                      <p:stCondLst>
                        <p:cond delay="0"/>
                      </p:stCondLst>
                      <p:childTnLst>
                        <p:par>
                          <p:cTn id="2329" fill="hold">
                            <p:stCondLst>
                              <p:cond delay="0"/>
                            </p:stCondLst>
                            <p:childTnLst>
                              <p:par>
                                <p:cTn id="2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1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6"/>
                  </p:tgtEl>
                </p:cond>
              </p:nextCondLst>
            </p:seq>
            <p:seq concurrent="1" nextAc="seek">
              <p:cTn id="2333" restart="whenNotActive" fill="hold" evtFilter="cancelBubble" nodeType="interactiveSeq">
                <p:stCondLst>
                  <p:cond evt="onClick" delay="0">
                    <p:tgtEl>
                      <p:spTgt spid="1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4" fill="hold">
                      <p:stCondLst>
                        <p:cond delay="0"/>
                      </p:stCondLst>
                      <p:childTnLst>
                        <p:par>
                          <p:cTn id="2335" fill="hold">
                            <p:stCondLst>
                              <p:cond delay="0"/>
                            </p:stCondLst>
                            <p:childTnLst>
                              <p:par>
                                <p:cTn id="2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8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5"/>
                  </p:tgtEl>
                </p:cond>
              </p:nextCondLst>
            </p:seq>
            <p:seq concurrent="1" nextAc="seek">
              <p:cTn id="2339" restart="whenNotActive" fill="hold" evtFilter="cancelBubble" nodeType="interactiveSeq">
                <p:stCondLst>
                  <p:cond evt="onClick" delay="0">
                    <p:tgtEl>
                      <p:spTgt spid="1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0" fill="hold">
                      <p:stCondLst>
                        <p:cond delay="0"/>
                      </p:stCondLst>
                      <p:childTnLst>
                        <p:par>
                          <p:cTn id="2341" fill="hold">
                            <p:stCondLst>
                              <p:cond delay="0"/>
                            </p:stCondLst>
                            <p:childTnLst>
                              <p:par>
                                <p:cTn id="23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3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7"/>
                  </p:tgtEl>
                </p:cond>
              </p:nextCondLst>
            </p:seq>
            <p:seq concurrent="1" nextAc="seek">
              <p:cTn id="2345" restart="whenNotActive" fill="hold" evtFilter="cancelBubble" nodeType="interactiveSeq">
                <p:stCondLst>
                  <p:cond evt="onClick" delay="0">
                    <p:tgtEl>
                      <p:spTgt spid="1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6" fill="hold">
                      <p:stCondLst>
                        <p:cond delay="0"/>
                      </p:stCondLst>
                      <p:childTnLst>
                        <p:par>
                          <p:cTn id="2347" fill="hold">
                            <p:stCondLst>
                              <p:cond delay="0"/>
                            </p:stCondLst>
                            <p:childTnLst>
                              <p:par>
                                <p:cTn id="2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0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1" fill="hold">
                            <p:stCondLst>
                              <p:cond delay="500"/>
                            </p:stCondLst>
                            <p:childTnLst>
                              <p:par>
                                <p:cTn id="235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26 0.00139 0.00013 0.00301 0.00066 0.00394 C 0.00118 0.00487 0.00222 0.0044 0.00287 0.0051 C 0.00521 0.00718 0.00625 0.01019 0.00886 0.01181 C 0.01381 0.00857 0.01667 0.00209 0.01836 -0.00671 C 0.0181 -0.00972 0.01823 -0.01296 0.01758 -0.01574 C 0.01693 -0.01875 0.01446 -0.02037 0.01316 -0.02222 C 0.00756 -0.03055 0.00039 -0.0375 -0.00664 -0.04189 C -0.01015 -0.04814 -0.01432 -0.05462 -0.01914 -0.05763 C -0.02278 -0.06412 -0.02578 -0.06759 -0.0302 -0.07199 C -0.03125 -0.07314 -0.03203 -0.07476 -0.03307 -0.07592 C -0.0345 -0.07777 -0.0375 -0.08101 -0.0375 -0.08101 C -0.04101 -0.08981 -0.04713 -0.09351 -0.05156 -0.10069 C -0.05729 -0.10995 -0.06302 -0.1199 -0.06914 -0.12824 C -0.072 -0.13194 -0.07539 -0.13333 -0.07799 -0.13726 C -0.08164 -0.14259 -0.08463 -0.14791 -0.08906 -0.15162 C -0.09309 -0.15925 -0.09791 -0.16759 -0.10364 -0.17129 C -0.11289 -0.18634 -0.12526 -0.17916 -0.13828 -0.17916 " pathEditMode="relative" ptsTypes="fffffffffffffffffA">
                                      <p:cBhvr>
                                        <p:cTn id="2353" dur="2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"/>
                  </p:tgtEl>
                </p:cond>
              </p:nextCondLst>
            </p:seq>
            <p:seq concurrent="1" nextAc="seek">
              <p:cTn id="2354" restart="whenNotActive" fill="hold" evtFilter="cancelBubble" nodeType="interactiveSeq">
                <p:stCondLst>
                  <p:cond evt="onClick" delay="0">
                    <p:tgtEl>
                      <p:spTgt spid="1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5" fill="hold">
                      <p:stCondLst>
                        <p:cond delay="0"/>
                      </p:stCondLst>
                      <p:childTnLst>
                        <p:par>
                          <p:cTn id="2356" fill="hold">
                            <p:stCondLst>
                              <p:cond delay="0"/>
                            </p:stCondLst>
                            <p:childTnLst>
                              <p:par>
                                <p:cTn id="23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8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"/>
                  </p:tgtEl>
                </p:cond>
              </p:nextCondLst>
            </p:seq>
            <p:seq concurrent="1" nextAc="seek">
              <p:cTn id="2360" restart="whenNotActive" fill="hold" evtFilter="cancelBubble" nodeType="interactiveSeq">
                <p:stCondLst>
                  <p:cond evt="onClick" delay="0">
                    <p:tgtEl>
                      <p:spTgt spid="1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1" fill="hold">
                      <p:stCondLst>
                        <p:cond delay="0"/>
                      </p:stCondLst>
                      <p:childTnLst>
                        <p:par>
                          <p:cTn id="2362" fill="hold">
                            <p:stCondLst>
                              <p:cond delay="0"/>
                            </p:stCondLst>
                            <p:childTnLst>
                              <p:par>
                                <p:cTn id="2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5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6" fill="hold">
                            <p:stCondLst>
                              <p:cond delay="500"/>
                            </p:stCondLst>
                            <p:childTnLst>
                              <p:par>
                                <p:cTn id="236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C -0.00964 -0.00231 -0.01393 -0.00486 -0.02214 -0.01435 C -0.02474 -0.01736 -0.02813 -0.01643 -0.03099 -0.01829 C -0.03386 -0.02014 -0.03672 -0.02222 -0.03972 -0.02361 C -0.0457 -0.03055 -0.05078 -0.03843 -0.05521 -0.04838 C -0.05807 -0.05486 -0.06016 -0.06204 -0.06328 -0.06805 C -0.06641 -0.0743 -0.06979 -0.07801 -0.07292 -0.08356 C -0.07695 -0.09074 -0.08203 -0.10093 -0.0875 -0.10463 C -0.09193 -0.1118 -0.09636 -0.11805 -0.10156 -0.12407 C -0.11029 -0.13426 -0.10156 -0.12893 -0.10742 -0.13194 C -0.11354 -0.14398 -0.12175 -0.15324 -0.12943 -0.16204 C -0.13138 -0.16435 -0.13268 -0.16759 -0.13464 -0.16991 C -0.13555 -0.1743 -0.13464 -0.17384 -0.13607 -0.17384 " pathEditMode="relative" ptsTypes="ffffffffffffA">
                                      <p:cBhvr>
                                        <p:cTn id="2368" dur="2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"/>
                  </p:tgtEl>
                </p:cond>
              </p:nextCondLst>
            </p:seq>
            <p:seq concurrent="1" nextAc="seek">
              <p:cTn id="2369" restart="whenNotActive" fill="hold" evtFilter="cancelBubble" nodeType="interactiveSeq">
                <p:stCondLst>
                  <p:cond evt="onClick" delay="0">
                    <p:tgtEl>
                      <p:spTgt spid="1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0" fill="hold">
                      <p:stCondLst>
                        <p:cond delay="0"/>
                      </p:stCondLst>
                      <p:childTnLst>
                        <p:par>
                          <p:cTn id="2371" fill="hold">
                            <p:stCondLst>
                              <p:cond delay="0"/>
                            </p:stCondLst>
                            <p:childTnLst>
                              <p:par>
                                <p:cTn id="2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3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"/>
                  </p:tgtEl>
                </p:cond>
              </p:nextCondLst>
            </p:seq>
            <p:seq concurrent="1" nextAc="seek">
              <p:cTn id="2375" restart="whenNotActive" fill="hold" evtFilter="cancelBubble" nodeType="interactiveSeq">
                <p:stCondLst>
                  <p:cond evt="onClick" delay="0">
                    <p:tgtEl>
                      <p:spTgt spid="1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6" fill="hold">
                      <p:stCondLst>
                        <p:cond delay="0"/>
                      </p:stCondLst>
                      <p:childTnLst>
                        <p:par>
                          <p:cTn id="2377" fill="hold">
                            <p:stCondLst>
                              <p:cond delay="0"/>
                            </p:stCondLst>
                            <p:childTnLst>
                              <p:par>
                                <p:cTn id="2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0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"/>
                  </p:tgtEl>
                </p:cond>
              </p:nextCondLst>
            </p:seq>
            <p:seq concurrent="1" nextAc="seek">
              <p:cTn id="2381" restart="whenNotActive" fill="hold" evtFilter="cancelBubble" nodeType="interactiveSeq">
                <p:stCondLst>
                  <p:cond evt="onClick" delay="0">
                    <p:tgtEl>
                      <p:spTgt spid="1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2" fill="hold">
                      <p:stCondLst>
                        <p:cond delay="0"/>
                      </p:stCondLst>
                      <p:childTnLst>
                        <p:par>
                          <p:cTn id="2383" fill="hold">
                            <p:stCondLst>
                              <p:cond delay="0"/>
                            </p:stCondLst>
                            <p:childTnLst>
                              <p:par>
                                <p:cTn id="2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5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"/>
                  </p:tgtEl>
                </p:cond>
              </p:nextCondLst>
            </p:seq>
            <p:seq concurrent="1" nextAc="seek">
              <p:cTn id="2387" restart="whenNotActive" fill="hold" evtFilter="cancelBubble" nodeType="interactiveSeq">
                <p:stCondLst>
                  <p:cond evt="onClick" delay="0">
                    <p:tgtEl>
                      <p:spTgt spid="1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8" fill="hold">
                      <p:stCondLst>
                        <p:cond delay="0"/>
                      </p:stCondLst>
                      <p:childTnLst>
                        <p:par>
                          <p:cTn id="2389" fill="hold">
                            <p:stCondLst>
                              <p:cond delay="0"/>
                            </p:stCondLst>
                            <p:childTnLst>
                              <p:par>
                                <p:cTn id="2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2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"/>
                  </p:tgtEl>
                </p:cond>
              </p:nextCondLst>
            </p:seq>
            <p:seq concurrent="1" nextAc="seek">
              <p:cTn id="2393" restart="whenNotActive" fill="hold" evtFilter="cancelBubble" nodeType="interactiveSeq">
                <p:stCondLst>
                  <p:cond evt="onClick" delay="0">
                    <p:tgtEl>
                      <p:spTgt spid="1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4" fill="hold">
                      <p:stCondLst>
                        <p:cond delay="0"/>
                      </p:stCondLst>
                      <p:childTnLst>
                        <p:par>
                          <p:cTn id="2395" fill="hold">
                            <p:stCondLst>
                              <p:cond delay="0"/>
                            </p:stCondLst>
                            <p:childTnLst>
                              <p:par>
                                <p:cTn id="23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7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"/>
                  </p:tgtEl>
                </p:cond>
              </p:nextCondLst>
            </p:seq>
            <p:seq concurrent="1" nextAc="seek">
              <p:cTn id="2399" restart="whenNotActive" fill="hold" evtFilter="cancelBubble" nodeType="interactiveSeq">
                <p:stCondLst>
                  <p:cond evt="onClick" delay="0">
                    <p:tgtEl>
                      <p:spTgt spid="1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0" fill="hold">
                      <p:stCondLst>
                        <p:cond delay="0"/>
                      </p:stCondLst>
                      <p:childTnLst>
                        <p:par>
                          <p:cTn id="2401" fill="hold">
                            <p:stCondLst>
                              <p:cond delay="0"/>
                            </p:stCondLst>
                            <p:childTnLst>
                              <p:par>
                                <p:cTn id="24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4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"/>
                  </p:tgtEl>
                </p:cond>
              </p:nextCondLst>
            </p:seq>
            <p:seq concurrent="1" nextAc="seek">
              <p:cTn id="2405" restart="whenNotActive" fill="hold" evtFilter="cancelBubble" nodeType="interactiveSeq">
                <p:stCondLst>
                  <p:cond evt="onClick" delay="0">
                    <p:tgtEl>
                      <p:spTgt spid="1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6" fill="hold">
                      <p:stCondLst>
                        <p:cond delay="0"/>
                      </p:stCondLst>
                      <p:childTnLst>
                        <p:par>
                          <p:cTn id="2407" fill="hold">
                            <p:stCondLst>
                              <p:cond delay="0"/>
                            </p:stCondLst>
                            <p:childTnLst>
                              <p:par>
                                <p:cTn id="2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9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8"/>
                  </p:tgtEl>
                </p:cond>
              </p:nextCondLst>
            </p:seq>
            <p:seq concurrent="1" nextAc="seek">
              <p:cTn id="2411" restart="whenNotActive" fill="hold" evtFilter="cancelBubble" nodeType="interactiveSeq">
                <p:stCondLst>
                  <p:cond evt="onClick" delay="0">
                    <p:tgtEl>
                      <p:spTgt spid="1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2" fill="hold">
                      <p:stCondLst>
                        <p:cond delay="0"/>
                      </p:stCondLst>
                      <p:childTnLst>
                        <p:par>
                          <p:cTn id="2413" fill="hold">
                            <p:stCondLst>
                              <p:cond delay="0"/>
                            </p:stCondLst>
                            <p:childTnLst>
                              <p:par>
                                <p:cTn id="24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6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7"/>
                  </p:tgtEl>
                </p:cond>
              </p:nextCondLst>
            </p:seq>
            <p:seq concurrent="1" nextAc="seek">
              <p:cTn id="2417" restart="whenNotActive" fill="hold" evtFilter="cancelBubble" nodeType="interactiveSeq">
                <p:stCondLst>
                  <p:cond evt="onClick" delay="0">
                    <p:tgtEl>
                      <p:spTgt spid="1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8" fill="hold">
                      <p:stCondLst>
                        <p:cond delay="0"/>
                      </p:stCondLst>
                      <p:childTnLst>
                        <p:par>
                          <p:cTn id="2419" fill="hold">
                            <p:stCondLst>
                              <p:cond delay="0"/>
                            </p:stCondLst>
                            <p:childTnLst>
                              <p:par>
                                <p:cTn id="24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1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"/>
                  </p:tgtEl>
                </p:cond>
              </p:nextCondLst>
            </p:seq>
            <p:seq concurrent="1" nextAc="seek">
              <p:cTn id="2423" restart="whenNotActive" fill="hold" evtFilter="cancelBubble" nodeType="interactiveSeq">
                <p:stCondLst>
                  <p:cond evt="onClick" delay="0">
                    <p:tgtEl>
                      <p:spTgt spid="1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4" fill="hold">
                      <p:stCondLst>
                        <p:cond delay="0"/>
                      </p:stCondLst>
                      <p:childTnLst>
                        <p:par>
                          <p:cTn id="2425" fill="hold">
                            <p:stCondLst>
                              <p:cond delay="0"/>
                            </p:stCondLst>
                            <p:childTnLst>
                              <p:par>
                                <p:cTn id="24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8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0"/>
                  </p:tgtEl>
                </p:cond>
              </p:nextCondLst>
            </p:seq>
            <p:seq concurrent="1" nextAc="seek">
              <p:cTn id="2429" restart="whenNotActive" fill="hold" evtFilter="cancelBubble" nodeType="interactiveSeq">
                <p:stCondLst>
                  <p:cond evt="onClick" delay="0">
                    <p:tgtEl>
                      <p:spTgt spid="1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0" fill="hold">
                      <p:stCondLst>
                        <p:cond delay="0"/>
                      </p:stCondLst>
                      <p:childTnLst>
                        <p:par>
                          <p:cTn id="2431" fill="hold">
                            <p:stCondLst>
                              <p:cond delay="0"/>
                            </p:stCondLst>
                            <p:childTnLst>
                              <p:par>
                                <p:cTn id="24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3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2"/>
                  </p:tgtEl>
                </p:cond>
              </p:nextCondLst>
            </p:seq>
            <p:seq concurrent="1" nextAc="seek">
              <p:cTn id="2435" restart="whenNotActive" fill="hold" evtFilter="cancelBubble" nodeType="interactiveSeq">
                <p:stCondLst>
                  <p:cond evt="onClick" delay="0">
                    <p:tgtEl>
                      <p:spTgt spid="1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6" fill="hold">
                      <p:stCondLst>
                        <p:cond delay="0"/>
                      </p:stCondLst>
                      <p:childTnLst>
                        <p:par>
                          <p:cTn id="2437" fill="hold">
                            <p:stCondLst>
                              <p:cond delay="0"/>
                            </p:stCondLst>
                            <p:childTnLst>
                              <p:par>
                                <p:cTn id="24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0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1"/>
                  </p:tgtEl>
                </p:cond>
              </p:nextCondLst>
            </p:seq>
            <p:seq concurrent="1" nextAc="seek">
              <p:cTn id="2441" restart="whenNotActive" fill="hold" evtFilter="cancelBubble" nodeType="interactiveSeq">
                <p:stCondLst>
                  <p:cond evt="onClick" delay="0">
                    <p:tgtEl>
                      <p:spTgt spid="1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2" fill="hold">
                      <p:stCondLst>
                        <p:cond delay="0"/>
                      </p:stCondLst>
                      <p:childTnLst>
                        <p:par>
                          <p:cTn id="2443" fill="hold">
                            <p:stCondLst>
                              <p:cond delay="0"/>
                            </p:stCondLst>
                            <p:childTnLst>
                              <p:par>
                                <p:cTn id="24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5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3"/>
                  </p:tgtEl>
                </p:cond>
              </p:nextCondLst>
            </p:seq>
            <p:seq concurrent="1" nextAc="seek">
              <p:cTn id="2447" restart="whenNotActive" fill="hold" evtFilter="cancelBubble" nodeType="interactiveSeq">
                <p:stCondLst>
                  <p:cond evt="onClick" delay="0">
                    <p:tgtEl>
                      <p:spTgt spid="1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8" fill="hold">
                      <p:stCondLst>
                        <p:cond delay="0"/>
                      </p:stCondLst>
                      <p:childTnLst>
                        <p:par>
                          <p:cTn id="2449" fill="hold">
                            <p:stCondLst>
                              <p:cond delay="0"/>
                            </p:stCondLst>
                            <p:childTnLst>
                              <p:par>
                                <p:cTn id="24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2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4"/>
                  </p:tgtEl>
                </p:cond>
              </p:nextCondLst>
            </p:seq>
            <p:seq concurrent="1" nextAc="seek">
              <p:cTn id="2453" restart="whenNotActive" fill="hold" evtFilter="cancelBubble" nodeType="interactiveSeq">
                <p:stCondLst>
                  <p:cond evt="onClick" delay="0">
                    <p:tgtEl>
                      <p:spTgt spid="1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4" fill="hold">
                      <p:stCondLst>
                        <p:cond delay="0"/>
                      </p:stCondLst>
                      <p:childTnLst>
                        <p:par>
                          <p:cTn id="2455" fill="hold">
                            <p:stCondLst>
                              <p:cond delay="0"/>
                            </p:stCondLst>
                            <p:childTnLst>
                              <p:par>
                                <p:cTn id="24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7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6"/>
                  </p:tgtEl>
                </p:cond>
              </p:nextCondLst>
            </p:seq>
            <p:seq concurrent="1" nextAc="seek">
              <p:cTn id="2459" restart="whenNotActive" fill="hold" evtFilter="cancelBubble" nodeType="interactiveSeq">
                <p:stCondLst>
                  <p:cond evt="onClick" delay="0">
                    <p:tgtEl>
                      <p:spTgt spid="1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0" fill="hold">
                      <p:stCondLst>
                        <p:cond delay="0"/>
                      </p:stCondLst>
                      <p:childTnLst>
                        <p:par>
                          <p:cTn id="2461" fill="hold">
                            <p:stCondLst>
                              <p:cond delay="0"/>
                            </p:stCondLst>
                            <p:childTnLst>
                              <p:par>
                                <p:cTn id="24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4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5"/>
                  </p:tgtEl>
                </p:cond>
              </p:nextCondLst>
            </p:seq>
            <p:seq concurrent="1" nextAc="seek">
              <p:cTn id="2465" restart="whenNotActive" fill="hold" evtFilter="cancelBubble" nodeType="interactiveSeq">
                <p:stCondLst>
                  <p:cond evt="onClick" delay="0">
                    <p:tgtEl>
                      <p:spTgt spid="1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6" fill="hold">
                      <p:stCondLst>
                        <p:cond delay="0"/>
                      </p:stCondLst>
                      <p:childTnLst>
                        <p:par>
                          <p:cTn id="2467" fill="hold">
                            <p:stCondLst>
                              <p:cond delay="0"/>
                            </p:stCondLst>
                            <p:childTnLst>
                              <p:par>
                                <p:cTn id="24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9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7"/>
                  </p:tgtEl>
                </p:cond>
              </p:nextCondLst>
            </p:seq>
            <p:seq concurrent="1" nextAc="seek">
              <p:cTn id="2471" restart="whenNotActive" fill="hold" evtFilter="cancelBubble" nodeType="interactiveSeq">
                <p:stCondLst>
                  <p:cond evt="onClick" delay="0">
                    <p:tgtEl>
                      <p:spTgt spid="1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2" fill="hold">
                      <p:stCondLst>
                        <p:cond delay="0"/>
                      </p:stCondLst>
                      <p:childTnLst>
                        <p:par>
                          <p:cTn id="2473" fill="hold">
                            <p:stCondLst>
                              <p:cond delay="0"/>
                            </p:stCondLst>
                            <p:childTnLst>
                              <p:par>
                                <p:cTn id="24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6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7" fill="hold">
                            <p:stCondLst>
                              <p:cond delay="500"/>
                            </p:stCondLst>
                            <p:childTnLst>
                              <p:par>
                                <p:cTn id="247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3 0.00208 0.00274 0.00046 0.0073 0.00254 C 0.00925 0.00347 0.01316 0.00532 0.01316 0.00532 C 0.01615 0.00486 0.01902 0.00463 0.02201 0.00393 C 0.02566 0.00301 0.02748 -0.00324 0.03086 -0.00533 C 0.03347 -0.00996 0.03464 -0.00903 0.0375 -0.01181 C 0.04076 -0.01505 0.04271 -0.01899 0.04623 -0.02084 C 0.04753 -0.02315 0.04935 -0.02385 0.05066 -0.02616 C 0.05144 -0.02755 0.05157 -0.02986 0.05222 -0.03149 C 0.05365 -0.03519 0.05599 -0.03797 0.05808 -0.04051 C 0.0599 -0.04537 0.06264 -0.04769 0.06472 -0.05232 C 0.06823 -0.05973 0.07227 -0.06667 0.07644 -0.07315 C 0.07943 -0.07801 0.08191 -0.08542 0.08594 -0.0875 C 0.08959 -0.09699 0.08737 -0.09375 0.0918 -0.09815 C 0.09727 -0.11181 0.10469 -0.12292 0.1125 -0.13195 C 0.11563 -0.13542 0.11836 -0.1419 0.12201 -0.14375 C 0.12474 -0.14908 0.12188 -0.14468 0.12566 -0.14769 C 0.13112 -0.15232 0.12514 -0.14792 0.1293 -0.15301 C 0.13099 -0.1551 0.13282 -0.15625 0.13451 -0.15811 C 0.13724 -0.16551 0.13972 -0.17547 0.13972 -0.18426 " pathEditMode="relative" ptsTypes="fffffffffffffffffffA">
                                      <p:cBhvr>
                                        <p:cTn id="2479" dur="2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8"/>
                  </p:tgtEl>
                </p:cond>
              </p:nextCondLst>
            </p:seq>
            <p:seq concurrent="1" nextAc="seek">
              <p:cTn id="2480" restart="whenNotActive" fill="hold" evtFilter="cancelBubble" nodeType="interactiveSeq">
                <p:stCondLst>
                  <p:cond evt="onClick" delay="0">
                    <p:tgtEl>
                      <p:spTgt spid="1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1" fill="hold">
                      <p:stCondLst>
                        <p:cond delay="0"/>
                      </p:stCondLst>
                      <p:childTnLst>
                        <p:par>
                          <p:cTn id="2482" fill="hold">
                            <p:stCondLst>
                              <p:cond delay="0"/>
                            </p:stCondLst>
                            <p:childTnLst>
                              <p:par>
                                <p:cTn id="24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4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"/>
                  </p:tgtEl>
                </p:cond>
              </p:nextCondLst>
            </p:seq>
            <p:seq concurrent="1" nextAc="seek">
              <p:cTn id="2486" restart="whenNotActive" fill="hold" evtFilter="cancelBubble" nodeType="interactiveSeq">
                <p:stCondLst>
                  <p:cond evt="onClick" delay="0">
                    <p:tgtEl>
                      <p:spTgt spid="1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7" fill="hold">
                      <p:stCondLst>
                        <p:cond delay="0"/>
                      </p:stCondLst>
                      <p:childTnLst>
                        <p:par>
                          <p:cTn id="2488" fill="hold">
                            <p:stCondLst>
                              <p:cond delay="0"/>
                            </p:stCondLst>
                            <p:childTnLst>
                              <p:par>
                                <p:cTn id="24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1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2" fill="hold">
                            <p:stCondLst>
                              <p:cond delay="500"/>
                            </p:stCondLst>
                            <p:childTnLst>
                              <p:par>
                                <p:cTn id="249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4 -0.01667 0.01081 -0.0338 0.02201 -0.03912 C 0.02709 -0.04514 0.02474 -0.04352 0.02865 -0.0456 C 0.03021 -0.04769 0.03151 -0.05023 0.03308 -0.05232 C 0.03646 -0.05648 0.04011 -0.05764 0.04336 -0.06273 C 0.04831 -0.07037 0.05365 -0.07917 0.05951 -0.08496 C 0.06407 -0.0963 0.05808 -0.0831 0.06328 -0.09005 C 0.06667 -0.09468 0.06745 -0.09977 0.07136 -0.10185 C 0.07448 -0.10741 0.07774 -0.11343 0.08086 -0.11898 C 0.08243 -0.12176 0.08451 -0.12292 0.08607 -0.12547 C 0.08959 -0.13148 0.09219 -0.13889 0.09636 -0.14375 C 0.09805 -0.14838 0.09961 -0.15116 0.10222 -0.15417 C 0.10443 -0.16019 0.11133 -0.17014 0.11472 -0.17385 C 0.11602 -0.17523 0.11784 -0.175 0.11914 -0.17639 C 0.12618 -0.18357 0.12097 -0.18033 0.12578 -0.18287 C 0.12995 -0.1882 0.14115 -0.18287 0.14115 -0.18287 L 0.13894 -0.18426 " pathEditMode="relative" ptsTypes="fffffffffffffffFA">
                                      <p:cBhvr>
                                        <p:cTn id="2494" dur="2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"/>
                  </p:tgtEl>
                </p:cond>
              </p:nextCondLst>
            </p:seq>
            <p:seq concurrent="1" nextAc="seek">
              <p:cTn id="2495" restart="whenNotActive" fill="hold" evtFilter="cancelBubble" nodeType="interactiveSeq">
                <p:stCondLst>
                  <p:cond evt="onClick" delay="0">
                    <p:tgtEl>
                      <p:spTgt spid="1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6" fill="hold">
                      <p:stCondLst>
                        <p:cond delay="0"/>
                      </p:stCondLst>
                      <p:childTnLst>
                        <p:par>
                          <p:cTn id="2497" fill="hold">
                            <p:stCondLst>
                              <p:cond delay="0"/>
                            </p:stCondLst>
                            <p:childTnLst>
                              <p:par>
                                <p:cTn id="24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9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1"/>
                  </p:tgtEl>
                </p:cond>
              </p:nextCondLst>
            </p:seq>
            <p:seq concurrent="1" nextAc="seek">
              <p:cTn id="2501" restart="whenNotActive" fill="hold" evtFilter="cancelBubble" nodeType="interactiveSeq">
                <p:stCondLst>
                  <p:cond evt="onClick" delay="0">
                    <p:tgtEl>
                      <p:spTgt spid="1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2" fill="hold">
                      <p:stCondLst>
                        <p:cond delay="0"/>
                      </p:stCondLst>
                      <p:childTnLst>
                        <p:par>
                          <p:cTn id="2503" fill="hold">
                            <p:stCondLst>
                              <p:cond delay="0"/>
                            </p:stCondLst>
                            <p:childTnLst>
                              <p:par>
                                <p:cTn id="25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6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2"/>
                  </p:tgtEl>
                </p:cond>
              </p:nextCondLst>
            </p:seq>
            <p:seq concurrent="1" nextAc="seek">
              <p:cTn id="2507" restart="whenNotActive" fill="hold" evtFilter="cancelBubble" nodeType="interactiveSeq">
                <p:stCondLst>
                  <p:cond evt="onClick" delay="0">
                    <p:tgtEl>
                      <p:spTgt spid="1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8" fill="hold">
                      <p:stCondLst>
                        <p:cond delay="0"/>
                      </p:stCondLst>
                      <p:childTnLst>
                        <p:par>
                          <p:cTn id="2509" fill="hold">
                            <p:stCondLst>
                              <p:cond delay="0"/>
                            </p:stCondLst>
                            <p:childTnLst>
                              <p:par>
                                <p:cTn id="25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1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4"/>
                  </p:tgtEl>
                </p:cond>
              </p:nextCondLst>
            </p:seq>
            <p:seq concurrent="1" nextAc="seek">
              <p:cTn id="2513" restart="whenNotActive" fill="hold" evtFilter="cancelBubble" nodeType="interactiveSeq">
                <p:stCondLst>
                  <p:cond evt="onClick" delay="0">
                    <p:tgtEl>
                      <p:spTgt spid="1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4" fill="hold">
                      <p:stCondLst>
                        <p:cond delay="0"/>
                      </p:stCondLst>
                      <p:childTnLst>
                        <p:par>
                          <p:cTn id="2515" fill="hold">
                            <p:stCondLst>
                              <p:cond delay="0"/>
                            </p:stCondLst>
                            <p:childTnLst>
                              <p:par>
                                <p:cTn id="25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8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3"/>
                  </p:tgtEl>
                </p:cond>
              </p:nextCondLst>
            </p:seq>
            <p:seq concurrent="1" nextAc="seek">
              <p:cTn id="2519" restart="whenNotActive" fill="hold" evtFilter="cancelBubble" nodeType="interactiveSeq">
                <p:stCondLst>
                  <p:cond evt="onClick" delay="0">
                    <p:tgtEl>
                      <p:spTgt spid="1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0" fill="hold">
                      <p:stCondLst>
                        <p:cond delay="0"/>
                      </p:stCondLst>
                      <p:childTnLst>
                        <p:par>
                          <p:cTn id="2521" fill="hold">
                            <p:stCondLst>
                              <p:cond delay="0"/>
                            </p:stCondLst>
                            <p:childTnLst>
                              <p:par>
                                <p:cTn id="25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3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5"/>
                  </p:tgtEl>
                </p:cond>
              </p:nextCondLst>
            </p:seq>
            <p:seq concurrent="1" nextAc="seek">
              <p:cTn id="2525" restart="whenNotActive" fill="hold" evtFilter="cancelBubble" nodeType="interactiveSeq">
                <p:stCondLst>
                  <p:cond evt="onClick" delay="0">
                    <p:tgtEl>
                      <p:spTgt spid="1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6" fill="hold">
                      <p:stCondLst>
                        <p:cond delay="0"/>
                      </p:stCondLst>
                      <p:childTnLst>
                        <p:par>
                          <p:cTn id="2527" fill="hold">
                            <p:stCondLst>
                              <p:cond delay="0"/>
                            </p:stCondLst>
                            <p:childTnLst>
                              <p:par>
                                <p:cTn id="25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0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6"/>
                  </p:tgtEl>
                </p:cond>
              </p:nextCondLst>
            </p:seq>
            <p:seq concurrent="1" nextAc="seek">
              <p:cTn id="2531" restart="whenNotActive" fill="hold" evtFilter="cancelBubble" nodeType="interactiveSeq">
                <p:stCondLst>
                  <p:cond evt="onClick" delay="0">
                    <p:tgtEl>
                      <p:spTgt spid="1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2" fill="hold">
                      <p:stCondLst>
                        <p:cond delay="0"/>
                      </p:stCondLst>
                      <p:childTnLst>
                        <p:par>
                          <p:cTn id="2533" fill="hold">
                            <p:stCondLst>
                              <p:cond delay="0"/>
                            </p:stCondLst>
                            <p:childTnLst>
                              <p:par>
                                <p:cTn id="25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5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8"/>
                  </p:tgtEl>
                </p:cond>
              </p:nextCondLst>
            </p:seq>
            <p:seq concurrent="1" nextAc="seek">
              <p:cTn id="2537" restart="whenNotActive" fill="hold" evtFilter="cancelBubble" nodeType="interactiveSeq">
                <p:stCondLst>
                  <p:cond evt="onClick" delay="0">
                    <p:tgtEl>
                      <p:spTgt spid="1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8" fill="hold">
                      <p:stCondLst>
                        <p:cond delay="0"/>
                      </p:stCondLst>
                      <p:childTnLst>
                        <p:par>
                          <p:cTn id="2539" fill="hold">
                            <p:stCondLst>
                              <p:cond delay="0"/>
                            </p:stCondLst>
                            <p:childTnLst>
                              <p:par>
                                <p:cTn id="25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2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7"/>
                  </p:tgtEl>
                </p:cond>
              </p:nextCondLst>
            </p:seq>
            <p:seq concurrent="1" nextAc="seek">
              <p:cTn id="2543" restart="whenNotActive" fill="hold" evtFilter="cancelBubble" nodeType="interactiveSeq">
                <p:stCondLst>
                  <p:cond evt="onClick" delay="0">
                    <p:tgtEl>
                      <p:spTgt spid="1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4" fill="hold">
                      <p:stCondLst>
                        <p:cond delay="0"/>
                      </p:stCondLst>
                      <p:childTnLst>
                        <p:par>
                          <p:cTn id="2545" fill="hold">
                            <p:stCondLst>
                              <p:cond delay="0"/>
                            </p:stCondLst>
                            <p:childTnLst>
                              <p:par>
                                <p:cTn id="25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7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"/>
                  </p:tgtEl>
                </p:cond>
              </p:nextCondLst>
            </p:seq>
            <p:seq concurrent="1" nextAc="seek">
              <p:cTn id="2549" restart="whenNotActive" fill="hold" evtFilter="cancelBubble" nodeType="interactiveSeq">
                <p:stCondLst>
                  <p:cond evt="onClick" delay="0">
                    <p:tgtEl>
                      <p:spTgt spid="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0" fill="hold">
                      <p:stCondLst>
                        <p:cond delay="0"/>
                      </p:stCondLst>
                      <p:childTnLst>
                        <p:par>
                          <p:cTn id="2551" fill="hold">
                            <p:stCondLst>
                              <p:cond delay="0"/>
                            </p:stCondLst>
                            <p:childTnLst>
                              <p:par>
                                <p:cTn id="25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3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"/>
                  </p:tgtEl>
                </p:cond>
              </p:nextCondLst>
            </p:seq>
            <p:seq concurrent="1" nextAc="seek">
              <p:cTn id="2555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6" fill="hold">
                      <p:stCondLst>
                        <p:cond delay="0"/>
                      </p:stCondLst>
                      <p:childTnLst>
                        <p:par>
                          <p:cTn id="2557" fill="hold">
                            <p:stCondLst>
                              <p:cond delay="0"/>
                            </p:stCondLst>
                            <p:childTnLst>
                              <p:par>
                                <p:cTn id="25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2561" restart="whenNotActive" fill="hold" evtFilter="cancelBubble" nodeType="interactiveSeq">
                <p:stCondLst>
                  <p:cond evt="onClick" delay="0">
                    <p:tgtEl>
                      <p:spTgt spid="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2" fill="hold">
                      <p:stCondLst>
                        <p:cond delay="0"/>
                      </p:stCondLst>
                      <p:childTnLst>
                        <p:par>
                          <p:cTn id="2563" fill="hold">
                            <p:stCondLst>
                              <p:cond delay="0"/>
                            </p:stCondLst>
                            <p:childTnLst>
                              <p:par>
                                <p:cTn id="25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565" dur="20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56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67" dur="15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0"/>
                  </p:tgtEl>
                </p:cond>
              </p:nextCondLst>
            </p:seq>
            <p:seq concurrent="1" nextAc="seek">
              <p:cTn id="2573" restart="whenNotActive" fill="hold" evtFilter="cancelBubble" nodeType="interactiveSeq">
                <p:stCondLst>
                  <p:cond evt="onClick" delay="0">
                    <p:tgtEl>
                      <p:spTgt spid="1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4" fill="hold">
                      <p:stCondLst>
                        <p:cond delay="0"/>
                      </p:stCondLst>
                      <p:childTnLst>
                        <p:par>
                          <p:cTn id="2575" fill="hold">
                            <p:stCondLst>
                              <p:cond delay="0"/>
                            </p:stCondLst>
                            <p:childTnLst>
                              <p:par>
                                <p:cTn id="25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577" dur="20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5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79" dur="15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"/>
                  </p:tgtEl>
                </p:cond>
              </p:nextCondLst>
            </p:seq>
            <p:seq concurrent="1" nextAc="seek">
              <p:cTn id="2585" restart="whenNotActive" fill="hold" evtFilter="cancelBubble" nodeType="interactiveSeq">
                <p:stCondLst>
                  <p:cond evt="onClick" delay="0">
                    <p:tgtEl>
                      <p:spTgt spid="1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6" fill="hold">
                      <p:stCondLst>
                        <p:cond delay="0"/>
                      </p:stCondLst>
                      <p:childTnLst>
                        <p:par>
                          <p:cTn id="2587" fill="hold">
                            <p:stCondLst>
                              <p:cond delay="0"/>
                            </p:stCondLst>
                            <p:childTnLst>
                              <p:par>
                                <p:cTn id="25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589" dur="20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59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91" dur="15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8"/>
                  </p:tgtEl>
                </p:cond>
              </p:nextCondLst>
            </p:seq>
            <p:seq concurrent="1" nextAc="seek">
              <p:cTn id="2597" restart="whenNotActive" fill="hold" evtFilter="cancelBubble" nodeType="interactiveSeq">
                <p:stCondLst>
                  <p:cond evt="onClick" delay="0">
                    <p:tgtEl>
                      <p:spTgt spid="1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8" fill="hold">
                      <p:stCondLst>
                        <p:cond delay="0"/>
                      </p:stCondLst>
                      <p:childTnLst>
                        <p:par>
                          <p:cTn id="2599" fill="hold">
                            <p:stCondLst>
                              <p:cond delay="0"/>
                            </p:stCondLst>
                            <p:childTnLst>
                              <p:par>
                                <p:cTn id="26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601" dur="2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60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03" dur="15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2"/>
                  </p:tgtEl>
                </p:cond>
              </p:nextCondLst>
            </p:seq>
            <p:seq concurrent="1" nextAc="seek">
              <p:cTn id="2609" restart="whenNotActive" fill="hold" evtFilter="cancelBubble" nodeType="interactiveSeq">
                <p:stCondLst>
                  <p:cond evt="onClick" delay="0">
                    <p:tgtEl>
                      <p:spTgt spid="1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0" fill="hold">
                      <p:stCondLst>
                        <p:cond delay="0"/>
                      </p:stCondLst>
                      <p:childTnLst>
                        <p:par>
                          <p:cTn id="2611" fill="hold">
                            <p:stCondLst>
                              <p:cond delay="0"/>
                            </p:stCondLst>
                            <p:childTnLst>
                              <p:par>
                                <p:cTn id="26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613" dur="2000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6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15" dur="1500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6"/>
                  </p:tgtEl>
                </p:cond>
              </p:nextCondLst>
            </p:seq>
            <p:seq concurrent="1" nextAc="seek">
              <p:cTn id="2621" restart="whenNotActive" fill="hold" evtFilter="cancelBubble" nodeType="interactiveSeq">
                <p:stCondLst>
                  <p:cond evt="onClick" delay="0">
                    <p:tgtEl>
                      <p:spTgt spid="1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2" fill="hold">
                      <p:stCondLst>
                        <p:cond delay="0"/>
                      </p:stCondLst>
                      <p:childTnLst>
                        <p:par>
                          <p:cTn id="2623" fill="hold">
                            <p:stCondLst>
                              <p:cond delay="0"/>
                            </p:stCondLst>
                            <p:childTnLst>
                              <p:par>
                                <p:cTn id="26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625" dur="20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6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27" dur="15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0"/>
                  </p:tgtEl>
                </p:cond>
              </p:nextCondLst>
            </p:seq>
            <p:seq concurrent="1" nextAc="seek">
              <p:cTn id="2633" restart="whenNotActive" fill="hold" evtFilter="cancelBubble" nodeType="interactiveSeq">
                <p:stCondLst>
                  <p:cond evt="onClick" delay="0">
                    <p:tgtEl>
                      <p:spTgt spid="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4" fill="hold">
                      <p:stCondLst>
                        <p:cond delay="0"/>
                      </p:stCondLst>
                      <p:childTnLst>
                        <p:par>
                          <p:cTn id="2635" fill="hold">
                            <p:stCondLst>
                              <p:cond delay="0"/>
                            </p:stCondLst>
                            <p:childTnLst>
                              <p:par>
                                <p:cTn id="26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8"/>
                  </p:tgtEl>
                </p:cond>
              </p:nextCondLst>
            </p:seq>
            <p:seq concurrent="1" nextAc="seek">
              <p:cTn id="2648" restart="whenNotActive" fill="hold" evtFilter="cancelBubble" nodeType="interactiveSeq">
                <p:stCondLst>
                  <p:cond evt="onClick" delay="0">
                    <p:tgtEl>
                      <p:spTgt spid="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9" fill="hold">
                      <p:stCondLst>
                        <p:cond delay="0"/>
                      </p:stCondLst>
                      <p:childTnLst>
                        <p:par>
                          <p:cTn id="2650" fill="hold">
                            <p:stCondLst>
                              <p:cond delay="0"/>
                            </p:stCondLst>
                            <p:childTnLst>
                              <p:par>
                                <p:cTn id="26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652" dur="20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65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54" dur="1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9"/>
                  </p:tgtEl>
                </p:cond>
              </p:nextCondLst>
            </p:seq>
            <p:seq concurrent="1" nextAc="seek">
              <p:cTn id="2660" restart="whenNotActive" fill="hold" evtFilter="cancelBubble" nodeType="interactiveSeq">
                <p:stCondLst>
                  <p:cond evt="onClick" delay="0">
                    <p:tgtEl>
                      <p:spTgt spid="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1" fill="hold">
                      <p:stCondLst>
                        <p:cond delay="0"/>
                      </p:stCondLst>
                      <p:childTnLst>
                        <p:par>
                          <p:cTn id="2662" fill="hold">
                            <p:stCondLst>
                              <p:cond delay="0"/>
                            </p:stCondLst>
                            <p:childTnLst>
                              <p:par>
                                <p:cTn id="26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664" dur="2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66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66" dur="15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3"/>
                  </p:tgtEl>
                </p:cond>
              </p:nextCondLst>
            </p:seq>
            <p:seq concurrent="1" nextAc="seek">
              <p:cTn id="2672" restart="whenNotActive" fill="hold" evtFilter="cancelBubble" nodeType="interactiveSeq">
                <p:stCondLst>
                  <p:cond evt="onClick" delay="0">
                    <p:tgtEl>
                      <p:spTgt spid="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3" fill="hold">
                      <p:stCondLst>
                        <p:cond delay="0"/>
                      </p:stCondLst>
                      <p:childTnLst>
                        <p:par>
                          <p:cTn id="2674" fill="hold">
                            <p:stCondLst>
                              <p:cond delay="0"/>
                            </p:stCondLst>
                            <p:childTnLst>
                              <p:par>
                                <p:cTn id="26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676" dur="20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67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78" dur="15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7"/>
                  </p:tgtEl>
                </p:cond>
              </p:nextCondLst>
            </p:seq>
            <p:seq concurrent="1" nextAc="seek">
              <p:cTn id="2684" restart="whenNotActive" fill="hold" evtFilter="cancelBubble" nodeType="interactiveSeq">
                <p:stCondLst>
                  <p:cond evt="onClick" delay="0">
                    <p:tgtEl>
                      <p:spTgt spid="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5" fill="hold">
                      <p:stCondLst>
                        <p:cond delay="0"/>
                      </p:stCondLst>
                      <p:childTnLst>
                        <p:par>
                          <p:cTn id="2686" fill="hold">
                            <p:stCondLst>
                              <p:cond delay="0"/>
                            </p:stCondLst>
                            <p:childTnLst>
                              <p:par>
                                <p:cTn id="26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688" dur="200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68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90" dur="150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1"/>
                  </p:tgtEl>
                </p:cond>
              </p:nextCondLst>
            </p:seq>
            <p:seq concurrent="1" nextAc="seek">
              <p:cTn id="2696" restart="whenNotActive" fill="hold" evtFilter="cancelBubble" nodeType="interactiveSeq">
                <p:stCondLst>
                  <p:cond evt="onClick" delay="0">
                    <p:tgtEl>
                      <p:spTgt spid="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7" fill="hold">
                      <p:stCondLst>
                        <p:cond delay="0"/>
                      </p:stCondLst>
                      <p:childTnLst>
                        <p:par>
                          <p:cTn id="2698" fill="hold">
                            <p:stCondLst>
                              <p:cond delay="0"/>
                            </p:stCondLst>
                            <p:childTnLst>
                              <p:par>
                                <p:cTn id="26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700" dur="20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70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02" dur="15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"/>
                  </p:tgtEl>
                </p:cond>
              </p:nextCondLst>
            </p:seq>
            <p:seq concurrent="1" nextAc="seek">
              <p:cTn id="2708" restart="whenNotActive" fill="hold" evtFilter="cancelBubble" nodeType="interactiveSeq">
                <p:stCondLst>
                  <p:cond evt="onClick" delay="0">
                    <p:tgtEl>
                      <p:spTgt spid="1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9" fill="hold">
                      <p:stCondLst>
                        <p:cond delay="0"/>
                      </p:stCondLst>
                      <p:childTnLst>
                        <p:par>
                          <p:cTn id="2710" fill="hold">
                            <p:stCondLst>
                              <p:cond delay="0"/>
                            </p:stCondLst>
                            <p:childTnLst>
                              <p:par>
                                <p:cTn id="27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0.00046 C -0.00039 -0.00417 -0.00104 -0.0081 -0.0013 -0.01273 C -0.00195 -0.01805 -0.00156 -0.01713 -0.00195 -0.02315 C -0.00208 -0.02662 -0.00221 -0.03055 -0.00247 -0.0338 C -0.0026 -0.03565 -0.0026 -0.03727 -0.00273 -0.03912 C -0.00299 -0.04282 -0.00312 -0.04815 -0.00325 -0.05162 C -0.00325 -0.05463 -0.00338 -0.05741 -0.00351 -0.06065 C -0.00364 -0.0625 -0.00364 -0.06412 -0.00364 -0.06597 C -0.00403 -0.07893 -0.00417 -0.08495 -0.00364 -0.09977 C -0.00364 -0.10255 -0.00338 -0.10417 -0.00325 -0.10671 C -0.00273 -0.1118 -0.00273 -0.11389 -0.0026 -0.11898 C -0.0026 -0.12917 -0.00247 -0.13912 -0.00247 -0.14954 C -0.00234 -0.16018 -0.00221 -0.16296 -0.00208 -0.17245 C -0.00208 -0.22731 -0.00195 -0.28264 -0.00195 -0.3375 C -0.00195 -0.37153 -0.00169 -0.40509 -0.00169 -0.43912 C -0.00169 -0.44444 -0.00156 -0.44954 -0.00143 -0.45486 C -0.00143 -0.46157 -0.0013 -0.46782 -0.0013 -0.47454 C -0.0013 -0.48218 -0.00117 -0.48981 -0.00117 -0.49745 C -0.00117 -0.5 -0.00104 -0.50231 -0.00104 -0.50463 C -0.00078 -0.5081 -0.00065 -0.51204 -0.00065 -0.51528 C -0.00065 -0.52245 -0.00065 -0.52986 -0.00052 -0.53657 C -0.00039 -0.55324 -0.00039 -0.54143 -0.00026 -0.55625 C -0.00013 -0.56412 -1.45833E-6 -0.58704 0.00039 -0.59352 L 0.00078 -0.60231 C 0.00078 -0.60532 0.00091 -0.60833 0.00091 -0.61134 C 0.00104 -0.6213 0.00104 -0.62593 0.00156 -0.63611 L 0.00182 -0.64676 C 0.00195 -0.65023 0.00222 -0.65579 0.00222 -0.65949 C 0.00222 -0.66227 0.00222 -0.66528 0.00222 -0.66782 L 0.00222 -0.66759 " pathEditMode="relative" rAng="0" ptsTypes="AAAAAAAAAAAAAAAAAAAAAAAAAAAAAAA">
                                      <p:cBhvr>
                                        <p:cTn id="2712" dur="20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27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14" dur="15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9"/>
                  </p:tgtEl>
                </p:cond>
              </p:nextCondLst>
            </p:seq>
            <p:seq concurrent="1" nextAc="seek">
              <p:cTn id="2720" restart="whenNotActive" fill="hold" evtFilter="cancelBubble" nodeType="interactiveSeq">
                <p:stCondLst>
                  <p:cond evt="onClick" delay="0">
                    <p:tgtEl>
                      <p:spTgt spid="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1" fill="hold">
                      <p:stCondLst>
                        <p:cond delay="0"/>
                      </p:stCondLst>
                      <p:childTnLst>
                        <p:par>
                          <p:cTn id="2722" fill="hold">
                            <p:stCondLst>
                              <p:cond delay="0"/>
                            </p:stCondLst>
                            <p:childTnLst>
                              <p:par>
                                <p:cTn id="27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7"/>
                  </p:tgtEl>
                </p:cond>
              </p:nextCondLst>
            </p:seq>
          </p:childTnLst>
        </p:cTn>
      </p:par>
    </p:tnLst>
    <p:bldLst>
      <p:bldP spid="379" grpId="0" animBg="1"/>
      <p:bldP spid="379" grpId="1" animBg="1"/>
      <p:bldP spid="379" grpId="2" animBg="1"/>
      <p:bldP spid="383" grpId="0" animBg="1"/>
      <p:bldP spid="383" grpId="1" animBg="1"/>
      <p:bldP spid="384" grpId="0" animBg="1"/>
      <p:bldP spid="384" grpId="1" animBg="1"/>
      <p:bldP spid="387" grpId="0" animBg="1"/>
      <p:bldP spid="387" grpId="1" animBg="1"/>
      <p:bldP spid="395" grpId="0" animBg="1"/>
      <p:bldP spid="395" grpId="1" animBg="1"/>
      <p:bldP spid="396" grpId="0" animBg="1"/>
      <p:bldP spid="396" grpId="1" animBg="1"/>
      <p:bldP spid="403" grpId="0" animBg="1"/>
      <p:bldP spid="403" grpId="1" animBg="1"/>
      <p:bldP spid="404" grpId="0" animBg="1"/>
      <p:bldP spid="404" grpId="1" animBg="1"/>
      <p:bldP spid="407" grpId="0" animBg="1"/>
      <p:bldP spid="407" grpId="1" animBg="1"/>
      <p:bldP spid="408" grpId="0" animBg="1"/>
      <p:bldP spid="408" grpId="1" animBg="1"/>
      <p:bldP spid="411" grpId="0" animBg="1"/>
      <p:bldP spid="411" grpId="1" animBg="1"/>
      <p:bldP spid="412" grpId="0" animBg="1"/>
      <p:bldP spid="412" grpId="1" animBg="1"/>
      <p:bldP spid="415" grpId="0" animBg="1"/>
      <p:bldP spid="415" grpId="1" animBg="1"/>
      <p:bldP spid="416" grpId="0" animBg="1"/>
      <p:bldP spid="416" grpId="1" animBg="1"/>
      <p:bldP spid="902" grpId="0" animBg="1"/>
      <p:bldP spid="902" grpId="1" animBg="1"/>
      <p:bldP spid="903" grpId="0" animBg="1"/>
      <p:bldP spid="903" grpId="1" animBg="1"/>
      <p:bldP spid="906" grpId="0" animBg="1"/>
      <p:bldP spid="906" grpId="1" animBg="1"/>
      <p:bldP spid="907" grpId="0" animBg="1"/>
      <p:bldP spid="907" grpId="1" animBg="1"/>
      <p:bldP spid="910" grpId="0" animBg="1"/>
      <p:bldP spid="910" grpId="1" animBg="1"/>
      <p:bldP spid="911" grpId="0" animBg="1"/>
      <p:bldP spid="911" grpId="1" animBg="1"/>
      <p:bldP spid="914" grpId="0" animBg="1"/>
      <p:bldP spid="914" grpId="1" animBg="1"/>
      <p:bldP spid="915" grpId="0" animBg="1"/>
      <p:bldP spid="915" grpId="1" animBg="1"/>
      <p:bldP spid="918" grpId="0" animBg="1"/>
      <p:bldP spid="918" grpId="1" animBg="1"/>
      <p:bldP spid="919" grpId="0" animBg="1"/>
      <p:bldP spid="919" grpId="1" animBg="1"/>
      <p:bldP spid="922" grpId="0" animBg="1"/>
      <p:bldP spid="922" grpId="1" animBg="1"/>
      <p:bldP spid="923" grpId="0" animBg="1"/>
      <p:bldP spid="923" grpId="1" animBg="1"/>
      <p:bldP spid="926" grpId="0" animBg="1"/>
      <p:bldP spid="926" grpId="1" animBg="1"/>
      <p:bldP spid="927" grpId="0" animBg="1"/>
      <p:bldP spid="927" grpId="1" animBg="1"/>
      <p:bldP spid="934" grpId="0" animBg="1"/>
      <p:bldP spid="934" grpId="1" animBg="1"/>
      <p:bldP spid="935" grpId="0" animBg="1"/>
      <p:bldP spid="935" grpId="1" animBg="1"/>
      <p:bldP spid="938" grpId="0" animBg="1"/>
      <p:bldP spid="938" grpId="1" animBg="1"/>
      <p:bldP spid="938" grpId="2" animBg="1"/>
      <p:bldP spid="939" grpId="0" animBg="1"/>
      <p:bldP spid="939" grpId="1" animBg="1"/>
      <p:bldP spid="939" grpId="2" animBg="1"/>
      <p:bldP spid="946" grpId="0" animBg="1"/>
      <p:bldP spid="946" grpId="1" animBg="1"/>
      <p:bldP spid="947" grpId="0" animBg="1"/>
      <p:bldP spid="947" grpId="1" animBg="1"/>
      <p:bldP spid="950" grpId="0" animBg="1"/>
      <p:bldP spid="950" grpId="1" animBg="1"/>
      <p:bldP spid="951" grpId="0" animBg="1"/>
      <p:bldP spid="951" grpId="1" animBg="1"/>
      <p:bldP spid="958" grpId="0" animBg="1"/>
      <p:bldP spid="958" grpId="1" animBg="1"/>
      <p:bldP spid="959" grpId="0" animBg="1"/>
      <p:bldP spid="959" grpId="1" animBg="1"/>
      <p:bldP spid="962" grpId="0" animBg="1"/>
      <p:bldP spid="962" grpId="1" animBg="1"/>
      <p:bldP spid="962" grpId="2" animBg="1"/>
      <p:bldP spid="963" grpId="0" animBg="1"/>
      <p:bldP spid="963" grpId="1" animBg="1"/>
      <p:bldP spid="963" grpId="2" animBg="1"/>
      <p:bldP spid="966" grpId="0" animBg="1"/>
      <p:bldP spid="966" grpId="1" animBg="1"/>
      <p:bldP spid="967" grpId="0" animBg="1"/>
      <p:bldP spid="967" grpId="1" animBg="1"/>
      <p:bldP spid="970" grpId="0" animBg="1"/>
      <p:bldP spid="970" grpId="1" animBg="1"/>
      <p:bldP spid="971" grpId="0" animBg="1"/>
      <p:bldP spid="971" grpId="1" animBg="1"/>
      <p:bldP spid="974" grpId="0" animBg="1"/>
      <p:bldP spid="974" grpId="1" animBg="1"/>
      <p:bldP spid="975" grpId="0" animBg="1"/>
      <p:bldP spid="975" grpId="1" animBg="1"/>
      <p:bldP spid="978" grpId="0" animBg="1"/>
      <p:bldP spid="978" grpId="1" animBg="1"/>
      <p:bldP spid="982" grpId="0" animBg="1"/>
      <p:bldP spid="982" grpId="1" animBg="1"/>
      <p:bldP spid="983" grpId="0" animBg="1"/>
      <p:bldP spid="983" grpId="1" animBg="1"/>
      <p:bldP spid="990" grpId="0" animBg="1"/>
      <p:bldP spid="990" grpId="1" animBg="1"/>
      <p:bldP spid="991" grpId="0" animBg="1"/>
      <p:bldP spid="991" grpId="1" animBg="1"/>
      <p:bldP spid="994" grpId="0" animBg="1"/>
      <p:bldP spid="994" grpId="1" animBg="1"/>
      <p:bldP spid="995" grpId="0" animBg="1"/>
      <p:bldP spid="995" grpId="1" animBg="1"/>
      <p:bldP spid="998" grpId="0" animBg="1"/>
      <p:bldP spid="998" grpId="1" animBg="1"/>
      <p:bldP spid="999" grpId="0" animBg="1"/>
      <p:bldP spid="999" grpId="1" animBg="1"/>
      <p:bldP spid="1002" grpId="0" animBg="1"/>
      <p:bldP spid="1002" grpId="1" animBg="1"/>
      <p:bldP spid="1003" grpId="0" animBg="1"/>
      <p:bldP spid="1003" grpId="1" animBg="1"/>
      <p:bldP spid="1006" grpId="0" animBg="1"/>
      <p:bldP spid="1006" grpId="1" animBg="1"/>
      <p:bldP spid="1007" grpId="0" animBg="1"/>
      <p:bldP spid="1007" grpId="1" animBg="1"/>
      <p:bldP spid="1010" grpId="0" animBg="1"/>
      <p:bldP spid="1010" grpId="1" animBg="1"/>
      <p:bldP spid="1011" grpId="0" animBg="1"/>
      <p:bldP spid="1011" grpId="1" animBg="1"/>
      <p:bldP spid="1014" grpId="0" animBg="1"/>
      <p:bldP spid="1014" grpId="1" animBg="1"/>
      <p:bldP spid="1015" grpId="0" animBg="1"/>
      <p:bldP spid="1015" grpId="1" animBg="1"/>
      <p:bldP spid="1018" grpId="0" animBg="1"/>
      <p:bldP spid="1018" grpId="1" animBg="1"/>
      <p:bldP spid="1019" grpId="0" animBg="1"/>
      <p:bldP spid="1019" grpId="1" animBg="1"/>
      <p:bldP spid="1022" grpId="0" animBg="1"/>
      <p:bldP spid="1022" grpId="1" animBg="1"/>
      <p:bldP spid="1023" grpId="0" animBg="1"/>
      <p:bldP spid="1023" grpId="1" animBg="1"/>
      <p:bldP spid="1026" grpId="0" animBg="1"/>
      <p:bldP spid="1026" grpId="1" animBg="1"/>
      <p:bldP spid="1027" grpId="0" animBg="1"/>
      <p:bldP spid="1027" grpId="1" animBg="1"/>
      <p:bldP spid="1030" grpId="0" animBg="1"/>
      <p:bldP spid="1030" grpId="1" animBg="1"/>
      <p:bldP spid="1030" grpId="2" animBg="1"/>
      <p:bldP spid="1031" grpId="0" animBg="1"/>
      <p:bldP spid="1031" grpId="1" animBg="1"/>
      <p:bldP spid="1031" grpId="2" animBg="1"/>
      <p:bldP spid="1038" grpId="0" animBg="1"/>
      <p:bldP spid="1038" grpId="1" animBg="1"/>
      <p:bldP spid="1039" grpId="0" animBg="1"/>
      <p:bldP spid="1039" grpId="1" animBg="1"/>
      <p:bldP spid="1042" grpId="0" animBg="1"/>
      <p:bldP spid="1042" grpId="1" animBg="1"/>
      <p:bldP spid="1043" grpId="0" animBg="1"/>
      <p:bldP spid="1043" grpId="1" animBg="1"/>
      <p:bldP spid="1046" grpId="0" animBg="1"/>
      <p:bldP spid="1046" grpId="1" animBg="1"/>
      <p:bldP spid="1047" grpId="0" animBg="1"/>
      <p:bldP spid="1047" grpId="1" animBg="1"/>
      <p:bldP spid="1050" grpId="0" animBg="1"/>
      <p:bldP spid="1050" grpId="1" animBg="1"/>
      <p:bldP spid="1051" grpId="0" animBg="1"/>
      <p:bldP spid="1051" grpId="1" animBg="1"/>
      <p:bldP spid="1058" grpId="0" animBg="1"/>
      <p:bldP spid="1058" grpId="1" animBg="1"/>
      <p:bldP spid="1059" grpId="0" animBg="1"/>
      <p:bldP spid="1059" grpId="1" animBg="1"/>
      <p:bldP spid="1062" grpId="0" animBg="1"/>
      <p:bldP spid="1062" grpId="1" animBg="1"/>
      <p:bldP spid="1063" grpId="0" animBg="1"/>
      <p:bldP spid="1063" grpId="1" animBg="1"/>
      <p:bldP spid="1066" grpId="0" animBg="1"/>
      <p:bldP spid="1066" grpId="1" animBg="1"/>
      <p:bldP spid="1067" grpId="0" animBg="1"/>
      <p:bldP spid="1067" grpId="1" animBg="1"/>
      <p:bldP spid="1070" grpId="0" animBg="1"/>
      <p:bldP spid="1070" grpId="1" animBg="1"/>
      <p:bldP spid="1071" grpId="0" animBg="1"/>
      <p:bldP spid="1071" grpId="1" animBg="1"/>
      <p:bldP spid="1074" grpId="0" animBg="1"/>
      <p:bldP spid="1074" grpId="1" animBg="1"/>
      <p:bldP spid="1075" grpId="0" animBg="1"/>
      <p:bldP spid="1075" grpId="1" animBg="1"/>
      <p:bldP spid="1078" grpId="0" animBg="1"/>
      <p:bldP spid="1078" grpId="1" animBg="1"/>
      <p:bldP spid="1079" grpId="0" animBg="1"/>
      <p:bldP spid="1079" grpId="1" animBg="1"/>
      <p:bldP spid="1082" grpId="0" animBg="1"/>
      <p:bldP spid="1082" grpId="1" animBg="1"/>
      <p:bldP spid="1083" grpId="0" animBg="1"/>
      <p:bldP spid="1083" grpId="1" animBg="1"/>
      <p:bldP spid="1086" grpId="0" animBg="1"/>
      <p:bldP spid="1086" grpId="1" animBg="1"/>
      <p:bldP spid="1087" grpId="0" animBg="1"/>
      <p:bldP spid="1087" grpId="1" animBg="1"/>
      <p:bldP spid="1090" grpId="0" animBg="1"/>
      <p:bldP spid="1090" grpId="1" animBg="1"/>
      <p:bldP spid="1091" grpId="0" animBg="1"/>
      <p:bldP spid="1091" grpId="1" animBg="1"/>
      <p:bldP spid="1094" grpId="0" animBg="1"/>
      <p:bldP spid="1094" grpId="1" animBg="1"/>
      <p:bldP spid="1095" grpId="0" animBg="1"/>
      <p:bldP spid="1095" grpId="1" animBg="1"/>
      <p:bldP spid="1098" grpId="0" animBg="1"/>
      <p:bldP spid="1098" grpId="1" animBg="1"/>
      <p:bldP spid="1099" grpId="0" animBg="1"/>
      <p:bldP spid="1099" grpId="1" animBg="1"/>
      <p:bldP spid="1102" grpId="0" animBg="1"/>
      <p:bldP spid="1102" grpId="1" animBg="1"/>
      <p:bldP spid="1103" grpId="0" animBg="1"/>
      <p:bldP spid="1103" grpId="1" animBg="1"/>
      <p:bldP spid="1106" grpId="0" animBg="1"/>
      <p:bldP spid="1106" grpId="1" animBg="1"/>
      <p:bldP spid="1107" grpId="0" animBg="1"/>
      <p:bldP spid="1107" grpId="1" animBg="1"/>
      <p:bldP spid="1110" grpId="0" animBg="1"/>
      <p:bldP spid="1110" grpId="1" animBg="1"/>
      <p:bldP spid="1111" grpId="0" animBg="1"/>
      <p:bldP spid="1111" grpId="1" animBg="1"/>
      <p:bldP spid="1114" grpId="0" animBg="1"/>
      <p:bldP spid="1114" grpId="1" animBg="1"/>
      <p:bldP spid="1115" grpId="0" animBg="1"/>
      <p:bldP spid="1115" grpId="1" animBg="1"/>
      <p:bldP spid="1118" grpId="0" animBg="1"/>
      <p:bldP spid="1118" grpId="1" animBg="1"/>
      <p:bldP spid="1119" grpId="0" animBg="1"/>
      <p:bldP spid="1119" grpId="1" animBg="1"/>
      <p:bldP spid="1122" grpId="0" animBg="1"/>
      <p:bldP spid="1122" grpId="1" animBg="1"/>
      <p:bldP spid="1123" grpId="0" animBg="1"/>
      <p:bldP spid="1123" grpId="1" animBg="1"/>
      <p:bldP spid="1126" grpId="0" animBg="1"/>
      <p:bldP spid="1126" grpId="1" animBg="1"/>
      <p:bldP spid="1127" grpId="0" animBg="1"/>
      <p:bldP spid="1127" grpId="1" animBg="1"/>
      <p:bldP spid="1130" grpId="0" animBg="1"/>
      <p:bldP spid="1130" grpId="1" animBg="1"/>
      <p:bldP spid="1131" grpId="0" animBg="1"/>
      <p:bldP spid="1131" grpId="1" animBg="1"/>
      <p:bldP spid="1134" grpId="0" animBg="1"/>
      <p:bldP spid="1134" grpId="1" animBg="1"/>
      <p:bldP spid="1135" grpId="0" animBg="1"/>
      <p:bldP spid="1135" grpId="1" animBg="1"/>
      <p:bldP spid="1138" grpId="0" animBg="1"/>
      <p:bldP spid="1138" grpId="1" animBg="1"/>
      <p:bldP spid="1139" grpId="0" animBg="1"/>
      <p:bldP spid="1139" grpId="1" animBg="1"/>
      <p:bldP spid="1142" grpId="0" animBg="1"/>
      <p:bldP spid="1142" grpId="1" animBg="1"/>
      <p:bldP spid="1143" grpId="0" animBg="1"/>
      <p:bldP spid="1143" grpId="1" animBg="1"/>
      <p:bldP spid="1150" grpId="0" animBg="1"/>
      <p:bldP spid="1150" grpId="1" animBg="1"/>
      <p:bldP spid="1151" grpId="0" animBg="1"/>
      <p:bldP spid="1151" grpId="1" animBg="1"/>
      <p:bldP spid="1154" grpId="0" animBg="1"/>
      <p:bldP spid="1154" grpId="1" animBg="1"/>
      <p:bldP spid="1155" grpId="0" animBg="1"/>
      <p:bldP spid="1155" grpId="1" animBg="1"/>
      <p:bldP spid="1158" grpId="0" animBg="1"/>
      <p:bldP spid="1158" grpId="1" animBg="1"/>
      <p:bldP spid="1159" grpId="0" animBg="1"/>
      <p:bldP spid="1159" grpId="1" animBg="1"/>
      <p:bldP spid="1162" grpId="0" animBg="1"/>
      <p:bldP spid="1162" grpId="1" animBg="1"/>
      <p:bldP spid="1163" grpId="0" animBg="1"/>
      <p:bldP spid="1163" grpId="1" animBg="1"/>
      <p:bldP spid="1166" grpId="0" animBg="1"/>
      <p:bldP spid="1166" grpId="1" animBg="1"/>
      <p:bldP spid="1167" grpId="0" animBg="1"/>
      <p:bldP spid="1167" grpId="1" animBg="1"/>
      <p:bldP spid="1170" grpId="0" animBg="1"/>
      <p:bldP spid="1170" grpId="1" animBg="1"/>
      <p:bldP spid="1170" grpId="2" animBg="1"/>
      <p:bldP spid="1171" grpId="0" animBg="1"/>
      <p:bldP spid="1171" grpId="1" animBg="1"/>
      <p:bldP spid="1171" grpId="2" animBg="1"/>
      <p:bldP spid="1174" grpId="0" animBg="1"/>
      <p:bldP spid="1174" grpId="1" animBg="1"/>
      <p:bldP spid="1175" grpId="0" animBg="1"/>
      <p:bldP spid="1175" grpId="1" animBg="1"/>
      <p:bldP spid="1178" grpId="0" animBg="1"/>
      <p:bldP spid="1178" grpId="1" animBg="1"/>
      <p:bldP spid="1179" grpId="0" animBg="1"/>
      <p:bldP spid="1179" grpId="1" animBg="1"/>
      <p:bldP spid="1182" grpId="0" animBg="1"/>
      <p:bldP spid="1182" grpId="1" animBg="1"/>
      <p:bldP spid="1183" grpId="0" animBg="1"/>
      <p:bldP spid="1183" grpId="1" animBg="1"/>
      <p:bldP spid="1186" grpId="0" animBg="1"/>
      <p:bldP spid="1186" grpId="1" animBg="1"/>
      <p:bldP spid="1187" grpId="0" animBg="1"/>
      <p:bldP spid="1187" grpId="1" animBg="1"/>
      <p:bldP spid="1190" grpId="0" animBg="1"/>
      <p:bldP spid="1190" grpId="1" animBg="1"/>
      <p:bldP spid="1191" grpId="0" animBg="1"/>
      <p:bldP spid="1191" grpId="1" animBg="1"/>
      <p:bldP spid="1198" grpId="0" animBg="1"/>
      <p:bldP spid="1198" grpId="1" animBg="1"/>
      <p:bldP spid="1199" grpId="0" animBg="1"/>
      <p:bldP spid="1199" grpId="1" animBg="1"/>
      <p:bldP spid="1202" grpId="0" animBg="1"/>
      <p:bldP spid="1202" grpId="1" animBg="1"/>
      <p:bldP spid="1203" grpId="0" animBg="1"/>
      <p:bldP spid="1203" grpId="1" animBg="1"/>
      <p:bldP spid="1206" grpId="0" animBg="1"/>
      <p:bldP spid="1206" grpId="1" animBg="1"/>
      <p:bldP spid="1207" grpId="0" animBg="1"/>
      <p:bldP spid="1207" grpId="1" animBg="1"/>
      <p:bldP spid="1210" grpId="0" animBg="1"/>
      <p:bldP spid="1210" grpId="1" animBg="1"/>
      <p:bldP spid="1211" grpId="0" animBg="1"/>
      <p:bldP spid="1211" grpId="1" animBg="1"/>
      <p:bldP spid="1214" grpId="0" animBg="1"/>
      <p:bldP spid="1214" grpId="1" animBg="1"/>
      <p:bldP spid="1215" grpId="0" animBg="1"/>
      <p:bldP spid="1215" grpId="1" animBg="1"/>
      <p:bldP spid="1218" grpId="0" animBg="1"/>
      <p:bldP spid="1218" grpId="1" animBg="1"/>
      <p:bldP spid="1219" grpId="0" animBg="1"/>
      <p:bldP spid="1219" grpId="1" animBg="1"/>
      <p:bldP spid="1222" grpId="0" animBg="1"/>
      <p:bldP spid="1222" grpId="1" animBg="1"/>
      <p:bldP spid="1223" grpId="0" animBg="1"/>
      <p:bldP spid="1223" grpId="1" animBg="1"/>
      <p:bldP spid="1226" grpId="0" animBg="1"/>
      <p:bldP spid="1226" grpId="1" animBg="1"/>
      <p:bldP spid="1227" grpId="0" animBg="1"/>
      <p:bldP spid="1227" grpId="1" animBg="1"/>
      <p:bldP spid="1230" grpId="0" animBg="1"/>
      <p:bldP spid="1230" grpId="1" animBg="1"/>
      <p:bldP spid="1230" grpId="2" animBg="1"/>
      <p:bldP spid="1231" grpId="0" animBg="1"/>
      <p:bldP spid="1231" grpId="1" animBg="1"/>
      <p:bldP spid="1231" grpId="2" animBg="1"/>
      <p:bldP spid="1234" grpId="0" animBg="1"/>
      <p:bldP spid="1234" grpId="1" animBg="1"/>
      <p:bldP spid="1235" grpId="0" animBg="1"/>
      <p:bldP spid="1235" grpId="1" animBg="1"/>
      <p:bldP spid="1238" grpId="0" animBg="1"/>
      <p:bldP spid="1238" grpId="1" animBg="1"/>
      <p:bldP spid="1239" grpId="0" animBg="1"/>
      <p:bldP spid="1239" grpId="1" animBg="1"/>
      <p:bldP spid="1242" grpId="0" animBg="1"/>
      <p:bldP spid="1242" grpId="1" animBg="1"/>
      <p:bldP spid="1243" grpId="0" animBg="1"/>
      <p:bldP spid="1243" grpId="1" animBg="1"/>
      <p:bldP spid="1246" grpId="0" animBg="1"/>
      <p:bldP spid="1246" grpId="1" animBg="1"/>
      <p:bldP spid="1247" grpId="0" animBg="1"/>
      <p:bldP spid="1247" grpId="1" animBg="1"/>
      <p:bldP spid="1250" grpId="0" animBg="1"/>
      <p:bldP spid="1250" grpId="1" animBg="1"/>
      <p:bldP spid="1250" grpId="2" animBg="1"/>
      <p:bldP spid="1251" grpId="0" animBg="1"/>
      <p:bldP spid="1251" grpId="1" animBg="1"/>
      <p:bldP spid="1251" grpId="2" animBg="1"/>
      <p:bldP spid="1254" grpId="0" animBg="1"/>
      <p:bldP spid="1254" grpId="1" animBg="1"/>
      <p:bldP spid="1255" grpId="0" animBg="1"/>
      <p:bldP spid="1255" grpId="1" animBg="1"/>
      <p:bldP spid="1258" grpId="0" animBg="1"/>
      <p:bldP spid="1258" grpId="1" animBg="1"/>
      <p:bldP spid="1259" grpId="0" animBg="1"/>
      <p:bldP spid="1259" grpId="1" animBg="1"/>
      <p:bldP spid="1146" grpId="0" animBg="1"/>
      <p:bldP spid="1146" grpId="1" animBg="1"/>
      <p:bldP spid="1147" grpId="0" animBg="1"/>
      <p:bldP spid="1147" grpId="1" animBg="1"/>
      <p:bldP spid="986" grpId="0" animBg="1"/>
      <p:bldP spid="986" grpId="1" animBg="1"/>
      <p:bldP spid="986" grpId="2" animBg="1"/>
      <p:bldP spid="987" grpId="0" animBg="1"/>
      <p:bldP spid="987" grpId="1" animBg="1"/>
      <p:bldP spid="987" grpId="2" animBg="1"/>
      <p:bldP spid="1034" grpId="0" animBg="1"/>
      <p:bldP spid="1034" grpId="1" animBg="1"/>
      <p:bldP spid="1034" grpId="2" animBg="1"/>
      <p:bldP spid="1035" grpId="0" animBg="1"/>
      <p:bldP spid="1035" grpId="1" animBg="1"/>
      <p:bldP spid="1035" grpId="2" animBg="1"/>
      <p:bldP spid="930" grpId="0" animBg="1"/>
      <p:bldP spid="930" grpId="1" animBg="1"/>
      <p:bldP spid="930" grpId="2" animBg="1"/>
      <p:bldP spid="931" grpId="0" animBg="1"/>
      <p:bldP spid="931" grpId="1" animBg="1"/>
      <p:bldP spid="931" grpId="2" animBg="1"/>
      <p:bldP spid="399" grpId="0" animBg="1"/>
      <p:bldP spid="399" grpId="1" animBg="1"/>
      <p:bldP spid="399" grpId="2" animBg="1"/>
      <p:bldP spid="1194" grpId="0" animBg="1"/>
      <p:bldP spid="1194" grpId="1" animBg="1"/>
      <p:bldP spid="1194" grpId="2" animBg="1"/>
      <p:bldP spid="1195" grpId="0" animBg="1"/>
      <p:bldP spid="1195" grpId="1" animBg="1"/>
      <p:bldP spid="1195" grpId="2" animBg="1"/>
      <p:bldP spid="1054" grpId="0" animBg="1"/>
      <p:bldP spid="1054" grpId="1" animBg="1"/>
      <p:bldP spid="1054" grpId="2" animBg="1"/>
      <p:bldP spid="1055" grpId="0" animBg="1"/>
      <p:bldP spid="1055" grpId="1" animBg="1"/>
      <p:bldP spid="1055" grpId="2" animBg="1"/>
      <p:bldP spid="380" grpId="0" animBg="1"/>
      <p:bldP spid="380" grpId="1" animBg="1"/>
      <p:bldP spid="380" grpId="2" animBg="1"/>
      <p:bldP spid="388" grpId="0" animBg="1"/>
      <p:bldP spid="388" grpId="1" animBg="1"/>
      <p:bldP spid="943" grpId="0" animBg="1"/>
      <p:bldP spid="943" grpId="1" animBg="1"/>
      <p:bldP spid="943" grpId="2" animBg="1"/>
      <p:bldP spid="943" grpId="3" animBg="1"/>
      <p:bldP spid="942" grpId="0" animBg="1"/>
      <p:bldP spid="942" grpId="1" animBg="1"/>
      <p:bldP spid="942" grpId="2" animBg="1"/>
      <p:bldP spid="942" grpId="3" animBg="1"/>
      <p:bldP spid="391" grpId="0" animBg="1"/>
      <p:bldP spid="391" grpId="1" animBg="1"/>
      <p:bldP spid="391" grpId="2" animBg="1"/>
      <p:bldP spid="392" grpId="0" animBg="1"/>
      <p:bldP spid="392" grpId="1" animBg="1"/>
      <p:bldP spid="392" grpId="2" animBg="1"/>
      <p:bldP spid="400" grpId="0" animBg="1"/>
      <p:bldP spid="400" grpId="1" animBg="1"/>
      <p:bldP spid="400" grpId="2" animBg="1"/>
      <p:bldP spid="954" grpId="0" animBg="1"/>
      <p:bldP spid="954" grpId="1" animBg="1"/>
      <p:bldP spid="955" grpId="0" animBg="1"/>
      <p:bldP spid="955" grpId="1" animBg="1"/>
      <p:bldP spid="979" grpId="0" animBg="1"/>
      <p:bldP spid="97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84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53</cp:revision>
  <dcterms:created xsi:type="dcterms:W3CDTF">2018-02-14T21:04:41Z</dcterms:created>
  <dcterms:modified xsi:type="dcterms:W3CDTF">2019-01-10T20:45:51Z</dcterms:modified>
</cp:coreProperties>
</file>