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99" autoAdjust="0"/>
  </p:normalViewPr>
  <p:slideViewPr>
    <p:cSldViewPr snapToGrid="0">
      <p:cViewPr varScale="1">
        <p:scale>
          <a:sx n="76" d="100"/>
          <a:sy n="76" d="100"/>
        </p:scale>
        <p:origin x="25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64AEA-AF1E-4A8E-8638-9DA96A99446F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A57EF-2A02-4EAE-A1A1-74FFAC167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5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A57EF-2A02-4EAE-A1A1-74FFAC1675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0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A57EF-2A02-4EAE-A1A1-74FFAC1675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0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3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7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6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4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1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7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4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bg1">
                <a:lumMod val="95000"/>
              </a:schemeClr>
            </a:gs>
            <a:gs pos="83000">
              <a:schemeClr val="bg2">
                <a:lumMod val="90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E009F-1019-4530-9D09-9E996DB95067}" type="datetimeFigureOut">
              <a:rPr lang="en-US" smtClean="0"/>
              <a:t>15-Jan-17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FC9A2-3CE9-4632-8FF9-B0D7E52C9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/>
          <p:cNvSpPr/>
          <p:nvPr/>
        </p:nvSpPr>
        <p:spPr>
          <a:xfrm>
            <a:off x="838716" y="-25400"/>
            <a:ext cx="5068004" cy="9067800"/>
          </a:xfrm>
          <a:custGeom>
            <a:avLst/>
            <a:gdLst>
              <a:gd name="connsiteX0" fmla="*/ 2958584 w 5068004"/>
              <a:gd name="connsiteY0" fmla="*/ 0 h 9067800"/>
              <a:gd name="connsiteX1" fmla="*/ 2463284 w 5068004"/>
              <a:gd name="connsiteY1" fmla="*/ 469900 h 9067800"/>
              <a:gd name="connsiteX2" fmla="*/ 1663184 w 5068004"/>
              <a:gd name="connsiteY2" fmla="*/ 1143000 h 9067800"/>
              <a:gd name="connsiteX3" fmla="*/ 1053584 w 5068004"/>
              <a:gd name="connsiteY3" fmla="*/ 1866900 h 9067800"/>
              <a:gd name="connsiteX4" fmla="*/ 1028184 w 5068004"/>
              <a:gd name="connsiteY4" fmla="*/ 2222500 h 9067800"/>
              <a:gd name="connsiteX5" fmla="*/ 1625084 w 5068004"/>
              <a:gd name="connsiteY5" fmla="*/ 2552700 h 9067800"/>
              <a:gd name="connsiteX6" fmla="*/ 2729984 w 5068004"/>
              <a:gd name="connsiteY6" fmla="*/ 3213100 h 9067800"/>
              <a:gd name="connsiteX7" fmla="*/ 3745984 w 5068004"/>
              <a:gd name="connsiteY7" fmla="*/ 3606800 h 9067800"/>
              <a:gd name="connsiteX8" fmla="*/ 4380984 w 5068004"/>
              <a:gd name="connsiteY8" fmla="*/ 3962400 h 9067800"/>
              <a:gd name="connsiteX9" fmla="*/ 4965184 w 5068004"/>
              <a:gd name="connsiteY9" fmla="*/ 4330700 h 9067800"/>
              <a:gd name="connsiteX10" fmla="*/ 5066784 w 5068004"/>
              <a:gd name="connsiteY10" fmla="*/ 4508500 h 9067800"/>
              <a:gd name="connsiteX11" fmla="*/ 4952484 w 5068004"/>
              <a:gd name="connsiteY11" fmla="*/ 4737100 h 9067800"/>
              <a:gd name="connsiteX12" fmla="*/ 4520684 w 5068004"/>
              <a:gd name="connsiteY12" fmla="*/ 4940300 h 9067800"/>
              <a:gd name="connsiteX13" fmla="*/ 1688584 w 5068004"/>
              <a:gd name="connsiteY13" fmla="*/ 5943600 h 9067800"/>
              <a:gd name="connsiteX14" fmla="*/ 761484 w 5068004"/>
              <a:gd name="connsiteY14" fmla="*/ 6172200 h 9067800"/>
              <a:gd name="connsiteX15" fmla="*/ 88384 w 5068004"/>
              <a:gd name="connsiteY15" fmla="*/ 6350000 h 9067800"/>
              <a:gd name="connsiteX16" fmla="*/ 50284 w 5068004"/>
              <a:gd name="connsiteY16" fmla="*/ 6464300 h 9067800"/>
              <a:gd name="connsiteX17" fmla="*/ 482084 w 5068004"/>
              <a:gd name="connsiteY17" fmla="*/ 6769100 h 9067800"/>
              <a:gd name="connsiteX18" fmla="*/ 3288784 w 5068004"/>
              <a:gd name="connsiteY18" fmla="*/ 8293100 h 9067800"/>
              <a:gd name="connsiteX19" fmla="*/ 4101584 w 5068004"/>
              <a:gd name="connsiteY19" fmla="*/ 8610600 h 9067800"/>
              <a:gd name="connsiteX20" fmla="*/ 3784084 w 5068004"/>
              <a:gd name="connsiteY20" fmla="*/ 906780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68004" h="9067800">
                <a:moveTo>
                  <a:pt x="2958584" y="0"/>
                </a:moveTo>
                <a:cubicBezTo>
                  <a:pt x="2818884" y="139700"/>
                  <a:pt x="2679184" y="279400"/>
                  <a:pt x="2463284" y="469900"/>
                </a:cubicBezTo>
                <a:cubicBezTo>
                  <a:pt x="2247384" y="660400"/>
                  <a:pt x="1898134" y="910167"/>
                  <a:pt x="1663184" y="1143000"/>
                </a:cubicBezTo>
                <a:cubicBezTo>
                  <a:pt x="1428234" y="1375833"/>
                  <a:pt x="1159417" y="1686983"/>
                  <a:pt x="1053584" y="1866900"/>
                </a:cubicBezTo>
                <a:cubicBezTo>
                  <a:pt x="947751" y="2046817"/>
                  <a:pt x="932934" y="2108200"/>
                  <a:pt x="1028184" y="2222500"/>
                </a:cubicBezTo>
                <a:cubicBezTo>
                  <a:pt x="1123434" y="2336800"/>
                  <a:pt x="1341451" y="2387600"/>
                  <a:pt x="1625084" y="2552700"/>
                </a:cubicBezTo>
                <a:cubicBezTo>
                  <a:pt x="1908717" y="2717800"/>
                  <a:pt x="2376501" y="3037417"/>
                  <a:pt x="2729984" y="3213100"/>
                </a:cubicBezTo>
                <a:cubicBezTo>
                  <a:pt x="3083467" y="3388783"/>
                  <a:pt x="3470817" y="3481917"/>
                  <a:pt x="3745984" y="3606800"/>
                </a:cubicBezTo>
                <a:cubicBezTo>
                  <a:pt x="4021151" y="3731683"/>
                  <a:pt x="4177784" y="3841750"/>
                  <a:pt x="4380984" y="3962400"/>
                </a:cubicBezTo>
                <a:cubicBezTo>
                  <a:pt x="4584184" y="4083050"/>
                  <a:pt x="4850884" y="4239683"/>
                  <a:pt x="4965184" y="4330700"/>
                </a:cubicBezTo>
                <a:cubicBezTo>
                  <a:pt x="5079484" y="4421717"/>
                  <a:pt x="5068901" y="4440767"/>
                  <a:pt x="5066784" y="4508500"/>
                </a:cubicBezTo>
                <a:cubicBezTo>
                  <a:pt x="5064667" y="4576233"/>
                  <a:pt x="5043501" y="4665133"/>
                  <a:pt x="4952484" y="4737100"/>
                </a:cubicBezTo>
                <a:cubicBezTo>
                  <a:pt x="4861467" y="4809067"/>
                  <a:pt x="5064667" y="4739217"/>
                  <a:pt x="4520684" y="4940300"/>
                </a:cubicBezTo>
                <a:cubicBezTo>
                  <a:pt x="3976701" y="5141383"/>
                  <a:pt x="2315117" y="5738283"/>
                  <a:pt x="1688584" y="5943600"/>
                </a:cubicBezTo>
                <a:cubicBezTo>
                  <a:pt x="1062051" y="6148917"/>
                  <a:pt x="1028184" y="6104467"/>
                  <a:pt x="761484" y="6172200"/>
                </a:cubicBezTo>
                <a:cubicBezTo>
                  <a:pt x="494784" y="6239933"/>
                  <a:pt x="206917" y="6301317"/>
                  <a:pt x="88384" y="6350000"/>
                </a:cubicBezTo>
                <a:cubicBezTo>
                  <a:pt x="-30149" y="6398683"/>
                  <a:pt x="-15333" y="6394450"/>
                  <a:pt x="50284" y="6464300"/>
                </a:cubicBezTo>
                <a:cubicBezTo>
                  <a:pt x="115901" y="6534150"/>
                  <a:pt x="-57666" y="6464300"/>
                  <a:pt x="482084" y="6769100"/>
                </a:cubicBezTo>
                <a:cubicBezTo>
                  <a:pt x="1021834" y="7073900"/>
                  <a:pt x="2685534" y="7986183"/>
                  <a:pt x="3288784" y="8293100"/>
                </a:cubicBezTo>
                <a:cubicBezTo>
                  <a:pt x="3892034" y="8600017"/>
                  <a:pt x="4019034" y="8481483"/>
                  <a:pt x="4101584" y="8610600"/>
                </a:cubicBezTo>
                <a:cubicBezTo>
                  <a:pt x="4184134" y="8739717"/>
                  <a:pt x="4038084" y="8820150"/>
                  <a:pt x="3784084" y="9067800"/>
                </a:cubicBezTo>
              </a:path>
            </a:pathLst>
          </a:cu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/>
        </p:nvSpPr>
        <p:spPr>
          <a:xfrm>
            <a:off x="862404" y="-51429"/>
            <a:ext cx="5055820" cy="9067800"/>
          </a:xfrm>
          <a:custGeom>
            <a:avLst/>
            <a:gdLst>
              <a:gd name="connsiteX0" fmla="*/ 2958584 w 5068004"/>
              <a:gd name="connsiteY0" fmla="*/ 0 h 9067800"/>
              <a:gd name="connsiteX1" fmla="*/ 2463284 w 5068004"/>
              <a:gd name="connsiteY1" fmla="*/ 469900 h 9067800"/>
              <a:gd name="connsiteX2" fmla="*/ 1663184 w 5068004"/>
              <a:gd name="connsiteY2" fmla="*/ 1143000 h 9067800"/>
              <a:gd name="connsiteX3" fmla="*/ 1053584 w 5068004"/>
              <a:gd name="connsiteY3" fmla="*/ 1866900 h 9067800"/>
              <a:gd name="connsiteX4" fmla="*/ 1028184 w 5068004"/>
              <a:gd name="connsiteY4" fmla="*/ 2222500 h 9067800"/>
              <a:gd name="connsiteX5" fmla="*/ 1625084 w 5068004"/>
              <a:gd name="connsiteY5" fmla="*/ 2552700 h 9067800"/>
              <a:gd name="connsiteX6" fmla="*/ 2729984 w 5068004"/>
              <a:gd name="connsiteY6" fmla="*/ 3213100 h 9067800"/>
              <a:gd name="connsiteX7" fmla="*/ 3745984 w 5068004"/>
              <a:gd name="connsiteY7" fmla="*/ 3606800 h 9067800"/>
              <a:gd name="connsiteX8" fmla="*/ 4380984 w 5068004"/>
              <a:gd name="connsiteY8" fmla="*/ 3962400 h 9067800"/>
              <a:gd name="connsiteX9" fmla="*/ 4965184 w 5068004"/>
              <a:gd name="connsiteY9" fmla="*/ 4330700 h 9067800"/>
              <a:gd name="connsiteX10" fmla="*/ 5066784 w 5068004"/>
              <a:gd name="connsiteY10" fmla="*/ 4508500 h 9067800"/>
              <a:gd name="connsiteX11" fmla="*/ 4952484 w 5068004"/>
              <a:gd name="connsiteY11" fmla="*/ 4737100 h 9067800"/>
              <a:gd name="connsiteX12" fmla="*/ 4520684 w 5068004"/>
              <a:gd name="connsiteY12" fmla="*/ 4940300 h 9067800"/>
              <a:gd name="connsiteX13" fmla="*/ 1688584 w 5068004"/>
              <a:gd name="connsiteY13" fmla="*/ 5943600 h 9067800"/>
              <a:gd name="connsiteX14" fmla="*/ 761484 w 5068004"/>
              <a:gd name="connsiteY14" fmla="*/ 6172200 h 9067800"/>
              <a:gd name="connsiteX15" fmla="*/ 88384 w 5068004"/>
              <a:gd name="connsiteY15" fmla="*/ 6350000 h 9067800"/>
              <a:gd name="connsiteX16" fmla="*/ 50284 w 5068004"/>
              <a:gd name="connsiteY16" fmla="*/ 6464300 h 9067800"/>
              <a:gd name="connsiteX17" fmla="*/ 482084 w 5068004"/>
              <a:gd name="connsiteY17" fmla="*/ 6769100 h 9067800"/>
              <a:gd name="connsiteX18" fmla="*/ 3288784 w 5068004"/>
              <a:gd name="connsiteY18" fmla="*/ 8293100 h 9067800"/>
              <a:gd name="connsiteX19" fmla="*/ 4101584 w 5068004"/>
              <a:gd name="connsiteY19" fmla="*/ 8610600 h 9067800"/>
              <a:gd name="connsiteX20" fmla="*/ 3784084 w 5068004"/>
              <a:gd name="connsiteY20" fmla="*/ 906780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68004" h="9067800">
                <a:moveTo>
                  <a:pt x="2958584" y="0"/>
                </a:moveTo>
                <a:cubicBezTo>
                  <a:pt x="2818884" y="139700"/>
                  <a:pt x="2679184" y="279400"/>
                  <a:pt x="2463284" y="469900"/>
                </a:cubicBezTo>
                <a:cubicBezTo>
                  <a:pt x="2247384" y="660400"/>
                  <a:pt x="1898134" y="910167"/>
                  <a:pt x="1663184" y="1143000"/>
                </a:cubicBezTo>
                <a:cubicBezTo>
                  <a:pt x="1428234" y="1375833"/>
                  <a:pt x="1159417" y="1686983"/>
                  <a:pt x="1053584" y="1866900"/>
                </a:cubicBezTo>
                <a:cubicBezTo>
                  <a:pt x="947751" y="2046817"/>
                  <a:pt x="932934" y="2108200"/>
                  <a:pt x="1028184" y="2222500"/>
                </a:cubicBezTo>
                <a:cubicBezTo>
                  <a:pt x="1123434" y="2336800"/>
                  <a:pt x="1341451" y="2387600"/>
                  <a:pt x="1625084" y="2552700"/>
                </a:cubicBezTo>
                <a:cubicBezTo>
                  <a:pt x="1908717" y="2717800"/>
                  <a:pt x="2376501" y="3037417"/>
                  <a:pt x="2729984" y="3213100"/>
                </a:cubicBezTo>
                <a:cubicBezTo>
                  <a:pt x="3083467" y="3388783"/>
                  <a:pt x="3470817" y="3481917"/>
                  <a:pt x="3745984" y="3606800"/>
                </a:cubicBezTo>
                <a:cubicBezTo>
                  <a:pt x="4021151" y="3731683"/>
                  <a:pt x="4177784" y="3841750"/>
                  <a:pt x="4380984" y="3962400"/>
                </a:cubicBezTo>
                <a:cubicBezTo>
                  <a:pt x="4584184" y="4083050"/>
                  <a:pt x="4850884" y="4239683"/>
                  <a:pt x="4965184" y="4330700"/>
                </a:cubicBezTo>
                <a:cubicBezTo>
                  <a:pt x="5079484" y="4421717"/>
                  <a:pt x="5068901" y="4440767"/>
                  <a:pt x="5066784" y="4508500"/>
                </a:cubicBezTo>
                <a:cubicBezTo>
                  <a:pt x="5064667" y="4576233"/>
                  <a:pt x="5043501" y="4665133"/>
                  <a:pt x="4952484" y="4737100"/>
                </a:cubicBezTo>
                <a:cubicBezTo>
                  <a:pt x="4861467" y="4809067"/>
                  <a:pt x="5064667" y="4739217"/>
                  <a:pt x="4520684" y="4940300"/>
                </a:cubicBezTo>
                <a:cubicBezTo>
                  <a:pt x="3976701" y="5141383"/>
                  <a:pt x="2315117" y="5738283"/>
                  <a:pt x="1688584" y="5943600"/>
                </a:cubicBezTo>
                <a:cubicBezTo>
                  <a:pt x="1062051" y="6148917"/>
                  <a:pt x="1028184" y="6104467"/>
                  <a:pt x="761484" y="6172200"/>
                </a:cubicBezTo>
                <a:cubicBezTo>
                  <a:pt x="494784" y="6239933"/>
                  <a:pt x="206917" y="6301317"/>
                  <a:pt x="88384" y="6350000"/>
                </a:cubicBezTo>
                <a:cubicBezTo>
                  <a:pt x="-30149" y="6398683"/>
                  <a:pt x="-15333" y="6394450"/>
                  <a:pt x="50284" y="6464300"/>
                </a:cubicBezTo>
                <a:cubicBezTo>
                  <a:pt x="115901" y="6534150"/>
                  <a:pt x="-57666" y="6464300"/>
                  <a:pt x="482084" y="6769100"/>
                </a:cubicBezTo>
                <a:cubicBezTo>
                  <a:pt x="1021834" y="7073900"/>
                  <a:pt x="2685534" y="7986183"/>
                  <a:pt x="3288784" y="8293100"/>
                </a:cubicBezTo>
                <a:cubicBezTo>
                  <a:pt x="3892034" y="8600017"/>
                  <a:pt x="4019034" y="8481483"/>
                  <a:pt x="4101584" y="8610600"/>
                </a:cubicBezTo>
                <a:cubicBezTo>
                  <a:pt x="4184134" y="8739717"/>
                  <a:pt x="4038084" y="8820150"/>
                  <a:pt x="3784084" y="9067800"/>
                </a:cubicBezTo>
              </a:path>
            </a:pathLst>
          </a:cu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/>
        </p:nvSpPr>
        <p:spPr>
          <a:xfrm>
            <a:off x="775216" y="-63500"/>
            <a:ext cx="5068004" cy="9067800"/>
          </a:xfrm>
          <a:custGeom>
            <a:avLst/>
            <a:gdLst>
              <a:gd name="connsiteX0" fmla="*/ 2958584 w 5068004"/>
              <a:gd name="connsiteY0" fmla="*/ 0 h 9067800"/>
              <a:gd name="connsiteX1" fmla="*/ 2463284 w 5068004"/>
              <a:gd name="connsiteY1" fmla="*/ 469900 h 9067800"/>
              <a:gd name="connsiteX2" fmla="*/ 1663184 w 5068004"/>
              <a:gd name="connsiteY2" fmla="*/ 1143000 h 9067800"/>
              <a:gd name="connsiteX3" fmla="*/ 1053584 w 5068004"/>
              <a:gd name="connsiteY3" fmla="*/ 1866900 h 9067800"/>
              <a:gd name="connsiteX4" fmla="*/ 1028184 w 5068004"/>
              <a:gd name="connsiteY4" fmla="*/ 2222500 h 9067800"/>
              <a:gd name="connsiteX5" fmla="*/ 1625084 w 5068004"/>
              <a:gd name="connsiteY5" fmla="*/ 2552700 h 9067800"/>
              <a:gd name="connsiteX6" fmla="*/ 2729984 w 5068004"/>
              <a:gd name="connsiteY6" fmla="*/ 3213100 h 9067800"/>
              <a:gd name="connsiteX7" fmla="*/ 3745984 w 5068004"/>
              <a:gd name="connsiteY7" fmla="*/ 3606800 h 9067800"/>
              <a:gd name="connsiteX8" fmla="*/ 4380984 w 5068004"/>
              <a:gd name="connsiteY8" fmla="*/ 3962400 h 9067800"/>
              <a:gd name="connsiteX9" fmla="*/ 4965184 w 5068004"/>
              <a:gd name="connsiteY9" fmla="*/ 4330700 h 9067800"/>
              <a:gd name="connsiteX10" fmla="*/ 5066784 w 5068004"/>
              <a:gd name="connsiteY10" fmla="*/ 4508500 h 9067800"/>
              <a:gd name="connsiteX11" fmla="*/ 4952484 w 5068004"/>
              <a:gd name="connsiteY11" fmla="*/ 4737100 h 9067800"/>
              <a:gd name="connsiteX12" fmla="*/ 4520684 w 5068004"/>
              <a:gd name="connsiteY12" fmla="*/ 4940300 h 9067800"/>
              <a:gd name="connsiteX13" fmla="*/ 1688584 w 5068004"/>
              <a:gd name="connsiteY13" fmla="*/ 5943600 h 9067800"/>
              <a:gd name="connsiteX14" fmla="*/ 761484 w 5068004"/>
              <a:gd name="connsiteY14" fmla="*/ 6172200 h 9067800"/>
              <a:gd name="connsiteX15" fmla="*/ 88384 w 5068004"/>
              <a:gd name="connsiteY15" fmla="*/ 6350000 h 9067800"/>
              <a:gd name="connsiteX16" fmla="*/ 50284 w 5068004"/>
              <a:gd name="connsiteY16" fmla="*/ 6464300 h 9067800"/>
              <a:gd name="connsiteX17" fmla="*/ 482084 w 5068004"/>
              <a:gd name="connsiteY17" fmla="*/ 6769100 h 9067800"/>
              <a:gd name="connsiteX18" fmla="*/ 3288784 w 5068004"/>
              <a:gd name="connsiteY18" fmla="*/ 8293100 h 9067800"/>
              <a:gd name="connsiteX19" fmla="*/ 4101584 w 5068004"/>
              <a:gd name="connsiteY19" fmla="*/ 8610600 h 9067800"/>
              <a:gd name="connsiteX20" fmla="*/ 3784084 w 5068004"/>
              <a:gd name="connsiteY20" fmla="*/ 906780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68004" h="9067800">
                <a:moveTo>
                  <a:pt x="2958584" y="0"/>
                </a:moveTo>
                <a:cubicBezTo>
                  <a:pt x="2818884" y="139700"/>
                  <a:pt x="2679184" y="279400"/>
                  <a:pt x="2463284" y="469900"/>
                </a:cubicBezTo>
                <a:cubicBezTo>
                  <a:pt x="2247384" y="660400"/>
                  <a:pt x="1898134" y="910167"/>
                  <a:pt x="1663184" y="1143000"/>
                </a:cubicBezTo>
                <a:cubicBezTo>
                  <a:pt x="1428234" y="1375833"/>
                  <a:pt x="1159417" y="1686983"/>
                  <a:pt x="1053584" y="1866900"/>
                </a:cubicBezTo>
                <a:cubicBezTo>
                  <a:pt x="947751" y="2046817"/>
                  <a:pt x="932934" y="2108200"/>
                  <a:pt x="1028184" y="2222500"/>
                </a:cubicBezTo>
                <a:cubicBezTo>
                  <a:pt x="1123434" y="2336800"/>
                  <a:pt x="1341451" y="2387600"/>
                  <a:pt x="1625084" y="2552700"/>
                </a:cubicBezTo>
                <a:cubicBezTo>
                  <a:pt x="1908717" y="2717800"/>
                  <a:pt x="2376501" y="3037417"/>
                  <a:pt x="2729984" y="3213100"/>
                </a:cubicBezTo>
                <a:cubicBezTo>
                  <a:pt x="3083467" y="3388783"/>
                  <a:pt x="3470817" y="3481917"/>
                  <a:pt x="3745984" y="3606800"/>
                </a:cubicBezTo>
                <a:cubicBezTo>
                  <a:pt x="4021151" y="3731683"/>
                  <a:pt x="4177784" y="3841750"/>
                  <a:pt x="4380984" y="3962400"/>
                </a:cubicBezTo>
                <a:cubicBezTo>
                  <a:pt x="4584184" y="4083050"/>
                  <a:pt x="4850884" y="4239683"/>
                  <a:pt x="4965184" y="4330700"/>
                </a:cubicBezTo>
                <a:cubicBezTo>
                  <a:pt x="5079484" y="4421717"/>
                  <a:pt x="5068901" y="4440767"/>
                  <a:pt x="5066784" y="4508500"/>
                </a:cubicBezTo>
                <a:cubicBezTo>
                  <a:pt x="5064667" y="4576233"/>
                  <a:pt x="5043501" y="4665133"/>
                  <a:pt x="4952484" y="4737100"/>
                </a:cubicBezTo>
                <a:cubicBezTo>
                  <a:pt x="4861467" y="4809067"/>
                  <a:pt x="5064667" y="4739217"/>
                  <a:pt x="4520684" y="4940300"/>
                </a:cubicBezTo>
                <a:cubicBezTo>
                  <a:pt x="3976701" y="5141383"/>
                  <a:pt x="2315117" y="5738283"/>
                  <a:pt x="1688584" y="5943600"/>
                </a:cubicBezTo>
                <a:cubicBezTo>
                  <a:pt x="1062051" y="6148917"/>
                  <a:pt x="1028184" y="6104467"/>
                  <a:pt x="761484" y="6172200"/>
                </a:cubicBezTo>
                <a:cubicBezTo>
                  <a:pt x="494784" y="6239933"/>
                  <a:pt x="206917" y="6301317"/>
                  <a:pt x="88384" y="6350000"/>
                </a:cubicBezTo>
                <a:cubicBezTo>
                  <a:pt x="-30149" y="6398683"/>
                  <a:pt x="-15333" y="6394450"/>
                  <a:pt x="50284" y="6464300"/>
                </a:cubicBezTo>
                <a:cubicBezTo>
                  <a:pt x="115901" y="6534150"/>
                  <a:pt x="-57666" y="6464300"/>
                  <a:pt x="482084" y="6769100"/>
                </a:cubicBezTo>
                <a:cubicBezTo>
                  <a:pt x="1021834" y="7073900"/>
                  <a:pt x="2685534" y="7986183"/>
                  <a:pt x="3288784" y="8293100"/>
                </a:cubicBezTo>
                <a:cubicBezTo>
                  <a:pt x="3892034" y="8600017"/>
                  <a:pt x="4019034" y="8481483"/>
                  <a:pt x="4101584" y="8610600"/>
                </a:cubicBezTo>
                <a:cubicBezTo>
                  <a:pt x="4184134" y="8739717"/>
                  <a:pt x="4038084" y="8820150"/>
                  <a:pt x="3784084" y="9067800"/>
                </a:cubicBezTo>
              </a:path>
            </a:pathLst>
          </a:cu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/>
          <p:cNvSpPr/>
          <p:nvPr/>
        </p:nvSpPr>
        <p:spPr>
          <a:xfrm>
            <a:off x="864116" y="-63500"/>
            <a:ext cx="5068004" cy="9067800"/>
          </a:xfrm>
          <a:custGeom>
            <a:avLst/>
            <a:gdLst>
              <a:gd name="connsiteX0" fmla="*/ 2958584 w 5068004"/>
              <a:gd name="connsiteY0" fmla="*/ 0 h 9067800"/>
              <a:gd name="connsiteX1" fmla="*/ 2463284 w 5068004"/>
              <a:gd name="connsiteY1" fmla="*/ 469900 h 9067800"/>
              <a:gd name="connsiteX2" fmla="*/ 1663184 w 5068004"/>
              <a:gd name="connsiteY2" fmla="*/ 1143000 h 9067800"/>
              <a:gd name="connsiteX3" fmla="*/ 1053584 w 5068004"/>
              <a:gd name="connsiteY3" fmla="*/ 1866900 h 9067800"/>
              <a:gd name="connsiteX4" fmla="*/ 1028184 w 5068004"/>
              <a:gd name="connsiteY4" fmla="*/ 2222500 h 9067800"/>
              <a:gd name="connsiteX5" fmla="*/ 1625084 w 5068004"/>
              <a:gd name="connsiteY5" fmla="*/ 2552700 h 9067800"/>
              <a:gd name="connsiteX6" fmla="*/ 2729984 w 5068004"/>
              <a:gd name="connsiteY6" fmla="*/ 3213100 h 9067800"/>
              <a:gd name="connsiteX7" fmla="*/ 3745984 w 5068004"/>
              <a:gd name="connsiteY7" fmla="*/ 3606800 h 9067800"/>
              <a:gd name="connsiteX8" fmla="*/ 4380984 w 5068004"/>
              <a:gd name="connsiteY8" fmla="*/ 3962400 h 9067800"/>
              <a:gd name="connsiteX9" fmla="*/ 4965184 w 5068004"/>
              <a:gd name="connsiteY9" fmla="*/ 4330700 h 9067800"/>
              <a:gd name="connsiteX10" fmla="*/ 5066784 w 5068004"/>
              <a:gd name="connsiteY10" fmla="*/ 4508500 h 9067800"/>
              <a:gd name="connsiteX11" fmla="*/ 4952484 w 5068004"/>
              <a:gd name="connsiteY11" fmla="*/ 4737100 h 9067800"/>
              <a:gd name="connsiteX12" fmla="*/ 4520684 w 5068004"/>
              <a:gd name="connsiteY12" fmla="*/ 4940300 h 9067800"/>
              <a:gd name="connsiteX13" fmla="*/ 1688584 w 5068004"/>
              <a:gd name="connsiteY13" fmla="*/ 5943600 h 9067800"/>
              <a:gd name="connsiteX14" fmla="*/ 761484 w 5068004"/>
              <a:gd name="connsiteY14" fmla="*/ 6172200 h 9067800"/>
              <a:gd name="connsiteX15" fmla="*/ 88384 w 5068004"/>
              <a:gd name="connsiteY15" fmla="*/ 6350000 h 9067800"/>
              <a:gd name="connsiteX16" fmla="*/ 50284 w 5068004"/>
              <a:gd name="connsiteY16" fmla="*/ 6464300 h 9067800"/>
              <a:gd name="connsiteX17" fmla="*/ 482084 w 5068004"/>
              <a:gd name="connsiteY17" fmla="*/ 6769100 h 9067800"/>
              <a:gd name="connsiteX18" fmla="*/ 3288784 w 5068004"/>
              <a:gd name="connsiteY18" fmla="*/ 8293100 h 9067800"/>
              <a:gd name="connsiteX19" fmla="*/ 4101584 w 5068004"/>
              <a:gd name="connsiteY19" fmla="*/ 8610600 h 9067800"/>
              <a:gd name="connsiteX20" fmla="*/ 3784084 w 5068004"/>
              <a:gd name="connsiteY20" fmla="*/ 906780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68004" h="9067800">
                <a:moveTo>
                  <a:pt x="2958584" y="0"/>
                </a:moveTo>
                <a:cubicBezTo>
                  <a:pt x="2818884" y="139700"/>
                  <a:pt x="2679184" y="279400"/>
                  <a:pt x="2463284" y="469900"/>
                </a:cubicBezTo>
                <a:cubicBezTo>
                  <a:pt x="2247384" y="660400"/>
                  <a:pt x="1898134" y="910167"/>
                  <a:pt x="1663184" y="1143000"/>
                </a:cubicBezTo>
                <a:cubicBezTo>
                  <a:pt x="1428234" y="1375833"/>
                  <a:pt x="1159417" y="1686983"/>
                  <a:pt x="1053584" y="1866900"/>
                </a:cubicBezTo>
                <a:cubicBezTo>
                  <a:pt x="947751" y="2046817"/>
                  <a:pt x="932934" y="2108200"/>
                  <a:pt x="1028184" y="2222500"/>
                </a:cubicBezTo>
                <a:cubicBezTo>
                  <a:pt x="1123434" y="2336800"/>
                  <a:pt x="1341451" y="2387600"/>
                  <a:pt x="1625084" y="2552700"/>
                </a:cubicBezTo>
                <a:cubicBezTo>
                  <a:pt x="1908717" y="2717800"/>
                  <a:pt x="2376501" y="3037417"/>
                  <a:pt x="2729984" y="3213100"/>
                </a:cubicBezTo>
                <a:cubicBezTo>
                  <a:pt x="3083467" y="3388783"/>
                  <a:pt x="3470817" y="3481917"/>
                  <a:pt x="3745984" y="3606800"/>
                </a:cubicBezTo>
                <a:cubicBezTo>
                  <a:pt x="4021151" y="3731683"/>
                  <a:pt x="4177784" y="3841750"/>
                  <a:pt x="4380984" y="3962400"/>
                </a:cubicBezTo>
                <a:cubicBezTo>
                  <a:pt x="4584184" y="4083050"/>
                  <a:pt x="4850884" y="4239683"/>
                  <a:pt x="4965184" y="4330700"/>
                </a:cubicBezTo>
                <a:cubicBezTo>
                  <a:pt x="5079484" y="4421717"/>
                  <a:pt x="5068901" y="4440767"/>
                  <a:pt x="5066784" y="4508500"/>
                </a:cubicBezTo>
                <a:cubicBezTo>
                  <a:pt x="5064667" y="4576233"/>
                  <a:pt x="5043501" y="4665133"/>
                  <a:pt x="4952484" y="4737100"/>
                </a:cubicBezTo>
                <a:cubicBezTo>
                  <a:pt x="4861467" y="4809067"/>
                  <a:pt x="5064667" y="4739217"/>
                  <a:pt x="4520684" y="4940300"/>
                </a:cubicBezTo>
                <a:cubicBezTo>
                  <a:pt x="3976701" y="5141383"/>
                  <a:pt x="2315117" y="5738283"/>
                  <a:pt x="1688584" y="5943600"/>
                </a:cubicBezTo>
                <a:cubicBezTo>
                  <a:pt x="1062051" y="6148917"/>
                  <a:pt x="1028184" y="6104467"/>
                  <a:pt x="761484" y="6172200"/>
                </a:cubicBezTo>
                <a:cubicBezTo>
                  <a:pt x="494784" y="6239933"/>
                  <a:pt x="206917" y="6301317"/>
                  <a:pt x="88384" y="6350000"/>
                </a:cubicBezTo>
                <a:cubicBezTo>
                  <a:pt x="-30149" y="6398683"/>
                  <a:pt x="-15333" y="6394450"/>
                  <a:pt x="50284" y="6464300"/>
                </a:cubicBezTo>
                <a:cubicBezTo>
                  <a:pt x="115901" y="6534150"/>
                  <a:pt x="-57666" y="6464300"/>
                  <a:pt x="482084" y="6769100"/>
                </a:cubicBezTo>
                <a:cubicBezTo>
                  <a:pt x="1021834" y="7073900"/>
                  <a:pt x="2685534" y="7986183"/>
                  <a:pt x="3288784" y="8293100"/>
                </a:cubicBezTo>
                <a:cubicBezTo>
                  <a:pt x="3892034" y="8600017"/>
                  <a:pt x="4019034" y="8481483"/>
                  <a:pt x="4101584" y="8610600"/>
                </a:cubicBezTo>
                <a:cubicBezTo>
                  <a:pt x="4184134" y="8739717"/>
                  <a:pt x="4038084" y="8820150"/>
                  <a:pt x="3784084" y="9067800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/>
          <p:cNvSpPr/>
          <p:nvPr/>
        </p:nvSpPr>
        <p:spPr>
          <a:xfrm>
            <a:off x="798904" y="-89529"/>
            <a:ext cx="5055820" cy="9067800"/>
          </a:xfrm>
          <a:custGeom>
            <a:avLst/>
            <a:gdLst>
              <a:gd name="connsiteX0" fmla="*/ 2958584 w 5068004"/>
              <a:gd name="connsiteY0" fmla="*/ 0 h 9067800"/>
              <a:gd name="connsiteX1" fmla="*/ 2463284 w 5068004"/>
              <a:gd name="connsiteY1" fmla="*/ 469900 h 9067800"/>
              <a:gd name="connsiteX2" fmla="*/ 1663184 w 5068004"/>
              <a:gd name="connsiteY2" fmla="*/ 1143000 h 9067800"/>
              <a:gd name="connsiteX3" fmla="*/ 1053584 w 5068004"/>
              <a:gd name="connsiteY3" fmla="*/ 1866900 h 9067800"/>
              <a:gd name="connsiteX4" fmla="*/ 1028184 w 5068004"/>
              <a:gd name="connsiteY4" fmla="*/ 2222500 h 9067800"/>
              <a:gd name="connsiteX5" fmla="*/ 1625084 w 5068004"/>
              <a:gd name="connsiteY5" fmla="*/ 2552700 h 9067800"/>
              <a:gd name="connsiteX6" fmla="*/ 2729984 w 5068004"/>
              <a:gd name="connsiteY6" fmla="*/ 3213100 h 9067800"/>
              <a:gd name="connsiteX7" fmla="*/ 3745984 w 5068004"/>
              <a:gd name="connsiteY7" fmla="*/ 3606800 h 9067800"/>
              <a:gd name="connsiteX8" fmla="*/ 4380984 w 5068004"/>
              <a:gd name="connsiteY8" fmla="*/ 3962400 h 9067800"/>
              <a:gd name="connsiteX9" fmla="*/ 4965184 w 5068004"/>
              <a:gd name="connsiteY9" fmla="*/ 4330700 h 9067800"/>
              <a:gd name="connsiteX10" fmla="*/ 5066784 w 5068004"/>
              <a:gd name="connsiteY10" fmla="*/ 4508500 h 9067800"/>
              <a:gd name="connsiteX11" fmla="*/ 4952484 w 5068004"/>
              <a:gd name="connsiteY11" fmla="*/ 4737100 h 9067800"/>
              <a:gd name="connsiteX12" fmla="*/ 4520684 w 5068004"/>
              <a:gd name="connsiteY12" fmla="*/ 4940300 h 9067800"/>
              <a:gd name="connsiteX13" fmla="*/ 1688584 w 5068004"/>
              <a:gd name="connsiteY13" fmla="*/ 5943600 h 9067800"/>
              <a:gd name="connsiteX14" fmla="*/ 761484 w 5068004"/>
              <a:gd name="connsiteY14" fmla="*/ 6172200 h 9067800"/>
              <a:gd name="connsiteX15" fmla="*/ 88384 w 5068004"/>
              <a:gd name="connsiteY15" fmla="*/ 6350000 h 9067800"/>
              <a:gd name="connsiteX16" fmla="*/ 50284 w 5068004"/>
              <a:gd name="connsiteY16" fmla="*/ 6464300 h 9067800"/>
              <a:gd name="connsiteX17" fmla="*/ 482084 w 5068004"/>
              <a:gd name="connsiteY17" fmla="*/ 6769100 h 9067800"/>
              <a:gd name="connsiteX18" fmla="*/ 3288784 w 5068004"/>
              <a:gd name="connsiteY18" fmla="*/ 8293100 h 9067800"/>
              <a:gd name="connsiteX19" fmla="*/ 4101584 w 5068004"/>
              <a:gd name="connsiteY19" fmla="*/ 8610600 h 9067800"/>
              <a:gd name="connsiteX20" fmla="*/ 3784084 w 5068004"/>
              <a:gd name="connsiteY20" fmla="*/ 906780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68004" h="9067800">
                <a:moveTo>
                  <a:pt x="2958584" y="0"/>
                </a:moveTo>
                <a:cubicBezTo>
                  <a:pt x="2818884" y="139700"/>
                  <a:pt x="2679184" y="279400"/>
                  <a:pt x="2463284" y="469900"/>
                </a:cubicBezTo>
                <a:cubicBezTo>
                  <a:pt x="2247384" y="660400"/>
                  <a:pt x="1898134" y="910167"/>
                  <a:pt x="1663184" y="1143000"/>
                </a:cubicBezTo>
                <a:cubicBezTo>
                  <a:pt x="1428234" y="1375833"/>
                  <a:pt x="1159417" y="1686983"/>
                  <a:pt x="1053584" y="1866900"/>
                </a:cubicBezTo>
                <a:cubicBezTo>
                  <a:pt x="947751" y="2046817"/>
                  <a:pt x="932934" y="2108200"/>
                  <a:pt x="1028184" y="2222500"/>
                </a:cubicBezTo>
                <a:cubicBezTo>
                  <a:pt x="1123434" y="2336800"/>
                  <a:pt x="1341451" y="2387600"/>
                  <a:pt x="1625084" y="2552700"/>
                </a:cubicBezTo>
                <a:cubicBezTo>
                  <a:pt x="1908717" y="2717800"/>
                  <a:pt x="2376501" y="3037417"/>
                  <a:pt x="2729984" y="3213100"/>
                </a:cubicBezTo>
                <a:cubicBezTo>
                  <a:pt x="3083467" y="3388783"/>
                  <a:pt x="3470817" y="3481917"/>
                  <a:pt x="3745984" y="3606800"/>
                </a:cubicBezTo>
                <a:cubicBezTo>
                  <a:pt x="4021151" y="3731683"/>
                  <a:pt x="4177784" y="3841750"/>
                  <a:pt x="4380984" y="3962400"/>
                </a:cubicBezTo>
                <a:cubicBezTo>
                  <a:pt x="4584184" y="4083050"/>
                  <a:pt x="4850884" y="4239683"/>
                  <a:pt x="4965184" y="4330700"/>
                </a:cubicBezTo>
                <a:cubicBezTo>
                  <a:pt x="5079484" y="4421717"/>
                  <a:pt x="5068901" y="4440767"/>
                  <a:pt x="5066784" y="4508500"/>
                </a:cubicBezTo>
                <a:cubicBezTo>
                  <a:pt x="5064667" y="4576233"/>
                  <a:pt x="5043501" y="4665133"/>
                  <a:pt x="4952484" y="4737100"/>
                </a:cubicBezTo>
                <a:cubicBezTo>
                  <a:pt x="4861467" y="4809067"/>
                  <a:pt x="5064667" y="4739217"/>
                  <a:pt x="4520684" y="4940300"/>
                </a:cubicBezTo>
                <a:cubicBezTo>
                  <a:pt x="3976701" y="5141383"/>
                  <a:pt x="2315117" y="5738283"/>
                  <a:pt x="1688584" y="5943600"/>
                </a:cubicBezTo>
                <a:cubicBezTo>
                  <a:pt x="1062051" y="6148917"/>
                  <a:pt x="1028184" y="6104467"/>
                  <a:pt x="761484" y="6172200"/>
                </a:cubicBezTo>
                <a:cubicBezTo>
                  <a:pt x="494784" y="6239933"/>
                  <a:pt x="206917" y="6301317"/>
                  <a:pt x="88384" y="6350000"/>
                </a:cubicBezTo>
                <a:cubicBezTo>
                  <a:pt x="-30149" y="6398683"/>
                  <a:pt x="-15333" y="6394450"/>
                  <a:pt x="50284" y="6464300"/>
                </a:cubicBezTo>
                <a:cubicBezTo>
                  <a:pt x="115901" y="6534150"/>
                  <a:pt x="-57666" y="6464300"/>
                  <a:pt x="482084" y="6769100"/>
                </a:cubicBezTo>
                <a:cubicBezTo>
                  <a:pt x="1021834" y="7073900"/>
                  <a:pt x="2685534" y="7986183"/>
                  <a:pt x="3288784" y="8293100"/>
                </a:cubicBezTo>
                <a:cubicBezTo>
                  <a:pt x="3892034" y="8600017"/>
                  <a:pt x="4019034" y="8481483"/>
                  <a:pt x="4101584" y="8610600"/>
                </a:cubicBezTo>
                <a:cubicBezTo>
                  <a:pt x="4184134" y="8739717"/>
                  <a:pt x="4038084" y="8820150"/>
                  <a:pt x="3784084" y="9067800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887804" y="-89529"/>
            <a:ext cx="5055820" cy="9067800"/>
          </a:xfrm>
          <a:custGeom>
            <a:avLst/>
            <a:gdLst>
              <a:gd name="connsiteX0" fmla="*/ 2958584 w 5068004"/>
              <a:gd name="connsiteY0" fmla="*/ 0 h 9067800"/>
              <a:gd name="connsiteX1" fmla="*/ 2463284 w 5068004"/>
              <a:gd name="connsiteY1" fmla="*/ 469900 h 9067800"/>
              <a:gd name="connsiteX2" fmla="*/ 1663184 w 5068004"/>
              <a:gd name="connsiteY2" fmla="*/ 1143000 h 9067800"/>
              <a:gd name="connsiteX3" fmla="*/ 1053584 w 5068004"/>
              <a:gd name="connsiteY3" fmla="*/ 1866900 h 9067800"/>
              <a:gd name="connsiteX4" fmla="*/ 1028184 w 5068004"/>
              <a:gd name="connsiteY4" fmla="*/ 2222500 h 9067800"/>
              <a:gd name="connsiteX5" fmla="*/ 1625084 w 5068004"/>
              <a:gd name="connsiteY5" fmla="*/ 2552700 h 9067800"/>
              <a:gd name="connsiteX6" fmla="*/ 2729984 w 5068004"/>
              <a:gd name="connsiteY6" fmla="*/ 3213100 h 9067800"/>
              <a:gd name="connsiteX7" fmla="*/ 3745984 w 5068004"/>
              <a:gd name="connsiteY7" fmla="*/ 3606800 h 9067800"/>
              <a:gd name="connsiteX8" fmla="*/ 4380984 w 5068004"/>
              <a:gd name="connsiteY8" fmla="*/ 3962400 h 9067800"/>
              <a:gd name="connsiteX9" fmla="*/ 4965184 w 5068004"/>
              <a:gd name="connsiteY9" fmla="*/ 4330700 h 9067800"/>
              <a:gd name="connsiteX10" fmla="*/ 5066784 w 5068004"/>
              <a:gd name="connsiteY10" fmla="*/ 4508500 h 9067800"/>
              <a:gd name="connsiteX11" fmla="*/ 4952484 w 5068004"/>
              <a:gd name="connsiteY11" fmla="*/ 4737100 h 9067800"/>
              <a:gd name="connsiteX12" fmla="*/ 4520684 w 5068004"/>
              <a:gd name="connsiteY12" fmla="*/ 4940300 h 9067800"/>
              <a:gd name="connsiteX13" fmla="*/ 1688584 w 5068004"/>
              <a:gd name="connsiteY13" fmla="*/ 5943600 h 9067800"/>
              <a:gd name="connsiteX14" fmla="*/ 761484 w 5068004"/>
              <a:gd name="connsiteY14" fmla="*/ 6172200 h 9067800"/>
              <a:gd name="connsiteX15" fmla="*/ 88384 w 5068004"/>
              <a:gd name="connsiteY15" fmla="*/ 6350000 h 9067800"/>
              <a:gd name="connsiteX16" fmla="*/ 50284 w 5068004"/>
              <a:gd name="connsiteY16" fmla="*/ 6464300 h 9067800"/>
              <a:gd name="connsiteX17" fmla="*/ 482084 w 5068004"/>
              <a:gd name="connsiteY17" fmla="*/ 6769100 h 9067800"/>
              <a:gd name="connsiteX18" fmla="*/ 3288784 w 5068004"/>
              <a:gd name="connsiteY18" fmla="*/ 8293100 h 9067800"/>
              <a:gd name="connsiteX19" fmla="*/ 4101584 w 5068004"/>
              <a:gd name="connsiteY19" fmla="*/ 8610600 h 9067800"/>
              <a:gd name="connsiteX20" fmla="*/ 3784084 w 5068004"/>
              <a:gd name="connsiteY20" fmla="*/ 906780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68004" h="9067800">
                <a:moveTo>
                  <a:pt x="2958584" y="0"/>
                </a:moveTo>
                <a:cubicBezTo>
                  <a:pt x="2818884" y="139700"/>
                  <a:pt x="2679184" y="279400"/>
                  <a:pt x="2463284" y="469900"/>
                </a:cubicBezTo>
                <a:cubicBezTo>
                  <a:pt x="2247384" y="660400"/>
                  <a:pt x="1898134" y="910167"/>
                  <a:pt x="1663184" y="1143000"/>
                </a:cubicBezTo>
                <a:cubicBezTo>
                  <a:pt x="1428234" y="1375833"/>
                  <a:pt x="1159417" y="1686983"/>
                  <a:pt x="1053584" y="1866900"/>
                </a:cubicBezTo>
                <a:cubicBezTo>
                  <a:pt x="947751" y="2046817"/>
                  <a:pt x="932934" y="2108200"/>
                  <a:pt x="1028184" y="2222500"/>
                </a:cubicBezTo>
                <a:cubicBezTo>
                  <a:pt x="1123434" y="2336800"/>
                  <a:pt x="1341451" y="2387600"/>
                  <a:pt x="1625084" y="2552700"/>
                </a:cubicBezTo>
                <a:cubicBezTo>
                  <a:pt x="1908717" y="2717800"/>
                  <a:pt x="2376501" y="3037417"/>
                  <a:pt x="2729984" y="3213100"/>
                </a:cubicBezTo>
                <a:cubicBezTo>
                  <a:pt x="3083467" y="3388783"/>
                  <a:pt x="3470817" y="3481917"/>
                  <a:pt x="3745984" y="3606800"/>
                </a:cubicBezTo>
                <a:cubicBezTo>
                  <a:pt x="4021151" y="3731683"/>
                  <a:pt x="4177784" y="3841750"/>
                  <a:pt x="4380984" y="3962400"/>
                </a:cubicBezTo>
                <a:cubicBezTo>
                  <a:pt x="4584184" y="4083050"/>
                  <a:pt x="4850884" y="4239683"/>
                  <a:pt x="4965184" y="4330700"/>
                </a:cubicBezTo>
                <a:cubicBezTo>
                  <a:pt x="5079484" y="4421717"/>
                  <a:pt x="5068901" y="4440767"/>
                  <a:pt x="5066784" y="4508500"/>
                </a:cubicBezTo>
                <a:cubicBezTo>
                  <a:pt x="5064667" y="4576233"/>
                  <a:pt x="5043501" y="4665133"/>
                  <a:pt x="4952484" y="4737100"/>
                </a:cubicBezTo>
                <a:cubicBezTo>
                  <a:pt x="4861467" y="4809067"/>
                  <a:pt x="5064667" y="4739217"/>
                  <a:pt x="4520684" y="4940300"/>
                </a:cubicBezTo>
                <a:cubicBezTo>
                  <a:pt x="3976701" y="5141383"/>
                  <a:pt x="2315117" y="5738283"/>
                  <a:pt x="1688584" y="5943600"/>
                </a:cubicBezTo>
                <a:cubicBezTo>
                  <a:pt x="1062051" y="6148917"/>
                  <a:pt x="1028184" y="6104467"/>
                  <a:pt x="761484" y="6172200"/>
                </a:cubicBezTo>
                <a:cubicBezTo>
                  <a:pt x="494784" y="6239933"/>
                  <a:pt x="206917" y="6301317"/>
                  <a:pt x="88384" y="6350000"/>
                </a:cubicBezTo>
                <a:cubicBezTo>
                  <a:pt x="-30149" y="6398683"/>
                  <a:pt x="-15333" y="6394450"/>
                  <a:pt x="50284" y="6464300"/>
                </a:cubicBezTo>
                <a:cubicBezTo>
                  <a:pt x="115901" y="6534150"/>
                  <a:pt x="-57666" y="6464300"/>
                  <a:pt x="482084" y="6769100"/>
                </a:cubicBezTo>
                <a:cubicBezTo>
                  <a:pt x="1021834" y="7073900"/>
                  <a:pt x="2685534" y="7986183"/>
                  <a:pt x="3288784" y="8293100"/>
                </a:cubicBezTo>
                <a:cubicBezTo>
                  <a:pt x="3892034" y="8600017"/>
                  <a:pt x="4019034" y="8481483"/>
                  <a:pt x="4101584" y="8610600"/>
                </a:cubicBezTo>
                <a:cubicBezTo>
                  <a:pt x="4184134" y="8739717"/>
                  <a:pt x="4038084" y="8820150"/>
                  <a:pt x="3784084" y="9067800"/>
                </a:cubicBezTo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05725" y="3237912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29000" y="-1493823"/>
            <a:ext cx="1231499" cy="14448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85748" y="9431864"/>
            <a:ext cx="728133" cy="406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3349" y="9364131"/>
            <a:ext cx="1388533" cy="5418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81350" y="9431864"/>
            <a:ext cx="728133" cy="406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354" y="589313"/>
            <a:ext cx="792549" cy="1377815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4778923" y="9437296"/>
            <a:ext cx="728133" cy="406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hlinkClick r:id="rId5" action="ppaction://hlinksldjump"/>
          </p:cNvPr>
          <p:cNvSpPr/>
          <p:nvPr/>
        </p:nvSpPr>
        <p:spPr>
          <a:xfrm>
            <a:off x="1885748" y="9431864"/>
            <a:ext cx="728133" cy="406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36" y="994754"/>
            <a:ext cx="1231499" cy="1444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945" y="3034237"/>
            <a:ext cx="792549" cy="13473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94915" y="3499641"/>
            <a:ext cx="1231499" cy="1444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723" y="5058477"/>
            <a:ext cx="792549" cy="13778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41" y="5328836"/>
            <a:ext cx="1231499" cy="1444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695" y="7222567"/>
            <a:ext cx="792549" cy="13473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74609" y="7719222"/>
            <a:ext cx="1231499" cy="1444877"/>
          </a:xfrm>
          <a:prstGeom prst="rect">
            <a:avLst/>
          </a:prstGeom>
        </p:spPr>
      </p:pic>
      <p:pic>
        <p:nvPicPr>
          <p:cNvPr id="54" name="Picture 53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6934" y="5561134"/>
            <a:ext cx="1250066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2" y="796553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2563" y="1997195"/>
            <a:ext cx="1005014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6441" y="6537214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7477" y="3460204"/>
            <a:ext cx="949247" cy="14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03" y="6851394"/>
            <a:ext cx="1208946" cy="23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3360" y="242168"/>
            <a:ext cx="1313696" cy="18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21" y="581108"/>
            <a:ext cx="1127735" cy="21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140" y="3787537"/>
            <a:ext cx="1146627" cy="16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3366" y="1913471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1487" y="2476037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4305" y="4536242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1482" y="6307835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28" y="7035684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2416" y="-511790"/>
            <a:ext cx="949247" cy="14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8205E-6 L 3.33333E-6 0.00016 C -0.00301 0.00417 -0.0051 0.00866 -0.00857 0.01234 C -0.01019 0.01362 -0.01343 0.01378 -0.01505 0.01523 C -0.02894 0.02757 -0.00348 0.01154 -0.0213 0.02436 C -0.02315 0.02564 -0.0257 0.02612 -0.02778 0.02741 C -0.04398 0.03702 -0.02477 0.02741 -0.04051 0.03494 C -0.05255 0.04792 -0.03264 0.02789 -0.05741 0.04551 C -0.05949 0.04696 -0.06158 0.04872 -0.06366 0.05016 C -0.06806 0.05224 -0.07639 0.05609 -0.07639 0.05625 C -0.08889 0.06907 -0.07246 0.05385 -0.08727 0.06218 C -0.08912 0.0633 -0.08959 0.06539 -0.09144 0.06667 C -0.09329 0.06795 -0.09561 0.06875 -0.09769 0.06971 C -0.09908 0.07132 -0.10023 0.07292 -0.10186 0.0742 C -0.10394 0.07548 -0.10672 0.07596 -0.10834 0.07741 C -0.10996 0.07853 -0.10903 0.08061 -0.11042 0.08189 C -0.11204 0.08333 -0.11482 0.08366 -0.1169 0.08478 C -0.13773 0.09712 -0.11088 0.08205 -0.12732 0.09375 C -0.1294 0.09503 -0.13195 0.09567 -0.1338 0.0968 C -0.15116 0.10753 -0.14005 0.10417 -0.15278 0.10721 C -0.1544 0.10882 -0.15533 0.11058 -0.15718 0.1117 C -0.15903 0.11282 -0.16204 0.11218 -0.16366 0.1133 C -0.1882 0.13093 -0.16042 0.11667 -0.17824 0.12532 C -0.17986 0.12692 -0.18148 0.12821 -0.18264 0.12997 C -0.1838 0.13125 -0.18357 0.13317 -0.18473 0.13446 C -0.18658 0.13622 -0.18936 0.13734 -0.19098 0.13894 C -0.19422 0.14183 -0.19954 0.14808 -0.19954 0.14824 C -0.20047 0.14968 -0.2007 0.15112 -0.20186 0.15257 C -0.20417 0.15577 -0.21019 0.1617 -0.21019 0.16186 L -0.21459 0.17067 C -0.21505 0.17228 -0.21528 0.17404 -0.21644 0.17532 C -0.21806 0.17676 -0.21968 0.17821 -0.22084 0.17981 C -0.22199 0.18125 -0.22199 0.18285 -0.22292 0.1843 C -0.22315 0.1843 -0.23357 0.19567 -0.23565 0.19792 C -0.23727 0.19952 -0.2382 0.20128 -0.24005 0.20257 C -0.2419 0.20401 -0.24445 0.20529 -0.2463 0.20705 C -0.2551 0.21458 -0.24514 0.20898 -0.25695 0.21458 C -0.26065 0.2226 -0.25787 0.21779 -0.26736 0.22821 C -0.26898 0.22965 -0.27014 0.23141 -0.27176 0.23269 C -0.27385 0.2343 -0.27639 0.23558 -0.27824 0.23718 C -0.29144 0.24952 -0.28079 0.24343 -0.29283 0.24936 C -0.29445 0.2508 -0.29561 0.25273 -0.29723 0.25401 C -0.29908 0.25529 -0.30209 0.25545 -0.30371 0.25689 C -0.31181 0.26426 -0.29838 0.25962 -0.31204 0.26298 C -0.31621 0.27148 -0.31273 0.26635 -0.32686 0.2766 L -0.33959 0.28574 C -0.3419 0.28718 -0.34329 0.28958 -0.34607 0.29023 L -0.35232 0.29167 C -0.36829 0.2992 -0.34885 0.28958 -0.36505 0.29936 C -0.37431 0.30465 -0.36945 0.29952 -0.37778 0.30689 C -0.3926 0.31939 -0.36991 0.30273 -0.38843 0.31587 C -0.38912 0.31747 -0.38959 0.31907 -0.39051 0.32035 C -0.39329 0.32372 -0.39769 0.32612 -0.39908 0.32949 C -0.40209 0.33574 -0.4 0.33269 -0.40556 0.33862 C -0.40602 0.34119 -0.40672 0.34375 -0.40764 0.34616 C -0.40811 0.3476 -0.40949 0.34904 -0.40973 0.35064 C -0.41088 0.36122 -0.40787 0.37212 -0.41181 0.38237 C -0.4132 0.38574 -0.4257 0.38894 -0.43102 0.39007 C -0.4338 0.39055 -0.43658 0.39103 -0.43936 0.39151 C -0.44283 0.39199 -0.44653 0.39247 -0.45 0.39295 C -0.45232 0.39343 -0.45417 0.39407 -0.45648 0.39455 C -0.45926 0.39519 -0.46204 0.39535 -0.46482 0.39599 C -0.46922 0.39696 -0.47338 0.39824 -0.47755 0.39904 C -0.48334 0.40016 -0.48912 0.4008 -0.49445 0.40208 C -0.49653 0.40257 -0.49861 0.40321 -0.50093 0.40369 L -0.51783 0.40657 C -0.52778 0.41138 -0.52176 0.40898 -0.53681 0.41266 L -0.54329 0.4141 L -0.54954 0.41571 C -0.55186 0.41667 -0.55348 0.41795 -0.55602 0.41859 C -0.56019 0.42003 -0.56459 0.42035 -0.56875 0.4218 L -0.57292 0.4234 L -0.57292 0.42356 " pathEditMode="relative" rAng="0" ptsTypes="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7" y="21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7692E-6 L 0.13449 0.07757 L 0.21644 0.11411 L 0.3419 0.16443 L 0.43982 0.20241 L 0.49931 0.22981 L 0.75949 0.31234 " pathEditMode="relative" rAng="0" ptsTypes="AAAAAAA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63" y="15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4 -1.79487E-6 L -0.00024 -1.79487E-6 C -0.0051 0.00209 -0.00857 0.00433 -0.01412 0.00625 C -0.0169 0.00705 -0.022 0.00721 -0.02454 0.00785 C -0.047 0.01459 -0.00602 0.00593 -0.03473 0.01266 C -0.03774 0.01346 -0.0419 0.01362 -0.04491 0.01442 C -0.07153 0.01939 -0.04005 0.01442 -0.06551 0.01827 C -0.08519 0.02532 -0.05301 0.01459 -0.09306 0.02404 C -0.09676 0.02468 -0.09977 0.0258 -0.10348 0.02644 C -0.10996 0.02757 -0.12385 0.02965 -0.12385 0.02981 C -0.14375 0.03654 -0.1176 0.02837 -0.14144 0.03285 C -0.14445 0.0335 -0.14514 0.03462 -0.14815 0.03526 C -0.1507 0.0359 -0.15463 0.03638 -0.15834 0.03702 C -0.16042 0.03766 -0.16227 0.03862 -0.16505 0.03926 C -0.16829 0.04007 -0.17269 0.04023 -0.17524 0.04087 C -0.17801 0.04151 -0.17662 0.04263 -0.17894 0.04343 C -0.18125 0.04407 -0.18612 0.04423 -0.18936 0.04487 C -0.22315 0.0516 -0.1794 0.04343 -0.20625 0.04968 C -0.2095 0.05032 -0.21366 0.05064 -0.21644 0.05128 C -0.24445 0.05705 -0.22639 0.05513 -0.24746 0.05705 C -0.25 0.05769 -0.25116 0.05882 -0.2544 0.05946 C -0.25741 0.05994 -0.26227 0.05946 -0.26482 0.0601 C -0.30487 0.06955 -0.2595 0.06186 -0.28889 0.06667 C -0.29121 0.06731 -0.29399 0.06811 -0.29584 0.06907 C -0.29723 0.06971 -0.297 0.07067 -0.29908 0.07148 C -0.30186 0.07228 -0.30625 0.07292 -0.30926 0.07388 C -0.31436 0.07516 -0.32315 0.07869 -0.32315 0.07885 C -0.32431 0.07949 -0.32477 0.08029 -0.32662 0.08109 C -0.33033 0.08269 -0.34005 0.0859 -0.34005 0.08606 L -0.347 0.09087 C -0.34815 0.09167 -0.34862 0.09247 -0.35024 0.09311 C -0.35301 0.09407 -0.35556 0.09471 -0.35741 0.09551 C -0.35903 0.09648 -0.35903 0.09728 -0.36065 0.09792 C -0.36088 0.09792 -0.37825 0.10401 -0.38125 0.10529 C -0.38403 0.10609 -0.38565 0.10689 -0.38866 0.10769 C -0.39167 0.1085 -0.39561 0.10914 -0.39885 0.10994 C -0.41274 0.1141 -0.39676 0.11106 -0.41575 0.1141 C -0.42176 0.11843 -0.41737 0.11571 -0.43264 0.12132 C -0.43542 0.12212 -0.43681 0.12308 -0.43982 0.12372 C -0.44283 0.12452 -0.44723 0.12516 -0.45 0.12612 C -0.47176 0.13269 -0.4544 0.12933 -0.47408 0.13253 C -0.47662 0.1335 -0.47825 0.1343 -0.48102 0.13494 C -0.48403 0.13574 -0.48866 0.1359 -0.49144 0.1367 C -0.50463 0.14055 -0.48264 0.13798 -0.50487 0.13991 C -0.51158 0.14439 -0.50579 0.14167 -0.52871 0.14696 L -0.54954 0.15192 C -0.55301 0.15257 -0.55533 0.15401 -0.55996 0.15433 L -0.57037 0.15513 C -0.59607 0.15914 -0.56459 0.15401 -0.59075 0.15914 C -0.60556 0.16202 -0.59792 0.1593 -0.61135 0.16314 C -0.63519 0.16987 -0.59838 0.1609 -0.62825 0.16811 C -0.6294 0.16875 -0.63033 0.16955 -0.63195 0.17051 C -0.63612 0.17212 -0.64306 0.1734 -0.64584 0.17516 C -0.6507 0.17853 -0.647 0.17709 -0.65625 0.18013 C -0.65718 0.18157 -0.65811 0.18285 -0.6595 0.18398 C -0.66042 0.18494 -0.6625 0.18574 -0.66297 0.18638 C -0.66482 0.19215 -0.66019 0.19792 -0.66644 0.20337 C -0.66829 0.20529 -0.68843 0.20689 -0.69723 0.20753 C -0.70186 0.20769 -0.70625 0.20801 -0.71088 0.20834 C -0.71667 0.2085 -0.72223 0.20866 -0.72801 0.20898 C -0.73172 0.2093 -0.73473 0.20962 -0.7382 0.20978 C -0.74306 0.2101 -0.74769 0.21026 -0.75209 0.21074 C -0.75903 0.21122 -0.76598 0.21202 -0.77269 0.21234 C -0.78195 0.21282 -0.79121 0.21314 -0.79977 0.21378 C -0.80301 0.21426 -0.80672 0.21442 -0.80996 0.21475 L -0.83727 0.21635 C -0.85325 0.21875 -0.84329 0.21763 -0.86783 0.21955 L -0.87801 0.22035 L -0.8882 0.221 C -0.8919 0.22164 -0.89468 0.22228 -0.89862 0.22276 C -0.90533 0.2234 -0.91274 0.22356 -0.91899 0.22436 L -0.92662 0.22532 L -0.92662 0.22548 " pathEditMode="relative" rAng="0" ptsTypes="AAAAAAAAAAAAAAAAAAAAAAAAAAAAAAAAAAAAAAAAAAAAAAAAAAAAAAAAAAAAAAAAAAAAAAAAA">
                                      <p:cBhvr>
                                        <p:cTn id="30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19" y="11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7692E-6 L 0.16227 0.08254 L 0.26134 0.12148 L 0.41273 0.175 L 0.53078 0.21539 L 0.60254 0.24455 L 0.91643 0.33237 " pathEditMode="relative" rAng="0" ptsTypes="AAAAAAA">
                                      <p:cBhvr>
                                        <p:cTn id="41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10" y="166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3.58974E-6 L -2.96296E-6 -3.58974E-6 C -0.00208 0.00209 -0.00347 0.00433 -0.00602 0.00625 C -0.00694 0.00705 -0.00926 0.00722 -0.01018 0.00786 C -0.01967 0.01443 -0.00254 0.00593 -0.01458 0.01282 C -0.01574 0.01347 -0.01759 0.01363 -0.01875 0.01427 C -0.02986 0.01939 -0.01666 0.01427 -0.02754 0.01827 C -0.03565 0.02516 -0.02222 0.01459 -0.03889 0.02404 C -0.04027 0.02484 -0.04166 0.02564 -0.04328 0.02645 C -0.04583 0.02757 -0.05162 0.02949 -0.05162 0.02965 C -0.05995 0.03654 -0.04907 0.02837 -0.05902 0.03286 C -0.06041 0.03334 -0.06065 0.03462 -0.0618 0.03526 C -0.06296 0.0359 -0.06458 0.03622 -0.0662 0.03686 C -0.06713 0.03766 -0.06782 0.03847 -0.06898 0.03927 C -0.07037 0.03991 -0.07222 0.04007 -0.07338 0.04087 C -0.0743 0.04151 -0.07384 0.04263 -0.07477 0.04327 C -0.07592 0.04391 -0.07777 0.04423 -0.07916 0.04488 C -0.09328 0.05129 -0.075 0.04327 -0.08611 0.04952 C -0.0875 0.05016 -0.08912 0.05048 -0.09051 0.05113 C -0.10208 0.05689 -0.09467 0.05513 -0.10324 0.05673 C -0.1044 0.05754 -0.10509 0.05866 -0.10625 0.05914 C -0.1074 0.05978 -0.10949 0.05946 -0.11065 0.05994 C -0.12731 0.06923 -0.10833 0.06186 -0.1206 0.06651 C -0.12152 0.06731 -0.12268 0.06795 -0.12361 0.06891 C -0.12407 0.06955 -0.12407 0.07052 -0.125 0.07116 C -0.12615 0.07212 -0.12801 0.07276 -0.12916 0.07356 C -0.13125 0.075 -0.13495 0.07853 -0.13495 0.07853 C -0.13541 0.07933 -0.13565 0.08013 -0.13657 0.08093 C -0.13796 0.08254 -0.14213 0.08558 -0.14213 0.08574 L -0.1449 0.09055 C -0.14537 0.09135 -0.1456 0.09215 -0.14629 0.09295 C -0.14745 0.09375 -0.14861 0.09455 -0.1493 0.09536 C -0.15 0.09616 -0.15 0.09696 -0.15069 0.0976 C -0.15069 0.0976 -0.15787 0.10369 -0.15926 0.10497 C -0.16041 0.10577 -0.16111 0.10657 -0.16227 0.10738 C -0.16365 0.10818 -0.16527 0.10882 -0.16666 0.10978 C -0.17245 0.11363 -0.16574 0.11074 -0.17361 0.11363 C -0.17615 0.11795 -0.1743 0.11539 -0.18078 0.121 C -0.18194 0.1218 -0.1824 0.1226 -0.18379 0.1234 C -0.18495 0.1242 -0.1868 0.12484 -0.18796 0.12564 C -0.19699 0.13238 -0.18981 0.12901 -0.19791 0.13222 C -0.19907 0.13302 -0.19977 0.13382 -0.20092 0.13462 C -0.20208 0.13526 -0.20416 0.13542 -0.20532 0.13622 C -0.21065 0.14007 -0.20162 0.13766 -0.21088 0.13943 C -0.21365 0.14391 -0.21134 0.14135 -0.22083 0.14664 L -0.22963 0.15145 C -0.23102 0.15225 -0.23194 0.15353 -0.23379 0.15385 L -0.23819 0.15465 C -0.24907 0.15866 -0.23565 0.15353 -0.24676 0.15866 C -0.25301 0.16154 -0.24977 0.15882 -0.25532 0.16266 C -0.26527 0.16923 -0.25 0.16042 -0.2625 0.16747 C -0.26296 0.16827 -0.26319 0.16907 -0.26389 0.16988 C -0.26574 0.17164 -0.26875 0.17276 -0.2699 0.17468 C -0.27176 0.17805 -0.27037 0.17645 -0.27407 0.17949 C -0.27453 0.18093 -0.27477 0.18222 -0.27546 0.1835 C -0.27569 0.1843 -0.27662 0.1851 -0.27685 0.1859 C -0.27777 0.19151 -0.27569 0.19728 -0.27824 0.20273 C -0.27916 0.20449 -0.2875 0.20625 -0.2912 0.20673 C -0.29305 0.20705 -0.2949 0.20738 -0.29699 0.20754 C -0.29907 0.20786 -0.30162 0.20802 -0.30416 0.20834 C -0.30555 0.20866 -0.30671 0.20898 -0.3081 0.20914 C -0.31041 0.20946 -0.31227 0.20962 -0.31389 0.20994 C -0.31713 0.21058 -0.3199 0.21122 -0.32245 0.2117 C -0.32662 0.21218 -0.33032 0.2125 -0.33402 0.21314 C -0.33518 0.21347 -0.3368 0.21379 -0.33819 0.21411 L -0.34977 0.21571 C -0.35648 0.21811 -0.35231 0.21683 -0.36273 0.21875 L -0.3669 0.21955 L -0.37129 0.22036 C -0.37268 0.221 -0.37384 0.22164 -0.37546 0.22196 C -0.37847 0.22276 -0.38148 0.22292 -0.38402 0.22372 L -0.38703 0.22452 L -0.38703 0.22468 " pathEditMode="relative" rAng="0" ptsTypes="AAAAAAAAAAAA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2" y="11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1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98904" y="-629"/>
            <a:ext cx="5144720" cy="9131300"/>
            <a:chOff x="798904" y="-89529"/>
            <a:chExt cx="5144720" cy="9131300"/>
          </a:xfrm>
        </p:grpSpPr>
        <p:sp>
          <p:nvSpPr>
            <p:cNvPr id="32" name="Freeform: Shape 31"/>
            <p:cNvSpPr/>
            <p:nvPr/>
          </p:nvSpPr>
          <p:spPr>
            <a:xfrm>
              <a:off x="849704" y="-26029"/>
              <a:ext cx="5055820" cy="9067800"/>
            </a:xfrm>
            <a:custGeom>
              <a:avLst/>
              <a:gdLst>
                <a:gd name="connsiteX0" fmla="*/ 2958584 w 5068004"/>
                <a:gd name="connsiteY0" fmla="*/ 0 h 9067800"/>
                <a:gd name="connsiteX1" fmla="*/ 2463284 w 5068004"/>
                <a:gd name="connsiteY1" fmla="*/ 469900 h 9067800"/>
                <a:gd name="connsiteX2" fmla="*/ 1663184 w 5068004"/>
                <a:gd name="connsiteY2" fmla="*/ 1143000 h 9067800"/>
                <a:gd name="connsiteX3" fmla="*/ 1053584 w 5068004"/>
                <a:gd name="connsiteY3" fmla="*/ 1866900 h 9067800"/>
                <a:gd name="connsiteX4" fmla="*/ 1028184 w 5068004"/>
                <a:gd name="connsiteY4" fmla="*/ 2222500 h 9067800"/>
                <a:gd name="connsiteX5" fmla="*/ 1625084 w 5068004"/>
                <a:gd name="connsiteY5" fmla="*/ 2552700 h 9067800"/>
                <a:gd name="connsiteX6" fmla="*/ 2729984 w 5068004"/>
                <a:gd name="connsiteY6" fmla="*/ 3213100 h 9067800"/>
                <a:gd name="connsiteX7" fmla="*/ 3745984 w 5068004"/>
                <a:gd name="connsiteY7" fmla="*/ 3606800 h 9067800"/>
                <a:gd name="connsiteX8" fmla="*/ 4380984 w 5068004"/>
                <a:gd name="connsiteY8" fmla="*/ 3962400 h 9067800"/>
                <a:gd name="connsiteX9" fmla="*/ 4965184 w 5068004"/>
                <a:gd name="connsiteY9" fmla="*/ 4330700 h 9067800"/>
                <a:gd name="connsiteX10" fmla="*/ 5066784 w 5068004"/>
                <a:gd name="connsiteY10" fmla="*/ 4508500 h 9067800"/>
                <a:gd name="connsiteX11" fmla="*/ 4952484 w 5068004"/>
                <a:gd name="connsiteY11" fmla="*/ 4737100 h 9067800"/>
                <a:gd name="connsiteX12" fmla="*/ 4520684 w 5068004"/>
                <a:gd name="connsiteY12" fmla="*/ 4940300 h 9067800"/>
                <a:gd name="connsiteX13" fmla="*/ 1688584 w 5068004"/>
                <a:gd name="connsiteY13" fmla="*/ 5943600 h 9067800"/>
                <a:gd name="connsiteX14" fmla="*/ 761484 w 5068004"/>
                <a:gd name="connsiteY14" fmla="*/ 6172200 h 9067800"/>
                <a:gd name="connsiteX15" fmla="*/ 88384 w 5068004"/>
                <a:gd name="connsiteY15" fmla="*/ 6350000 h 9067800"/>
                <a:gd name="connsiteX16" fmla="*/ 50284 w 5068004"/>
                <a:gd name="connsiteY16" fmla="*/ 6464300 h 9067800"/>
                <a:gd name="connsiteX17" fmla="*/ 482084 w 5068004"/>
                <a:gd name="connsiteY17" fmla="*/ 6769100 h 9067800"/>
                <a:gd name="connsiteX18" fmla="*/ 3288784 w 5068004"/>
                <a:gd name="connsiteY18" fmla="*/ 8293100 h 9067800"/>
                <a:gd name="connsiteX19" fmla="*/ 4101584 w 5068004"/>
                <a:gd name="connsiteY19" fmla="*/ 8610600 h 9067800"/>
                <a:gd name="connsiteX20" fmla="*/ 3784084 w 5068004"/>
                <a:gd name="connsiteY20" fmla="*/ 9067800 h 906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68004" h="9067800">
                  <a:moveTo>
                    <a:pt x="2958584" y="0"/>
                  </a:moveTo>
                  <a:cubicBezTo>
                    <a:pt x="2818884" y="139700"/>
                    <a:pt x="2679184" y="279400"/>
                    <a:pt x="2463284" y="469900"/>
                  </a:cubicBezTo>
                  <a:cubicBezTo>
                    <a:pt x="2247384" y="660400"/>
                    <a:pt x="1898134" y="910167"/>
                    <a:pt x="1663184" y="1143000"/>
                  </a:cubicBezTo>
                  <a:cubicBezTo>
                    <a:pt x="1428234" y="1375833"/>
                    <a:pt x="1159417" y="1686983"/>
                    <a:pt x="1053584" y="1866900"/>
                  </a:cubicBezTo>
                  <a:cubicBezTo>
                    <a:pt x="947751" y="2046817"/>
                    <a:pt x="932934" y="2108200"/>
                    <a:pt x="1028184" y="2222500"/>
                  </a:cubicBezTo>
                  <a:cubicBezTo>
                    <a:pt x="1123434" y="2336800"/>
                    <a:pt x="1341451" y="2387600"/>
                    <a:pt x="1625084" y="2552700"/>
                  </a:cubicBezTo>
                  <a:cubicBezTo>
                    <a:pt x="1908717" y="2717800"/>
                    <a:pt x="2376501" y="3037417"/>
                    <a:pt x="2729984" y="3213100"/>
                  </a:cubicBezTo>
                  <a:cubicBezTo>
                    <a:pt x="3083467" y="3388783"/>
                    <a:pt x="3470817" y="3481917"/>
                    <a:pt x="3745984" y="3606800"/>
                  </a:cubicBezTo>
                  <a:cubicBezTo>
                    <a:pt x="4021151" y="3731683"/>
                    <a:pt x="4177784" y="3841750"/>
                    <a:pt x="4380984" y="3962400"/>
                  </a:cubicBezTo>
                  <a:cubicBezTo>
                    <a:pt x="4584184" y="4083050"/>
                    <a:pt x="4850884" y="4239683"/>
                    <a:pt x="4965184" y="4330700"/>
                  </a:cubicBezTo>
                  <a:cubicBezTo>
                    <a:pt x="5079484" y="4421717"/>
                    <a:pt x="5068901" y="4440767"/>
                    <a:pt x="5066784" y="4508500"/>
                  </a:cubicBezTo>
                  <a:cubicBezTo>
                    <a:pt x="5064667" y="4576233"/>
                    <a:pt x="5043501" y="4665133"/>
                    <a:pt x="4952484" y="4737100"/>
                  </a:cubicBezTo>
                  <a:cubicBezTo>
                    <a:pt x="4861467" y="4809067"/>
                    <a:pt x="5064667" y="4739217"/>
                    <a:pt x="4520684" y="4940300"/>
                  </a:cubicBezTo>
                  <a:cubicBezTo>
                    <a:pt x="3976701" y="5141383"/>
                    <a:pt x="2315117" y="5738283"/>
                    <a:pt x="1688584" y="5943600"/>
                  </a:cubicBezTo>
                  <a:cubicBezTo>
                    <a:pt x="1062051" y="6148917"/>
                    <a:pt x="1028184" y="6104467"/>
                    <a:pt x="761484" y="6172200"/>
                  </a:cubicBezTo>
                  <a:cubicBezTo>
                    <a:pt x="494784" y="6239933"/>
                    <a:pt x="206917" y="6301317"/>
                    <a:pt x="88384" y="6350000"/>
                  </a:cubicBezTo>
                  <a:cubicBezTo>
                    <a:pt x="-30149" y="6398683"/>
                    <a:pt x="-15333" y="6394450"/>
                    <a:pt x="50284" y="6464300"/>
                  </a:cubicBezTo>
                  <a:cubicBezTo>
                    <a:pt x="115901" y="6534150"/>
                    <a:pt x="-57666" y="6464300"/>
                    <a:pt x="482084" y="6769100"/>
                  </a:cubicBezTo>
                  <a:cubicBezTo>
                    <a:pt x="1021834" y="7073900"/>
                    <a:pt x="2685534" y="7986183"/>
                    <a:pt x="3288784" y="8293100"/>
                  </a:cubicBezTo>
                  <a:cubicBezTo>
                    <a:pt x="3892034" y="8600017"/>
                    <a:pt x="4019034" y="8481483"/>
                    <a:pt x="4101584" y="8610600"/>
                  </a:cubicBezTo>
                  <a:cubicBezTo>
                    <a:pt x="4184134" y="8739717"/>
                    <a:pt x="4038084" y="8820150"/>
                    <a:pt x="3784084" y="9067800"/>
                  </a:cubicBezTo>
                </a:path>
              </a:pathLst>
            </a:cu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98904" y="-89529"/>
              <a:ext cx="5144720" cy="9105900"/>
              <a:chOff x="798904" y="-89529"/>
              <a:chExt cx="5144720" cy="9105900"/>
            </a:xfrm>
          </p:grpSpPr>
          <p:sp>
            <p:nvSpPr>
              <p:cNvPr id="28" name="Freeform: Shape 27"/>
              <p:cNvSpPr/>
              <p:nvPr/>
            </p:nvSpPr>
            <p:spPr>
              <a:xfrm>
                <a:off x="862404" y="-51429"/>
                <a:ext cx="5055820" cy="9067800"/>
              </a:xfrm>
              <a:custGeom>
                <a:avLst/>
                <a:gdLst>
                  <a:gd name="connsiteX0" fmla="*/ 2958584 w 5068004"/>
                  <a:gd name="connsiteY0" fmla="*/ 0 h 9067800"/>
                  <a:gd name="connsiteX1" fmla="*/ 2463284 w 5068004"/>
                  <a:gd name="connsiteY1" fmla="*/ 469900 h 9067800"/>
                  <a:gd name="connsiteX2" fmla="*/ 1663184 w 5068004"/>
                  <a:gd name="connsiteY2" fmla="*/ 1143000 h 9067800"/>
                  <a:gd name="connsiteX3" fmla="*/ 1053584 w 5068004"/>
                  <a:gd name="connsiteY3" fmla="*/ 1866900 h 9067800"/>
                  <a:gd name="connsiteX4" fmla="*/ 1028184 w 5068004"/>
                  <a:gd name="connsiteY4" fmla="*/ 2222500 h 9067800"/>
                  <a:gd name="connsiteX5" fmla="*/ 1625084 w 5068004"/>
                  <a:gd name="connsiteY5" fmla="*/ 2552700 h 9067800"/>
                  <a:gd name="connsiteX6" fmla="*/ 2729984 w 5068004"/>
                  <a:gd name="connsiteY6" fmla="*/ 3213100 h 9067800"/>
                  <a:gd name="connsiteX7" fmla="*/ 3745984 w 5068004"/>
                  <a:gd name="connsiteY7" fmla="*/ 3606800 h 9067800"/>
                  <a:gd name="connsiteX8" fmla="*/ 4380984 w 5068004"/>
                  <a:gd name="connsiteY8" fmla="*/ 3962400 h 9067800"/>
                  <a:gd name="connsiteX9" fmla="*/ 4965184 w 5068004"/>
                  <a:gd name="connsiteY9" fmla="*/ 4330700 h 9067800"/>
                  <a:gd name="connsiteX10" fmla="*/ 5066784 w 5068004"/>
                  <a:gd name="connsiteY10" fmla="*/ 4508500 h 9067800"/>
                  <a:gd name="connsiteX11" fmla="*/ 4952484 w 5068004"/>
                  <a:gd name="connsiteY11" fmla="*/ 4737100 h 9067800"/>
                  <a:gd name="connsiteX12" fmla="*/ 4520684 w 5068004"/>
                  <a:gd name="connsiteY12" fmla="*/ 4940300 h 9067800"/>
                  <a:gd name="connsiteX13" fmla="*/ 1688584 w 5068004"/>
                  <a:gd name="connsiteY13" fmla="*/ 5943600 h 9067800"/>
                  <a:gd name="connsiteX14" fmla="*/ 761484 w 5068004"/>
                  <a:gd name="connsiteY14" fmla="*/ 6172200 h 9067800"/>
                  <a:gd name="connsiteX15" fmla="*/ 88384 w 5068004"/>
                  <a:gd name="connsiteY15" fmla="*/ 6350000 h 9067800"/>
                  <a:gd name="connsiteX16" fmla="*/ 50284 w 5068004"/>
                  <a:gd name="connsiteY16" fmla="*/ 6464300 h 9067800"/>
                  <a:gd name="connsiteX17" fmla="*/ 482084 w 5068004"/>
                  <a:gd name="connsiteY17" fmla="*/ 6769100 h 9067800"/>
                  <a:gd name="connsiteX18" fmla="*/ 3288784 w 5068004"/>
                  <a:gd name="connsiteY18" fmla="*/ 8293100 h 9067800"/>
                  <a:gd name="connsiteX19" fmla="*/ 4101584 w 5068004"/>
                  <a:gd name="connsiteY19" fmla="*/ 8610600 h 9067800"/>
                  <a:gd name="connsiteX20" fmla="*/ 3784084 w 5068004"/>
                  <a:gd name="connsiteY20" fmla="*/ 9067800 h 906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68004" h="9067800">
                    <a:moveTo>
                      <a:pt x="2958584" y="0"/>
                    </a:moveTo>
                    <a:cubicBezTo>
                      <a:pt x="2818884" y="139700"/>
                      <a:pt x="2679184" y="279400"/>
                      <a:pt x="2463284" y="469900"/>
                    </a:cubicBezTo>
                    <a:cubicBezTo>
                      <a:pt x="2247384" y="660400"/>
                      <a:pt x="1898134" y="910167"/>
                      <a:pt x="1663184" y="1143000"/>
                    </a:cubicBezTo>
                    <a:cubicBezTo>
                      <a:pt x="1428234" y="1375833"/>
                      <a:pt x="1159417" y="1686983"/>
                      <a:pt x="1053584" y="1866900"/>
                    </a:cubicBezTo>
                    <a:cubicBezTo>
                      <a:pt x="947751" y="2046817"/>
                      <a:pt x="932934" y="2108200"/>
                      <a:pt x="1028184" y="2222500"/>
                    </a:cubicBezTo>
                    <a:cubicBezTo>
                      <a:pt x="1123434" y="2336800"/>
                      <a:pt x="1341451" y="2387600"/>
                      <a:pt x="1625084" y="2552700"/>
                    </a:cubicBezTo>
                    <a:cubicBezTo>
                      <a:pt x="1908717" y="2717800"/>
                      <a:pt x="2376501" y="3037417"/>
                      <a:pt x="2729984" y="3213100"/>
                    </a:cubicBezTo>
                    <a:cubicBezTo>
                      <a:pt x="3083467" y="3388783"/>
                      <a:pt x="3470817" y="3481917"/>
                      <a:pt x="3745984" y="3606800"/>
                    </a:cubicBezTo>
                    <a:cubicBezTo>
                      <a:pt x="4021151" y="3731683"/>
                      <a:pt x="4177784" y="3841750"/>
                      <a:pt x="4380984" y="3962400"/>
                    </a:cubicBezTo>
                    <a:cubicBezTo>
                      <a:pt x="4584184" y="4083050"/>
                      <a:pt x="4850884" y="4239683"/>
                      <a:pt x="4965184" y="4330700"/>
                    </a:cubicBezTo>
                    <a:cubicBezTo>
                      <a:pt x="5079484" y="4421717"/>
                      <a:pt x="5068901" y="4440767"/>
                      <a:pt x="5066784" y="4508500"/>
                    </a:cubicBezTo>
                    <a:cubicBezTo>
                      <a:pt x="5064667" y="4576233"/>
                      <a:pt x="5043501" y="4665133"/>
                      <a:pt x="4952484" y="4737100"/>
                    </a:cubicBezTo>
                    <a:cubicBezTo>
                      <a:pt x="4861467" y="4809067"/>
                      <a:pt x="5064667" y="4739217"/>
                      <a:pt x="4520684" y="4940300"/>
                    </a:cubicBezTo>
                    <a:cubicBezTo>
                      <a:pt x="3976701" y="5141383"/>
                      <a:pt x="2315117" y="5738283"/>
                      <a:pt x="1688584" y="5943600"/>
                    </a:cubicBezTo>
                    <a:cubicBezTo>
                      <a:pt x="1062051" y="6148917"/>
                      <a:pt x="1028184" y="6104467"/>
                      <a:pt x="761484" y="6172200"/>
                    </a:cubicBezTo>
                    <a:cubicBezTo>
                      <a:pt x="494784" y="6239933"/>
                      <a:pt x="206917" y="6301317"/>
                      <a:pt x="88384" y="6350000"/>
                    </a:cubicBezTo>
                    <a:cubicBezTo>
                      <a:pt x="-30149" y="6398683"/>
                      <a:pt x="-15333" y="6394450"/>
                      <a:pt x="50284" y="6464300"/>
                    </a:cubicBezTo>
                    <a:cubicBezTo>
                      <a:pt x="115901" y="6534150"/>
                      <a:pt x="-57666" y="6464300"/>
                      <a:pt x="482084" y="6769100"/>
                    </a:cubicBezTo>
                    <a:cubicBezTo>
                      <a:pt x="1021834" y="7073900"/>
                      <a:pt x="2685534" y="7986183"/>
                      <a:pt x="3288784" y="8293100"/>
                    </a:cubicBezTo>
                    <a:cubicBezTo>
                      <a:pt x="3892034" y="8600017"/>
                      <a:pt x="4019034" y="8481483"/>
                      <a:pt x="4101584" y="8610600"/>
                    </a:cubicBezTo>
                    <a:cubicBezTo>
                      <a:pt x="4184134" y="8739717"/>
                      <a:pt x="4038084" y="8820150"/>
                      <a:pt x="3784084" y="9067800"/>
                    </a:cubicBezTo>
                  </a:path>
                </a:pathLst>
              </a:custGeom>
              <a:noFill/>
              <a:ln w="3810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798904" y="-89529"/>
                <a:ext cx="5055820" cy="9067800"/>
              </a:xfrm>
              <a:custGeom>
                <a:avLst/>
                <a:gdLst>
                  <a:gd name="connsiteX0" fmla="*/ 2958584 w 5068004"/>
                  <a:gd name="connsiteY0" fmla="*/ 0 h 9067800"/>
                  <a:gd name="connsiteX1" fmla="*/ 2463284 w 5068004"/>
                  <a:gd name="connsiteY1" fmla="*/ 469900 h 9067800"/>
                  <a:gd name="connsiteX2" fmla="*/ 1663184 w 5068004"/>
                  <a:gd name="connsiteY2" fmla="*/ 1143000 h 9067800"/>
                  <a:gd name="connsiteX3" fmla="*/ 1053584 w 5068004"/>
                  <a:gd name="connsiteY3" fmla="*/ 1866900 h 9067800"/>
                  <a:gd name="connsiteX4" fmla="*/ 1028184 w 5068004"/>
                  <a:gd name="connsiteY4" fmla="*/ 2222500 h 9067800"/>
                  <a:gd name="connsiteX5" fmla="*/ 1625084 w 5068004"/>
                  <a:gd name="connsiteY5" fmla="*/ 2552700 h 9067800"/>
                  <a:gd name="connsiteX6" fmla="*/ 2729984 w 5068004"/>
                  <a:gd name="connsiteY6" fmla="*/ 3213100 h 9067800"/>
                  <a:gd name="connsiteX7" fmla="*/ 3745984 w 5068004"/>
                  <a:gd name="connsiteY7" fmla="*/ 3606800 h 9067800"/>
                  <a:gd name="connsiteX8" fmla="*/ 4380984 w 5068004"/>
                  <a:gd name="connsiteY8" fmla="*/ 3962400 h 9067800"/>
                  <a:gd name="connsiteX9" fmla="*/ 4965184 w 5068004"/>
                  <a:gd name="connsiteY9" fmla="*/ 4330700 h 9067800"/>
                  <a:gd name="connsiteX10" fmla="*/ 5066784 w 5068004"/>
                  <a:gd name="connsiteY10" fmla="*/ 4508500 h 9067800"/>
                  <a:gd name="connsiteX11" fmla="*/ 4952484 w 5068004"/>
                  <a:gd name="connsiteY11" fmla="*/ 4737100 h 9067800"/>
                  <a:gd name="connsiteX12" fmla="*/ 4520684 w 5068004"/>
                  <a:gd name="connsiteY12" fmla="*/ 4940300 h 9067800"/>
                  <a:gd name="connsiteX13" fmla="*/ 1688584 w 5068004"/>
                  <a:gd name="connsiteY13" fmla="*/ 5943600 h 9067800"/>
                  <a:gd name="connsiteX14" fmla="*/ 761484 w 5068004"/>
                  <a:gd name="connsiteY14" fmla="*/ 6172200 h 9067800"/>
                  <a:gd name="connsiteX15" fmla="*/ 88384 w 5068004"/>
                  <a:gd name="connsiteY15" fmla="*/ 6350000 h 9067800"/>
                  <a:gd name="connsiteX16" fmla="*/ 50284 w 5068004"/>
                  <a:gd name="connsiteY16" fmla="*/ 6464300 h 9067800"/>
                  <a:gd name="connsiteX17" fmla="*/ 482084 w 5068004"/>
                  <a:gd name="connsiteY17" fmla="*/ 6769100 h 9067800"/>
                  <a:gd name="connsiteX18" fmla="*/ 3288784 w 5068004"/>
                  <a:gd name="connsiteY18" fmla="*/ 8293100 h 9067800"/>
                  <a:gd name="connsiteX19" fmla="*/ 4101584 w 5068004"/>
                  <a:gd name="connsiteY19" fmla="*/ 8610600 h 9067800"/>
                  <a:gd name="connsiteX20" fmla="*/ 3784084 w 5068004"/>
                  <a:gd name="connsiteY20" fmla="*/ 9067800 h 906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68004" h="9067800">
                    <a:moveTo>
                      <a:pt x="2958584" y="0"/>
                    </a:moveTo>
                    <a:cubicBezTo>
                      <a:pt x="2818884" y="139700"/>
                      <a:pt x="2679184" y="279400"/>
                      <a:pt x="2463284" y="469900"/>
                    </a:cubicBezTo>
                    <a:cubicBezTo>
                      <a:pt x="2247384" y="660400"/>
                      <a:pt x="1898134" y="910167"/>
                      <a:pt x="1663184" y="1143000"/>
                    </a:cubicBezTo>
                    <a:cubicBezTo>
                      <a:pt x="1428234" y="1375833"/>
                      <a:pt x="1159417" y="1686983"/>
                      <a:pt x="1053584" y="1866900"/>
                    </a:cubicBezTo>
                    <a:cubicBezTo>
                      <a:pt x="947751" y="2046817"/>
                      <a:pt x="932934" y="2108200"/>
                      <a:pt x="1028184" y="2222500"/>
                    </a:cubicBezTo>
                    <a:cubicBezTo>
                      <a:pt x="1123434" y="2336800"/>
                      <a:pt x="1341451" y="2387600"/>
                      <a:pt x="1625084" y="2552700"/>
                    </a:cubicBezTo>
                    <a:cubicBezTo>
                      <a:pt x="1908717" y="2717800"/>
                      <a:pt x="2376501" y="3037417"/>
                      <a:pt x="2729984" y="3213100"/>
                    </a:cubicBezTo>
                    <a:cubicBezTo>
                      <a:pt x="3083467" y="3388783"/>
                      <a:pt x="3470817" y="3481917"/>
                      <a:pt x="3745984" y="3606800"/>
                    </a:cubicBezTo>
                    <a:cubicBezTo>
                      <a:pt x="4021151" y="3731683"/>
                      <a:pt x="4177784" y="3841750"/>
                      <a:pt x="4380984" y="3962400"/>
                    </a:cubicBezTo>
                    <a:cubicBezTo>
                      <a:pt x="4584184" y="4083050"/>
                      <a:pt x="4850884" y="4239683"/>
                      <a:pt x="4965184" y="4330700"/>
                    </a:cubicBezTo>
                    <a:cubicBezTo>
                      <a:pt x="5079484" y="4421717"/>
                      <a:pt x="5068901" y="4440767"/>
                      <a:pt x="5066784" y="4508500"/>
                    </a:cubicBezTo>
                    <a:cubicBezTo>
                      <a:pt x="5064667" y="4576233"/>
                      <a:pt x="5043501" y="4665133"/>
                      <a:pt x="4952484" y="4737100"/>
                    </a:cubicBezTo>
                    <a:cubicBezTo>
                      <a:pt x="4861467" y="4809067"/>
                      <a:pt x="5064667" y="4739217"/>
                      <a:pt x="4520684" y="4940300"/>
                    </a:cubicBezTo>
                    <a:cubicBezTo>
                      <a:pt x="3976701" y="5141383"/>
                      <a:pt x="2315117" y="5738283"/>
                      <a:pt x="1688584" y="5943600"/>
                    </a:cubicBezTo>
                    <a:cubicBezTo>
                      <a:pt x="1062051" y="6148917"/>
                      <a:pt x="1028184" y="6104467"/>
                      <a:pt x="761484" y="6172200"/>
                    </a:cubicBezTo>
                    <a:cubicBezTo>
                      <a:pt x="494784" y="6239933"/>
                      <a:pt x="206917" y="6301317"/>
                      <a:pt x="88384" y="6350000"/>
                    </a:cubicBezTo>
                    <a:cubicBezTo>
                      <a:pt x="-30149" y="6398683"/>
                      <a:pt x="-15333" y="6394450"/>
                      <a:pt x="50284" y="6464300"/>
                    </a:cubicBezTo>
                    <a:cubicBezTo>
                      <a:pt x="115901" y="6534150"/>
                      <a:pt x="-57666" y="6464300"/>
                      <a:pt x="482084" y="6769100"/>
                    </a:cubicBezTo>
                    <a:cubicBezTo>
                      <a:pt x="1021834" y="7073900"/>
                      <a:pt x="2685534" y="7986183"/>
                      <a:pt x="3288784" y="8293100"/>
                    </a:cubicBezTo>
                    <a:cubicBezTo>
                      <a:pt x="3892034" y="8600017"/>
                      <a:pt x="4019034" y="8481483"/>
                      <a:pt x="4101584" y="8610600"/>
                    </a:cubicBezTo>
                    <a:cubicBezTo>
                      <a:pt x="4184134" y="8739717"/>
                      <a:pt x="4038084" y="8820150"/>
                      <a:pt x="3784084" y="9067800"/>
                    </a:cubicBezTo>
                  </a:path>
                </a:pathLst>
              </a:custGeom>
              <a:no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887804" y="-89529"/>
                <a:ext cx="5055820" cy="9067800"/>
              </a:xfrm>
              <a:custGeom>
                <a:avLst/>
                <a:gdLst>
                  <a:gd name="connsiteX0" fmla="*/ 2958584 w 5068004"/>
                  <a:gd name="connsiteY0" fmla="*/ 0 h 9067800"/>
                  <a:gd name="connsiteX1" fmla="*/ 2463284 w 5068004"/>
                  <a:gd name="connsiteY1" fmla="*/ 469900 h 9067800"/>
                  <a:gd name="connsiteX2" fmla="*/ 1663184 w 5068004"/>
                  <a:gd name="connsiteY2" fmla="*/ 1143000 h 9067800"/>
                  <a:gd name="connsiteX3" fmla="*/ 1053584 w 5068004"/>
                  <a:gd name="connsiteY3" fmla="*/ 1866900 h 9067800"/>
                  <a:gd name="connsiteX4" fmla="*/ 1028184 w 5068004"/>
                  <a:gd name="connsiteY4" fmla="*/ 2222500 h 9067800"/>
                  <a:gd name="connsiteX5" fmla="*/ 1625084 w 5068004"/>
                  <a:gd name="connsiteY5" fmla="*/ 2552700 h 9067800"/>
                  <a:gd name="connsiteX6" fmla="*/ 2729984 w 5068004"/>
                  <a:gd name="connsiteY6" fmla="*/ 3213100 h 9067800"/>
                  <a:gd name="connsiteX7" fmla="*/ 3745984 w 5068004"/>
                  <a:gd name="connsiteY7" fmla="*/ 3606800 h 9067800"/>
                  <a:gd name="connsiteX8" fmla="*/ 4380984 w 5068004"/>
                  <a:gd name="connsiteY8" fmla="*/ 3962400 h 9067800"/>
                  <a:gd name="connsiteX9" fmla="*/ 4965184 w 5068004"/>
                  <a:gd name="connsiteY9" fmla="*/ 4330700 h 9067800"/>
                  <a:gd name="connsiteX10" fmla="*/ 5066784 w 5068004"/>
                  <a:gd name="connsiteY10" fmla="*/ 4508500 h 9067800"/>
                  <a:gd name="connsiteX11" fmla="*/ 4952484 w 5068004"/>
                  <a:gd name="connsiteY11" fmla="*/ 4737100 h 9067800"/>
                  <a:gd name="connsiteX12" fmla="*/ 4520684 w 5068004"/>
                  <a:gd name="connsiteY12" fmla="*/ 4940300 h 9067800"/>
                  <a:gd name="connsiteX13" fmla="*/ 1688584 w 5068004"/>
                  <a:gd name="connsiteY13" fmla="*/ 5943600 h 9067800"/>
                  <a:gd name="connsiteX14" fmla="*/ 761484 w 5068004"/>
                  <a:gd name="connsiteY14" fmla="*/ 6172200 h 9067800"/>
                  <a:gd name="connsiteX15" fmla="*/ 88384 w 5068004"/>
                  <a:gd name="connsiteY15" fmla="*/ 6350000 h 9067800"/>
                  <a:gd name="connsiteX16" fmla="*/ 50284 w 5068004"/>
                  <a:gd name="connsiteY16" fmla="*/ 6464300 h 9067800"/>
                  <a:gd name="connsiteX17" fmla="*/ 482084 w 5068004"/>
                  <a:gd name="connsiteY17" fmla="*/ 6769100 h 9067800"/>
                  <a:gd name="connsiteX18" fmla="*/ 3288784 w 5068004"/>
                  <a:gd name="connsiteY18" fmla="*/ 8293100 h 9067800"/>
                  <a:gd name="connsiteX19" fmla="*/ 4101584 w 5068004"/>
                  <a:gd name="connsiteY19" fmla="*/ 8610600 h 9067800"/>
                  <a:gd name="connsiteX20" fmla="*/ 3784084 w 5068004"/>
                  <a:gd name="connsiteY20" fmla="*/ 9067800 h 906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068004" h="9067800">
                    <a:moveTo>
                      <a:pt x="2958584" y="0"/>
                    </a:moveTo>
                    <a:cubicBezTo>
                      <a:pt x="2818884" y="139700"/>
                      <a:pt x="2679184" y="279400"/>
                      <a:pt x="2463284" y="469900"/>
                    </a:cubicBezTo>
                    <a:cubicBezTo>
                      <a:pt x="2247384" y="660400"/>
                      <a:pt x="1898134" y="910167"/>
                      <a:pt x="1663184" y="1143000"/>
                    </a:cubicBezTo>
                    <a:cubicBezTo>
                      <a:pt x="1428234" y="1375833"/>
                      <a:pt x="1159417" y="1686983"/>
                      <a:pt x="1053584" y="1866900"/>
                    </a:cubicBezTo>
                    <a:cubicBezTo>
                      <a:pt x="947751" y="2046817"/>
                      <a:pt x="932934" y="2108200"/>
                      <a:pt x="1028184" y="2222500"/>
                    </a:cubicBezTo>
                    <a:cubicBezTo>
                      <a:pt x="1123434" y="2336800"/>
                      <a:pt x="1341451" y="2387600"/>
                      <a:pt x="1625084" y="2552700"/>
                    </a:cubicBezTo>
                    <a:cubicBezTo>
                      <a:pt x="1908717" y="2717800"/>
                      <a:pt x="2376501" y="3037417"/>
                      <a:pt x="2729984" y="3213100"/>
                    </a:cubicBezTo>
                    <a:cubicBezTo>
                      <a:pt x="3083467" y="3388783"/>
                      <a:pt x="3470817" y="3481917"/>
                      <a:pt x="3745984" y="3606800"/>
                    </a:cubicBezTo>
                    <a:cubicBezTo>
                      <a:pt x="4021151" y="3731683"/>
                      <a:pt x="4177784" y="3841750"/>
                      <a:pt x="4380984" y="3962400"/>
                    </a:cubicBezTo>
                    <a:cubicBezTo>
                      <a:pt x="4584184" y="4083050"/>
                      <a:pt x="4850884" y="4239683"/>
                      <a:pt x="4965184" y="4330700"/>
                    </a:cubicBezTo>
                    <a:cubicBezTo>
                      <a:pt x="5079484" y="4421717"/>
                      <a:pt x="5068901" y="4440767"/>
                      <a:pt x="5066784" y="4508500"/>
                    </a:cubicBezTo>
                    <a:cubicBezTo>
                      <a:pt x="5064667" y="4576233"/>
                      <a:pt x="5043501" y="4665133"/>
                      <a:pt x="4952484" y="4737100"/>
                    </a:cubicBezTo>
                    <a:cubicBezTo>
                      <a:pt x="4861467" y="4809067"/>
                      <a:pt x="5064667" y="4739217"/>
                      <a:pt x="4520684" y="4940300"/>
                    </a:cubicBezTo>
                    <a:cubicBezTo>
                      <a:pt x="3976701" y="5141383"/>
                      <a:pt x="2315117" y="5738283"/>
                      <a:pt x="1688584" y="5943600"/>
                    </a:cubicBezTo>
                    <a:cubicBezTo>
                      <a:pt x="1062051" y="6148917"/>
                      <a:pt x="1028184" y="6104467"/>
                      <a:pt x="761484" y="6172200"/>
                    </a:cubicBezTo>
                    <a:cubicBezTo>
                      <a:pt x="494784" y="6239933"/>
                      <a:pt x="206917" y="6301317"/>
                      <a:pt x="88384" y="6350000"/>
                    </a:cubicBezTo>
                    <a:cubicBezTo>
                      <a:pt x="-30149" y="6398683"/>
                      <a:pt x="-15333" y="6394450"/>
                      <a:pt x="50284" y="6464300"/>
                    </a:cubicBezTo>
                    <a:cubicBezTo>
                      <a:pt x="115901" y="6534150"/>
                      <a:pt x="-57666" y="6464300"/>
                      <a:pt x="482084" y="6769100"/>
                    </a:cubicBezTo>
                    <a:cubicBezTo>
                      <a:pt x="1021834" y="7073900"/>
                      <a:pt x="2685534" y="7986183"/>
                      <a:pt x="3288784" y="8293100"/>
                    </a:cubicBezTo>
                    <a:cubicBezTo>
                      <a:pt x="3892034" y="8600017"/>
                      <a:pt x="4019034" y="8481483"/>
                      <a:pt x="4101584" y="8610600"/>
                    </a:cubicBezTo>
                    <a:cubicBezTo>
                      <a:pt x="4184134" y="8739717"/>
                      <a:pt x="4038084" y="8820150"/>
                      <a:pt x="3784084" y="9067800"/>
                    </a:cubicBezTo>
                  </a:path>
                </a:pathLst>
              </a:custGeom>
              <a:noFill/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0" name="Picture 59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7" y="6851394"/>
            <a:ext cx="1296739" cy="250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29000" y="-1493823"/>
            <a:ext cx="1231499" cy="14448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85748" y="9431864"/>
            <a:ext cx="728133" cy="406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81350" y="9431864"/>
            <a:ext cx="728133" cy="406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354" y="589313"/>
            <a:ext cx="792549" cy="1377815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4766223" y="9424596"/>
            <a:ext cx="728133" cy="40640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hlinkClick r:id="" action="ppaction://hlinkshowjump?jump=nextslide"/>
          </p:cNvPr>
          <p:cNvSpPr/>
          <p:nvPr/>
        </p:nvSpPr>
        <p:spPr>
          <a:xfrm>
            <a:off x="1885748" y="9431864"/>
            <a:ext cx="728133" cy="406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736" y="994754"/>
            <a:ext cx="1231499" cy="1444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945" y="3034237"/>
            <a:ext cx="792549" cy="13473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94915" y="3499641"/>
            <a:ext cx="1231499" cy="1444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723" y="5058477"/>
            <a:ext cx="792549" cy="13778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41" y="5328836"/>
            <a:ext cx="1231499" cy="1444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695" y="7222567"/>
            <a:ext cx="792549" cy="13473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74609" y="7719222"/>
            <a:ext cx="1231499" cy="1444877"/>
          </a:xfrm>
          <a:prstGeom prst="rect">
            <a:avLst/>
          </a:prstGeom>
        </p:spPr>
      </p:pic>
      <p:pic>
        <p:nvPicPr>
          <p:cNvPr id="52" name="Picture 51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6934" y="5561134"/>
            <a:ext cx="1250066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2" y="796553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2563" y="1997195"/>
            <a:ext cx="1005014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6441" y="6537214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7477" y="3460204"/>
            <a:ext cx="949247" cy="14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03" y="6851394"/>
            <a:ext cx="1208946" cy="23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6937" y="2439631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8274" y="117089"/>
            <a:ext cx="1255898" cy="17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6954" y="3965530"/>
            <a:ext cx="1436916" cy="200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12" y="3691422"/>
            <a:ext cx="1436916" cy="200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9 -0.02132 L -0.01689 -0.02132 C -0.02037 -0.01667 -0.02268 -0.0117 -0.02685 -0.00754 C -0.0287 -0.00593 -0.0324 -0.00577 -0.03425 -0.00417 C -0.05046 0.00977 -0.02083 -0.00834 -0.04166 0.00609 C -0.04375 0.00753 -0.04675 0.00817 -0.04907 0.00961 C -0.06805 0.02051 -0.0456 0.00961 -0.06388 0.0181 C -0.078 0.03269 -0.05486 0.01009 -0.08356 0.03012 C -0.08611 0.03173 -0.08842 0.03365 -0.09097 0.03525 C -0.09583 0.03766 -0.10578 0.04198 -0.10578 0.04198 C -0.12013 0.05673 -0.10115 0.03942 -0.11828 0.04887 C -0.1206 0.05016 -0.12106 0.05256 -0.12314 0.054 C -0.12523 0.05544 -0.128 0.05625 -0.13055 0.05737 C -0.13217 0.05913 -0.13333 0.06105 -0.13541 0.0625 C -0.13773 0.06394 -0.14097 0.06442 -0.14282 0.06602 C -0.14467 0.0673 -0.14375 0.06971 -0.14537 0.07115 C -0.14722 0.07275 -0.15046 0.07323 -0.15277 0.07451 C -0.17708 0.0883 -0.14583 0.07131 -0.16504 0.08461 C -0.16736 0.08605 -0.17037 0.08669 -0.17245 0.08798 C -0.19259 0.10032 -0.17962 0.09647 -0.19467 0.1 C -0.19652 0.10176 -0.19745 0.10384 -0.19976 0.10512 C -0.20185 0.10625 -0.20532 0.1056 -0.20717 0.10689 C -0.23587 0.12676 -0.20347 0.11073 -0.2243 0.12051 C -0.22615 0.12227 -0.228 0.12371 -0.22939 0.12564 C -0.23055 0.12724 -0.23032 0.12932 -0.23171 0.13076 C -0.23379 0.13269 -0.23703 0.13397 -0.23912 0.13589 C -0.24282 0.1391 -0.24907 0.14615 -0.24907 0.14615 C -0.25 0.14791 -0.25023 0.14967 -0.25162 0.15128 C -0.25439 0.1548 -0.26134 0.16153 -0.26134 0.16153 L -0.26643 0.17179 C -0.26712 0.17355 -0.26736 0.17548 -0.26875 0.17692 C -0.2706 0.17868 -0.27245 0.18028 -0.27384 0.18205 C -0.275 0.18365 -0.275 0.18557 -0.27615 0.18717 C -0.27638 0.18717 -0.28865 0.2 -0.29097 0.20256 C -0.29282 0.20432 -0.29398 0.20625 -0.29606 0.20769 C -0.29837 0.20945 -0.30115 0.21089 -0.30347 0.21282 C -0.31365 0.22131 -0.30208 0.21506 -0.31574 0.22131 C -0.32013 0.23044 -0.31689 0.225 -0.328 0.23669 C -0.32986 0.23846 -0.33101 0.24038 -0.3331 0.24182 C -0.33541 0.24359 -0.33842 0.24503 -0.3405 0.24695 C -0.35601 0.26089 -0.34351 0.254 -0.35763 0.26073 C -0.35949 0.26234 -0.36064 0.26442 -0.36273 0.26586 C -0.36481 0.2673 -0.36828 0.26762 -0.37013 0.26923 C -0.37962 0.27756 -0.36388 0.27227 -0.37986 0.27612 C -0.38472 0.28573 -0.38055 0.27996 -0.39722 0.2915 L -0.41203 0.30176 C -0.41458 0.30336 -0.4162 0.30609 -0.41944 0.30689 L -0.42685 0.30849 C -0.44537 0.31698 -0.42268 0.30609 -0.44166 0.31714 C -0.45231 0.32323 -0.44675 0.31746 -0.45648 0.32564 C -0.47361 0.3399 -0.44722 0.32099 -0.46875 0.33589 C -0.46967 0.33766 -0.47013 0.33942 -0.47129 0.34102 C -0.4743 0.34471 -0.47939 0.34743 -0.48125 0.35128 C -0.48472 0.35833 -0.48217 0.35496 -0.48865 0.36153 C -0.48935 0.36442 -0.49004 0.3673 -0.4912 0.37003 C -0.49166 0.37179 -0.49328 0.37339 -0.49351 0.37516 C -0.4949 0.38717 -0.49143 0.39951 -0.49606 0.41105 C -0.49745 0.4149 -0.51203 0.41842 -0.51828 0.41971 C -0.52152 0.42035 -0.52476 0.42083 -0.528 0.42131 C -0.53217 0.42195 -0.53634 0.42243 -0.5405 0.42307 C -0.54305 0.42355 -0.54537 0.42435 -0.54791 0.42484 C -0.55115 0.42548 -0.55439 0.4258 -0.55763 0.42644 C -0.56273 0.42756 -0.56759 0.429 -0.57245 0.42996 C -0.57916 0.43109 -0.58587 0.43189 -0.59212 0.43333 C -0.59444 0.43397 -0.59699 0.43461 -0.59953 0.43509 L -0.61921 0.43846 C -0.63101 0.44391 -0.62384 0.44118 -0.64143 0.44535 L -0.64884 0.44695 L -0.65625 0.44871 C -0.65879 0.44984 -0.66087 0.45128 -0.66365 0.45208 C -0.66851 0.45368 -0.67384 0.454 -0.67847 0.4556 L -0.68356 0.45737 L -0.68356 0.45737 " pathEditMode="relative" ptsTypes="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10000" decel="1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00273 L 0.16782 0.08445 L 0.25671 0.12548 L 0.39259 0.18189 L 0.49861 0.22452 L 0.56296 0.25529 L 0.84444 0.34775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11" y="1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10286" decel="1885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4 -1.79487E-6 L -0.00024 -1.79487E-6 C -0.0051 0.00209 -0.00857 0.00433 -0.01412 0.00625 C -0.0169 0.00705 -0.022 0.00721 -0.02454 0.00785 C -0.047 0.01459 -0.00602 0.00593 -0.03473 0.01266 C -0.03774 0.01346 -0.0419 0.01362 -0.04491 0.01442 C -0.07153 0.01939 -0.04005 0.01442 -0.06551 0.01827 C -0.08519 0.02532 -0.05301 0.01459 -0.09306 0.02404 C -0.09676 0.02468 -0.09977 0.0258 -0.10348 0.02644 C -0.10996 0.02757 -0.12385 0.02965 -0.12385 0.02981 C -0.14375 0.03654 -0.1176 0.02837 -0.14144 0.03285 C -0.14445 0.0335 -0.14514 0.03462 -0.14815 0.03526 C -0.1507 0.0359 -0.15463 0.03638 -0.15834 0.03702 C -0.16042 0.03766 -0.16227 0.03862 -0.16505 0.03926 C -0.16829 0.04007 -0.17269 0.04023 -0.17524 0.04087 C -0.17801 0.04151 -0.17662 0.04263 -0.17894 0.04343 C -0.18125 0.04407 -0.18612 0.04423 -0.18936 0.04487 C -0.22315 0.0516 -0.1794 0.04343 -0.20625 0.04968 C -0.2095 0.05032 -0.21366 0.05064 -0.21644 0.05128 C -0.24445 0.05705 -0.22639 0.05513 -0.24746 0.05705 C -0.25 0.05769 -0.25116 0.05882 -0.2544 0.05946 C -0.25741 0.05994 -0.26227 0.05946 -0.26482 0.0601 C -0.30487 0.06955 -0.2595 0.06186 -0.28889 0.06667 C -0.29121 0.06731 -0.29399 0.06811 -0.29584 0.06907 C -0.29723 0.06971 -0.297 0.07067 -0.29908 0.07148 C -0.30186 0.07228 -0.30625 0.07292 -0.30926 0.07388 C -0.31436 0.07516 -0.32315 0.07869 -0.32315 0.07885 C -0.32431 0.07949 -0.32477 0.08029 -0.32662 0.08109 C -0.33033 0.08269 -0.34005 0.0859 -0.34005 0.08606 L -0.347 0.09087 C -0.34815 0.09167 -0.34862 0.09247 -0.35024 0.09311 C -0.35301 0.09407 -0.35556 0.09471 -0.35741 0.09551 C -0.35903 0.09648 -0.35903 0.09728 -0.36065 0.09792 C -0.36088 0.09792 -0.37825 0.10401 -0.38125 0.10529 C -0.38403 0.10609 -0.38565 0.10689 -0.38866 0.10769 C -0.39167 0.1085 -0.39561 0.10914 -0.39885 0.10994 C -0.41274 0.1141 -0.39676 0.11106 -0.41575 0.1141 C -0.42176 0.11843 -0.41737 0.11571 -0.43264 0.12132 C -0.43542 0.12212 -0.43681 0.12308 -0.43982 0.12372 C -0.44283 0.12452 -0.44723 0.12516 -0.45 0.12612 C -0.47176 0.13269 -0.4544 0.12933 -0.47408 0.13253 C -0.47662 0.1335 -0.47825 0.1343 -0.48102 0.13494 C -0.48403 0.13574 -0.48866 0.1359 -0.49144 0.1367 C -0.50463 0.14055 -0.48264 0.13798 -0.50487 0.13991 C -0.51158 0.14439 -0.50579 0.14167 -0.52871 0.14696 L -0.54954 0.15192 C -0.55301 0.15257 -0.55533 0.15401 -0.55996 0.15433 L -0.57037 0.15513 C -0.59607 0.15914 -0.56459 0.15401 -0.59075 0.15914 C -0.60556 0.16202 -0.59792 0.1593 -0.61135 0.16314 C -0.63519 0.16987 -0.59838 0.1609 -0.62825 0.16811 C -0.6294 0.16875 -0.63033 0.16955 -0.63195 0.17051 C -0.63612 0.17212 -0.64306 0.1734 -0.64584 0.17516 C -0.6507 0.17853 -0.647 0.17709 -0.65625 0.18013 C -0.65718 0.18157 -0.65811 0.18285 -0.6595 0.18398 C -0.66042 0.18494 -0.6625 0.18574 -0.66297 0.18638 C -0.66482 0.19215 -0.66019 0.19792 -0.66644 0.20337 C -0.66829 0.20529 -0.68843 0.20689 -0.69723 0.20753 C -0.70186 0.20769 -0.70625 0.20801 -0.71088 0.20834 C -0.71667 0.2085 -0.72223 0.20866 -0.72801 0.20898 C -0.73172 0.2093 -0.73473 0.20962 -0.7382 0.20978 C -0.74306 0.2101 -0.74769 0.21026 -0.75209 0.21074 C -0.75903 0.21122 -0.76598 0.21202 -0.77269 0.21234 C -0.78195 0.21282 -0.79121 0.21314 -0.79977 0.21378 C -0.80301 0.21426 -0.80672 0.21442 -0.80996 0.21475 L -0.83727 0.21635 C -0.85325 0.21875 -0.84329 0.21763 -0.86783 0.21955 L -0.87801 0.22035 L -0.8882 0.221 C -0.8919 0.22164 -0.89468 0.22228 -0.89862 0.22276 C -0.90533 0.2234 -0.91274 0.22356 -0.91899 0.22436 L -0.92662 0.22532 L -0.92662 0.22548 " pathEditMode="relative" rAng="0" ptsTypes="AAAAAAAAAAAAAAAAAAAAAAAAAAAAAAAAAAAAAAAAAAAAAAAAAAAAAAAAAAAAAAAAAAAAAAAAA">
                                      <p:cBhvr>
                                        <p:cTn id="26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19" y="11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10286" decel="1885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7692E-6 L 0.16227 0.08254 L 0.26134 0.12148 L 0.41273 0.175 L 0.53078 0.21539 L 0.60254 0.24455 L 0.91643 0.33237 " pathEditMode="relative" rAng="0" ptsTypes="AAAAAAA">
                                      <p:cBhvr>
                                        <p:cTn id="37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10" y="166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3.58974E-6 L -2.96296E-6 -3.58974E-6 C -0.00208 0.00209 -0.00347 0.00433 -0.00602 0.00625 C -0.00694 0.00705 -0.00926 0.00722 -0.01018 0.00786 C -0.01967 0.01443 -0.00254 0.00593 -0.01458 0.01282 C -0.01574 0.01347 -0.01759 0.01363 -0.01875 0.01427 C -0.02986 0.01939 -0.01666 0.01427 -0.02754 0.01827 C -0.03565 0.02516 -0.02222 0.01459 -0.03889 0.02404 C -0.04027 0.02484 -0.04166 0.02564 -0.04328 0.02645 C -0.04583 0.02757 -0.05162 0.02949 -0.05162 0.02965 C -0.05995 0.03654 -0.04907 0.02837 -0.05902 0.03286 C -0.06041 0.03334 -0.06065 0.03462 -0.0618 0.03526 C -0.06296 0.0359 -0.06458 0.03622 -0.0662 0.03686 C -0.06713 0.03766 -0.06782 0.03847 -0.06898 0.03927 C -0.07037 0.03991 -0.07222 0.04007 -0.07338 0.04087 C -0.0743 0.04151 -0.07384 0.04263 -0.07477 0.04327 C -0.07592 0.04391 -0.07777 0.04423 -0.07916 0.04488 C -0.09328 0.05129 -0.075 0.04327 -0.08611 0.04952 C -0.0875 0.05016 -0.08912 0.05048 -0.09051 0.05113 C -0.10208 0.05689 -0.09467 0.05513 -0.10324 0.05673 C -0.1044 0.05754 -0.10509 0.05866 -0.10625 0.05914 C -0.1074 0.05978 -0.10949 0.05946 -0.11065 0.05994 C -0.12731 0.06923 -0.10833 0.06186 -0.1206 0.06651 C -0.12152 0.06731 -0.12268 0.06795 -0.12361 0.06891 C -0.12407 0.06955 -0.12407 0.07052 -0.125 0.07116 C -0.12615 0.07212 -0.12801 0.07276 -0.12916 0.07356 C -0.13125 0.075 -0.13495 0.07853 -0.13495 0.07853 C -0.13541 0.07933 -0.13565 0.08013 -0.13657 0.08093 C -0.13796 0.08254 -0.14213 0.08558 -0.14213 0.08574 L -0.1449 0.09055 C -0.14537 0.09135 -0.1456 0.09215 -0.14629 0.09295 C -0.14745 0.09375 -0.14861 0.09455 -0.1493 0.09536 C -0.15 0.09616 -0.15 0.09696 -0.15069 0.0976 C -0.15069 0.0976 -0.15787 0.10369 -0.15926 0.10497 C -0.16041 0.10577 -0.16111 0.10657 -0.16227 0.10738 C -0.16365 0.10818 -0.16527 0.10882 -0.16666 0.10978 C -0.17245 0.11363 -0.16574 0.11074 -0.17361 0.11363 C -0.17615 0.11795 -0.1743 0.11539 -0.18078 0.121 C -0.18194 0.1218 -0.1824 0.1226 -0.18379 0.1234 C -0.18495 0.1242 -0.1868 0.12484 -0.18796 0.12564 C -0.19699 0.13238 -0.18981 0.12901 -0.19791 0.13222 C -0.19907 0.13302 -0.19977 0.13382 -0.20092 0.13462 C -0.20208 0.13526 -0.20416 0.13542 -0.20532 0.13622 C -0.21065 0.14007 -0.20162 0.13766 -0.21088 0.13943 C -0.21365 0.14391 -0.21134 0.14135 -0.22083 0.14664 L -0.22963 0.15145 C -0.23102 0.15225 -0.23194 0.15353 -0.23379 0.15385 L -0.23819 0.15465 C -0.24907 0.15866 -0.23565 0.15353 -0.24676 0.15866 C -0.25301 0.16154 -0.24977 0.15882 -0.25532 0.16266 C -0.26527 0.16923 -0.25 0.16042 -0.2625 0.16747 C -0.26296 0.16827 -0.26319 0.16907 -0.26389 0.16988 C -0.26574 0.17164 -0.26875 0.17276 -0.2699 0.17468 C -0.27176 0.17805 -0.27037 0.17645 -0.27407 0.17949 C -0.27453 0.18093 -0.27477 0.18222 -0.27546 0.1835 C -0.27569 0.1843 -0.27662 0.1851 -0.27685 0.1859 C -0.27777 0.19151 -0.27569 0.19728 -0.27824 0.20273 C -0.27916 0.20449 -0.2875 0.20625 -0.2912 0.20673 C -0.29305 0.20705 -0.2949 0.20738 -0.29699 0.20754 C -0.29907 0.20786 -0.30162 0.20802 -0.30416 0.20834 C -0.30555 0.20866 -0.30671 0.20898 -0.3081 0.20914 C -0.31041 0.20946 -0.31227 0.20962 -0.31389 0.20994 C -0.31713 0.21058 -0.3199 0.21122 -0.32245 0.2117 C -0.32662 0.21218 -0.33032 0.2125 -0.33402 0.21314 C -0.33518 0.21347 -0.3368 0.21379 -0.33819 0.21411 L -0.34977 0.21571 C -0.35648 0.21811 -0.35231 0.21683 -0.36273 0.21875 L -0.3669 0.21955 L -0.37129 0.22036 C -0.37268 0.221 -0.37384 0.22164 -0.37546 0.22196 C -0.37847 0.22276 -0.38148 0.22292 -0.38402 0.22372 L -0.38703 0.22452 L -0.38703 0.22468 " pathEditMode="relative" rAng="0" ptsTypes="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2" y="11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98904" y="-629"/>
            <a:ext cx="5819906" cy="9298548"/>
            <a:chOff x="798904" y="-629"/>
            <a:chExt cx="5819906" cy="9298548"/>
          </a:xfrm>
        </p:grpSpPr>
        <p:grpSp>
          <p:nvGrpSpPr>
            <p:cNvPr id="12" name="Group 11"/>
            <p:cNvGrpSpPr/>
            <p:nvPr/>
          </p:nvGrpSpPr>
          <p:grpSpPr>
            <a:xfrm>
              <a:off x="798904" y="-629"/>
              <a:ext cx="5819906" cy="9298548"/>
              <a:chOff x="798904" y="-629"/>
              <a:chExt cx="5819906" cy="9298548"/>
            </a:xfrm>
          </p:grpSpPr>
          <p:sp>
            <p:nvSpPr>
              <p:cNvPr id="49" name="Freeform: Shape 48"/>
              <p:cNvSpPr/>
              <p:nvPr/>
            </p:nvSpPr>
            <p:spPr>
              <a:xfrm>
                <a:off x="5082632" y="8622658"/>
                <a:ext cx="1536178" cy="637084"/>
              </a:xfrm>
              <a:custGeom>
                <a:avLst/>
                <a:gdLst>
                  <a:gd name="connsiteX0" fmla="*/ 0 w 1409700"/>
                  <a:gd name="connsiteY0" fmla="*/ 0 h 637084"/>
                  <a:gd name="connsiteX1" fmla="*/ 114300 w 1409700"/>
                  <a:gd name="connsiteY1" fmla="*/ 50800 h 637084"/>
                  <a:gd name="connsiteX2" fmla="*/ 241300 w 1409700"/>
                  <a:gd name="connsiteY2" fmla="*/ 76200 h 637084"/>
                  <a:gd name="connsiteX3" fmla="*/ 317500 w 1409700"/>
                  <a:gd name="connsiteY3" fmla="*/ 101600 h 637084"/>
                  <a:gd name="connsiteX4" fmla="*/ 355600 w 1409700"/>
                  <a:gd name="connsiteY4" fmla="*/ 127000 h 637084"/>
                  <a:gd name="connsiteX5" fmla="*/ 393700 w 1409700"/>
                  <a:gd name="connsiteY5" fmla="*/ 139700 h 637084"/>
                  <a:gd name="connsiteX6" fmla="*/ 508000 w 1409700"/>
                  <a:gd name="connsiteY6" fmla="*/ 203200 h 637084"/>
                  <a:gd name="connsiteX7" fmla="*/ 520700 w 1409700"/>
                  <a:gd name="connsiteY7" fmla="*/ 241300 h 637084"/>
                  <a:gd name="connsiteX8" fmla="*/ 482600 w 1409700"/>
                  <a:gd name="connsiteY8" fmla="*/ 317500 h 637084"/>
                  <a:gd name="connsiteX9" fmla="*/ 469900 w 1409700"/>
                  <a:gd name="connsiteY9" fmla="*/ 355600 h 637084"/>
                  <a:gd name="connsiteX10" fmla="*/ 520700 w 1409700"/>
                  <a:gd name="connsiteY10" fmla="*/ 368300 h 637084"/>
                  <a:gd name="connsiteX11" fmla="*/ 571500 w 1409700"/>
                  <a:gd name="connsiteY11" fmla="*/ 355600 h 637084"/>
                  <a:gd name="connsiteX12" fmla="*/ 647700 w 1409700"/>
                  <a:gd name="connsiteY12" fmla="*/ 342900 h 637084"/>
                  <a:gd name="connsiteX13" fmla="*/ 685800 w 1409700"/>
                  <a:gd name="connsiteY13" fmla="*/ 317500 h 637084"/>
                  <a:gd name="connsiteX14" fmla="*/ 812800 w 1409700"/>
                  <a:gd name="connsiteY14" fmla="*/ 279400 h 637084"/>
                  <a:gd name="connsiteX15" fmla="*/ 838200 w 1409700"/>
                  <a:gd name="connsiteY15" fmla="*/ 317500 h 637084"/>
                  <a:gd name="connsiteX16" fmla="*/ 812800 w 1409700"/>
                  <a:gd name="connsiteY16" fmla="*/ 393700 h 637084"/>
                  <a:gd name="connsiteX17" fmla="*/ 800100 w 1409700"/>
                  <a:gd name="connsiteY17" fmla="*/ 444500 h 637084"/>
                  <a:gd name="connsiteX18" fmla="*/ 838200 w 1409700"/>
                  <a:gd name="connsiteY18" fmla="*/ 457200 h 637084"/>
                  <a:gd name="connsiteX19" fmla="*/ 952500 w 1409700"/>
                  <a:gd name="connsiteY19" fmla="*/ 393700 h 637084"/>
                  <a:gd name="connsiteX20" fmla="*/ 990600 w 1409700"/>
                  <a:gd name="connsiteY20" fmla="*/ 381000 h 637084"/>
                  <a:gd name="connsiteX21" fmla="*/ 1003300 w 1409700"/>
                  <a:gd name="connsiteY21" fmla="*/ 419100 h 637084"/>
                  <a:gd name="connsiteX22" fmla="*/ 1016000 w 1409700"/>
                  <a:gd name="connsiteY22" fmla="*/ 520700 h 637084"/>
                  <a:gd name="connsiteX23" fmla="*/ 1104900 w 1409700"/>
                  <a:gd name="connsiteY23" fmla="*/ 508000 h 637084"/>
                  <a:gd name="connsiteX24" fmla="*/ 1206500 w 1409700"/>
                  <a:gd name="connsiteY24" fmla="*/ 457200 h 637084"/>
                  <a:gd name="connsiteX25" fmla="*/ 1282700 w 1409700"/>
                  <a:gd name="connsiteY25" fmla="*/ 419100 h 637084"/>
                  <a:gd name="connsiteX26" fmla="*/ 1295400 w 1409700"/>
                  <a:gd name="connsiteY26" fmla="*/ 457200 h 637084"/>
                  <a:gd name="connsiteX27" fmla="*/ 1257300 w 1409700"/>
                  <a:gd name="connsiteY27" fmla="*/ 596900 h 637084"/>
                  <a:gd name="connsiteX28" fmla="*/ 1244600 w 1409700"/>
                  <a:gd name="connsiteY28" fmla="*/ 635000 h 637084"/>
                  <a:gd name="connsiteX29" fmla="*/ 1308100 w 1409700"/>
                  <a:gd name="connsiteY29" fmla="*/ 571500 h 637084"/>
                  <a:gd name="connsiteX30" fmla="*/ 1346200 w 1409700"/>
                  <a:gd name="connsiteY30" fmla="*/ 558800 h 637084"/>
                  <a:gd name="connsiteX31" fmla="*/ 1409700 w 1409700"/>
                  <a:gd name="connsiteY31" fmla="*/ 520700 h 63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09700" h="637084">
                    <a:moveTo>
                      <a:pt x="0" y="0"/>
                    </a:moveTo>
                    <a:cubicBezTo>
                      <a:pt x="147736" y="24623"/>
                      <a:pt x="20453" y="-11765"/>
                      <a:pt x="114300" y="50800"/>
                    </a:cubicBezTo>
                    <a:cubicBezTo>
                      <a:pt x="138481" y="66921"/>
                      <a:pt x="233771" y="75124"/>
                      <a:pt x="241300" y="76200"/>
                    </a:cubicBezTo>
                    <a:cubicBezTo>
                      <a:pt x="266700" y="84667"/>
                      <a:pt x="295223" y="86748"/>
                      <a:pt x="317500" y="101600"/>
                    </a:cubicBezTo>
                    <a:cubicBezTo>
                      <a:pt x="330200" y="110067"/>
                      <a:pt x="341948" y="120174"/>
                      <a:pt x="355600" y="127000"/>
                    </a:cubicBezTo>
                    <a:cubicBezTo>
                      <a:pt x="367574" y="132987"/>
                      <a:pt x="381998" y="133199"/>
                      <a:pt x="393700" y="139700"/>
                    </a:cubicBezTo>
                    <a:cubicBezTo>
                      <a:pt x="524708" y="212482"/>
                      <a:pt x="421789" y="174463"/>
                      <a:pt x="508000" y="203200"/>
                    </a:cubicBezTo>
                    <a:cubicBezTo>
                      <a:pt x="512233" y="215900"/>
                      <a:pt x="520700" y="227913"/>
                      <a:pt x="520700" y="241300"/>
                    </a:cubicBezTo>
                    <a:cubicBezTo>
                      <a:pt x="520700" y="273222"/>
                      <a:pt x="495442" y="291816"/>
                      <a:pt x="482600" y="317500"/>
                    </a:cubicBezTo>
                    <a:cubicBezTo>
                      <a:pt x="476613" y="329474"/>
                      <a:pt x="474133" y="342900"/>
                      <a:pt x="469900" y="355600"/>
                    </a:cubicBezTo>
                    <a:cubicBezTo>
                      <a:pt x="486833" y="359833"/>
                      <a:pt x="503246" y="368300"/>
                      <a:pt x="520700" y="368300"/>
                    </a:cubicBezTo>
                    <a:cubicBezTo>
                      <a:pt x="538154" y="368300"/>
                      <a:pt x="554384" y="359023"/>
                      <a:pt x="571500" y="355600"/>
                    </a:cubicBezTo>
                    <a:cubicBezTo>
                      <a:pt x="596750" y="350550"/>
                      <a:pt x="622300" y="347133"/>
                      <a:pt x="647700" y="342900"/>
                    </a:cubicBezTo>
                    <a:cubicBezTo>
                      <a:pt x="660400" y="334433"/>
                      <a:pt x="671852" y="323699"/>
                      <a:pt x="685800" y="317500"/>
                    </a:cubicBezTo>
                    <a:cubicBezTo>
                      <a:pt x="725554" y="299832"/>
                      <a:pt x="770580" y="289955"/>
                      <a:pt x="812800" y="279400"/>
                    </a:cubicBezTo>
                    <a:cubicBezTo>
                      <a:pt x="821267" y="292100"/>
                      <a:pt x="838200" y="302236"/>
                      <a:pt x="838200" y="317500"/>
                    </a:cubicBezTo>
                    <a:cubicBezTo>
                      <a:pt x="838200" y="344274"/>
                      <a:pt x="819294" y="367725"/>
                      <a:pt x="812800" y="393700"/>
                    </a:cubicBezTo>
                    <a:lnTo>
                      <a:pt x="800100" y="444500"/>
                    </a:lnTo>
                    <a:cubicBezTo>
                      <a:pt x="812800" y="448733"/>
                      <a:pt x="824813" y="457200"/>
                      <a:pt x="838200" y="457200"/>
                    </a:cubicBezTo>
                    <a:cubicBezTo>
                      <a:pt x="876501" y="457200"/>
                      <a:pt x="930744" y="400952"/>
                      <a:pt x="952500" y="393700"/>
                    </a:cubicBezTo>
                    <a:lnTo>
                      <a:pt x="990600" y="381000"/>
                    </a:lnTo>
                    <a:cubicBezTo>
                      <a:pt x="994833" y="393700"/>
                      <a:pt x="1000905" y="405929"/>
                      <a:pt x="1003300" y="419100"/>
                    </a:cubicBezTo>
                    <a:cubicBezTo>
                      <a:pt x="1009405" y="452680"/>
                      <a:pt x="990314" y="498225"/>
                      <a:pt x="1016000" y="520700"/>
                    </a:cubicBezTo>
                    <a:cubicBezTo>
                      <a:pt x="1038528" y="540412"/>
                      <a:pt x="1075267" y="512233"/>
                      <a:pt x="1104900" y="508000"/>
                    </a:cubicBezTo>
                    <a:cubicBezTo>
                      <a:pt x="1138767" y="491067"/>
                      <a:pt x="1174995" y="478203"/>
                      <a:pt x="1206500" y="457200"/>
                    </a:cubicBezTo>
                    <a:cubicBezTo>
                      <a:pt x="1255739" y="424374"/>
                      <a:pt x="1230120" y="436627"/>
                      <a:pt x="1282700" y="419100"/>
                    </a:cubicBezTo>
                    <a:cubicBezTo>
                      <a:pt x="1286933" y="431800"/>
                      <a:pt x="1295400" y="443813"/>
                      <a:pt x="1295400" y="457200"/>
                    </a:cubicBezTo>
                    <a:cubicBezTo>
                      <a:pt x="1295400" y="493102"/>
                      <a:pt x="1267261" y="567018"/>
                      <a:pt x="1257300" y="596900"/>
                    </a:cubicBezTo>
                    <a:cubicBezTo>
                      <a:pt x="1253067" y="609600"/>
                      <a:pt x="1237174" y="646139"/>
                      <a:pt x="1244600" y="635000"/>
                    </a:cubicBezTo>
                    <a:cubicBezTo>
                      <a:pt x="1270000" y="596900"/>
                      <a:pt x="1265767" y="592667"/>
                      <a:pt x="1308100" y="571500"/>
                    </a:cubicBezTo>
                    <a:cubicBezTo>
                      <a:pt x="1320074" y="565513"/>
                      <a:pt x="1333895" y="564073"/>
                      <a:pt x="1346200" y="558800"/>
                    </a:cubicBezTo>
                    <a:cubicBezTo>
                      <a:pt x="1395335" y="537742"/>
                      <a:pt x="1385833" y="544567"/>
                      <a:pt x="1409700" y="520700"/>
                    </a:cubicBezTo>
                  </a:path>
                </a:pathLst>
              </a:custGeom>
              <a:no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98904" y="-629"/>
                <a:ext cx="5144720" cy="9131300"/>
                <a:chOff x="798904" y="-89529"/>
                <a:chExt cx="5144720" cy="9131300"/>
              </a:xfrm>
            </p:grpSpPr>
            <p:sp>
              <p:nvSpPr>
                <p:cNvPr id="39" name="Freeform: Shape 38"/>
                <p:cNvSpPr/>
                <p:nvPr/>
              </p:nvSpPr>
              <p:spPr>
                <a:xfrm>
                  <a:off x="849704" y="-26029"/>
                  <a:ext cx="5055820" cy="9067800"/>
                </a:xfrm>
                <a:custGeom>
                  <a:avLst/>
                  <a:gdLst>
                    <a:gd name="connsiteX0" fmla="*/ 2958584 w 5068004"/>
                    <a:gd name="connsiteY0" fmla="*/ 0 h 9067800"/>
                    <a:gd name="connsiteX1" fmla="*/ 2463284 w 5068004"/>
                    <a:gd name="connsiteY1" fmla="*/ 469900 h 9067800"/>
                    <a:gd name="connsiteX2" fmla="*/ 1663184 w 5068004"/>
                    <a:gd name="connsiteY2" fmla="*/ 1143000 h 9067800"/>
                    <a:gd name="connsiteX3" fmla="*/ 1053584 w 5068004"/>
                    <a:gd name="connsiteY3" fmla="*/ 1866900 h 9067800"/>
                    <a:gd name="connsiteX4" fmla="*/ 1028184 w 5068004"/>
                    <a:gd name="connsiteY4" fmla="*/ 2222500 h 9067800"/>
                    <a:gd name="connsiteX5" fmla="*/ 1625084 w 5068004"/>
                    <a:gd name="connsiteY5" fmla="*/ 2552700 h 9067800"/>
                    <a:gd name="connsiteX6" fmla="*/ 2729984 w 5068004"/>
                    <a:gd name="connsiteY6" fmla="*/ 3213100 h 9067800"/>
                    <a:gd name="connsiteX7" fmla="*/ 3745984 w 5068004"/>
                    <a:gd name="connsiteY7" fmla="*/ 3606800 h 9067800"/>
                    <a:gd name="connsiteX8" fmla="*/ 4380984 w 5068004"/>
                    <a:gd name="connsiteY8" fmla="*/ 3962400 h 9067800"/>
                    <a:gd name="connsiteX9" fmla="*/ 4965184 w 5068004"/>
                    <a:gd name="connsiteY9" fmla="*/ 4330700 h 9067800"/>
                    <a:gd name="connsiteX10" fmla="*/ 5066784 w 5068004"/>
                    <a:gd name="connsiteY10" fmla="*/ 4508500 h 9067800"/>
                    <a:gd name="connsiteX11" fmla="*/ 4952484 w 5068004"/>
                    <a:gd name="connsiteY11" fmla="*/ 4737100 h 9067800"/>
                    <a:gd name="connsiteX12" fmla="*/ 4520684 w 5068004"/>
                    <a:gd name="connsiteY12" fmla="*/ 4940300 h 9067800"/>
                    <a:gd name="connsiteX13" fmla="*/ 1688584 w 5068004"/>
                    <a:gd name="connsiteY13" fmla="*/ 5943600 h 9067800"/>
                    <a:gd name="connsiteX14" fmla="*/ 761484 w 5068004"/>
                    <a:gd name="connsiteY14" fmla="*/ 6172200 h 9067800"/>
                    <a:gd name="connsiteX15" fmla="*/ 88384 w 5068004"/>
                    <a:gd name="connsiteY15" fmla="*/ 6350000 h 9067800"/>
                    <a:gd name="connsiteX16" fmla="*/ 50284 w 5068004"/>
                    <a:gd name="connsiteY16" fmla="*/ 6464300 h 9067800"/>
                    <a:gd name="connsiteX17" fmla="*/ 482084 w 5068004"/>
                    <a:gd name="connsiteY17" fmla="*/ 6769100 h 9067800"/>
                    <a:gd name="connsiteX18" fmla="*/ 3288784 w 5068004"/>
                    <a:gd name="connsiteY18" fmla="*/ 8293100 h 9067800"/>
                    <a:gd name="connsiteX19" fmla="*/ 4101584 w 5068004"/>
                    <a:gd name="connsiteY19" fmla="*/ 8610600 h 9067800"/>
                    <a:gd name="connsiteX20" fmla="*/ 3784084 w 5068004"/>
                    <a:gd name="connsiteY20" fmla="*/ 9067800 h 9067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068004" h="9067800">
                      <a:moveTo>
                        <a:pt x="2958584" y="0"/>
                      </a:moveTo>
                      <a:cubicBezTo>
                        <a:pt x="2818884" y="139700"/>
                        <a:pt x="2679184" y="279400"/>
                        <a:pt x="2463284" y="469900"/>
                      </a:cubicBezTo>
                      <a:cubicBezTo>
                        <a:pt x="2247384" y="660400"/>
                        <a:pt x="1898134" y="910167"/>
                        <a:pt x="1663184" y="1143000"/>
                      </a:cubicBezTo>
                      <a:cubicBezTo>
                        <a:pt x="1428234" y="1375833"/>
                        <a:pt x="1159417" y="1686983"/>
                        <a:pt x="1053584" y="1866900"/>
                      </a:cubicBezTo>
                      <a:cubicBezTo>
                        <a:pt x="947751" y="2046817"/>
                        <a:pt x="932934" y="2108200"/>
                        <a:pt x="1028184" y="2222500"/>
                      </a:cubicBezTo>
                      <a:cubicBezTo>
                        <a:pt x="1123434" y="2336800"/>
                        <a:pt x="1341451" y="2387600"/>
                        <a:pt x="1625084" y="2552700"/>
                      </a:cubicBezTo>
                      <a:cubicBezTo>
                        <a:pt x="1908717" y="2717800"/>
                        <a:pt x="2376501" y="3037417"/>
                        <a:pt x="2729984" y="3213100"/>
                      </a:cubicBezTo>
                      <a:cubicBezTo>
                        <a:pt x="3083467" y="3388783"/>
                        <a:pt x="3470817" y="3481917"/>
                        <a:pt x="3745984" y="3606800"/>
                      </a:cubicBezTo>
                      <a:cubicBezTo>
                        <a:pt x="4021151" y="3731683"/>
                        <a:pt x="4177784" y="3841750"/>
                        <a:pt x="4380984" y="3962400"/>
                      </a:cubicBezTo>
                      <a:cubicBezTo>
                        <a:pt x="4584184" y="4083050"/>
                        <a:pt x="4850884" y="4239683"/>
                        <a:pt x="4965184" y="4330700"/>
                      </a:cubicBezTo>
                      <a:cubicBezTo>
                        <a:pt x="5079484" y="4421717"/>
                        <a:pt x="5068901" y="4440767"/>
                        <a:pt x="5066784" y="4508500"/>
                      </a:cubicBezTo>
                      <a:cubicBezTo>
                        <a:pt x="5064667" y="4576233"/>
                        <a:pt x="5043501" y="4665133"/>
                        <a:pt x="4952484" y="4737100"/>
                      </a:cubicBezTo>
                      <a:cubicBezTo>
                        <a:pt x="4861467" y="4809067"/>
                        <a:pt x="5064667" y="4739217"/>
                        <a:pt x="4520684" y="4940300"/>
                      </a:cubicBezTo>
                      <a:cubicBezTo>
                        <a:pt x="3976701" y="5141383"/>
                        <a:pt x="2315117" y="5738283"/>
                        <a:pt x="1688584" y="5943600"/>
                      </a:cubicBezTo>
                      <a:cubicBezTo>
                        <a:pt x="1062051" y="6148917"/>
                        <a:pt x="1028184" y="6104467"/>
                        <a:pt x="761484" y="6172200"/>
                      </a:cubicBezTo>
                      <a:cubicBezTo>
                        <a:pt x="494784" y="6239933"/>
                        <a:pt x="206917" y="6301317"/>
                        <a:pt x="88384" y="6350000"/>
                      </a:cubicBezTo>
                      <a:cubicBezTo>
                        <a:pt x="-30149" y="6398683"/>
                        <a:pt x="-15333" y="6394450"/>
                        <a:pt x="50284" y="6464300"/>
                      </a:cubicBezTo>
                      <a:cubicBezTo>
                        <a:pt x="115901" y="6534150"/>
                        <a:pt x="-57666" y="6464300"/>
                        <a:pt x="482084" y="6769100"/>
                      </a:cubicBezTo>
                      <a:cubicBezTo>
                        <a:pt x="1021834" y="7073900"/>
                        <a:pt x="2685534" y="7986183"/>
                        <a:pt x="3288784" y="8293100"/>
                      </a:cubicBezTo>
                      <a:cubicBezTo>
                        <a:pt x="3892034" y="8600017"/>
                        <a:pt x="4019034" y="8481483"/>
                        <a:pt x="4101584" y="8610600"/>
                      </a:cubicBezTo>
                      <a:cubicBezTo>
                        <a:pt x="4184134" y="8739717"/>
                        <a:pt x="4038084" y="8820150"/>
                        <a:pt x="3784084" y="9067800"/>
                      </a:cubicBezTo>
                    </a:path>
                  </a:pathLst>
                </a:custGeom>
                <a:noFill/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798904" y="-89529"/>
                  <a:ext cx="5144720" cy="9105900"/>
                  <a:chOff x="798904" y="-89529"/>
                  <a:chExt cx="5144720" cy="9105900"/>
                </a:xfrm>
              </p:grpSpPr>
              <p:sp>
                <p:nvSpPr>
                  <p:cNvPr id="41" name="Freeform: Shape 40"/>
                  <p:cNvSpPr/>
                  <p:nvPr/>
                </p:nvSpPr>
                <p:spPr>
                  <a:xfrm>
                    <a:off x="862404" y="-51429"/>
                    <a:ext cx="5055820" cy="9067800"/>
                  </a:xfrm>
                  <a:custGeom>
                    <a:avLst/>
                    <a:gdLst>
                      <a:gd name="connsiteX0" fmla="*/ 2958584 w 5068004"/>
                      <a:gd name="connsiteY0" fmla="*/ 0 h 9067800"/>
                      <a:gd name="connsiteX1" fmla="*/ 2463284 w 5068004"/>
                      <a:gd name="connsiteY1" fmla="*/ 469900 h 9067800"/>
                      <a:gd name="connsiteX2" fmla="*/ 1663184 w 5068004"/>
                      <a:gd name="connsiteY2" fmla="*/ 1143000 h 9067800"/>
                      <a:gd name="connsiteX3" fmla="*/ 1053584 w 5068004"/>
                      <a:gd name="connsiteY3" fmla="*/ 1866900 h 9067800"/>
                      <a:gd name="connsiteX4" fmla="*/ 1028184 w 5068004"/>
                      <a:gd name="connsiteY4" fmla="*/ 2222500 h 9067800"/>
                      <a:gd name="connsiteX5" fmla="*/ 1625084 w 5068004"/>
                      <a:gd name="connsiteY5" fmla="*/ 2552700 h 9067800"/>
                      <a:gd name="connsiteX6" fmla="*/ 2729984 w 5068004"/>
                      <a:gd name="connsiteY6" fmla="*/ 3213100 h 9067800"/>
                      <a:gd name="connsiteX7" fmla="*/ 3745984 w 5068004"/>
                      <a:gd name="connsiteY7" fmla="*/ 3606800 h 9067800"/>
                      <a:gd name="connsiteX8" fmla="*/ 4380984 w 5068004"/>
                      <a:gd name="connsiteY8" fmla="*/ 3962400 h 9067800"/>
                      <a:gd name="connsiteX9" fmla="*/ 4965184 w 5068004"/>
                      <a:gd name="connsiteY9" fmla="*/ 4330700 h 9067800"/>
                      <a:gd name="connsiteX10" fmla="*/ 5066784 w 5068004"/>
                      <a:gd name="connsiteY10" fmla="*/ 4508500 h 9067800"/>
                      <a:gd name="connsiteX11" fmla="*/ 4952484 w 5068004"/>
                      <a:gd name="connsiteY11" fmla="*/ 4737100 h 9067800"/>
                      <a:gd name="connsiteX12" fmla="*/ 4520684 w 5068004"/>
                      <a:gd name="connsiteY12" fmla="*/ 4940300 h 9067800"/>
                      <a:gd name="connsiteX13" fmla="*/ 1688584 w 5068004"/>
                      <a:gd name="connsiteY13" fmla="*/ 5943600 h 9067800"/>
                      <a:gd name="connsiteX14" fmla="*/ 761484 w 5068004"/>
                      <a:gd name="connsiteY14" fmla="*/ 6172200 h 9067800"/>
                      <a:gd name="connsiteX15" fmla="*/ 88384 w 5068004"/>
                      <a:gd name="connsiteY15" fmla="*/ 6350000 h 9067800"/>
                      <a:gd name="connsiteX16" fmla="*/ 50284 w 5068004"/>
                      <a:gd name="connsiteY16" fmla="*/ 6464300 h 9067800"/>
                      <a:gd name="connsiteX17" fmla="*/ 482084 w 5068004"/>
                      <a:gd name="connsiteY17" fmla="*/ 6769100 h 9067800"/>
                      <a:gd name="connsiteX18" fmla="*/ 3288784 w 5068004"/>
                      <a:gd name="connsiteY18" fmla="*/ 8293100 h 9067800"/>
                      <a:gd name="connsiteX19" fmla="*/ 4101584 w 5068004"/>
                      <a:gd name="connsiteY19" fmla="*/ 8610600 h 9067800"/>
                      <a:gd name="connsiteX20" fmla="*/ 3784084 w 5068004"/>
                      <a:gd name="connsiteY20" fmla="*/ 9067800 h 906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8004" h="9067800">
                        <a:moveTo>
                          <a:pt x="2958584" y="0"/>
                        </a:moveTo>
                        <a:cubicBezTo>
                          <a:pt x="2818884" y="139700"/>
                          <a:pt x="2679184" y="279400"/>
                          <a:pt x="2463284" y="469900"/>
                        </a:cubicBezTo>
                        <a:cubicBezTo>
                          <a:pt x="2247384" y="660400"/>
                          <a:pt x="1898134" y="910167"/>
                          <a:pt x="1663184" y="1143000"/>
                        </a:cubicBezTo>
                        <a:cubicBezTo>
                          <a:pt x="1428234" y="1375833"/>
                          <a:pt x="1159417" y="1686983"/>
                          <a:pt x="1053584" y="1866900"/>
                        </a:cubicBezTo>
                        <a:cubicBezTo>
                          <a:pt x="947751" y="2046817"/>
                          <a:pt x="932934" y="2108200"/>
                          <a:pt x="1028184" y="2222500"/>
                        </a:cubicBezTo>
                        <a:cubicBezTo>
                          <a:pt x="1123434" y="2336800"/>
                          <a:pt x="1341451" y="2387600"/>
                          <a:pt x="1625084" y="2552700"/>
                        </a:cubicBezTo>
                        <a:cubicBezTo>
                          <a:pt x="1908717" y="2717800"/>
                          <a:pt x="2376501" y="3037417"/>
                          <a:pt x="2729984" y="3213100"/>
                        </a:cubicBezTo>
                        <a:cubicBezTo>
                          <a:pt x="3083467" y="3388783"/>
                          <a:pt x="3470817" y="3481917"/>
                          <a:pt x="3745984" y="3606800"/>
                        </a:cubicBezTo>
                        <a:cubicBezTo>
                          <a:pt x="4021151" y="3731683"/>
                          <a:pt x="4177784" y="3841750"/>
                          <a:pt x="4380984" y="3962400"/>
                        </a:cubicBezTo>
                        <a:cubicBezTo>
                          <a:pt x="4584184" y="4083050"/>
                          <a:pt x="4850884" y="4239683"/>
                          <a:pt x="4965184" y="4330700"/>
                        </a:cubicBezTo>
                        <a:cubicBezTo>
                          <a:pt x="5079484" y="4421717"/>
                          <a:pt x="5068901" y="4440767"/>
                          <a:pt x="5066784" y="4508500"/>
                        </a:cubicBezTo>
                        <a:cubicBezTo>
                          <a:pt x="5064667" y="4576233"/>
                          <a:pt x="5043501" y="4665133"/>
                          <a:pt x="4952484" y="4737100"/>
                        </a:cubicBezTo>
                        <a:cubicBezTo>
                          <a:pt x="4861467" y="4809067"/>
                          <a:pt x="5064667" y="4739217"/>
                          <a:pt x="4520684" y="4940300"/>
                        </a:cubicBezTo>
                        <a:cubicBezTo>
                          <a:pt x="3976701" y="5141383"/>
                          <a:pt x="2315117" y="5738283"/>
                          <a:pt x="1688584" y="5943600"/>
                        </a:cubicBezTo>
                        <a:cubicBezTo>
                          <a:pt x="1062051" y="6148917"/>
                          <a:pt x="1028184" y="6104467"/>
                          <a:pt x="761484" y="6172200"/>
                        </a:cubicBezTo>
                        <a:cubicBezTo>
                          <a:pt x="494784" y="6239933"/>
                          <a:pt x="206917" y="6301317"/>
                          <a:pt x="88384" y="6350000"/>
                        </a:cubicBezTo>
                        <a:cubicBezTo>
                          <a:pt x="-30149" y="6398683"/>
                          <a:pt x="-15333" y="6394450"/>
                          <a:pt x="50284" y="6464300"/>
                        </a:cubicBezTo>
                        <a:cubicBezTo>
                          <a:pt x="115901" y="6534150"/>
                          <a:pt x="-57666" y="6464300"/>
                          <a:pt x="482084" y="6769100"/>
                        </a:cubicBezTo>
                        <a:cubicBezTo>
                          <a:pt x="1021834" y="7073900"/>
                          <a:pt x="2685534" y="7986183"/>
                          <a:pt x="3288784" y="8293100"/>
                        </a:cubicBezTo>
                        <a:cubicBezTo>
                          <a:pt x="3892034" y="8600017"/>
                          <a:pt x="4019034" y="8481483"/>
                          <a:pt x="4101584" y="8610600"/>
                        </a:cubicBezTo>
                        <a:cubicBezTo>
                          <a:pt x="4184134" y="8739717"/>
                          <a:pt x="4038084" y="8820150"/>
                          <a:pt x="3784084" y="906780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" name="Freeform: Shape 41"/>
                  <p:cNvSpPr/>
                  <p:nvPr/>
                </p:nvSpPr>
                <p:spPr>
                  <a:xfrm>
                    <a:off x="798904" y="-89529"/>
                    <a:ext cx="5119320" cy="9067800"/>
                  </a:xfrm>
                  <a:custGeom>
                    <a:avLst/>
                    <a:gdLst>
                      <a:gd name="connsiteX0" fmla="*/ 2958584 w 5068004"/>
                      <a:gd name="connsiteY0" fmla="*/ 0 h 9067800"/>
                      <a:gd name="connsiteX1" fmla="*/ 2463284 w 5068004"/>
                      <a:gd name="connsiteY1" fmla="*/ 469900 h 9067800"/>
                      <a:gd name="connsiteX2" fmla="*/ 1663184 w 5068004"/>
                      <a:gd name="connsiteY2" fmla="*/ 1143000 h 9067800"/>
                      <a:gd name="connsiteX3" fmla="*/ 1053584 w 5068004"/>
                      <a:gd name="connsiteY3" fmla="*/ 1866900 h 9067800"/>
                      <a:gd name="connsiteX4" fmla="*/ 1028184 w 5068004"/>
                      <a:gd name="connsiteY4" fmla="*/ 2222500 h 9067800"/>
                      <a:gd name="connsiteX5" fmla="*/ 1625084 w 5068004"/>
                      <a:gd name="connsiteY5" fmla="*/ 2552700 h 9067800"/>
                      <a:gd name="connsiteX6" fmla="*/ 2729984 w 5068004"/>
                      <a:gd name="connsiteY6" fmla="*/ 3213100 h 9067800"/>
                      <a:gd name="connsiteX7" fmla="*/ 3745984 w 5068004"/>
                      <a:gd name="connsiteY7" fmla="*/ 3606800 h 9067800"/>
                      <a:gd name="connsiteX8" fmla="*/ 4380984 w 5068004"/>
                      <a:gd name="connsiteY8" fmla="*/ 3962400 h 9067800"/>
                      <a:gd name="connsiteX9" fmla="*/ 4965184 w 5068004"/>
                      <a:gd name="connsiteY9" fmla="*/ 4330700 h 9067800"/>
                      <a:gd name="connsiteX10" fmla="*/ 5066784 w 5068004"/>
                      <a:gd name="connsiteY10" fmla="*/ 4508500 h 9067800"/>
                      <a:gd name="connsiteX11" fmla="*/ 4952484 w 5068004"/>
                      <a:gd name="connsiteY11" fmla="*/ 4737100 h 9067800"/>
                      <a:gd name="connsiteX12" fmla="*/ 4520684 w 5068004"/>
                      <a:gd name="connsiteY12" fmla="*/ 4940300 h 9067800"/>
                      <a:gd name="connsiteX13" fmla="*/ 1688584 w 5068004"/>
                      <a:gd name="connsiteY13" fmla="*/ 5943600 h 9067800"/>
                      <a:gd name="connsiteX14" fmla="*/ 761484 w 5068004"/>
                      <a:gd name="connsiteY14" fmla="*/ 6172200 h 9067800"/>
                      <a:gd name="connsiteX15" fmla="*/ 88384 w 5068004"/>
                      <a:gd name="connsiteY15" fmla="*/ 6350000 h 9067800"/>
                      <a:gd name="connsiteX16" fmla="*/ 50284 w 5068004"/>
                      <a:gd name="connsiteY16" fmla="*/ 6464300 h 9067800"/>
                      <a:gd name="connsiteX17" fmla="*/ 482084 w 5068004"/>
                      <a:gd name="connsiteY17" fmla="*/ 6769100 h 9067800"/>
                      <a:gd name="connsiteX18" fmla="*/ 3288784 w 5068004"/>
                      <a:gd name="connsiteY18" fmla="*/ 8293100 h 9067800"/>
                      <a:gd name="connsiteX19" fmla="*/ 4101584 w 5068004"/>
                      <a:gd name="connsiteY19" fmla="*/ 8610600 h 9067800"/>
                      <a:gd name="connsiteX20" fmla="*/ 3784084 w 5068004"/>
                      <a:gd name="connsiteY20" fmla="*/ 9067800 h 906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8004" h="9067800">
                        <a:moveTo>
                          <a:pt x="2958584" y="0"/>
                        </a:moveTo>
                        <a:cubicBezTo>
                          <a:pt x="2818884" y="139700"/>
                          <a:pt x="2679184" y="279400"/>
                          <a:pt x="2463284" y="469900"/>
                        </a:cubicBezTo>
                        <a:cubicBezTo>
                          <a:pt x="2247384" y="660400"/>
                          <a:pt x="1898134" y="910167"/>
                          <a:pt x="1663184" y="1143000"/>
                        </a:cubicBezTo>
                        <a:cubicBezTo>
                          <a:pt x="1428234" y="1375833"/>
                          <a:pt x="1159417" y="1686983"/>
                          <a:pt x="1053584" y="1866900"/>
                        </a:cubicBezTo>
                        <a:cubicBezTo>
                          <a:pt x="947751" y="2046817"/>
                          <a:pt x="932934" y="2108200"/>
                          <a:pt x="1028184" y="2222500"/>
                        </a:cubicBezTo>
                        <a:cubicBezTo>
                          <a:pt x="1123434" y="2336800"/>
                          <a:pt x="1341451" y="2387600"/>
                          <a:pt x="1625084" y="2552700"/>
                        </a:cubicBezTo>
                        <a:cubicBezTo>
                          <a:pt x="1908717" y="2717800"/>
                          <a:pt x="2376501" y="3037417"/>
                          <a:pt x="2729984" y="3213100"/>
                        </a:cubicBezTo>
                        <a:cubicBezTo>
                          <a:pt x="3083467" y="3388783"/>
                          <a:pt x="3470817" y="3481917"/>
                          <a:pt x="3745984" y="3606800"/>
                        </a:cubicBezTo>
                        <a:cubicBezTo>
                          <a:pt x="4021151" y="3731683"/>
                          <a:pt x="4177784" y="3841750"/>
                          <a:pt x="4380984" y="3962400"/>
                        </a:cubicBezTo>
                        <a:cubicBezTo>
                          <a:pt x="4584184" y="4083050"/>
                          <a:pt x="4850884" y="4239683"/>
                          <a:pt x="4965184" y="4330700"/>
                        </a:cubicBezTo>
                        <a:cubicBezTo>
                          <a:pt x="5079484" y="4421717"/>
                          <a:pt x="5068901" y="4440767"/>
                          <a:pt x="5066784" y="4508500"/>
                        </a:cubicBezTo>
                        <a:cubicBezTo>
                          <a:pt x="5064667" y="4576233"/>
                          <a:pt x="5043501" y="4665133"/>
                          <a:pt x="4952484" y="4737100"/>
                        </a:cubicBezTo>
                        <a:cubicBezTo>
                          <a:pt x="4861467" y="4809067"/>
                          <a:pt x="5064667" y="4739217"/>
                          <a:pt x="4520684" y="4940300"/>
                        </a:cubicBezTo>
                        <a:cubicBezTo>
                          <a:pt x="3976701" y="5141383"/>
                          <a:pt x="2315117" y="5738283"/>
                          <a:pt x="1688584" y="5943600"/>
                        </a:cubicBezTo>
                        <a:cubicBezTo>
                          <a:pt x="1062051" y="6148917"/>
                          <a:pt x="1028184" y="6104467"/>
                          <a:pt x="761484" y="6172200"/>
                        </a:cubicBezTo>
                        <a:cubicBezTo>
                          <a:pt x="494784" y="6239933"/>
                          <a:pt x="206917" y="6301317"/>
                          <a:pt x="88384" y="6350000"/>
                        </a:cubicBezTo>
                        <a:cubicBezTo>
                          <a:pt x="-30149" y="6398683"/>
                          <a:pt x="-15333" y="6394450"/>
                          <a:pt x="50284" y="6464300"/>
                        </a:cubicBezTo>
                        <a:cubicBezTo>
                          <a:pt x="115901" y="6534150"/>
                          <a:pt x="-57666" y="6464300"/>
                          <a:pt x="482084" y="6769100"/>
                        </a:cubicBezTo>
                        <a:cubicBezTo>
                          <a:pt x="1021834" y="7073900"/>
                          <a:pt x="2685534" y="7986183"/>
                          <a:pt x="3288784" y="8293100"/>
                        </a:cubicBezTo>
                        <a:cubicBezTo>
                          <a:pt x="3892034" y="8600017"/>
                          <a:pt x="4019034" y="8481483"/>
                          <a:pt x="4101584" y="8610600"/>
                        </a:cubicBezTo>
                        <a:cubicBezTo>
                          <a:pt x="4184134" y="8739717"/>
                          <a:pt x="4038084" y="8820150"/>
                          <a:pt x="3784084" y="906780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" name="Freeform: Shape 42"/>
                  <p:cNvSpPr/>
                  <p:nvPr/>
                </p:nvSpPr>
                <p:spPr>
                  <a:xfrm>
                    <a:off x="887804" y="-89529"/>
                    <a:ext cx="5055820" cy="9067800"/>
                  </a:xfrm>
                  <a:custGeom>
                    <a:avLst/>
                    <a:gdLst>
                      <a:gd name="connsiteX0" fmla="*/ 2958584 w 5068004"/>
                      <a:gd name="connsiteY0" fmla="*/ 0 h 9067800"/>
                      <a:gd name="connsiteX1" fmla="*/ 2463284 w 5068004"/>
                      <a:gd name="connsiteY1" fmla="*/ 469900 h 9067800"/>
                      <a:gd name="connsiteX2" fmla="*/ 1663184 w 5068004"/>
                      <a:gd name="connsiteY2" fmla="*/ 1143000 h 9067800"/>
                      <a:gd name="connsiteX3" fmla="*/ 1053584 w 5068004"/>
                      <a:gd name="connsiteY3" fmla="*/ 1866900 h 9067800"/>
                      <a:gd name="connsiteX4" fmla="*/ 1028184 w 5068004"/>
                      <a:gd name="connsiteY4" fmla="*/ 2222500 h 9067800"/>
                      <a:gd name="connsiteX5" fmla="*/ 1625084 w 5068004"/>
                      <a:gd name="connsiteY5" fmla="*/ 2552700 h 9067800"/>
                      <a:gd name="connsiteX6" fmla="*/ 2729984 w 5068004"/>
                      <a:gd name="connsiteY6" fmla="*/ 3213100 h 9067800"/>
                      <a:gd name="connsiteX7" fmla="*/ 3745984 w 5068004"/>
                      <a:gd name="connsiteY7" fmla="*/ 3606800 h 9067800"/>
                      <a:gd name="connsiteX8" fmla="*/ 4380984 w 5068004"/>
                      <a:gd name="connsiteY8" fmla="*/ 3962400 h 9067800"/>
                      <a:gd name="connsiteX9" fmla="*/ 4965184 w 5068004"/>
                      <a:gd name="connsiteY9" fmla="*/ 4330700 h 9067800"/>
                      <a:gd name="connsiteX10" fmla="*/ 5066784 w 5068004"/>
                      <a:gd name="connsiteY10" fmla="*/ 4508500 h 9067800"/>
                      <a:gd name="connsiteX11" fmla="*/ 4952484 w 5068004"/>
                      <a:gd name="connsiteY11" fmla="*/ 4737100 h 9067800"/>
                      <a:gd name="connsiteX12" fmla="*/ 4520684 w 5068004"/>
                      <a:gd name="connsiteY12" fmla="*/ 4940300 h 9067800"/>
                      <a:gd name="connsiteX13" fmla="*/ 1688584 w 5068004"/>
                      <a:gd name="connsiteY13" fmla="*/ 5943600 h 9067800"/>
                      <a:gd name="connsiteX14" fmla="*/ 761484 w 5068004"/>
                      <a:gd name="connsiteY14" fmla="*/ 6172200 h 9067800"/>
                      <a:gd name="connsiteX15" fmla="*/ 88384 w 5068004"/>
                      <a:gd name="connsiteY15" fmla="*/ 6350000 h 9067800"/>
                      <a:gd name="connsiteX16" fmla="*/ 50284 w 5068004"/>
                      <a:gd name="connsiteY16" fmla="*/ 6464300 h 9067800"/>
                      <a:gd name="connsiteX17" fmla="*/ 482084 w 5068004"/>
                      <a:gd name="connsiteY17" fmla="*/ 6769100 h 9067800"/>
                      <a:gd name="connsiteX18" fmla="*/ 3288784 w 5068004"/>
                      <a:gd name="connsiteY18" fmla="*/ 8293100 h 9067800"/>
                      <a:gd name="connsiteX19" fmla="*/ 4101584 w 5068004"/>
                      <a:gd name="connsiteY19" fmla="*/ 8610600 h 9067800"/>
                      <a:gd name="connsiteX20" fmla="*/ 3784084 w 5068004"/>
                      <a:gd name="connsiteY20" fmla="*/ 9067800 h 9067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68004" h="9067800">
                        <a:moveTo>
                          <a:pt x="2958584" y="0"/>
                        </a:moveTo>
                        <a:cubicBezTo>
                          <a:pt x="2818884" y="139700"/>
                          <a:pt x="2679184" y="279400"/>
                          <a:pt x="2463284" y="469900"/>
                        </a:cubicBezTo>
                        <a:cubicBezTo>
                          <a:pt x="2247384" y="660400"/>
                          <a:pt x="1898134" y="910167"/>
                          <a:pt x="1663184" y="1143000"/>
                        </a:cubicBezTo>
                        <a:cubicBezTo>
                          <a:pt x="1428234" y="1375833"/>
                          <a:pt x="1159417" y="1686983"/>
                          <a:pt x="1053584" y="1866900"/>
                        </a:cubicBezTo>
                        <a:cubicBezTo>
                          <a:pt x="947751" y="2046817"/>
                          <a:pt x="932934" y="2108200"/>
                          <a:pt x="1028184" y="2222500"/>
                        </a:cubicBezTo>
                        <a:cubicBezTo>
                          <a:pt x="1123434" y="2336800"/>
                          <a:pt x="1341451" y="2387600"/>
                          <a:pt x="1625084" y="2552700"/>
                        </a:cubicBezTo>
                        <a:cubicBezTo>
                          <a:pt x="1908717" y="2717800"/>
                          <a:pt x="2376501" y="3037417"/>
                          <a:pt x="2729984" y="3213100"/>
                        </a:cubicBezTo>
                        <a:cubicBezTo>
                          <a:pt x="3083467" y="3388783"/>
                          <a:pt x="3470817" y="3481917"/>
                          <a:pt x="3745984" y="3606800"/>
                        </a:cubicBezTo>
                        <a:cubicBezTo>
                          <a:pt x="4021151" y="3731683"/>
                          <a:pt x="4177784" y="3841750"/>
                          <a:pt x="4380984" y="3962400"/>
                        </a:cubicBezTo>
                        <a:cubicBezTo>
                          <a:pt x="4584184" y="4083050"/>
                          <a:pt x="4850884" y="4239683"/>
                          <a:pt x="4965184" y="4330700"/>
                        </a:cubicBezTo>
                        <a:cubicBezTo>
                          <a:pt x="5079484" y="4421717"/>
                          <a:pt x="5068901" y="4440767"/>
                          <a:pt x="5066784" y="4508500"/>
                        </a:cubicBezTo>
                        <a:cubicBezTo>
                          <a:pt x="5064667" y="4576233"/>
                          <a:pt x="5043501" y="4665133"/>
                          <a:pt x="4952484" y="4737100"/>
                        </a:cubicBezTo>
                        <a:cubicBezTo>
                          <a:pt x="4861467" y="4809067"/>
                          <a:pt x="5064667" y="4739217"/>
                          <a:pt x="4520684" y="4940300"/>
                        </a:cubicBezTo>
                        <a:cubicBezTo>
                          <a:pt x="3976701" y="5141383"/>
                          <a:pt x="2315117" y="5738283"/>
                          <a:pt x="1688584" y="5943600"/>
                        </a:cubicBezTo>
                        <a:cubicBezTo>
                          <a:pt x="1062051" y="6148917"/>
                          <a:pt x="1028184" y="6104467"/>
                          <a:pt x="761484" y="6172200"/>
                        </a:cubicBezTo>
                        <a:cubicBezTo>
                          <a:pt x="494784" y="6239933"/>
                          <a:pt x="206917" y="6301317"/>
                          <a:pt x="88384" y="6350000"/>
                        </a:cubicBezTo>
                        <a:cubicBezTo>
                          <a:pt x="-30149" y="6398683"/>
                          <a:pt x="-15333" y="6394450"/>
                          <a:pt x="50284" y="6464300"/>
                        </a:cubicBezTo>
                        <a:cubicBezTo>
                          <a:pt x="115901" y="6534150"/>
                          <a:pt x="-57666" y="6464300"/>
                          <a:pt x="482084" y="6769100"/>
                        </a:cubicBezTo>
                        <a:cubicBezTo>
                          <a:pt x="1021834" y="7073900"/>
                          <a:pt x="2685534" y="7986183"/>
                          <a:pt x="3288784" y="8293100"/>
                        </a:cubicBezTo>
                        <a:cubicBezTo>
                          <a:pt x="3892034" y="8600017"/>
                          <a:pt x="4019034" y="8481483"/>
                          <a:pt x="4101584" y="8610600"/>
                        </a:cubicBezTo>
                        <a:cubicBezTo>
                          <a:pt x="4184134" y="8739717"/>
                          <a:pt x="4038084" y="8820150"/>
                          <a:pt x="3784084" y="90678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" name="Freeform: Shape 1"/>
              <p:cNvSpPr/>
              <p:nvPr/>
            </p:nvSpPr>
            <p:spPr>
              <a:xfrm>
                <a:off x="4567387" y="8547100"/>
                <a:ext cx="715813" cy="750819"/>
              </a:xfrm>
              <a:custGeom>
                <a:avLst/>
                <a:gdLst>
                  <a:gd name="connsiteX0" fmla="*/ 715813 w 715813"/>
                  <a:gd name="connsiteY0" fmla="*/ 228600 h 750819"/>
                  <a:gd name="connsiteX1" fmla="*/ 652313 w 715813"/>
                  <a:gd name="connsiteY1" fmla="*/ 165100 h 750819"/>
                  <a:gd name="connsiteX2" fmla="*/ 538013 w 715813"/>
                  <a:gd name="connsiteY2" fmla="*/ 101600 h 750819"/>
                  <a:gd name="connsiteX3" fmla="*/ 499913 w 715813"/>
                  <a:gd name="connsiteY3" fmla="*/ 76200 h 750819"/>
                  <a:gd name="connsiteX4" fmla="*/ 436413 w 715813"/>
                  <a:gd name="connsiteY4" fmla="*/ 50800 h 750819"/>
                  <a:gd name="connsiteX5" fmla="*/ 360213 w 715813"/>
                  <a:gd name="connsiteY5" fmla="*/ 0 h 750819"/>
                  <a:gd name="connsiteX6" fmla="*/ 309413 w 715813"/>
                  <a:gd name="connsiteY6" fmla="*/ 12700 h 750819"/>
                  <a:gd name="connsiteX7" fmla="*/ 284013 w 715813"/>
                  <a:gd name="connsiteY7" fmla="*/ 50800 h 750819"/>
                  <a:gd name="connsiteX8" fmla="*/ 245913 w 715813"/>
                  <a:gd name="connsiteY8" fmla="*/ 88900 h 750819"/>
                  <a:gd name="connsiteX9" fmla="*/ 195113 w 715813"/>
                  <a:gd name="connsiteY9" fmla="*/ 165100 h 750819"/>
                  <a:gd name="connsiteX10" fmla="*/ 182413 w 715813"/>
                  <a:gd name="connsiteY10" fmla="*/ 215900 h 750819"/>
                  <a:gd name="connsiteX11" fmla="*/ 169713 w 715813"/>
                  <a:gd name="connsiteY11" fmla="*/ 279400 h 750819"/>
                  <a:gd name="connsiteX12" fmla="*/ 157013 w 715813"/>
                  <a:gd name="connsiteY12" fmla="*/ 317500 h 750819"/>
                  <a:gd name="connsiteX13" fmla="*/ 118913 w 715813"/>
                  <a:gd name="connsiteY13" fmla="*/ 342900 h 750819"/>
                  <a:gd name="connsiteX14" fmla="*/ 93513 w 715813"/>
                  <a:gd name="connsiteY14" fmla="*/ 381000 h 750819"/>
                  <a:gd name="connsiteX15" fmla="*/ 30013 w 715813"/>
                  <a:gd name="connsiteY15" fmla="*/ 444500 h 750819"/>
                  <a:gd name="connsiteX16" fmla="*/ 4613 w 715813"/>
                  <a:gd name="connsiteY16" fmla="*/ 520700 h 750819"/>
                  <a:gd name="connsiteX17" fmla="*/ 17313 w 715813"/>
                  <a:gd name="connsiteY17" fmla="*/ 749300 h 750819"/>
                  <a:gd name="connsiteX18" fmla="*/ 144313 w 715813"/>
                  <a:gd name="connsiteY18" fmla="*/ 723900 h 750819"/>
                  <a:gd name="connsiteX19" fmla="*/ 220513 w 715813"/>
                  <a:gd name="connsiteY19" fmla="*/ 673100 h 750819"/>
                  <a:gd name="connsiteX20" fmla="*/ 296713 w 715813"/>
                  <a:gd name="connsiteY20" fmla="*/ 622300 h 750819"/>
                  <a:gd name="connsiteX21" fmla="*/ 334813 w 715813"/>
                  <a:gd name="connsiteY21" fmla="*/ 596900 h 750819"/>
                  <a:gd name="connsiteX22" fmla="*/ 372913 w 715813"/>
                  <a:gd name="connsiteY22" fmla="*/ 571500 h 750819"/>
                  <a:gd name="connsiteX23" fmla="*/ 423713 w 715813"/>
                  <a:gd name="connsiteY23" fmla="*/ 558800 h 750819"/>
                  <a:gd name="connsiteX24" fmla="*/ 538013 w 715813"/>
                  <a:gd name="connsiteY24" fmla="*/ 482600 h 750819"/>
                  <a:gd name="connsiteX25" fmla="*/ 614213 w 715813"/>
                  <a:gd name="connsiteY25" fmla="*/ 419100 h 750819"/>
                  <a:gd name="connsiteX26" fmla="*/ 665013 w 715813"/>
                  <a:gd name="connsiteY26" fmla="*/ 342900 h 750819"/>
                  <a:gd name="connsiteX27" fmla="*/ 703113 w 715813"/>
                  <a:gd name="connsiteY27" fmla="*/ 266700 h 750819"/>
                  <a:gd name="connsiteX28" fmla="*/ 715813 w 715813"/>
                  <a:gd name="connsiteY28" fmla="*/ 228600 h 75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15813" h="750819">
                    <a:moveTo>
                      <a:pt x="715813" y="228600"/>
                    </a:moveTo>
                    <a:cubicBezTo>
                      <a:pt x="694646" y="207433"/>
                      <a:pt x="675481" y="184055"/>
                      <a:pt x="652313" y="165100"/>
                    </a:cubicBezTo>
                    <a:cubicBezTo>
                      <a:pt x="526463" y="62131"/>
                      <a:pt x="621962" y="143575"/>
                      <a:pt x="538013" y="101600"/>
                    </a:cubicBezTo>
                    <a:cubicBezTo>
                      <a:pt x="524361" y="94774"/>
                      <a:pt x="513565" y="83026"/>
                      <a:pt x="499913" y="76200"/>
                    </a:cubicBezTo>
                    <a:cubicBezTo>
                      <a:pt x="479523" y="66005"/>
                      <a:pt x="456427" y="61716"/>
                      <a:pt x="436413" y="50800"/>
                    </a:cubicBezTo>
                    <a:cubicBezTo>
                      <a:pt x="409613" y="36182"/>
                      <a:pt x="360213" y="0"/>
                      <a:pt x="360213" y="0"/>
                    </a:cubicBezTo>
                    <a:cubicBezTo>
                      <a:pt x="343280" y="4233"/>
                      <a:pt x="323936" y="3018"/>
                      <a:pt x="309413" y="12700"/>
                    </a:cubicBezTo>
                    <a:cubicBezTo>
                      <a:pt x="296713" y="21167"/>
                      <a:pt x="293784" y="39074"/>
                      <a:pt x="284013" y="50800"/>
                    </a:cubicBezTo>
                    <a:cubicBezTo>
                      <a:pt x="272515" y="64598"/>
                      <a:pt x="256940" y="74723"/>
                      <a:pt x="245913" y="88900"/>
                    </a:cubicBezTo>
                    <a:cubicBezTo>
                      <a:pt x="227171" y="112997"/>
                      <a:pt x="195113" y="165100"/>
                      <a:pt x="195113" y="165100"/>
                    </a:cubicBezTo>
                    <a:cubicBezTo>
                      <a:pt x="190880" y="182033"/>
                      <a:pt x="186199" y="198861"/>
                      <a:pt x="182413" y="215900"/>
                    </a:cubicBezTo>
                    <a:cubicBezTo>
                      <a:pt x="177730" y="236972"/>
                      <a:pt x="174948" y="258459"/>
                      <a:pt x="169713" y="279400"/>
                    </a:cubicBezTo>
                    <a:cubicBezTo>
                      <a:pt x="166466" y="292387"/>
                      <a:pt x="165376" y="307047"/>
                      <a:pt x="157013" y="317500"/>
                    </a:cubicBezTo>
                    <a:cubicBezTo>
                      <a:pt x="147478" y="329419"/>
                      <a:pt x="131613" y="334433"/>
                      <a:pt x="118913" y="342900"/>
                    </a:cubicBezTo>
                    <a:cubicBezTo>
                      <a:pt x="110446" y="355600"/>
                      <a:pt x="104306" y="370207"/>
                      <a:pt x="93513" y="381000"/>
                    </a:cubicBezTo>
                    <a:cubicBezTo>
                      <a:pt x="49486" y="425027"/>
                      <a:pt x="57106" y="383540"/>
                      <a:pt x="30013" y="444500"/>
                    </a:cubicBezTo>
                    <a:cubicBezTo>
                      <a:pt x="19139" y="468966"/>
                      <a:pt x="4613" y="520700"/>
                      <a:pt x="4613" y="520700"/>
                    </a:cubicBezTo>
                    <a:cubicBezTo>
                      <a:pt x="8846" y="596900"/>
                      <a:pt x="-15183" y="680246"/>
                      <a:pt x="17313" y="749300"/>
                    </a:cubicBezTo>
                    <a:cubicBezTo>
                      <a:pt x="20713" y="756526"/>
                      <a:pt x="121978" y="736308"/>
                      <a:pt x="144313" y="723900"/>
                    </a:cubicBezTo>
                    <a:cubicBezTo>
                      <a:pt x="170998" y="709075"/>
                      <a:pt x="195113" y="690033"/>
                      <a:pt x="220513" y="673100"/>
                    </a:cubicBezTo>
                    <a:lnTo>
                      <a:pt x="296713" y="622300"/>
                    </a:lnTo>
                    <a:lnTo>
                      <a:pt x="334813" y="596900"/>
                    </a:lnTo>
                    <a:cubicBezTo>
                      <a:pt x="347513" y="588433"/>
                      <a:pt x="358105" y="575202"/>
                      <a:pt x="372913" y="571500"/>
                    </a:cubicBezTo>
                    <a:lnTo>
                      <a:pt x="423713" y="558800"/>
                    </a:lnTo>
                    <a:lnTo>
                      <a:pt x="538013" y="482600"/>
                    </a:lnTo>
                    <a:cubicBezTo>
                      <a:pt x="571880" y="460022"/>
                      <a:pt x="587886" y="452949"/>
                      <a:pt x="614213" y="419100"/>
                    </a:cubicBezTo>
                    <a:cubicBezTo>
                      <a:pt x="632955" y="395003"/>
                      <a:pt x="655360" y="371860"/>
                      <a:pt x="665013" y="342900"/>
                    </a:cubicBezTo>
                    <a:cubicBezTo>
                      <a:pt x="682540" y="290320"/>
                      <a:pt x="670287" y="315939"/>
                      <a:pt x="703113" y="266700"/>
                    </a:cubicBezTo>
                    <a:lnTo>
                      <a:pt x="715813" y="228600"/>
                    </a:lnTo>
                    <a:close/>
                  </a:path>
                </a:pathLst>
              </a:custGeom>
              <a:solidFill>
                <a:srgbClr val="D0CE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reeform: Shape 2"/>
              <p:cNvSpPr/>
              <p:nvPr/>
            </p:nvSpPr>
            <p:spPr>
              <a:xfrm>
                <a:off x="4851400" y="8534400"/>
                <a:ext cx="1409700" cy="637084"/>
              </a:xfrm>
              <a:custGeom>
                <a:avLst/>
                <a:gdLst>
                  <a:gd name="connsiteX0" fmla="*/ 0 w 1409700"/>
                  <a:gd name="connsiteY0" fmla="*/ 0 h 637084"/>
                  <a:gd name="connsiteX1" fmla="*/ 114300 w 1409700"/>
                  <a:gd name="connsiteY1" fmla="*/ 50800 h 637084"/>
                  <a:gd name="connsiteX2" fmla="*/ 241300 w 1409700"/>
                  <a:gd name="connsiteY2" fmla="*/ 76200 h 637084"/>
                  <a:gd name="connsiteX3" fmla="*/ 317500 w 1409700"/>
                  <a:gd name="connsiteY3" fmla="*/ 101600 h 637084"/>
                  <a:gd name="connsiteX4" fmla="*/ 355600 w 1409700"/>
                  <a:gd name="connsiteY4" fmla="*/ 127000 h 637084"/>
                  <a:gd name="connsiteX5" fmla="*/ 393700 w 1409700"/>
                  <a:gd name="connsiteY5" fmla="*/ 139700 h 637084"/>
                  <a:gd name="connsiteX6" fmla="*/ 508000 w 1409700"/>
                  <a:gd name="connsiteY6" fmla="*/ 203200 h 637084"/>
                  <a:gd name="connsiteX7" fmla="*/ 520700 w 1409700"/>
                  <a:gd name="connsiteY7" fmla="*/ 241300 h 637084"/>
                  <a:gd name="connsiteX8" fmla="*/ 482600 w 1409700"/>
                  <a:gd name="connsiteY8" fmla="*/ 317500 h 637084"/>
                  <a:gd name="connsiteX9" fmla="*/ 469900 w 1409700"/>
                  <a:gd name="connsiteY9" fmla="*/ 355600 h 637084"/>
                  <a:gd name="connsiteX10" fmla="*/ 520700 w 1409700"/>
                  <a:gd name="connsiteY10" fmla="*/ 368300 h 637084"/>
                  <a:gd name="connsiteX11" fmla="*/ 571500 w 1409700"/>
                  <a:gd name="connsiteY11" fmla="*/ 355600 h 637084"/>
                  <a:gd name="connsiteX12" fmla="*/ 647700 w 1409700"/>
                  <a:gd name="connsiteY12" fmla="*/ 342900 h 637084"/>
                  <a:gd name="connsiteX13" fmla="*/ 685800 w 1409700"/>
                  <a:gd name="connsiteY13" fmla="*/ 317500 h 637084"/>
                  <a:gd name="connsiteX14" fmla="*/ 812800 w 1409700"/>
                  <a:gd name="connsiteY14" fmla="*/ 279400 h 637084"/>
                  <a:gd name="connsiteX15" fmla="*/ 838200 w 1409700"/>
                  <a:gd name="connsiteY15" fmla="*/ 317500 h 637084"/>
                  <a:gd name="connsiteX16" fmla="*/ 812800 w 1409700"/>
                  <a:gd name="connsiteY16" fmla="*/ 393700 h 637084"/>
                  <a:gd name="connsiteX17" fmla="*/ 800100 w 1409700"/>
                  <a:gd name="connsiteY17" fmla="*/ 444500 h 637084"/>
                  <a:gd name="connsiteX18" fmla="*/ 838200 w 1409700"/>
                  <a:gd name="connsiteY18" fmla="*/ 457200 h 637084"/>
                  <a:gd name="connsiteX19" fmla="*/ 952500 w 1409700"/>
                  <a:gd name="connsiteY19" fmla="*/ 393700 h 637084"/>
                  <a:gd name="connsiteX20" fmla="*/ 990600 w 1409700"/>
                  <a:gd name="connsiteY20" fmla="*/ 381000 h 637084"/>
                  <a:gd name="connsiteX21" fmla="*/ 1003300 w 1409700"/>
                  <a:gd name="connsiteY21" fmla="*/ 419100 h 637084"/>
                  <a:gd name="connsiteX22" fmla="*/ 1016000 w 1409700"/>
                  <a:gd name="connsiteY22" fmla="*/ 520700 h 637084"/>
                  <a:gd name="connsiteX23" fmla="*/ 1104900 w 1409700"/>
                  <a:gd name="connsiteY23" fmla="*/ 508000 h 637084"/>
                  <a:gd name="connsiteX24" fmla="*/ 1206500 w 1409700"/>
                  <a:gd name="connsiteY24" fmla="*/ 457200 h 637084"/>
                  <a:gd name="connsiteX25" fmla="*/ 1282700 w 1409700"/>
                  <a:gd name="connsiteY25" fmla="*/ 419100 h 637084"/>
                  <a:gd name="connsiteX26" fmla="*/ 1295400 w 1409700"/>
                  <a:gd name="connsiteY26" fmla="*/ 457200 h 637084"/>
                  <a:gd name="connsiteX27" fmla="*/ 1257300 w 1409700"/>
                  <a:gd name="connsiteY27" fmla="*/ 596900 h 637084"/>
                  <a:gd name="connsiteX28" fmla="*/ 1244600 w 1409700"/>
                  <a:gd name="connsiteY28" fmla="*/ 635000 h 637084"/>
                  <a:gd name="connsiteX29" fmla="*/ 1308100 w 1409700"/>
                  <a:gd name="connsiteY29" fmla="*/ 571500 h 637084"/>
                  <a:gd name="connsiteX30" fmla="*/ 1346200 w 1409700"/>
                  <a:gd name="connsiteY30" fmla="*/ 558800 h 637084"/>
                  <a:gd name="connsiteX31" fmla="*/ 1409700 w 1409700"/>
                  <a:gd name="connsiteY31" fmla="*/ 520700 h 63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09700" h="637084">
                    <a:moveTo>
                      <a:pt x="0" y="0"/>
                    </a:moveTo>
                    <a:cubicBezTo>
                      <a:pt x="147736" y="24623"/>
                      <a:pt x="20453" y="-11765"/>
                      <a:pt x="114300" y="50800"/>
                    </a:cubicBezTo>
                    <a:cubicBezTo>
                      <a:pt x="138481" y="66921"/>
                      <a:pt x="233771" y="75124"/>
                      <a:pt x="241300" y="76200"/>
                    </a:cubicBezTo>
                    <a:cubicBezTo>
                      <a:pt x="266700" y="84667"/>
                      <a:pt x="295223" y="86748"/>
                      <a:pt x="317500" y="101600"/>
                    </a:cubicBezTo>
                    <a:cubicBezTo>
                      <a:pt x="330200" y="110067"/>
                      <a:pt x="341948" y="120174"/>
                      <a:pt x="355600" y="127000"/>
                    </a:cubicBezTo>
                    <a:cubicBezTo>
                      <a:pt x="367574" y="132987"/>
                      <a:pt x="381998" y="133199"/>
                      <a:pt x="393700" y="139700"/>
                    </a:cubicBezTo>
                    <a:cubicBezTo>
                      <a:pt x="524708" y="212482"/>
                      <a:pt x="421789" y="174463"/>
                      <a:pt x="508000" y="203200"/>
                    </a:cubicBezTo>
                    <a:cubicBezTo>
                      <a:pt x="512233" y="215900"/>
                      <a:pt x="520700" y="227913"/>
                      <a:pt x="520700" y="241300"/>
                    </a:cubicBezTo>
                    <a:cubicBezTo>
                      <a:pt x="520700" y="273222"/>
                      <a:pt x="495442" y="291816"/>
                      <a:pt x="482600" y="317500"/>
                    </a:cubicBezTo>
                    <a:cubicBezTo>
                      <a:pt x="476613" y="329474"/>
                      <a:pt x="474133" y="342900"/>
                      <a:pt x="469900" y="355600"/>
                    </a:cubicBezTo>
                    <a:cubicBezTo>
                      <a:pt x="486833" y="359833"/>
                      <a:pt x="503246" y="368300"/>
                      <a:pt x="520700" y="368300"/>
                    </a:cubicBezTo>
                    <a:cubicBezTo>
                      <a:pt x="538154" y="368300"/>
                      <a:pt x="554384" y="359023"/>
                      <a:pt x="571500" y="355600"/>
                    </a:cubicBezTo>
                    <a:cubicBezTo>
                      <a:pt x="596750" y="350550"/>
                      <a:pt x="622300" y="347133"/>
                      <a:pt x="647700" y="342900"/>
                    </a:cubicBezTo>
                    <a:cubicBezTo>
                      <a:pt x="660400" y="334433"/>
                      <a:pt x="671852" y="323699"/>
                      <a:pt x="685800" y="317500"/>
                    </a:cubicBezTo>
                    <a:cubicBezTo>
                      <a:pt x="725554" y="299832"/>
                      <a:pt x="770580" y="289955"/>
                      <a:pt x="812800" y="279400"/>
                    </a:cubicBezTo>
                    <a:cubicBezTo>
                      <a:pt x="821267" y="292100"/>
                      <a:pt x="838200" y="302236"/>
                      <a:pt x="838200" y="317500"/>
                    </a:cubicBezTo>
                    <a:cubicBezTo>
                      <a:pt x="838200" y="344274"/>
                      <a:pt x="819294" y="367725"/>
                      <a:pt x="812800" y="393700"/>
                    </a:cubicBezTo>
                    <a:lnTo>
                      <a:pt x="800100" y="444500"/>
                    </a:lnTo>
                    <a:cubicBezTo>
                      <a:pt x="812800" y="448733"/>
                      <a:pt x="824813" y="457200"/>
                      <a:pt x="838200" y="457200"/>
                    </a:cubicBezTo>
                    <a:cubicBezTo>
                      <a:pt x="876501" y="457200"/>
                      <a:pt x="930744" y="400952"/>
                      <a:pt x="952500" y="393700"/>
                    </a:cubicBezTo>
                    <a:lnTo>
                      <a:pt x="990600" y="381000"/>
                    </a:lnTo>
                    <a:cubicBezTo>
                      <a:pt x="994833" y="393700"/>
                      <a:pt x="1000905" y="405929"/>
                      <a:pt x="1003300" y="419100"/>
                    </a:cubicBezTo>
                    <a:cubicBezTo>
                      <a:pt x="1009405" y="452680"/>
                      <a:pt x="990314" y="498225"/>
                      <a:pt x="1016000" y="520700"/>
                    </a:cubicBezTo>
                    <a:cubicBezTo>
                      <a:pt x="1038528" y="540412"/>
                      <a:pt x="1075267" y="512233"/>
                      <a:pt x="1104900" y="508000"/>
                    </a:cubicBezTo>
                    <a:cubicBezTo>
                      <a:pt x="1138767" y="491067"/>
                      <a:pt x="1174995" y="478203"/>
                      <a:pt x="1206500" y="457200"/>
                    </a:cubicBezTo>
                    <a:cubicBezTo>
                      <a:pt x="1255739" y="424374"/>
                      <a:pt x="1230120" y="436627"/>
                      <a:pt x="1282700" y="419100"/>
                    </a:cubicBezTo>
                    <a:cubicBezTo>
                      <a:pt x="1286933" y="431800"/>
                      <a:pt x="1295400" y="443813"/>
                      <a:pt x="1295400" y="457200"/>
                    </a:cubicBezTo>
                    <a:cubicBezTo>
                      <a:pt x="1295400" y="493102"/>
                      <a:pt x="1267261" y="567018"/>
                      <a:pt x="1257300" y="596900"/>
                    </a:cubicBezTo>
                    <a:cubicBezTo>
                      <a:pt x="1253067" y="609600"/>
                      <a:pt x="1237174" y="646139"/>
                      <a:pt x="1244600" y="635000"/>
                    </a:cubicBezTo>
                    <a:cubicBezTo>
                      <a:pt x="1270000" y="596900"/>
                      <a:pt x="1265767" y="592667"/>
                      <a:pt x="1308100" y="571500"/>
                    </a:cubicBezTo>
                    <a:cubicBezTo>
                      <a:pt x="1320074" y="565513"/>
                      <a:pt x="1333895" y="564073"/>
                      <a:pt x="1346200" y="558800"/>
                    </a:cubicBezTo>
                    <a:cubicBezTo>
                      <a:pt x="1395335" y="537742"/>
                      <a:pt x="1385833" y="544567"/>
                      <a:pt x="1409700" y="520700"/>
                    </a:cubicBezTo>
                  </a:path>
                </a:pathLst>
              </a:custGeom>
              <a:no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: Shape 45"/>
            <p:cNvSpPr/>
            <p:nvPr/>
          </p:nvSpPr>
          <p:spPr>
            <a:xfrm>
              <a:off x="4812771" y="8584480"/>
              <a:ext cx="1409700" cy="637084"/>
            </a:xfrm>
            <a:custGeom>
              <a:avLst/>
              <a:gdLst>
                <a:gd name="connsiteX0" fmla="*/ 0 w 1409700"/>
                <a:gd name="connsiteY0" fmla="*/ 0 h 637084"/>
                <a:gd name="connsiteX1" fmla="*/ 114300 w 1409700"/>
                <a:gd name="connsiteY1" fmla="*/ 50800 h 637084"/>
                <a:gd name="connsiteX2" fmla="*/ 241300 w 1409700"/>
                <a:gd name="connsiteY2" fmla="*/ 76200 h 637084"/>
                <a:gd name="connsiteX3" fmla="*/ 317500 w 1409700"/>
                <a:gd name="connsiteY3" fmla="*/ 101600 h 637084"/>
                <a:gd name="connsiteX4" fmla="*/ 355600 w 1409700"/>
                <a:gd name="connsiteY4" fmla="*/ 127000 h 637084"/>
                <a:gd name="connsiteX5" fmla="*/ 393700 w 1409700"/>
                <a:gd name="connsiteY5" fmla="*/ 139700 h 637084"/>
                <a:gd name="connsiteX6" fmla="*/ 508000 w 1409700"/>
                <a:gd name="connsiteY6" fmla="*/ 203200 h 637084"/>
                <a:gd name="connsiteX7" fmla="*/ 520700 w 1409700"/>
                <a:gd name="connsiteY7" fmla="*/ 241300 h 637084"/>
                <a:gd name="connsiteX8" fmla="*/ 482600 w 1409700"/>
                <a:gd name="connsiteY8" fmla="*/ 317500 h 637084"/>
                <a:gd name="connsiteX9" fmla="*/ 469900 w 1409700"/>
                <a:gd name="connsiteY9" fmla="*/ 355600 h 637084"/>
                <a:gd name="connsiteX10" fmla="*/ 520700 w 1409700"/>
                <a:gd name="connsiteY10" fmla="*/ 368300 h 637084"/>
                <a:gd name="connsiteX11" fmla="*/ 571500 w 1409700"/>
                <a:gd name="connsiteY11" fmla="*/ 355600 h 637084"/>
                <a:gd name="connsiteX12" fmla="*/ 647700 w 1409700"/>
                <a:gd name="connsiteY12" fmla="*/ 342900 h 637084"/>
                <a:gd name="connsiteX13" fmla="*/ 685800 w 1409700"/>
                <a:gd name="connsiteY13" fmla="*/ 317500 h 637084"/>
                <a:gd name="connsiteX14" fmla="*/ 812800 w 1409700"/>
                <a:gd name="connsiteY14" fmla="*/ 279400 h 637084"/>
                <a:gd name="connsiteX15" fmla="*/ 838200 w 1409700"/>
                <a:gd name="connsiteY15" fmla="*/ 317500 h 637084"/>
                <a:gd name="connsiteX16" fmla="*/ 812800 w 1409700"/>
                <a:gd name="connsiteY16" fmla="*/ 393700 h 637084"/>
                <a:gd name="connsiteX17" fmla="*/ 800100 w 1409700"/>
                <a:gd name="connsiteY17" fmla="*/ 444500 h 637084"/>
                <a:gd name="connsiteX18" fmla="*/ 838200 w 1409700"/>
                <a:gd name="connsiteY18" fmla="*/ 457200 h 637084"/>
                <a:gd name="connsiteX19" fmla="*/ 952500 w 1409700"/>
                <a:gd name="connsiteY19" fmla="*/ 393700 h 637084"/>
                <a:gd name="connsiteX20" fmla="*/ 990600 w 1409700"/>
                <a:gd name="connsiteY20" fmla="*/ 381000 h 637084"/>
                <a:gd name="connsiteX21" fmla="*/ 1003300 w 1409700"/>
                <a:gd name="connsiteY21" fmla="*/ 419100 h 637084"/>
                <a:gd name="connsiteX22" fmla="*/ 1016000 w 1409700"/>
                <a:gd name="connsiteY22" fmla="*/ 520700 h 637084"/>
                <a:gd name="connsiteX23" fmla="*/ 1104900 w 1409700"/>
                <a:gd name="connsiteY23" fmla="*/ 508000 h 637084"/>
                <a:gd name="connsiteX24" fmla="*/ 1206500 w 1409700"/>
                <a:gd name="connsiteY24" fmla="*/ 457200 h 637084"/>
                <a:gd name="connsiteX25" fmla="*/ 1282700 w 1409700"/>
                <a:gd name="connsiteY25" fmla="*/ 419100 h 637084"/>
                <a:gd name="connsiteX26" fmla="*/ 1295400 w 1409700"/>
                <a:gd name="connsiteY26" fmla="*/ 457200 h 637084"/>
                <a:gd name="connsiteX27" fmla="*/ 1257300 w 1409700"/>
                <a:gd name="connsiteY27" fmla="*/ 596900 h 637084"/>
                <a:gd name="connsiteX28" fmla="*/ 1244600 w 1409700"/>
                <a:gd name="connsiteY28" fmla="*/ 635000 h 637084"/>
                <a:gd name="connsiteX29" fmla="*/ 1308100 w 1409700"/>
                <a:gd name="connsiteY29" fmla="*/ 571500 h 637084"/>
                <a:gd name="connsiteX30" fmla="*/ 1346200 w 1409700"/>
                <a:gd name="connsiteY30" fmla="*/ 558800 h 637084"/>
                <a:gd name="connsiteX31" fmla="*/ 1409700 w 1409700"/>
                <a:gd name="connsiteY31" fmla="*/ 520700 h 63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09700" h="637084">
                  <a:moveTo>
                    <a:pt x="0" y="0"/>
                  </a:moveTo>
                  <a:cubicBezTo>
                    <a:pt x="147736" y="24623"/>
                    <a:pt x="20453" y="-11765"/>
                    <a:pt x="114300" y="50800"/>
                  </a:cubicBezTo>
                  <a:cubicBezTo>
                    <a:pt x="138481" y="66921"/>
                    <a:pt x="233771" y="75124"/>
                    <a:pt x="241300" y="76200"/>
                  </a:cubicBezTo>
                  <a:cubicBezTo>
                    <a:pt x="266700" y="84667"/>
                    <a:pt x="295223" y="86748"/>
                    <a:pt x="317500" y="101600"/>
                  </a:cubicBezTo>
                  <a:cubicBezTo>
                    <a:pt x="330200" y="110067"/>
                    <a:pt x="341948" y="120174"/>
                    <a:pt x="355600" y="127000"/>
                  </a:cubicBezTo>
                  <a:cubicBezTo>
                    <a:pt x="367574" y="132987"/>
                    <a:pt x="381998" y="133199"/>
                    <a:pt x="393700" y="139700"/>
                  </a:cubicBezTo>
                  <a:cubicBezTo>
                    <a:pt x="524708" y="212482"/>
                    <a:pt x="421789" y="174463"/>
                    <a:pt x="508000" y="203200"/>
                  </a:cubicBezTo>
                  <a:cubicBezTo>
                    <a:pt x="512233" y="215900"/>
                    <a:pt x="520700" y="227913"/>
                    <a:pt x="520700" y="241300"/>
                  </a:cubicBezTo>
                  <a:cubicBezTo>
                    <a:pt x="520700" y="273222"/>
                    <a:pt x="495442" y="291816"/>
                    <a:pt x="482600" y="317500"/>
                  </a:cubicBezTo>
                  <a:cubicBezTo>
                    <a:pt x="476613" y="329474"/>
                    <a:pt x="474133" y="342900"/>
                    <a:pt x="469900" y="355600"/>
                  </a:cubicBezTo>
                  <a:cubicBezTo>
                    <a:pt x="486833" y="359833"/>
                    <a:pt x="503246" y="368300"/>
                    <a:pt x="520700" y="368300"/>
                  </a:cubicBezTo>
                  <a:cubicBezTo>
                    <a:pt x="538154" y="368300"/>
                    <a:pt x="554384" y="359023"/>
                    <a:pt x="571500" y="355600"/>
                  </a:cubicBezTo>
                  <a:cubicBezTo>
                    <a:pt x="596750" y="350550"/>
                    <a:pt x="622300" y="347133"/>
                    <a:pt x="647700" y="342900"/>
                  </a:cubicBezTo>
                  <a:cubicBezTo>
                    <a:pt x="660400" y="334433"/>
                    <a:pt x="671852" y="323699"/>
                    <a:pt x="685800" y="317500"/>
                  </a:cubicBezTo>
                  <a:cubicBezTo>
                    <a:pt x="725554" y="299832"/>
                    <a:pt x="770580" y="289955"/>
                    <a:pt x="812800" y="279400"/>
                  </a:cubicBezTo>
                  <a:cubicBezTo>
                    <a:pt x="821267" y="292100"/>
                    <a:pt x="838200" y="302236"/>
                    <a:pt x="838200" y="317500"/>
                  </a:cubicBezTo>
                  <a:cubicBezTo>
                    <a:pt x="838200" y="344274"/>
                    <a:pt x="819294" y="367725"/>
                    <a:pt x="812800" y="393700"/>
                  </a:cubicBezTo>
                  <a:lnTo>
                    <a:pt x="800100" y="444500"/>
                  </a:lnTo>
                  <a:cubicBezTo>
                    <a:pt x="812800" y="448733"/>
                    <a:pt x="824813" y="457200"/>
                    <a:pt x="838200" y="457200"/>
                  </a:cubicBezTo>
                  <a:cubicBezTo>
                    <a:pt x="876501" y="457200"/>
                    <a:pt x="930744" y="400952"/>
                    <a:pt x="952500" y="393700"/>
                  </a:cubicBezTo>
                  <a:lnTo>
                    <a:pt x="990600" y="381000"/>
                  </a:lnTo>
                  <a:cubicBezTo>
                    <a:pt x="994833" y="393700"/>
                    <a:pt x="1000905" y="405929"/>
                    <a:pt x="1003300" y="419100"/>
                  </a:cubicBezTo>
                  <a:cubicBezTo>
                    <a:pt x="1009405" y="452680"/>
                    <a:pt x="990314" y="498225"/>
                    <a:pt x="1016000" y="520700"/>
                  </a:cubicBezTo>
                  <a:cubicBezTo>
                    <a:pt x="1038528" y="540412"/>
                    <a:pt x="1075267" y="512233"/>
                    <a:pt x="1104900" y="508000"/>
                  </a:cubicBezTo>
                  <a:cubicBezTo>
                    <a:pt x="1138767" y="491067"/>
                    <a:pt x="1174995" y="478203"/>
                    <a:pt x="1206500" y="457200"/>
                  </a:cubicBezTo>
                  <a:cubicBezTo>
                    <a:pt x="1255739" y="424374"/>
                    <a:pt x="1230120" y="436627"/>
                    <a:pt x="1282700" y="419100"/>
                  </a:cubicBezTo>
                  <a:cubicBezTo>
                    <a:pt x="1286933" y="431800"/>
                    <a:pt x="1295400" y="443813"/>
                    <a:pt x="1295400" y="457200"/>
                  </a:cubicBezTo>
                  <a:cubicBezTo>
                    <a:pt x="1295400" y="493102"/>
                    <a:pt x="1267261" y="567018"/>
                    <a:pt x="1257300" y="596900"/>
                  </a:cubicBezTo>
                  <a:cubicBezTo>
                    <a:pt x="1253067" y="609600"/>
                    <a:pt x="1237174" y="646139"/>
                    <a:pt x="1244600" y="635000"/>
                  </a:cubicBezTo>
                  <a:cubicBezTo>
                    <a:pt x="1270000" y="596900"/>
                    <a:pt x="1265767" y="592667"/>
                    <a:pt x="1308100" y="571500"/>
                  </a:cubicBezTo>
                  <a:cubicBezTo>
                    <a:pt x="1320074" y="565513"/>
                    <a:pt x="1333895" y="564073"/>
                    <a:pt x="1346200" y="558800"/>
                  </a:cubicBezTo>
                  <a:cubicBezTo>
                    <a:pt x="1395335" y="537742"/>
                    <a:pt x="1385833" y="544567"/>
                    <a:pt x="1409700" y="520700"/>
                  </a:cubicBezTo>
                </a:path>
              </a:pathLst>
            </a:cu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Picture 74" descr="C:\Users\John\AppData\Local\Microsoft\Windows\INetCache\IE\L475XUPE\téléchargement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6690" y="6653956"/>
            <a:ext cx="1878152" cy="15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429000" y="-1493823"/>
            <a:ext cx="1231499" cy="14448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85748" y="9431864"/>
            <a:ext cx="728133" cy="406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81350" y="9431864"/>
            <a:ext cx="728133" cy="406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2354" y="589313"/>
            <a:ext cx="792549" cy="1377815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4766223" y="9424596"/>
            <a:ext cx="728133" cy="40640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885748" y="9431864"/>
            <a:ext cx="728133" cy="406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36" y="994754"/>
            <a:ext cx="1231499" cy="1444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2945" y="3034237"/>
            <a:ext cx="792549" cy="13473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94915" y="3499641"/>
            <a:ext cx="1231499" cy="1444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723" y="5058477"/>
            <a:ext cx="792549" cy="1377815"/>
          </a:xfrm>
          <a:prstGeom prst="rect">
            <a:avLst/>
          </a:prstGeom>
        </p:spPr>
      </p:pic>
      <p:pic>
        <p:nvPicPr>
          <p:cNvPr id="52" name="Picture 51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6934" y="5561134"/>
            <a:ext cx="1250066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2" y="796553"/>
            <a:ext cx="1408298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2563" y="1997195"/>
            <a:ext cx="1005014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7477" y="3460204"/>
            <a:ext cx="949247" cy="14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1204" y="1962459"/>
            <a:ext cx="1250066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0843" y="2345944"/>
            <a:ext cx="1250066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0537" y="152400"/>
            <a:ext cx="1174531" cy="18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53" y="187342"/>
            <a:ext cx="969330" cy="19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9043" y="1119211"/>
            <a:ext cx="997647" cy="15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82" y="4451036"/>
            <a:ext cx="1208946" cy="23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49" y="4992413"/>
            <a:ext cx="1208946" cy="23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9415" y="4192536"/>
            <a:ext cx="1587342" cy="23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9" y="2547340"/>
            <a:ext cx="1175673" cy="23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4202" y="2875773"/>
            <a:ext cx="1587342" cy="23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01" y="4704886"/>
            <a:ext cx="1208946" cy="23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244" y="6334643"/>
            <a:ext cx="969150" cy="23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 descr="C:\Users\John\AppData\Local\Microsoft\Windows\INetCache\IE\L475XUPE\téléchargement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65" y="6643600"/>
            <a:ext cx="2028825" cy="15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rapezoid 71"/>
          <p:cNvSpPr/>
          <p:nvPr/>
        </p:nvSpPr>
        <p:spPr>
          <a:xfrm>
            <a:off x="5274820" y="6584274"/>
            <a:ext cx="144871" cy="1939751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 descr="C:\Users\John\AppData\Local\Microsoft\Windows\INetCache\IE\BJL2HB7S\Conifer0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46" y="-256753"/>
            <a:ext cx="949247" cy="14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41" y="5328836"/>
            <a:ext cx="1231499" cy="1444877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3289067" y="7327526"/>
            <a:ext cx="130105" cy="216555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/>
          <p:cNvSpPr/>
          <p:nvPr/>
        </p:nvSpPr>
        <p:spPr>
          <a:xfrm>
            <a:off x="3342857" y="6552707"/>
            <a:ext cx="2028355" cy="1380075"/>
          </a:xfrm>
          <a:custGeom>
            <a:avLst/>
            <a:gdLst>
              <a:gd name="connsiteX0" fmla="*/ 48043 w 2028355"/>
              <a:gd name="connsiteY0" fmla="*/ 787892 h 1313766"/>
              <a:gd name="connsiteX1" fmla="*/ 492543 w 2028355"/>
              <a:gd name="connsiteY1" fmla="*/ 838692 h 1313766"/>
              <a:gd name="connsiteX2" fmla="*/ 1140243 w 2028355"/>
              <a:gd name="connsiteY2" fmla="*/ 660892 h 1313766"/>
              <a:gd name="connsiteX3" fmla="*/ 1660943 w 2028355"/>
              <a:gd name="connsiteY3" fmla="*/ 419592 h 1313766"/>
              <a:gd name="connsiteX4" fmla="*/ 1953043 w 2028355"/>
              <a:gd name="connsiteY4" fmla="*/ 492 h 1313766"/>
              <a:gd name="connsiteX5" fmla="*/ 2016543 w 2028355"/>
              <a:gd name="connsiteY5" fmla="*/ 508492 h 1313766"/>
              <a:gd name="connsiteX6" fmla="*/ 1762543 w 2028355"/>
              <a:gd name="connsiteY6" fmla="*/ 851392 h 1313766"/>
              <a:gd name="connsiteX7" fmla="*/ 1254543 w 2028355"/>
              <a:gd name="connsiteY7" fmla="*/ 1092692 h 1313766"/>
              <a:gd name="connsiteX8" fmla="*/ 911643 w 2028355"/>
              <a:gd name="connsiteY8" fmla="*/ 1206992 h 1313766"/>
              <a:gd name="connsiteX9" fmla="*/ 479843 w 2028355"/>
              <a:gd name="connsiteY9" fmla="*/ 1308592 h 1313766"/>
              <a:gd name="connsiteX10" fmla="*/ 60743 w 2028355"/>
              <a:gd name="connsiteY10" fmla="*/ 1245092 h 1313766"/>
              <a:gd name="connsiteX11" fmla="*/ 48043 w 2028355"/>
              <a:gd name="connsiteY11" fmla="*/ 787892 h 131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8355" h="1313766">
                <a:moveTo>
                  <a:pt x="48043" y="787892"/>
                </a:moveTo>
                <a:cubicBezTo>
                  <a:pt x="120010" y="720159"/>
                  <a:pt x="310510" y="859859"/>
                  <a:pt x="492543" y="838692"/>
                </a:cubicBezTo>
                <a:cubicBezTo>
                  <a:pt x="674576" y="817525"/>
                  <a:pt x="945510" y="730742"/>
                  <a:pt x="1140243" y="660892"/>
                </a:cubicBezTo>
                <a:cubicBezTo>
                  <a:pt x="1334976" y="591042"/>
                  <a:pt x="1525476" y="529659"/>
                  <a:pt x="1660943" y="419592"/>
                </a:cubicBezTo>
                <a:cubicBezTo>
                  <a:pt x="1796410" y="309525"/>
                  <a:pt x="1893776" y="-14325"/>
                  <a:pt x="1953043" y="492"/>
                </a:cubicBezTo>
                <a:cubicBezTo>
                  <a:pt x="2012310" y="15309"/>
                  <a:pt x="2048293" y="366675"/>
                  <a:pt x="2016543" y="508492"/>
                </a:cubicBezTo>
                <a:cubicBezTo>
                  <a:pt x="1984793" y="650309"/>
                  <a:pt x="1889543" y="754025"/>
                  <a:pt x="1762543" y="851392"/>
                </a:cubicBezTo>
                <a:cubicBezTo>
                  <a:pt x="1635543" y="948759"/>
                  <a:pt x="1396360" y="1033425"/>
                  <a:pt x="1254543" y="1092692"/>
                </a:cubicBezTo>
                <a:cubicBezTo>
                  <a:pt x="1112726" y="1151959"/>
                  <a:pt x="1040760" y="1171009"/>
                  <a:pt x="911643" y="1206992"/>
                </a:cubicBezTo>
                <a:cubicBezTo>
                  <a:pt x="782526" y="1242975"/>
                  <a:pt x="621660" y="1302242"/>
                  <a:pt x="479843" y="1308592"/>
                </a:cubicBezTo>
                <a:cubicBezTo>
                  <a:pt x="338026" y="1314942"/>
                  <a:pt x="132710" y="1329759"/>
                  <a:pt x="60743" y="1245092"/>
                </a:cubicBezTo>
                <a:cubicBezTo>
                  <a:pt x="-11224" y="1160425"/>
                  <a:pt x="-23924" y="855625"/>
                  <a:pt x="48043" y="7878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51895" flipH="1">
            <a:off x="3687668" y="7052485"/>
            <a:ext cx="1767876" cy="76816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728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9 -0.02132 L -0.01689 -0.02132 C -0.02037 -0.01667 -0.02268 -0.0117 -0.02685 -0.00754 C -0.0287 -0.00593 -0.0324 -0.00577 -0.03425 -0.00417 C -0.05046 0.00977 -0.02083 -0.00834 -0.04166 0.00609 C -0.04375 0.00753 -0.04675 0.00817 -0.04907 0.00961 C -0.06805 0.02051 -0.0456 0.00961 -0.06388 0.0181 C -0.078 0.03269 -0.05486 0.01009 -0.08356 0.03012 C -0.08611 0.03173 -0.08842 0.03365 -0.09097 0.03525 C -0.09583 0.03766 -0.10578 0.04198 -0.10578 0.04198 C -0.12013 0.05673 -0.10115 0.03942 -0.11828 0.04887 C -0.1206 0.05016 -0.12106 0.05256 -0.12314 0.054 C -0.12523 0.05544 -0.128 0.05625 -0.13055 0.05737 C -0.13217 0.05913 -0.13333 0.06105 -0.13541 0.0625 C -0.13773 0.06394 -0.14097 0.06442 -0.14282 0.06602 C -0.14467 0.0673 -0.14375 0.06971 -0.14537 0.07115 C -0.14722 0.07275 -0.15046 0.07323 -0.15277 0.07451 C -0.17708 0.0883 -0.14583 0.07131 -0.16504 0.08461 C -0.16736 0.08605 -0.17037 0.08669 -0.17245 0.08798 C -0.19259 0.10032 -0.17962 0.09647 -0.19467 0.1 C -0.19652 0.10176 -0.19745 0.10384 -0.19976 0.10512 C -0.20185 0.10625 -0.20532 0.1056 -0.20717 0.10689 C -0.23587 0.12676 -0.20347 0.11073 -0.2243 0.12051 C -0.22615 0.12227 -0.228 0.12371 -0.22939 0.12564 C -0.23055 0.12724 -0.23032 0.12932 -0.23171 0.13076 C -0.23379 0.13269 -0.23703 0.13397 -0.23912 0.13589 C -0.24282 0.1391 -0.24907 0.14615 -0.24907 0.14615 C -0.25 0.14791 -0.25023 0.14967 -0.25162 0.15128 C -0.25439 0.1548 -0.26134 0.16153 -0.26134 0.16153 L -0.26643 0.17179 C -0.26712 0.17355 -0.26736 0.17548 -0.26875 0.17692 C -0.2706 0.17868 -0.27245 0.18028 -0.27384 0.18205 C -0.275 0.18365 -0.275 0.18557 -0.27615 0.18717 C -0.27638 0.18717 -0.28865 0.2 -0.29097 0.20256 C -0.29282 0.20432 -0.29398 0.20625 -0.29606 0.20769 C -0.29837 0.20945 -0.30115 0.21089 -0.30347 0.21282 C -0.31365 0.22131 -0.30208 0.21506 -0.31574 0.22131 C -0.32013 0.23044 -0.31689 0.225 -0.328 0.23669 C -0.32986 0.23846 -0.33101 0.24038 -0.3331 0.24182 C -0.33541 0.24359 -0.33842 0.24503 -0.3405 0.24695 C -0.35601 0.26089 -0.34351 0.254 -0.35763 0.26073 C -0.35949 0.26234 -0.36064 0.26442 -0.36273 0.26586 C -0.36481 0.2673 -0.36828 0.26762 -0.37013 0.26923 C -0.37962 0.27756 -0.36388 0.27227 -0.37986 0.27612 C -0.38472 0.28573 -0.38055 0.27996 -0.39722 0.2915 L -0.41203 0.30176 C -0.41458 0.30336 -0.4162 0.30609 -0.41944 0.30689 L -0.42685 0.30849 C -0.44537 0.31698 -0.42268 0.30609 -0.44166 0.31714 C -0.45231 0.32323 -0.44675 0.31746 -0.45648 0.32564 C -0.47361 0.3399 -0.44722 0.32099 -0.46875 0.33589 C -0.46967 0.33766 -0.47013 0.33942 -0.47129 0.34102 C -0.4743 0.34471 -0.47939 0.34743 -0.48125 0.35128 C -0.48472 0.35833 -0.48217 0.35496 -0.48865 0.36153 C -0.48935 0.36442 -0.49004 0.3673 -0.4912 0.37003 C -0.49166 0.37179 -0.49328 0.37339 -0.49351 0.37516 C -0.4949 0.38717 -0.49143 0.39951 -0.49606 0.41105 C -0.49745 0.4149 -0.51203 0.41842 -0.51828 0.41971 C -0.52152 0.42035 -0.52476 0.42083 -0.528 0.42131 C -0.53217 0.42195 -0.53634 0.42243 -0.5405 0.42307 C -0.54305 0.42355 -0.54537 0.42435 -0.54791 0.42484 C -0.55115 0.42548 -0.55439 0.4258 -0.55763 0.42644 C -0.56273 0.42756 -0.56759 0.429 -0.57245 0.42996 C -0.57916 0.43109 -0.58587 0.43189 -0.59212 0.43333 C -0.59444 0.43397 -0.59699 0.43461 -0.59953 0.43509 L -0.61921 0.43846 C -0.63101 0.44391 -0.62384 0.44118 -0.64143 0.44535 L -0.64884 0.44695 L -0.65625 0.44871 C -0.65879 0.44984 -0.66087 0.45128 -0.66365 0.45208 C -0.66851 0.45368 -0.67384 0.454 -0.67847 0.4556 L -0.68356 0.45737 L -0.68356 0.45737 " pathEditMode="relative" ptsTypes="AAAAAAAAAAAAAAAAAAAAAAAAAAAAAAAAAAAAAAAAAAAAAAAAAAAAAAAAAAAAAAAAAAAAAAA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00273 L 0.16782 0.08445 L 0.25671 0.12548 L 0.39259 0.18189 L 0.49861 0.22452 L 0.56296 0.25529 L 0.84444 0.34775 " pathEditMode="relative" rAng="0" ptsTypes="AAAAAAA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11" y="1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4 -1.79487E-6 L -0.00024 -1.79487E-6 C -0.0051 0.00209 -0.00857 0.00433 -0.01412 0.00625 C -0.0169 0.00705 -0.022 0.00721 -0.02454 0.00785 C -0.047 0.01459 -0.00602 0.00593 -0.03473 0.01266 C -0.03774 0.01346 -0.0419 0.01362 -0.04491 0.01442 C -0.07153 0.01939 -0.04005 0.01442 -0.06551 0.01827 C -0.08519 0.02532 -0.05301 0.01459 -0.09306 0.02404 C -0.09676 0.02468 -0.09977 0.0258 -0.10348 0.02644 C -0.10996 0.02757 -0.12385 0.02965 -0.12385 0.02981 C -0.14375 0.03654 -0.1176 0.02837 -0.14144 0.03285 C -0.14445 0.0335 -0.14514 0.03462 -0.14815 0.03526 C -0.1507 0.0359 -0.15463 0.03638 -0.15834 0.03702 C -0.16042 0.03766 -0.16227 0.03862 -0.16505 0.03926 C -0.16829 0.04007 -0.17269 0.04023 -0.17524 0.04087 C -0.17801 0.04151 -0.17662 0.04263 -0.17894 0.04343 C -0.18125 0.04407 -0.18612 0.04423 -0.18936 0.04487 C -0.22315 0.0516 -0.1794 0.04343 -0.20625 0.04968 C -0.2095 0.05032 -0.21366 0.05064 -0.21644 0.05128 C -0.24445 0.05705 -0.22639 0.05513 -0.24746 0.05705 C -0.25 0.05769 -0.25116 0.05882 -0.2544 0.05946 C -0.25741 0.05994 -0.26227 0.05946 -0.26482 0.0601 C -0.30487 0.06955 -0.2595 0.06186 -0.28889 0.06667 C -0.29121 0.06731 -0.29399 0.06811 -0.29584 0.06907 C -0.29723 0.06971 -0.297 0.07067 -0.29908 0.07148 C -0.30186 0.07228 -0.30625 0.07292 -0.30926 0.07388 C -0.31436 0.07516 -0.32315 0.07869 -0.32315 0.07885 C -0.32431 0.07949 -0.32477 0.08029 -0.32662 0.08109 C -0.33033 0.08269 -0.34005 0.0859 -0.34005 0.08606 L -0.347 0.09087 C -0.34815 0.09167 -0.34862 0.09247 -0.35024 0.09311 C -0.35301 0.09407 -0.35556 0.09471 -0.35741 0.09551 C -0.35903 0.09648 -0.35903 0.09728 -0.36065 0.09792 C -0.36088 0.09792 -0.37825 0.10401 -0.38125 0.10529 C -0.38403 0.10609 -0.38565 0.10689 -0.38866 0.10769 C -0.39167 0.1085 -0.39561 0.10914 -0.39885 0.10994 C -0.41274 0.1141 -0.39676 0.11106 -0.41575 0.1141 C -0.42176 0.11843 -0.41737 0.11571 -0.43264 0.12132 C -0.43542 0.12212 -0.43681 0.12308 -0.43982 0.12372 C -0.44283 0.12452 -0.44723 0.12516 -0.45 0.12612 C -0.47176 0.13269 -0.4544 0.12933 -0.47408 0.13253 C -0.47662 0.1335 -0.47825 0.1343 -0.48102 0.13494 C -0.48403 0.13574 -0.48866 0.1359 -0.49144 0.1367 C -0.50463 0.14055 -0.48264 0.13798 -0.50487 0.13991 C -0.51158 0.14439 -0.50579 0.14167 -0.52871 0.14696 L -0.54954 0.15192 C -0.55301 0.15257 -0.55533 0.15401 -0.55996 0.15433 L -0.57037 0.15513 C -0.59607 0.15914 -0.56459 0.15401 -0.59075 0.15914 C -0.60556 0.16202 -0.59792 0.1593 -0.61135 0.16314 C -0.63519 0.16987 -0.59838 0.1609 -0.62825 0.16811 C -0.6294 0.16875 -0.63033 0.16955 -0.63195 0.17051 C -0.63612 0.17212 -0.64306 0.1734 -0.64584 0.17516 C -0.6507 0.17853 -0.647 0.17709 -0.65625 0.18013 C -0.65718 0.18157 -0.65811 0.18285 -0.6595 0.18398 C -0.66042 0.18494 -0.6625 0.18574 -0.66297 0.18638 C -0.66482 0.19215 -0.66019 0.19792 -0.66644 0.20337 C -0.66829 0.20529 -0.68843 0.20689 -0.69723 0.20753 C -0.70186 0.20769 -0.70625 0.20801 -0.71088 0.20834 C -0.71667 0.2085 -0.72223 0.20866 -0.72801 0.20898 C -0.73172 0.2093 -0.73473 0.20962 -0.7382 0.20978 C -0.74306 0.2101 -0.74769 0.21026 -0.75209 0.21074 C -0.75903 0.21122 -0.76598 0.21202 -0.77269 0.21234 C -0.78195 0.21282 -0.79121 0.21314 -0.79977 0.21378 C -0.80301 0.21426 -0.80672 0.21442 -0.80996 0.21475 L -0.83727 0.21635 C -0.85325 0.21875 -0.84329 0.21763 -0.86783 0.21955 L -0.87801 0.22035 L -0.8882 0.221 C -0.8919 0.22164 -0.89468 0.22228 -0.89862 0.22276 C -0.90533 0.2234 -0.91274 0.22356 -0.91899 0.22436 L -0.92662 0.22532 L -0.92662 0.22548 " pathEditMode="relative" rAng="0" ptsTypes="AAAAAAAAAAAAAAAAAAAAAAAAAAAAAAAAAAAAAAAAAAAAAAAAAAAAAAAAAAAAAAAAAAAAAAAAA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19" y="11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641E-6 L 0.12084 0.06859 L 0.19468 0.10096 L 0.30764 0.14567 L 0.39561 0.17932 L 0.44885 0.20352 L 0.68334 0.27692 " pathEditMode="relative" rAng="0" ptsTypes="AAAAAAA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67" y="138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6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2" presetClass="emph" presetSubtype="0" repeatCount="6000" fill="hold" nodeType="withEffect">
                                  <p:stCondLst>
                                    <p:cond delay="1130"/>
                                  </p:stCondLst>
                                  <p:childTnLs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3</Words>
  <Application>Microsoft Office PowerPoint</Application>
  <PresentationFormat>A4 Paper (210x297 mm)</PresentationFormat>
  <Paragraphs>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20</cp:revision>
  <dcterms:created xsi:type="dcterms:W3CDTF">2017-01-12T22:10:02Z</dcterms:created>
  <dcterms:modified xsi:type="dcterms:W3CDTF">2017-01-15T19:29:49Z</dcterms:modified>
</cp:coreProperties>
</file>