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3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4B0"/>
    <a:srgbClr val="EC7C30"/>
    <a:srgbClr val="F9DDB6"/>
    <a:srgbClr val="4472C4"/>
    <a:srgbClr val="EE8944"/>
    <a:srgbClr val="F6C3A0"/>
    <a:srgbClr val="2D59A6"/>
    <a:srgbClr val="2F5597"/>
    <a:srgbClr val="FFFFFF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963-8339-4A09-92F1-80B12CB511E3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62F-11CF-4E59-B4F8-4C41BED5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8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963-8339-4A09-92F1-80B12CB511E3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62F-11CF-4E59-B4F8-4C41BED5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2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963-8339-4A09-92F1-80B12CB511E3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62F-11CF-4E59-B4F8-4C41BED5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963-8339-4A09-92F1-80B12CB511E3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62F-11CF-4E59-B4F8-4C41BED5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2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963-8339-4A09-92F1-80B12CB511E3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62F-11CF-4E59-B4F8-4C41BED5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9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963-8339-4A09-92F1-80B12CB511E3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62F-11CF-4E59-B4F8-4C41BED5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963-8339-4A09-92F1-80B12CB511E3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62F-11CF-4E59-B4F8-4C41BED5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1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963-8339-4A09-92F1-80B12CB511E3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62F-11CF-4E59-B4F8-4C41BED5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1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963-8339-4A09-92F1-80B12CB511E3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62F-11CF-4E59-B4F8-4C41BED539C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0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963-8339-4A09-92F1-80B12CB511E3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62F-11CF-4E59-B4F8-4C41BED5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4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963-8339-4A09-92F1-80B12CB511E3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462F-11CF-4E59-B4F8-4C41BED5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32963-8339-4A09-92F1-80B12CB511E3}" type="datetimeFigureOut">
              <a:rPr lang="en-US" smtClean="0"/>
              <a:t>17-Jan-17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B462F-11CF-4E59-B4F8-4C41BED53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9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17" Type="http://schemas.microsoft.com/office/2007/relationships/hdphoto" Target="../media/hdphoto8.wdp"/><Relationship Id="rId2" Type="http://schemas.openxmlformats.org/officeDocument/2006/relationships/image" Target="../media/image3.jp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26" Type="http://schemas.openxmlformats.org/officeDocument/2006/relationships/image" Target="../media/image5.png"/><Relationship Id="rId3" Type="http://schemas.microsoft.com/office/2007/relationships/hdphoto" Target="../media/hdphoto2.wdp"/><Relationship Id="rId21" Type="http://schemas.openxmlformats.org/officeDocument/2006/relationships/image" Target="../media/image18.png"/><Relationship Id="rId7" Type="http://schemas.microsoft.com/office/2007/relationships/hdphoto" Target="../media/hdphoto8.wdp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5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microsoft.com/office/2007/relationships/hdphoto" Target="../media/hdphoto7.wdp"/><Relationship Id="rId20" Type="http://schemas.openxmlformats.org/officeDocument/2006/relationships/image" Target="../media/image17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5" Type="http://schemas.microsoft.com/office/2007/relationships/hdphoto" Target="../media/hdphoto9.wdp"/><Relationship Id="rId15" Type="http://schemas.openxmlformats.org/officeDocument/2006/relationships/image" Target="../media/image9.png"/><Relationship Id="rId23" Type="http://schemas.microsoft.com/office/2007/relationships/hdphoto" Target="../media/hdphoto5.wdp"/><Relationship Id="rId28" Type="http://schemas.openxmlformats.org/officeDocument/2006/relationships/image" Target="../media/image21.png"/><Relationship Id="rId10" Type="http://schemas.microsoft.com/office/2007/relationships/hdphoto" Target="../media/hdphoto10.wdp"/><Relationship Id="rId19" Type="http://schemas.openxmlformats.org/officeDocument/2006/relationships/image" Target="../media/image16.png"/><Relationship Id="rId31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14" Type="http://schemas.microsoft.com/office/2007/relationships/hdphoto" Target="../media/hdphoto6.wdp"/><Relationship Id="rId22" Type="http://schemas.openxmlformats.org/officeDocument/2006/relationships/image" Target="../media/image7.png"/><Relationship Id="rId27" Type="http://schemas.microsoft.com/office/2007/relationships/hdphoto" Target="../media/hdphoto3.wdp"/><Relationship Id="rId30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18" Type="http://schemas.microsoft.com/office/2007/relationships/hdphoto" Target="../media/hdphoto7.wdp"/><Relationship Id="rId3" Type="http://schemas.openxmlformats.org/officeDocument/2006/relationships/image" Target="../media/image14.pn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3.jp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0.wdp"/><Relationship Id="rId9" Type="http://schemas.openxmlformats.org/officeDocument/2006/relationships/image" Target="../media/image6.png"/><Relationship Id="rId14" Type="http://schemas.microsoft.com/office/2007/relationships/hdphoto" Target="../media/hdphoto9.wdp"/><Relationship Id="rId22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3" Type="http://schemas.openxmlformats.org/officeDocument/2006/relationships/image" Target="../media/image24.png"/><Relationship Id="rId21" Type="http://schemas.microsoft.com/office/2007/relationships/hdphoto" Target="../media/hdphoto8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" Type="http://schemas.openxmlformats.org/officeDocument/2006/relationships/image" Target="../media/image3.jpg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0.wdp"/><Relationship Id="rId15" Type="http://schemas.microsoft.com/office/2007/relationships/hdphoto" Target="../media/hdphoto9.wdp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microsoft.com/office/2007/relationships/hdphoto" Target="../media/hdphoto3.wdp"/><Relationship Id="rId14" Type="http://schemas.openxmlformats.org/officeDocument/2006/relationships/image" Target="../media/image13.png"/><Relationship Id="rId22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9818652">
            <a:off x="865541" y="1897848"/>
            <a:ext cx="4938130" cy="59571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prstTxWarp prst="textArchUp">
              <a:avLst>
                <a:gd name="adj" fmla="val 10745066"/>
              </a:avLst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54000">
                      <a:schemeClr val="accent4">
                        <a:lumMod val="60000"/>
                        <a:lumOff val="40000"/>
                      </a:schemeClr>
                    </a:gs>
                    <a:gs pos="98000">
                      <a:schemeClr val="accent4">
                        <a:lumMod val="20000"/>
                        <a:lumOff val="80000"/>
                      </a:schemeClr>
                    </a:gs>
                  </a:gsLst>
                  <a:lin ang="10800000" scaled="1"/>
                  <a:tileRect/>
                </a:gradFill>
                <a:latin typeface="Adamsky SF" pitchFamily="2" charset="0"/>
              </a:rPr>
              <a:t>SUNBURN!</a:t>
            </a:r>
          </a:p>
        </p:txBody>
      </p:sp>
      <p:sp>
        <p:nvSpPr>
          <p:cNvPr id="133" name="Rectangle: Rounded Corners 132"/>
          <p:cNvSpPr/>
          <p:nvPr/>
        </p:nvSpPr>
        <p:spPr>
          <a:xfrm rot="16200000">
            <a:off x="2918184" y="1779439"/>
            <a:ext cx="6182323" cy="2801776"/>
          </a:xfrm>
          <a:custGeom>
            <a:avLst/>
            <a:gdLst>
              <a:gd name="connsiteX0" fmla="*/ 0 w 6182323"/>
              <a:gd name="connsiteY0" fmla="*/ 69788 h 2801598"/>
              <a:gd name="connsiteX1" fmla="*/ 69788 w 6182323"/>
              <a:gd name="connsiteY1" fmla="*/ 0 h 2801598"/>
              <a:gd name="connsiteX2" fmla="*/ 6112535 w 6182323"/>
              <a:gd name="connsiteY2" fmla="*/ 0 h 2801598"/>
              <a:gd name="connsiteX3" fmla="*/ 6182323 w 6182323"/>
              <a:gd name="connsiteY3" fmla="*/ 69788 h 2801598"/>
              <a:gd name="connsiteX4" fmla="*/ 6182323 w 6182323"/>
              <a:gd name="connsiteY4" fmla="*/ 2731810 h 2801598"/>
              <a:gd name="connsiteX5" fmla="*/ 6112535 w 6182323"/>
              <a:gd name="connsiteY5" fmla="*/ 2801598 h 2801598"/>
              <a:gd name="connsiteX6" fmla="*/ 69788 w 6182323"/>
              <a:gd name="connsiteY6" fmla="*/ 2801598 h 2801598"/>
              <a:gd name="connsiteX7" fmla="*/ 0 w 6182323"/>
              <a:gd name="connsiteY7" fmla="*/ 2731810 h 2801598"/>
              <a:gd name="connsiteX8" fmla="*/ 0 w 6182323"/>
              <a:gd name="connsiteY8" fmla="*/ 69788 h 2801598"/>
              <a:gd name="connsiteX0" fmla="*/ 0 w 6182323"/>
              <a:gd name="connsiteY0" fmla="*/ 69788 h 2801598"/>
              <a:gd name="connsiteX1" fmla="*/ 69788 w 6182323"/>
              <a:gd name="connsiteY1" fmla="*/ 0 h 2801598"/>
              <a:gd name="connsiteX2" fmla="*/ 6112535 w 6182323"/>
              <a:gd name="connsiteY2" fmla="*/ 0 h 2801598"/>
              <a:gd name="connsiteX3" fmla="*/ 6182323 w 6182323"/>
              <a:gd name="connsiteY3" fmla="*/ 69788 h 2801598"/>
              <a:gd name="connsiteX4" fmla="*/ 6182323 w 6182323"/>
              <a:gd name="connsiteY4" fmla="*/ 2731810 h 2801598"/>
              <a:gd name="connsiteX5" fmla="*/ 6112535 w 6182323"/>
              <a:gd name="connsiteY5" fmla="*/ 2801598 h 2801598"/>
              <a:gd name="connsiteX6" fmla="*/ 960581 w 6182323"/>
              <a:gd name="connsiteY6" fmla="*/ 2688186 h 2801598"/>
              <a:gd name="connsiteX7" fmla="*/ 69788 w 6182323"/>
              <a:gd name="connsiteY7" fmla="*/ 2801598 h 2801598"/>
              <a:gd name="connsiteX8" fmla="*/ 0 w 6182323"/>
              <a:gd name="connsiteY8" fmla="*/ 2731810 h 2801598"/>
              <a:gd name="connsiteX9" fmla="*/ 0 w 6182323"/>
              <a:gd name="connsiteY9" fmla="*/ 69788 h 2801598"/>
              <a:gd name="connsiteX0" fmla="*/ 0 w 6182323"/>
              <a:gd name="connsiteY0" fmla="*/ 69847 h 2801657"/>
              <a:gd name="connsiteX1" fmla="*/ 69788 w 6182323"/>
              <a:gd name="connsiteY1" fmla="*/ 59 h 2801657"/>
              <a:gd name="connsiteX2" fmla="*/ 4571999 w 6182323"/>
              <a:gd name="connsiteY2" fmla="*/ 102060 h 2801657"/>
              <a:gd name="connsiteX3" fmla="*/ 6112535 w 6182323"/>
              <a:gd name="connsiteY3" fmla="*/ 59 h 2801657"/>
              <a:gd name="connsiteX4" fmla="*/ 6182323 w 6182323"/>
              <a:gd name="connsiteY4" fmla="*/ 69847 h 2801657"/>
              <a:gd name="connsiteX5" fmla="*/ 6182323 w 6182323"/>
              <a:gd name="connsiteY5" fmla="*/ 2731869 h 2801657"/>
              <a:gd name="connsiteX6" fmla="*/ 6112535 w 6182323"/>
              <a:gd name="connsiteY6" fmla="*/ 2801657 h 2801657"/>
              <a:gd name="connsiteX7" fmla="*/ 960581 w 6182323"/>
              <a:gd name="connsiteY7" fmla="*/ 2688245 h 2801657"/>
              <a:gd name="connsiteX8" fmla="*/ 69788 w 6182323"/>
              <a:gd name="connsiteY8" fmla="*/ 2801657 h 2801657"/>
              <a:gd name="connsiteX9" fmla="*/ 0 w 6182323"/>
              <a:gd name="connsiteY9" fmla="*/ 2731869 h 2801657"/>
              <a:gd name="connsiteX10" fmla="*/ 0 w 6182323"/>
              <a:gd name="connsiteY10" fmla="*/ 69847 h 2801657"/>
              <a:gd name="connsiteX0" fmla="*/ 0 w 6182323"/>
              <a:gd name="connsiteY0" fmla="*/ 69836 h 2801646"/>
              <a:gd name="connsiteX1" fmla="*/ 69788 w 6182323"/>
              <a:gd name="connsiteY1" fmla="*/ 48 h 2801646"/>
              <a:gd name="connsiteX2" fmla="*/ 4571999 w 6182323"/>
              <a:gd name="connsiteY2" fmla="*/ 102049 h 2801646"/>
              <a:gd name="connsiteX3" fmla="*/ 6112535 w 6182323"/>
              <a:gd name="connsiteY3" fmla="*/ 48 h 2801646"/>
              <a:gd name="connsiteX4" fmla="*/ 6182323 w 6182323"/>
              <a:gd name="connsiteY4" fmla="*/ 69836 h 2801646"/>
              <a:gd name="connsiteX5" fmla="*/ 6182323 w 6182323"/>
              <a:gd name="connsiteY5" fmla="*/ 2731858 h 2801646"/>
              <a:gd name="connsiteX6" fmla="*/ 6112535 w 6182323"/>
              <a:gd name="connsiteY6" fmla="*/ 2801646 h 2801646"/>
              <a:gd name="connsiteX7" fmla="*/ 960581 w 6182323"/>
              <a:gd name="connsiteY7" fmla="*/ 2688234 h 2801646"/>
              <a:gd name="connsiteX8" fmla="*/ 69788 w 6182323"/>
              <a:gd name="connsiteY8" fmla="*/ 2801646 h 2801646"/>
              <a:gd name="connsiteX9" fmla="*/ 0 w 6182323"/>
              <a:gd name="connsiteY9" fmla="*/ 2731858 h 2801646"/>
              <a:gd name="connsiteX10" fmla="*/ 0 w 6182323"/>
              <a:gd name="connsiteY10" fmla="*/ 69836 h 2801646"/>
              <a:gd name="connsiteX0" fmla="*/ 0 w 6182323"/>
              <a:gd name="connsiteY0" fmla="*/ 69875 h 2801685"/>
              <a:gd name="connsiteX1" fmla="*/ 69788 w 6182323"/>
              <a:gd name="connsiteY1" fmla="*/ 87 h 2801685"/>
              <a:gd name="connsiteX2" fmla="*/ 1607126 w 6182323"/>
              <a:gd name="connsiteY2" fmla="*/ 139037 h 2801685"/>
              <a:gd name="connsiteX3" fmla="*/ 4571999 w 6182323"/>
              <a:gd name="connsiteY3" fmla="*/ 102088 h 2801685"/>
              <a:gd name="connsiteX4" fmla="*/ 6112535 w 6182323"/>
              <a:gd name="connsiteY4" fmla="*/ 87 h 2801685"/>
              <a:gd name="connsiteX5" fmla="*/ 6182323 w 6182323"/>
              <a:gd name="connsiteY5" fmla="*/ 69875 h 2801685"/>
              <a:gd name="connsiteX6" fmla="*/ 6182323 w 6182323"/>
              <a:gd name="connsiteY6" fmla="*/ 2731897 h 2801685"/>
              <a:gd name="connsiteX7" fmla="*/ 6112535 w 6182323"/>
              <a:gd name="connsiteY7" fmla="*/ 2801685 h 2801685"/>
              <a:gd name="connsiteX8" fmla="*/ 960581 w 6182323"/>
              <a:gd name="connsiteY8" fmla="*/ 2688273 h 2801685"/>
              <a:gd name="connsiteX9" fmla="*/ 69788 w 6182323"/>
              <a:gd name="connsiteY9" fmla="*/ 2801685 h 2801685"/>
              <a:gd name="connsiteX10" fmla="*/ 0 w 6182323"/>
              <a:gd name="connsiteY10" fmla="*/ 2731897 h 2801685"/>
              <a:gd name="connsiteX11" fmla="*/ 0 w 6182323"/>
              <a:gd name="connsiteY11" fmla="*/ 69875 h 2801685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69788 w 6182323"/>
              <a:gd name="connsiteY10" fmla="*/ 2801685 h 2801776"/>
              <a:gd name="connsiteX11" fmla="*/ 0 w 6182323"/>
              <a:gd name="connsiteY11" fmla="*/ 2731897 h 2801776"/>
              <a:gd name="connsiteX12" fmla="*/ 0 w 6182323"/>
              <a:gd name="connsiteY12" fmla="*/ 69875 h 2801776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69788 w 6182323"/>
              <a:gd name="connsiteY10" fmla="*/ 2801685 h 2801776"/>
              <a:gd name="connsiteX11" fmla="*/ 129310 w 6182323"/>
              <a:gd name="connsiteY11" fmla="*/ 2362446 h 2801776"/>
              <a:gd name="connsiteX12" fmla="*/ 0 w 6182323"/>
              <a:gd name="connsiteY12" fmla="*/ 69875 h 2801776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69788 w 6182323"/>
              <a:gd name="connsiteY10" fmla="*/ 2801685 h 2801776"/>
              <a:gd name="connsiteX11" fmla="*/ 129310 w 6182323"/>
              <a:gd name="connsiteY11" fmla="*/ 2362446 h 2801776"/>
              <a:gd name="connsiteX12" fmla="*/ 92362 w 6182323"/>
              <a:gd name="connsiteY12" fmla="*/ 480782 h 2801776"/>
              <a:gd name="connsiteX13" fmla="*/ 0 w 6182323"/>
              <a:gd name="connsiteY13" fmla="*/ 69875 h 2801776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550079 w 6182323"/>
              <a:gd name="connsiteY10" fmla="*/ 2330634 h 2801776"/>
              <a:gd name="connsiteX11" fmla="*/ 129310 w 6182323"/>
              <a:gd name="connsiteY11" fmla="*/ 2362446 h 2801776"/>
              <a:gd name="connsiteX12" fmla="*/ 92362 w 6182323"/>
              <a:gd name="connsiteY12" fmla="*/ 480782 h 2801776"/>
              <a:gd name="connsiteX13" fmla="*/ 0 w 6182323"/>
              <a:gd name="connsiteY13" fmla="*/ 69875 h 2801776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125209 w 6182323"/>
              <a:gd name="connsiteY10" fmla="*/ 2764747 h 2801776"/>
              <a:gd name="connsiteX11" fmla="*/ 129310 w 6182323"/>
              <a:gd name="connsiteY11" fmla="*/ 2362446 h 2801776"/>
              <a:gd name="connsiteX12" fmla="*/ 92362 w 6182323"/>
              <a:gd name="connsiteY12" fmla="*/ 480782 h 2801776"/>
              <a:gd name="connsiteX13" fmla="*/ 0 w 6182323"/>
              <a:gd name="connsiteY13" fmla="*/ 69875 h 280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2323" h="2801776">
                <a:moveTo>
                  <a:pt x="0" y="69875"/>
                </a:moveTo>
                <a:cubicBezTo>
                  <a:pt x="0" y="31332"/>
                  <a:pt x="31245" y="87"/>
                  <a:pt x="69788" y="87"/>
                </a:cubicBezTo>
                <a:cubicBezTo>
                  <a:pt x="331485" y="-3780"/>
                  <a:pt x="856758" y="122037"/>
                  <a:pt x="1607126" y="139037"/>
                </a:cubicBezTo>
                <a:cubicBezTo>
                  <a:pt x="2357494" y="156037"/>
                  <a:pt x="3814940" y="109852"/>
                  <a:pt x="4571999" y="102088"/>
                </a:cubicBezTo>
                <a:lnTo>
                  <a:pt x="6112535" y="87"/>
                </a:lnTo>
                <a:cubicBezTo>
                  <a:pt x="6151078" y="87"/>
                  <a:pt x="6182323" y="31332"/>
                  <a:pt x="6182323" y="69875"/>
                </a:cubicBezTo>
                <a:lnTo>
                  <a:pt x="6182323" y="2731897"/>
                </a:lnTo>
                <a:cubicBezTo>
                  <a:pt x="6182323" y="2770440"/>
                  <a:pt x="6151078" y="2801685"/>
                  <a:pt x="6112535" y="2801685"/>
                </a:cubicBezTo>
                <a:cubicBezTo>
                  <a:pt x="5768717" y="2805190"/>
                  <a:pt x="5015021" y="2707172"/>
                  <a:pt x="4156362" y="2688270"/>
                </a:cubicBezTo>
                <a:cubicBezTo>
                  <a:pt x="3297703" y="2669368"/>
                  <a:pt x="1635519" y="2680146"/>
                  <a:pt x="960581" y="2688273"/>
                </a:cubicBezTo>
                <a:cubicBezTo>
                  <a:pt x="688280" y="2689132"/>
                  <a:pt x="397510" y="2763888"/>
                  <a:pt x="125209" y="2764747"/>
                </a:cubicBezTo>
                <a:cubicBezTo>
                  <a:pt x="86666" y="2764747"/>
                  <a:pt x="129310" y="2400989"/>
                  <a:pt x="129310" y="2362446"/>
                </a:cubicBezTo>
                <a:cubicBezTo>
                  <a:pt x="92364" y="1713672"/>
                  <a:pt x="129308" y="1129556"/>
                  <a:pt x="92362" y="480782"/>
                </a:cubicBezTo>
                <a:lnTo>
                  <a:pt x="0" y="69875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: Shape 125"/>
          <p:cNvSpPr/>
          <p:nvPr/>
        </p:nvSpPr>
        <p:spPr>
          <a:xfrm rot="19226881">
            <a:off x="5827301" y="3109187"/>
            <a:ext cx="345196" cy="296493"/>
          </a:xfrm>
          <a:custGeom>
            <a:avLst/>
            <a:gdLst>
              <a:gd name="connsiteX0" fmla="*/ 0 w 270587"/>
              <a:gd name="connsiteY0" fmla="*/ 261258 h 261258"/>
              <a:gd name="connsiteX1" fmla="*/ 186612 w 270587"/>
              <a:gd name="connsiteY1" fmla="*/ 74645 h 261258"/>
              <a:gd name="connsiteX2" fmla="*/ 270587 w 270587"/>
              <a:gd name="connsiteY2" fmla="*/ 0 h 26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587" h="261258">
                <a:moveTo>
                  <a:pt x="0" y="261258"/>
                </a:moveTo>
                <a:cubicBezTo>
                  <a:pt x="70757" y="189723"/>
                  <a:pt x="141514" y="118188"/>
                  <a:pt x="186612" y="74645"/>
                </a:cubicBezTo>
                <a:cubicBezTo>
                  <a:pt x="231710" y="31102"/>
                  <a:pt x="251148" y="15551"/>
                  <a:pt x="270587" y="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2961" y="5816600"/>
            <a:ext cx="609600" cy="554181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7" b="100000" l="9931" r="89607">
                        <a14:foregroundMark x1="75982" y1="65268" x2="26097" y2="67366"/>
                        <a14:foregroundMark x1="35335" y1="90443" x2="17783" y2="85315"/>
                        <a14:foregroundMark x1="15704" y1="75758" x2="15704" y2="75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099004">
            <a:off x="4156055" y="907476"/>
            <a:ext cx="886691" cy="877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29904" y1="79863" x2="77170" y2="78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99719">
            <a:off x="6684133" y="2075220"/>
            <a:ext cx="637309" cy="600363"/>
          </a:xfrm>
          <a:prstGeom prst="rect">
            <a:avLst/>
          </a:prstGeom>
          <a:effectLst>
            <a:outerShdw blurRad="63500" dist="38100" dir="2700000" sx="103000" sy="103000" algn="tl" rotWithShape="0">
              <a:prstClr val="black">
                <a:alpha val="41000"/>
              </a:prstClr>
            </a:outerShdw>
          </a:effectLst>
        </p:spPr>
      </p:pic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20" b="89970" l="9913" r="100000">
                        <a14:foregroundMark x1="77551" y1="20669" x2="71137" y2="80851"/>
                        <a14:backgroundMark x1="46647" y1="59271" x2="50146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45959">
            <a:off x="6899041" y="4897360"/>
            <a:ext cx="915318" cy="879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867" l="9901" r="89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8960" y="1760340"/>
            <a:ext cx="991444" cy="1230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554" y="5994398"/>
            <a:ext cx="609600" cy="554181"/>
          </a:xfrm>
          <a:prstGeom prst="rect">
            <a:avLst/>
          </a:prstGeom>
        </p:spPr>
      </p:pic>
      <p:pic>
        <p:nvPicPr>
          <p:cNvPr id="18" name="Picture 17" descr="C:\Users\John\AppData\Local\Microsoft\Windows\INetCache\IE\TJJ57ZFU\bucket-and-spade-1933-large[1]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0837" y1="82883" x2="40969" y2="91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92632">
            <a:off x="3624520" y="3828423"/>
            <a:ext cx="695043" cy="85482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: Shape 28"/>
          <p:cNvSpPr/>
          <p:nvPr/>
        </p:nvSpPr>
        <p:spPr>
          <a:xfrm>
            <a:off x="10092680" y="1953258"/>
            <a:ext cx="875930" cy="480912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88738" y="235926"/>
            <a:ext cx="2414225" cy="6035563"/>
          </a:xfrm>
          <a:prstGeom prst="rect">
            <a:avLst/>
          </a:prstGeom>
        </p:spPr>
      </p:pic>
      <p:pic>
        <p:nvPicPr>
          <p:cNvPr id="16" name="Picture 15" descr="C:\Users\John\AppData\Local\Microsoft\Windows\INetCache\IE\TJJ57ZFU\large-bucket-and-spade-2-166.6-1934[1]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3494544" flipV="1">
            <a:off x="3542883" y="3699977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31525" y="647219"/>
            <a:ext cx="4730906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: Shape 67"/>
          <p:cNvSpPr/>
          <p:nvPr/>
        </p:nvSpPr>
        <p:spPr>
          <a:xfrm>
            <a:off x="946266" y="3643566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/>
          <p:cNvSpPr/>
          <p:nvPr/>
        </p:nvSpPr>
        <p:spPr>
          <a:xfrm>
            <a:off x="413487" y="3426625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Freeform: Shape 330"/>
          <p:cNvSpPr/>
          <p:nvPr/>
        </p:nvSpPr>
        <p:spPr>
          <a:xfrm>
            <a:off x="2423515" y="3377519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Freeform: Shape 332"/>
          <p:cNvSpPr/>
          <p:nvPr/>
        </p:nvSpPr>
        <p:spPr>
          <a:xfrm>
            <a:off x="1890736" y="3160578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Freeform: Shape 334"/>
          <p:cNvSpPr/>
          <p:nvPr/>
        </p:nvSpPr>
        <p:spPr>
          <a:xfrm>
            <a:off x="2549276" y="4419091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Freeform: Shape 336"/>
          <p:cNvSpPr/>
          <p:nvPr/>
        </p:nvSpPr>
        <p:spPr>
          <a:xfrm>
            <a:off x="2016497" y="4202150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62040"/>
            <a:ext cx="609600" cy="554181"/>
          </a:xfrm>
          <a:prstGeom prst="rect">
            <a:avLst/>
          </a:prstGeom>
        </p:spPr>
      </p:pic>
      <p:sp>
        <p:nvSpPr>
          <p:cNvPr id="338" name="Freeform: Shape 337"/>
          <p:cNvSpPr/>
          <p:nvPr/>
        </p:nvSpPr>
        <p:spPr>
          <a:xfrm>
            <a:off x="2822549" y="4337670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10203" y="4336244"/>
            <a:ext cx="598714" cy="312882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Freeform: Shape 308"/>
          <p:cNvSpPr/>
          <p:nvPr/>
        </p:nvSpPr>
        <p:spPr>
          <a:xfrm>
            <a:off x="-61480" y="2528242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Freeform: Shape 306"/>
          <p:cNvSpPr/>
          <p:nvPr/>
        </p:nvSpPr>
        <p:spPr>
          <a:xfrm>
            <a:off x="471299" y="2745183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: Shape 56"/>
          <p:cNvSpPr/>
          <p:nvPr/>
        </p:nvSpPr>
        <p:spPr>
          <a:xfrm>
            <a:off x="1142678" y="970392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Freeform: Shape 179"/>
          <p:cNvSpPr/>
          <p:nvPr/>
        </p:nvSpPr>
        <p:spPr>
          <a:xfrm>
            <a:off x="1215844" y="834122"/>
            <a:ext cx="734480" cy="480425"/>
          </a:xfrm>
          <a:custGeom>
            <a:avLst/>
            <a:gdLst>
              <a:gd name="connsiteX0" fmla="*/ 208008 w 734480"/>
              <a:gd name="connsiteY0" fmla="*/ 51606 h 384937"/>
              <a:gd name="connsiteX1" fmla="*/ 134117 w 734480"/>
              <a:gd name="connsiteY1" fmla="*/ 60842 h 384937"/>
              <a:gd name="connsiteX2" fmla="*/ 32517 w 734480"/>
              <a:gd name="connsiteY2" fmla="*/ 356406 h 384937"/>
              <a:gd name="connsiteX3" fmla="*/ 734480 w 734480"/>
              <a:gd name="connsiteY3" fmla="*/ 291752 h 384937"/>
              <a:gd name="connsiteX4" fmla="*/ 540517 w 734480"/>
              <a:gd name="connsiteY4" fmla="*/ 14661 h 384937"/>
              <a:gd name="connsiteX5" fmla="*/ 208008 w 734480"/>
              <a:gd name="connsiteY5" fmla="*/ 51606 h 38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480" h="384937">
                <a:moveTo>
                  <a:pt x="208008" y="51606"/>
                </a:moveTo>
                <a:cubicBezTo>
                  <a:pt x="140275" y="59303"/>
                  <a:pt x="146502" y="39331"/>
                  <a:pt x="134117" y="60842"/>
                </a:cubicBezTo>
                <a:cubicBezTo>
                  <a:pt x="82135" y="151126"/>
                  <a:pt x="-64719" y="319008"/>
                  <a:pt x="32517" y="356406"/>
                </a:cubicBezTo>
                <a:cubicBezTo>
                  <a:pt x="251833" y="440759"/>
                  <a:pt x="500492" y="313303"/>
                  <a:pt x="734480" y="291752"/>
                </a:cubicBezTo>
                <a:cubicBezTo>
                  <a:pt x="669826" y="199388"/>
                  <a:pt x="642777" y="62139"/>
                  <a:pt x="540517" y="14661"/>
                </a:cubicBezTo>
                <a:cubicBezTo>
                  <a:pt x="442144" y="-31012"/>
                  <a:pt x="275741" y="43909"/>
                  <a:pt x="208008" y="51606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Freeform: Shape 253"/>
          <p:cNvSpPr/>
          <p:nvPr/>
        </p:nvSpPr>
        <p:spPr>
          <a:xfrm>
            <a:off x="10069803" y="3485430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Freeform: Shape 273"/>
          <p:cNvSpPr/>
          <p:nvPr/>
        </p:nvSpPr>
        <p:spPr>
          <a:xfrm>
            <a:off x="2896500" y="539759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Freeform: Shape 271"/>
          <p:cNvSpPr/>
          <p:nvPr/>
        </p:nvSpPr>
        <p:spPr>
          <a:xfrm>
            <a:off x="3429279" y="756700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Freeform: Shape 328"/>
          <p:cNvSpPr/>
          <p:nvPr/>
        </p:nvSpPr>
        <p:spPr>
          <a:xfrm>
            <a:off x="2632514" y="1986048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" name="Freeform: Shape 326"/>
          <p:cNvSpPr/>
          <p:nvPr/>
        </p:nvSpPr>
        <p:spPr>
          <a:xfrm>
            <a:off x="3165293" y="2202989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6" name="Picture 185"/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71892" y1="69455" x2="62162" y2="7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65207">
            <a:off x="1995846" y="322695"/>
            <a:ext cx="757382" cy="563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7" name="Freeform: Shape 246"/>
          <p:cNvSpPr/>
          <p:nvPr/>
        </p:nvSpPr>
        <p:spPr>
          <a:xfrm>
            <a:off x="11265482" y="2873635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: Shape 248"/>
          <p:cNvSpPr/>
          <p:nvPr/>
        </p:nvSpPr>
        <p:spPr>
          <a:xfrm>
            <a:off x="10732703" y="2656694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: Shape 221"/>
          <p:cNvSpPr/>
          <p:nvPr/>
        </p:nvSpPr>
        <p:spPr>
          <a:xfrm>
            <a:off x="10123813" y="464238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3" name="Picture 222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10126700" y="-660502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" name="Freeform: Shape 223"/>
          <p:cNvSpPr/>
          <p:nvPr/>
        </p:nvSpPr>
        <p:spPr>
          <a:xfrm>
            <a:off x="9591034" y="247297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: Shape 224"/>
          <p:cNvSpPr/>
          <p:nvPr/>
        </p:nvSpPr>
        <p:spPr>
          <a:xfrm>
            <a:off x="10408138" y="402866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10440248" y="404868"/>
            <a:ext cx="669853" cy="374946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ectangle: Rounded Corners 132"/>
          <p:cNvSpPr/>
          <p:nvPr/>
        </p:nvSpPr>
        <p:spPr>
          <a:xfrm rot="16200000">
            <a:off x="2918184" y="1779439"/>
            <a:ext cx="6182323" cy="2801776"/>
          </a:xfrm>
          <a:custGeom>
            <a:avLst/>
            <a:gdLst>
              <a:gd name="connsiteX0" fmla="*/ 0 w 6182323"/>
              <a:gd name="connsiteY0" fmla="*/ 69788 h 2801598"/>
              <a:gd name="connsiteX1" fmla="*/ 69788 w 6182323"/>
              <a:gd name="connsiteY1" fmla="*/ 0 h 2801598"/>
              <a:gd name="connsiteX2" fmla="*/ 6112535 w 6182323"/>
              <a:gd name="connsiteY2" fmla="*/ 0 h 2801598"/>
              <a:gd name="connsiteX3" fmla="*/ 6182323 w 6182323"/>
              <a:gd name="connsiteY3" fmla="*/ 69788 h 2801598"/>
              <a:gd name="connsiteX4" fmla="*/ 6182323 w 6182323"/>
              <a:gd name="connsiteY4" fmla="*/ 2731810 h 2801598"/>
              <a:gd name="connsiteX5" fmla="*/ 6112535 w 6182323"/>
              <a:gd name="connsiteY5" fmla="*/ 2801598 h 2801598"/>
              <a:gd name="connsiteX6" fmla="*/ 69788 w 6182323"/>
              <a:gd name="connsiteY6" fmla="*/ 2801598 h 2801598"/>
              <a:gd name="connsiteX7" fmla="*/ 0 w 6182323"/>
              <a:gd name="connsiteY7" fmla="*/ 2731810 h 2801598"/>
              <a:gd name="connsiteX8" fmla="*/ 0 w 6182323"/>
              <a:gd name="connsiteY8" fmla="*/ 69788 h 2801598"/>
              <a:gd name="connsiteX0" fmla="*/ 0 w 6182323"/>
              <a:gd name="connsiteY0" fmla="*/ 69788 h 2801598"/>
              <a:gd name="connsiteX1" fmla="*/ 69788 w 6182323"/>
              <a:gd name="connsiteY1" fmla="*/ 0 h 2801598"/>
              <a:gd name="connsiteX2" fmla="*/ 6112535 w 6182323"/>
              <a:gd name="connsiteY2" fmla="*/ 0 h 2801598"/>
              <a:gd name="connsiteX3" fmla="*/ 6182323 w 6182323"/>
              <a:gd name="connsiteY3" fmla="*/ 69788 h 2801598"/>
              <a:gd name="connsiteX4" fmla="*/ 6182323 w 6182323"/>
              <a:gd name="connsiteY4" fmla="*/ 2731810 h 2801598"/>
              <a:gd name="connsiteX5" fmla="*/ 6112535 w 6182323"/>
              <a:gd name="connsiteY5" fmla="*/ 2801598 h 2801598"/>
              <a:gd name="connsiteX6" fmla="*/ 960581 w 6182323"/>
              <a:gd name="connsiteY6" fmla="*/ 2688186 h 2801598"/>
              <a:gd name="connsiteX7" fmla="*/ 69788 w 6182323"/>
              <a:gd name="connsiteY7" fmla="*/ 2801598 h 2801598"/>
              <a:gd name="connsiteX8" fmla="*/ 0 w 6182323"/>
              <a:gd name="connsiteY8" fmla="*/ 2731810 h 2801598"/>
              <a:gd name="connsiteX9" fmla="*/ 0 w 6182323"/>
              <a:gd name="connsiteY9" fmla="*/ 69788 h 2801598"/>
              <a:gd name="connsiteX0" fmla="*/ 0 w 6182323"/>
              <a:gd name="connsiteY0" fmla="*/ 69847 h 2801657"/>
              <a:gd name="connsiteX1" fmla="*/ 69788 w 6182323"/>
              <a:gd name="connsiteY1" fmla="*/ 59 h 2801657"/>
              <a:gd name="connsiteX2" fmla="*/ 4571999 w 6182323"/>
              <a:gd name="connsiteY2" fmla="*/ 102060 h 2801657"/>
              <a:gd name="connsiteX3" fmla="*/ 6112535 w 6182323"/>
              <a:gd name="connsiteY3" fmla="*/ 59 h 2801657"/>
              <a:gd name="connsiteX4" fmla="*/ 6182323 w 6182323"/>
              <a:gd name="connsiteY4" fmla="*/ 69847 h 2801657"/>
              <a:gd name="connsiteX5" fmla="*/ 6182323 w 6182323"/>
              <a:gd name="connsiteY5" fmla="*/ 2731869 h 2801657"/>
              <a:gd name="connsiteX6" fmla="*/ 6112535 w 6182323"/>
              <a:gd name="connsiteY6" fmla="*/ 2801657 h 2801657"/>
              <a:gd name="connsiteX7" fmla="*/ 960581 w 6182323"/>
              <a:gd name="connsiteY7" fmla="*/ 2688245 h 2801657"/>
              <a:gd name="connsiteX8" fmla="*/ 69788 w 6182323"/>
              <a:gd name="connsiteY8" fmla="*/ 2801657 h 2801657"/>
              <a:gd name="connsiteX9" fmla="*/ 0 w 6182323"/>
              <a:gd name="connsiteY9" fmla="*/ 2731869 h 2801657"/>
              <a:gd name="connsiteX10" fmla="*/ 0 w 6182323"/>
              <a:gd name="connsiteY10" fmla="*/ 69847 h 2801657"/>
              <a:gd name="connsiteX0" fmla="*/ 0 w 6182323"/>
              <a:gd name="connsiteY0" fmla="*/ 69836 h 2801646"/>
              <a:gd name="connsiteX1" fmla="*/ 69788 w 6182323"/>
              <a:gd name="connsiteY1" fmla="*/ 48 h 2801646"/>
              <a:gd name="connsiteX2" fmla="*/ 4571999 w 6182323"/>
              <a:gd name="connsiteY2" fmla="*/ 102049 h 2801646"/>
              <a:gd name="connsiteX3" fmla="*/ 6112535 w 6182323"/>
              <a:gd name="connsiteY3" fmla="*/ 48 h 2801646"/>
              <a:gd name="connsiteX4" fmla="*/ 6182323 w 6182323"/>
              <a:gd name="connsiteY4" fmla="*/ 69836 h 2801646"/>
              <a:gd name="connsiteX5" fmla="*/ 6182323 w 6182323"/>
              <a:gd name="connsiteY5" fmla="*/ 2731858 h 2801646"/>
              <a:gd name="connsiteX6" fmla="*/ 6112535 w 6182323"/>
              <a:gd name="connsiteY6" fmla="*/ 2801646 h 2801646"/>
              <a:gd name="connsiteX7" fmla="*/ 960581 w 6182323"/>
              <a:gd name="connsiteY7" fmla="*/ 2688234 h 2801646"/>
              <a:gd name="connsiteX8" fmla="*/ 69788 w 6182323"/>
              <a:gd name="connsiteY8" fmla="*/ 2801646 h 2801646"/>
              <a:gd name="connsiteX9" fmla="*/ 0 w 6182323"/>
              <a:gd name="connsiteY9" fmla="*/ 2731858 h 2801646"/>
              <a:gd name="connsiteX10" fmla="*/ 0 w 6182323"/>
              <a:gd name="connsiteY10" fmla="*/ 69836 h 2801646"/>
              <a:gd name="connsiteX0" fmla="*/ 0 w 6182323"/>
              <a:gd name="connsiteY0" fmla="*/ 69875 h 2801685"/>
              <a:gd name="connsiteX1" fmla="*/ 69788 w 6182323"/>
              <a:gd name="connsiteY1" fmla="*/ 87 h 2801685"/>
              <a:gd name="connsiteX2" fmla="*/ 1607126 w 6182323"/>
              <a:gd name="connsiteY2" fmla="*/ 139037 h 2801685"/>
              <a:gd name="connsiteX3" fmla="*/ 4571999 w 6182323"/>
              <a:gd name="connsiteY3" fmla="*/ 102088 h 2801685"/>
              <a:gd name="connsiteX4" fmla="*/ 6112535 w 6182323"/>
              <a:gd name="connsiteY4" fmla="*/ 87 h 2801685"/>
              <a:gd name="connsiteX5" fmla="*/ 6182323 w 6182323"/>
              <a:gd name="connsiteY5" fmla="*/ 69875 h 2801685"/>
              <a:gd name="connsiteX6" fmla="*/ 6182323 w 6182323"/>
              <a:gd name="connsiteY6" fmla="*/ 2731897 h 2801685"/>
              <a:gd name="connsiteX7" fmla="*/ 6112535 w 6182323"/>
              <a:gd name="connsiteY7" fmla="*/ 2801685 h 2801685"/>
              <a:gd name="connsiteX8" fmla="*/ 960581 w 6182323"/>
              <a:gd name="connsiteY8" fmla="*/ 2688273 h 2801685"/>
              <a:gd name="connsiteX9" fmla="*/ 69788 w 6182323"/>
              <a:gd name="connsiteY9" fmla="*/ 2801685 h 2801685"/>
              <a:gd name="connsiteX10" fmla="*/ 0 w 6182323"/>
              <a:gd name="connsiteY10" fmla="*/ 2731897 h 2801685"/>
              <a:gd name="connsiteX11" fmla="*/ 0 w 6182323"/>
              <a:gd name="connsiteY11" fmla="*/ 69875 h 2801685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69788 w 6182323"/>
              <a:gd name="connsiteY10" fmla="*/ 2801685 h 2801776"/>
              <a:gd name="connsiteX11" fmla="*/ 0 w 6182323"/>
              <a:gd name="connsiteY11" fmla="*/ 2731897 h 2801776"/>
              <a:gd name="connsiteX12" fmla="*/ 0 w 6182323"/>
              <a:gd name="connsiteY12" fmla="*/ 69875 h 2801776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69788 w 6182323"/>
              <a:gd name="connsiteY10" fmla="*/ 2801685 h 2801776"/>
              <a:gd name="connsiteX11" fmla="*/ 129310 w 6182323"/>
              <a:gd name="connsiteY11" fmla="*/ 2362446 h 2801776"/>
              <a:gd name="connsiteX12" fmla="*/ 0 w 6182323"/>
              <a:gd name="connsiteY12" fmla="*/ 69875 h 2801776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69788 w 6182323"/>
              <a:gd name="connsiteY10" fmla="*/ 2801685 h 2801776"/>
              <a:gd name="connsiteX11" fmla="*/ 129310 w 6182323"/>
              <a:gd name="connsiteY11" fmla="*/ 2362446 h 2801776"/>
              <a:gd name="connsiteX12" fmla="*/ 92362 w 6182323"/>
              <a:gd name="connsiteY12" fmla="*/ 480782 h 2801776"/>
              <a:gd name="connsiteX13" fmla="*/ 0 w 6182323"/>
              <a:gd name="connsiteY13" fmla="*/ 69875 h 2801776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550079 w 6182323"/>
              <a:gd name="connsiteY10" fmla="*/ 2330634 h 2801776"/>
              <a:gd name="connsiteX11" fmla="*/ 129310 w 6182323"/>
              <a:gd name="connsiteY11" fmla="*/ 2362446 h 2801776"/>
              <a:gd name="connsiteX12" fmla="*/ 92362 w 6182323"/>
              <a:gd name="connsiteY12" fmla="*/ 480782 h 2801776"/>
              <a:gd name="connsiteX13" fmla="*/ 0 w 6182323"/>
              <a:gd name="connsiteY13" fmla="*/ 69875 h 2801776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125209 w 6182323"/>
              <a:gd name="connsiteY10" fmla="*/ 2764747 h 2801776"/>
              <a:gd name="connsiteX11" fmla="*/ 129310 w 6182323"/>
              <a:gd name="connsiteY11" fmla="*/ 2362446 h 2801776"/>
              <a:gd name="connsiteX12" fmla="*/ 92362 w 6182323"/>
              <a:gd name="connsiteY12" fmla="*/ 480782 h 2801776"/>
              <a:gd name="connsiteX13" fmla="*/ 0 w 6182323"/>
              <a:gd name="connsiteY13" fmla="*/ 69875 h 280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2323" h="2801776">
                <a:moveTo>
                  <a:pt x="0" y="69875"/>
                </a:moveTo>
                <a:cubicBezTo>
                  <a:pt x="0" y="31332"/>
                  <a:pt x="31245" y="87"/>
                  <a:pt x="69788" y="87"/>
                </a:cubicBezTo>
                <a:cubicBezTo>
                  <a:pt x="331485" y="-3780"/>
                  <a:pt x="856758" y="122037"/>
                  <a:pt x="1607126" y="139037"/>
                </a:cubicBezTo>
                <a:cubicBezTo>
                  <a:pt x="2357494" y="156037"/>
                  <a:pt x="3814940" y="109852"/>
                  <a:pt x="4571999" y="102088"/>
                </a:cubicBezTo>
                <a:lnTo>
                  <a:pt x="6112535" y="87"/>
                </a:lnTo>
                <a:cubicBezTo>
                  <a:pt x="6151078" y="87"/>
                  <a:pt x="6182323" y="31332"/>
                  <a:pt x="6182323" y="69875"/>
                </a:cubicBezTo>
                <a:lnTo>
                  <a:pt x="6182323" y="2731897"/>
                </a:lnTo>
                <a:cubicBezTo>
                  <a:pt x="6182323" y="2770440"/>
                  <a:pt x="6151078" y="2801685"/>
                  <a:pt x="6112535" y="2801685"/>
                </a:cubicBezTo>
                <a:cubicBezTo>
                  <a:pt x="5768717" y="2805190"/>
                  <a:pt x="5015021" y="2707172"/>
                  <a:pt x="4156362" y="2688270"/>
                </a:cubicBezTo>
                <a:cubicBezTo>
                  <a:pt x="3297703" y="2669368"/>
                  <a:pt x="1635519" y="2680146"/>
                  <a:pt x="960581" y="2688273"/>
                </a:cubicBezTo>
                <a:cubicBezTo>
                  <a:pt x="688280" y="2689132"/>
                  <a:pt x="397510" y="2763888"/>
                  <a:pt x="125209" y="2764747"/>
                </a:cubicBezTo>
                <a:cubicBezTo>
                  <a:pt x="86666" y="2764747"/>
                  <a:pt x="129310" y="2400989"/>
                  <a:pt x="129310" y="2362446"/>
                </a:cubicBezTo>
                <a:cubicBezTo>
                  <a:pt x="92364" y="1713672"/>
                  <a:pt x="129308" y="1129556"/>
                  <a:pt x="92362" y="480782"/>
                </a:cubicBezTo>
                <a:lnTo>
                  <a:pt x="0" y="69875"/>
                </a:lnTo>
                <a:close/>
              </a:path>
            </a:pathLst>
          </a:custGeom>
          <a:blipFill dpi="0" rotWithShape="1"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Freeform: Shape 125"/>
          <p:cNvSpPr/>
          <p:nvPr/>
        </p:nvSpPr>
        <p:spPr>
          <a:xfrm rot="19226881">
            <a:off x="5827301" y="3109187"/>
            <a:ext cx="345196" cy="296493"/>
          </a:xfrm>
          <a:custGeom>
            <a:avLst/>
            <a:gdLst>
              <a:gd name="connsiteX0" fmla="*/ 0 w 270587"/>
              <a:gd name="connsiteY0" fmla="*/ 261258 h 261258"/>
              <a:gd name="connsiteX1" fmla="*/ 186612 w 270587"/>
              <a:gd name="connsiteY1" fmla="*/ 74645 h 261258"/>
              <a:gd name="connsiteX2" fmla="*/ 270587 w 270587"/>
              <a:gd name="connsiteY2" fmla="*/ 0 h 26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587" h="261258">
                <a:moveTo>
                  <a:pt x="0" y="261258"/>
                </a:moveTo>
                <a:cubicBezTo>
                  <a:pt x="70757" y="189723"/>
                  <a:pt x="141514" y="118188"/>
                  <a:pt x="186612" y="74645"/>
                </a:cubicBezTo>
                <a:cubicBezTo>
                  <a:pt x="231710" y="31102"/>
                  <a:pt x="251148" y="15551"/>
                  <a:pt x="270587" y="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96094" l="10000" r="93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83326">
            <a:off x="7508329" y="547111"/>
            <a:ext cx="1232351" cy="1277436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29904" y1="79863" x2="77170" y2="78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99719">
            <a:off x="6684133" y="2075220"/>
            <a:ext cx="637309" cy="600363"/>
          </a:xfrm>
          <a:prstGeom prst="rect">
            <a:avLst/>
          </a:prstGeom>
          <a:effectLst>
            <a:outerShdw blurRad="63500" dist="38100" dir="2700000" sx="103000" sy="103000" algn="tl" rotWithShape="0">
              <a:prstClr val="black">
                <a:alpha val="41000"/>
              </a:prstClr>
            </a:outerShdw>
          </a:effectLst>
        </p:spPr>
      </p:pic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71892" y1="69455" x2="62162" y2="7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71896">
            <a:off x="9489705" y="3944257"/>
            <a:ext cx="757382" cy="563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867" l="9901" r="89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8960" y="1760340"/>
            <a:ext cx="991444" cy="1230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C:\Users\John\AppData\Local\Microsoft\Windows\INetCache\IE\TJJ57ZFU\bucket-and-spade-1933-large[1]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0837" y1="82883" x2="40969" y2="91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92632">
            <a:off x="3515660" y="3893739"/>
            <a:ext cx="695043" cy="85482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: Shape 25"/>
          <p:cNvSpPr/>
          <p:nvPr/>
        </p:nvSpPr>
        <p:spPr>
          <a:xfrm>
            <a:off x="10244253" y="1441648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105456" flipH="1" flipV="1">
            <a:off x="10247004" y="387685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/>
          <p:cNvSpPr/>
          <p:nvPr/>
        </p:nvSpPr>
        <p:spPr>
          <a:xfrm>
            <a:off x="9711474" y="1224707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C:\Users\John\AppData\Local\Microsoft\Windows\INetCache\IE\SX7R6PEJ\Soda-Can-5144-large[1]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56876">
            <a:off x="10620711" y="1536275"/>
            <a:ext cx="206755" cy="3597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reeform: Shape 30"/>
          <p:cNvSpPr/>
          <p:nvPr/>
        </p:nvSpPr>
        <p:spPr>
          <a:xfrm>
            <a:off x="10318170" y="1607680"/>
            <a:ext cx="812929" cy="459067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88738" y="235926"/>
            <a:ext cx="2414225" cy="60355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91785" y="250568"/>
            <a:ext cx="2408129" cy="6029467"/>
          </a:xfrm>
          <a:prstGeom prst="rect">
            <a:avLst/>
          </a:prstGeom>
        </p:spPr>
      </p:pic>
      <p:sp>
        <p:nvSpPr>
          <p:cNvPr id="59" name="Freeform: Shape 58"/>
          <p:cNvSpPr/>
          <p:nvPr/>
        </p:nvSpPr>
        <p:spPr>
          <a:xfrm>
            <a:off x="609899" y="753451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2" name="Picture 7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04678">
            <a:off x="1048661" y="3715368"/>
            <a:ext cx="606190" cy="668591"/>
          </a:xfrm>
          <a:prstGeom prst="rect">
            <a:avLst/>
          </a:prstGeom>
          <a:noFill/>
          <a:ln>
            <a:noFill/>
          </a:ln>
          <a:effectLst>
            <a:outerShdw blurRad="50800" dist="35921" dir="2700000" algn="ctr" rotWithShape="0">
              <a:schemeClr val="tx1">
                <a:alpha val="3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Freeform: Shape 72"/>
          <p:cNvSpPr/>
          <p:nvPr/>
        </p:nvSpPr>
        <p:spPr>
          <a:xfrm rot="3459768">
            <a:off x="872845" y="3931918"/>
            <a:ext cx="969054" cy="729784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  <a:gd name="connsiteX0" fmla="*/ 3958 w 604322"/>
              <a:gd name="connsiteY0" fmla="*/ 139476 h 231839"/>
              <a:gd name="connsiteX1" fmla="*/ 22431 w 604322"/>
              <a:gd name="connsiteY1" fmla="*/ 93294 h 231839"/>
              <a:gd name="connsiteX2" fmla="*/ 31667 w 604322"/>
              <a:gd name="connsiteY2" fmla="*/ 65585 h 231839"/>
              <a:gd name="connsiteX3" fmla="*/ 96322 w 604322"/>
              <a:gd name="connsiteY3" fmla="*/ 28639 h 231839"/>
              <a:gd name="connsiteX4" fmla="*/ 133267 w 604322"/>
              <a:gd name="connsiteY4" fmla="*/ 19403 h 231839"/>
              <a:gd name="connsiteX5" fmla="*/ 244104 w 604322"/>
              <a:gd name="connsiteY5" fmla="*/ 930 h 231839"/>
              <a:gd name="connsiteX6" fmla="*/ 312274 w 604322"/>
              <a:gd name="connsiteY6" fmla="*/ 35980 h 231839"/>
              <a:gd name="connsiteX7" fmla="*/ 373413 w 604322"/>
              <a:gd name="connsiteY7" fmla="*/ 930 h 231839"/>
              <a:gd name="connsiteX8" fmla="*/ 401122 w 604322"/>
              <a:gd name="connsiteY8" fmla="*/ 10167 h 231839"/>
              <a:gd name="connsiteX9" fmla="*/ 484249 w 604322"/>
              <a:gd name="connsiteY9" fmla="*/ 19403 h 231839"/>
              <a:gd name="connsiteX10" fmla="*/ 530431 w 604322"/>
              <a:gd name="connsiteY10" fmla="*/ 65585 h 231839"/>
              <a:gd name="connsiteX11" fmla="*/ 558140 w 604322"/>
              <a:gd name="connsiteY11" fmla="*/ 84057 h 231839"/>
              <a:gd name="connsiteX12" fmla="*/ 585849 w 604322"/>
              <a:gd name="connsiteY12" fmla="*/ 139476 h 231839"/>
              <a:gd name="connsiteX13" fmla="*/ 604322 w 604322"/>
              <a:gd name="connsiteY13" fmla="*/ 167185 h 231839"/>
              <a:gd name="connsiteX14" fmla="*/ 595086 w 604322"/>
              <a:gd name="connsiteY14" fmla="*/ 194894 h 231839"/>
              <a:gd name="connsiteX15" fmla="*/ 539667 w 604322"/>
              <a:gd name="connsiteY15" fmla="*/ 213367 h 231839"/>
              <a:gd name="connsiteX16" fmla="*/ 373413 w 604322"/>
              <a:gd name="connsiteY16" fmla="*/ 231839 h 231839"/>
              <a:gd name="connsiteX17" fmla="*/ 317995 w 604322"/>
              <a:gd name="connsiteY17" fmla="*/ 222603 h 231839"/>
              <a:gd name="connsiteX18" fmla="*/ 262576 w 604322"/>
              <a:gd name="connsiteY18" fmla="*/ 204130 h 231839"/>
              <a:gd name="connsiteX19" fmla="*/ 234867 w 604322"/>
              <a:gd name="connsiteY19" fmla="*/ 194894 h 231839"/>
              <a:gd name="connsiteX20" fmla="*/ 179449 w 604322"/>
              <a:gd name="connsiteY20" fmla="*/ 176421 h 231839"/>
              <a:gd name="connsiteX21" fmla="*/ 105558 w 604322"/>
              <a:gd name="connsiteY21" fmla="*/ 167185 h 231839"/>
              <a:gd name="connsiteX22" fmla="*/ 3958 w 604322"/>
              <a:gd name="connsiteY22" fmla="*/ 139476 h 231839"/>
              <a:gd name="connsiteX0" fmla="*/ 3958 w 604322"/>
              <a:gd name="connsiteY0" fmla="*/ 138711 h 231074"/>
              <a:gd name="connsiteX1" fmla="*/ 22431 w 604322"/>
              <a:gd name="connsiteY1" fmla="*/ 92529 h 231074"/>
              <a:gd name="connsiteX2" fmla="*/ 31667 w 604322"/>
              <a:gd name="connsiteY2" fmla="*/ 64820 h 231074"/>
              <a:gd name="connsiteX3" fmla="*/ 96322 w 604322"/>
              <a:gd name="connsiteY3" fmla="*/ 27874 h 231074"/>
              <a:gd name="connsiteX4" fmla="*/ 133267 w 604322"/>
              <a:gd name="connsiteY4" fmla="*/ 18638 h 231074"/>
              <a:gd name="connsiteX5" fmla="*/ 244104 w 604322"/>
              <a:gd name="connsiteY5" fmla="*/ 165 h 231074"/>
              <a:gd name="connsiteX6" fmla="*/ 312274 w 604322"/>
              <a:gd name="connsiteY6" fmla="*/ 35215 h 231074"/>
              <a:gd name="connsiteX7" fmla="*/ 381505 w 604322"/>
              <a:gd name="connsiteY7" fmla="*/ 26736 h 231074"/>
              <a:gd name="connsiteX8" fmla="*/ 401122 w 604322"/>
              <a:gd name="connsiteY8" fmla="*/ 9402 h 231074"/>
              <a:gd name="connsiteX9" fmla="*/ 484249 w 604322"/>
              <a:gd name="connsiteY9" fmla="*/ 18638 h 231074"/>
              <a:gd name="connsiteX10" fmla="*/ 530431 w 604322"/>
              <a:gd name="connsiteY10" fmla="*/ 64820 h 231074"/>
              <a:gd name="connsiteX11" fmla="*/ 558140 w 604322"/>
              <a:gd name="connsiteY11" fmla="*/ 83292 h 231074"/>
              <a:gd name="connsiteX12" fmla="*/ 585849 w 604322"/>
              <a:gd name="connsiteY12" fmla="*/ 138711 h 231074"/>
              <a:gd name="connsiteX13" fmla="*/ 604322 w 604322"/>
              <a:gd name="connsiteY13" fmla="*/ 166420 h 231074"/>
              <a:gd name="connsiteX14" fmla="*/ 595086 w 604322"/>
              <a:gd name="connsiteY14" fmla="*/ 194129 h 231074"/>
              <a:gd name="connsiteX15" fmla="*/ 539667 w 604322"/>
              <a:gd name="connsiteY15" fmla="*/ 212602 h 231074"/>
              <a:gd name="connsiteX16" fmla="*/ 373413 w 604322"/>
              <a:gd name="connsiteY16" fmla="*/ 231074 h 231074"/>
              <a:gd name="connsiteX17" fmla="*/ 317995 w 604322"/>
              <a:gd name="connsiteY17" fmla="*/ 221838 h 231074"/>
              <a:gd name="connsiteX18" fmla="*/ 262576 w 604322"/>
              <a:gd name="connsiteY18" fmla="*/ 203365 h 231074"/>
              <a:gd name="connsiteX19" fmla="*/ 234867 w 604322"/>
              <a:gd name="connsiteY19" fmla="*/ 194129 h 231074"/>
              <a:gd name="connsiteX20" fmla="*/ 179449 w 604322"/>
              <a:gd name="connsiteY20" fmla="*/ 175656 h 231074"/>
              <a:gd name="connsiteX21" fmla="*/ 105558 w 604322"/>
              <a:gd name="connsiteY21" fmla="*/ 166420 h 231074"/>
              <a:gd name="connsiteX22" fmla="*/ 3958 w 604322"/>
              <a:gd name="connsiteY22" fmla="*/ 138711 h 231074"/>
              <a:gd name="connsiteX0" fmla="*/ 3958 w 604322"/>
              <a:gd name="connsiteY0" fmla="*/ 138711 h 231074"/>
              <a:gd name="connsiteX1" fmla="*/ 22431 w 604322"/>
              <a:gd name="connsiteY1" fmla="*/ 92529 h 231074"/>
              <a:gd name="connsiteX2" fmla="*/ 31667 w 604322"/>
              <a:gd name="connsiteY2" fmla="*/ 64820 h 231074"/>
              <a:gd name="connsiteX3" fmla="*/ 96322 w 604322"/>
              <a:gd name="connsiteY3" fmla="*/ 27874 h 231074"/>
              <a:gd name="connsiteX4" fmla="*/ 133267 w 604322"/>
              <a:gd name="connsiteY4" fmla="*/ 18638 h 231074"/>
              <a:gd name="connsiteX5" fmla="*/ 244104 w 604322"/>
              <a:gd name="connsiteY5" fmla="*/ 165 h 231074"/>
              <a:gd name="connsiteX6" fmla="*/ 312274 w 604322"/>
              <a:gd name="connsiteY6" fmla="*/ 35215 h 231074"/>
              <a:gd name="connsiteX7" fmla="*/ 381505 w 604322"/>
              <a:gd name="connsiteY7" fmla="*/ 26736 h 231074"/>
              <a:gd name="connsiteX8" fmla="*/ 401122 w 604322"/>
              <a:gd name="connsiteY8" fmla="*/ 9402 h 231074"/>
              <a:gd name="connsiteX9" fmla="*/ 468064 w 604322"/>
              <a:gd name="connsiteY9" fmla="*/ 62924 h 231074"/>
              <a:gd name="connsiteX10" fmla="*/ 530431 w 604322"/>
              <a:gd name="connsiteY10" fmla="*/ 64820 h 231074"/>
              <a:gd name="connsiteX11" fmla="*/ 558140 w 604322"/>
              <a:gd name="connsiteY11" fmla="*/ 83292 h 231074"/>
              <a:gd name="connsiteX12" fmla="*/ 585849 w 604322"/>
              <a:gd name="connsiteY12" fmla="*/ 138711 h 231074"/>
              <a:gd name="connsiteX13" fmla="*/ 604322 w 604322"/>
              <a:gd name="connsiteY13" fmla="*/ 166420 h 231074"/>
              <a:gd name="connsiteX14" fmla="*/ 595086 w 604322"/>
              <a:gd name="connsiteY14" fmla="*/ 194129 h 231074"/>
              <a:gd name="connsiteX15" fmla="*/ 539667 w 604322"/>
              <a:gd name="connsiteY15" fmla="*/ 212602 h 231074"/>
              <a:gd name="connsiteX16" fmla="*/ 373413 w 604322"/>
              <a:gd name="connsiteY16" fmla="*/ 231074 h 231074"/>
              <a:gd name="connsiteX17" fmla="*/ 317995 w 604322"/>
              <a:gd name="connsiteY17" fmla="*/ 221838 h 231074"/>
              <a:gd name="connsiteX18" fmla="*/ 262576 w 604322"/>
              <a:gd name="connsiteY18" fmla="*/ 203365 h 231074"/>
              <a:gd name="connsiteX19" fmla="*/ 234867 w 604322"/>
              <a:gd name="connsiteY19" fmla="*/ 194129 h 231074"/>
              <a:gd name="connsiteX20" fmla="*/ 179449 w 604322"/>
              <a:gd name="connsiteY20" fmla="*/ 175656 h 231074"/>
              <a:gd name="connsiteX21" fmla="*/ 105558 w 604322"/>
              <a:gd name="connsiteY21" fmla="*/ 166420 h 231074"/>
              <a:gd name="connsiteX22" fmla="*/ 3958 w 604322"/>
              <a:gd name="connsiteY22" fmla="*/ 138711 h 23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31074">
                <a:moveTo>
                  <a:pt x="3958" y="138711"/>
                </a:moveTo>
                <a:cubicBezTo>
                  <a:pt x="-9897" y="126396"/>
                  <a:pt x="16609" y="108053"/>
                  <a:pt x="22431" y="92529"/>
                </a:cubicBezTo>
                <a:cubicBezTo>
                  <a:pt x="25849" y="83413"/>
                  <a:pt x="25585" y="72423"/>
                  <a:pt x="31667" y="64820"/>
                </a:cubicBezTo>
                <a:cubicBezTo>
                  <a:pt x="39324" y="55249"/>
                  <a:pt x="88529" y="30796"/>
                  <a:pt x="96322" y="27874"/>
                </a:cubicBezTo>
                <a:cubicBezTo>
                  <a:pt x="108208" y="23417"/>
                  <a:pt x="120790" y="20977"/>
                  <a:pt x="133267" y="18638"/>
                </a:cubicBezTo>
                <a:cubicBezTo>
                  <a:pt x="170081" y="11735"/>
                  <a:pt x="208571" y="12009"/>
                  <a:pt x="244104" y="165"/>
                </a:cubicBezTo>
                <a:cubicBezTo>
                  <a:pt x="253340" y="-2914"/>
                  <a:pt x="303038" y="38294"/>
                  <a:pt x="312274" y="35215"/>
                </a:cubicBezTo>
                <a:cubicBezTo>
                  <a:pt x="346141" y="38294"/>
                  <a:pt x="366697" y="31038"/>
                  <a:pt x="381505" y="26736"/>
                </a:cubicBezTo>
                <a:cubicBezTo>
                  <a:pt x="396313" y="22434"/>
                  <a:pt x="386695" y="3371"/>
                  <a:pt x="401122" y="9402"/>
                </a:cubicBezTo>
                <a:cubicBezTo>
                  <a:pt x="415549" y="15433"/>
                  <a:pt x="440355" y="59845"/>
                  <a:pt x="468064" y="62924"/>
                </a:cubicBezTo>
                <a:cubicBezTo>
                  <a:pt x="541959" y="112188"/>
                  <a:pt x="515418" y="61425"/>
                  <a:pt x="530431" y="64820"/>
                </a:cubicBezTo>
                <a:cubicBezTo>
                  <a:pt x="545444" y="68215"/>
                  <a:pt x="548904" y="77135"/>
                  <a:pt x="558140" y="83292"/>
                </a:cubicBezTo>
                <a:cubicBezTo>
                  <a:pt x="611085" y="162711"/>
                  <a:pt x="547606" y="62225"/>
                  <a:pt x="585849" y="138711"/>
                </a:cubicBezTo>
                <a:cubicBezTo>
                  <a:pt x="590813" y="148640"/>
                  <a:pt x="598164" y="157184"/>
                  <a:pt x="604322" y="166420"/>
                </a:cubicBezTo>
                <a:cubicBezTo>
                  <a:pt x="601243" y="175656"/>
                  <a:pt x="603008" y="188470"/>
                  <a:pt x="595086" y="194129"/>
                </a:cubicBezTo>
                <a:cubicBezTo>
                  <a:pt x="579241" y="205447"/>
                  <a:pt x="558989" y="210187"/>
                  <a:pt x="539667" y="212602"/>
                </a:cubicBezTo>
                <a:cubicBezTo>
                  <a:pt x="435074" y="225676"/>
                  <a:pt x="490475" y="219368"/>
                  <a:pt x="373413" y="231074"/>
                </a:cubicBezTo>
                <a:cubicBezTo>
                  <a:pt x="354940" y="227995"/>
                  <a:pt x="336163" y="226380"/>
                  <a:pt x="317995" y="221838"/>
                </a:cubicBezTo>
                <a:cubicBezTo>
                  <a:pt x="299104" y="217115"/>
                  <a:pt x="281049" y="209523"/>
                  <a:pt x="262576" y="203365"/>
                </a:cubicBezTo>
                <a:lnTo>
                  <a:pt x="234867" y="194129"/>
                </a:lnTo>
                <a:lnTo>
                  <a:pt x="179449" y="175656"/>
                </a:lnTo>
                <a:lnTo>
                  <a:pt x="105558" y="166420"/>
                </a:lnTo>
                <a:cubicBezTo>
                  <a:pt x="63245" y="152315"/>
                  <a:pt x="17813" y="151026"/>
                  <a:pt x="3958" y="138711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/>
          <p:cNvSpPr/>
          <p:nvPr/>
        </p:nvSpPr>
        <p:spPr>
          <a:xfrm>
            <a:off x="838938" y="5313045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96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716741" flipH="1" flipV="1">
            <a:off x="841689" y="4259082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Freeform: Shape 97"/>
          <p:cNvSpPr/>
          <p:nvPr/>
        </p:nvSpPr>
        <p:spPr>
          <a:xfrm>
            <a:off x="306159" y="5096104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: Shape 100"/>
          <p:cNvSpPr/>
          <p:nvPr/>
        </p:nvSpPr>
        <p:spPr>
          <a:xfrm rot="5175368">
            <a:off x="597220" y="5245086"/>
            <a:ext cx="812929" cy="1393762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  <a:gd name="connsiteX0" fmla="*/ 3958 w 604322"/>
              <a:gd name="connsiteY0" fmla="*/ 139476 h 231839"/>
              <a:gd name="connsiteX1" fmla="*/ 22431 w 604322"/>
              <a:gd name="connsiteY1" fmla="*/ 93294 h 231839"/>
              <a:gd name="connsiteX2" fmla="*/ 31667 w 604322"/>
              <a:gd name="connsiteY2" fmla="*/ 65585 h 231839"/>
              <a:gd name="connsiteX3" fmla="*/ 96322 w 604322"/>
              <a:gd name="connsiteY3" fmla="*/ 28639 h 231839"/>
              <a:gd name="connsiteX4" fmla="*/ 133267 w 604322"/>
              <a:gd name="connsiteY4" fmla="*/ 19403 h 231839"/>
              <a:gd name="connsiteX5" fmla="*/ 244104 w 604322"/>
              <a:gd name="connsiteY5" fmla="*/ 930 h 231839"/>
              <a:gd name="connsiteX6" fmla="*/ 312274 w 604322"/>
              <a:gd name="connsiteY6" fmla="*/ 35980 h 231839"/>
              <a:gd name="connsiteX7" fmla="*/ 373413 w 604322"/>
              <a:gd name="connsiteY7" fmla="*/ 930 h 231839"/>
              <a:gd name="connsiteX8" fmla="*/ 401122 w 604322"/>
              <a:gd name="connsiteY8" fmla="*/ 10167 h 231839"/>
              <a:gd name="connsiteX9" fmla="*/ 484249 w 604322"/>
              <a:gd name="connsiteY9" fmla="*/ 19403 h 231839"/>
              <a:gd name="connsiteX10" fmla="*/ 530431 w 604322"/>
              <a:gd name="connsiteY10" fmla="*/ 65585 h 231839"/>
              <a:gd name="connsiteX11" fmla="*/ 558140 w 604322"/>
              <a:gd name="connsiteY11" fmla="*/ 84057 h 231839"/>
              <a:gd name="connsiteX12" fmla="*/ 585849 w 604322"/>
              <a:gd name="connsiteY12" fmla="*/ 139476 h 231839"/>
              <a:gd name="connsiteX13" fmla="*/ 604322 w 604322"/>
              <a:gd name="connsiteY13" fmla="*/ 167185 h 231839"/>
              <a:gd name="connsiteX14" fmla="*/ 595086 w 604322"/>
              <a:gd name="connsiteY14" fmla="*/ 194894 h 231839"/>
              <a:gd name="connsiteX15" fmla="*/ 539667 w 604322"/>
              <a:gd name="connsiteY15" fmla="*/ 213367 h 231839"/>
              <a:gd name="connsiteX16" fmla="*/ 373413 w 604322"/>
              <a:gd name="connsiteY16" fmla="*/ 231839 h 231839"/>
              <a:gd name="connsiteX17" fmla="*/ 317995 w 604322"/>
              <a:gd name="connsiteY17" fmla="*/ 222603 h 231839"/>
              <a:gd name="connsiteX18" fmla="*/ 262576 w 604322"/>
              <a:gd name="connsiteY18" fmla="*/ 204130 h 231839"/>
              <a:gd name="connsiteX19" fmla="*/ 234867 w 604322"/>
              <a:gd name="connsiteY19" fmla="*/ 194894 h 231839"/>
              <a:gd name="connsiteX20" fmla="*/ 179449 w 604322"/>
              <a:gd name="connsiteY20" fmla="*/ 176421 h 231839"/>
              <a:gd name="connsiteX21" fmla="*/ 105558 w 604322"/>
              <a:gd name="connsiteY21" fmla="*/ 167185 h 231839"/>
              <a:gd name="connsiteX22" fmla="*/ 3958 w 604322"/>
              <a:gd name="connsiteY22" fmla="*/ 139476 h 231839"/>
              <a:gd name="connsiteX0" fmla="*/ 3958 w 604322"/>
              <a:gd name="connsiteY0" fmla="*/ 138711 h 231074"/>
              <a:gd name="connsiteX1" fmla="*/ 22431 w 604322"/>
              <a:gd name="connsiteY1" fmla="*/ 92529 h 231074"/>
              <a:gd name="connsiteX2" fmla="*/ 31667 w 604322"/>
              <a:gd name="connsiteY2" fmla="*/ 64820 h 231074"/>
              <a:gd name="connsiteX3" fmla="*/ 96322 w 604322"/>
              <a:gd name="connsiteY3" fmla="*/ 27874 h 231074"/>
              <a:gd name="connsiteX4" fmla="*/ 133267 w 604322"/>
              <a:gd name="connsiteY4" fmla="*/ 18638 h 231074"/>
              <a:gd name="connsiteX5" fmla="*/ 244104 w 604322"/>
              <a:gd name="connsiteY5" fmla="*/ 165 h 231074"/>
              <a:gd name="connsiteX6" fmla="*/ 312274 w 604322"/>
              <a:gd name="connsiteY6" fmla="*/ 35215 h 231074"/>
              <a:gd name="connsiteX7" fmla="*/ 381505 w 604322"/>
              <a:gd name="connsiteY7" fmla="*/ 26736 h 231074"/>
              <a:gd name="connsiteX8" fmla="*/ 401122 w 604322"/>
              <a:gd name="connsiteY8" fmla="*/ 9402 h 231074"/>
              <a:gd name="connsiteX9" fmla="*/ 484249 w 604322"/>
              <a:gd name="connsiteY9" fmla="*/ 18638 h 231074"/>
              <a:gd name="connsiteX10" fmla="*/ 530431 w 604322"/>
              <a:gd name="connsiteY10" fmla="*/ 64820 h 231074"/>
              <a:gd name="connsiteX11" fmla="*/ 558140 w 604322"/>
              <a:gd name="connsiteY11" fmla="*/ 83292 h 231074"/>
              <a:gd name="connsiteX12" fmla="*/ 585849 w 604322"/>
              <a:gd name="connsiteY12" fmla="*/ 138711 h 231074"/>
              <a:gd name="connsiteX13" fmla="*/ 604322 w 604322"/>
              <a:gd name="connsiteY13" fmla="*/ 166420 h 231074"/>
              <a:gd name="connsiteX14" fmla="*/ 595086 w 604322"/>
              <a:gd name="connsiteY14" fmla="*/ 194129 h 231074"/>
              <a:gd name="connsiteX15" fmla="*/ 539667 w 604322"/>
              <a:gd name="connsiteY15" fmla="*/ 212602 h 231074"/>
              <a:gd name="connsiteX16" fmla="*/ 373413 w 604322"/>
              <a:gd name="connsiteY16" fmla="*/ 231074 h 231074"/>
              <a:gd name="connsiteX17" fmla="*/ 317995 w 604322"/>
              <a:gd name="connsiteY17" fmla="*/ 221838 h 231074"/>
              <a:gd name="connsiteX18" fmla="*/ 262576 w 604322"/>
              <a:gd name="connsiteY18" fmla="*/ 203365 h 231074"/>
              <a:gd name="connsiteX19" fmla="*/ 234867 w 604322"/>
              <a:gd name="connsiteY19" fmla="*/ 194129 h 231074"/>
              <a:gd name="connsiteX20" fmla="*/ 179449 w 604322"/>
              <a:gd name="connsiteY20" fmla="*/ 175656 h 231074"/>
              <a:gd name="connsiteX21" fmla="*/ 105558 w 604322"/>
              <a:gd name="connsiteY21" fmla="*/ 166420 h 231074"/>
              <a:gd name="connsiteX22" fmla="*/ 3958 w 604322"/>
              <a:gd name="connsiteY22" fmla="*/ 138711 h 231074"/>
              <a:gd name="connsiteX0" fmla="*/ 3958 w 604322"/>
              <a:gd name="connsiteY0" fmla="*/ 138711 h 231074"/>
              <a:gd name="connsiteX1" fmla="*/ 22431 w 604322"/>
              <a:gd name="connsiteY1" fmla="*/ 92529 h 231074"/>
              <a:gd name="connsiteX2" fmla="*/ 31667 w 604322"/>
              <a:gd name="connsiteY2" fmla="*/ 64820 h 231074"/>
              <a:gd name="connsiteX3" fmla="*/ 96322 w 604322"/>
              <a:gd name="connsiteY3" fmla="*/ 27874 h 231074"/>
              <a:gd name="connsiteX4" fmla="*/ 133267 w 604322"/>
              <a:gd name="connsiteY4" fmla="*/ 18638 h 231074"/>
              <a:gd name="connsiteX5" fmla="*/ 244104 w 604322"/>
              <a:gd name="connsiteY5" fmla="*/ 165 h 231074"/>
              <a:gd name="connsiteX6" fmla="*/ 312274 w 604322"/>
              <a:gd name="connsiteY6" fmla="*/ 35215 h 231074"/>
              <a:gd name="connsiteX7" fmla="*/ 381505 w 604322"/>
              <a:gd name="connsiteY7" fmla="*/ 26736 h 231074"/>
              <a:gd name="connsiteX8" fmla="*/ 401122 w 604322"/>
              <a:gd name="connsiteY8" fmla="*/ 9402 h 231074"/>
              <a:gd name="connsiteX9" fmla="*/ 468064 w 604322"/>
              <a:gd name="connsiteY9" fmla="*/ 62924 h 231074"/>
              <a:gd name="connsiteX10" fmla="*/ 530431 w 604322"/>
              <a:gd name="connsiteY10" fmla="*/ 64820 h 231074"/>
              <a:gd name="connsiteX11" fmla="*/ 558140 w 604322"/>
              <a:gd name="connsiteY11" fmla="*/ 83292 h 231074"/>
              <a:gd name="connsiteX12" fmla="*/ 585849 w 604322"/>
              <a:gd name="connsiteY12" fmla="*/ 138711 h 231074"/>
              <a:gd name="connsiteX13" fmla="*/ 604322 w 604322"/>
              <a:gd name="connsiteY13" fmla="*/ 166420 h 231074"/>
              <a:gd name="connsiteX14" fmla="*/ 595086 w 604322"/>
              <a:gd name="connsiteY14" fmla="*/ 194129 h 231074"/>
              <a:gd name="connsiteX15" fmla="*/ 539667 w 604322"/>
              <a:gd name="connsiteY15" fmla="*/ 212602 h 231074"/>
              <a:gd name="connsiteX16" fmla="*/ 373413 w 604322"/>
              <a:gd name="connsiteY16" fmla="*/ 231074 h 231074"/>
              <a:gd name="connsiteX17" fmla="*/ 317995 w 604322"/>
              <a:gd name="connsiteY17" fmla="*/ 221838 h 231074"/>
              <a:gd name="connsiteX18" fmla="*/ 262576 w 604322"/>
              <a:gd name="connsiteY18" fmla="*/ 203365 h 231074"/>
              <a:gd name="connsiteX19" fmla="*/ 234867 w 604322"/>
              <a:gd name="connsiteY19" fmla="*/ 194129 h 231074"/>
              <a:gd name="connsiteX20" fmla="*/ 179449 w 604322"/>
              <a:gd name="connsiteY20" fmla="*/ 175656 h 231074"/>
              <a:gd name="connsiteX21" fmla="*/ 105558 w 604322"/>
              <a:gd name="connsiteY21" fmla="*/ 166420 h 231074"/>
              <a:gd name="connsiteX22" fmla="*/ 3958 w 604322"/>
              <a:gd name="connsiteY22" fmla="*/ 138711 h 23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31074">
                <a:moveTo>
                  <a:pt x="3958" y="138711"/>
                </a:moveTo>
                <a:cubicBezTo>
                  <a:pt x="-9897" y="126396"/>
                  <a:pt x="16609" y="108053"/>
                  <a:pt x="22431" y="92529"/>
                </a:cubicBezTo>
                <a:cubicBezTo>
                  <a:pt x="25849" y="83413"/>
                  <a:pt x="25585" y="72423"/>
                  <a:pt x="31667" y="64820"/>
                </a:cubicBezTo>
                <a:cubicBezTo>
                  <a:pt x="39324" y="55249"/>
                  <a:pt x="88529" y="30796"/>
                  <a:pt x="96322" y="27874"/>
                </a:cubicBezTo>
                <a:cubicBezTo>
                  <a:pt x="108208" y="23417"/>
                  <a:pt x="120790" y="20977"/>
                  <a:pt x="133267" y="18638"/>
                </a:cubicBezTo>
                <a:cubicBezTo>
                  <a:pt x="170081" y="11735"/>
                  <a:pt x="208571" y="12009"/>
                  <a:pt x="244104" y="165"/>
                </a:cubicBezTo>
                <a:cubicBezTo>
                  <a:pt x="253340" y="-2914"/>
                  <a:pt x="303038" y="38294"/>
                  <a:pt x="312274" y="35215"/>
                </a:cubicBezTo>
                <a:cubicBezTo>
                  <a:pt x="346141" y="38294"/>
                  <a:pt x="366697" y="31038"/>
                  <a:pt x="381505" y="26736"/>
                </a:cubicBezTo>
                <a:cubicBezTo>
                  <a:pt x="396313" y="22434"/>
                  <a:pt x="386695" y="3371"/>
                  <a:pt x="401122" y="9402"/>
                </a:cubicBezTo>
                <a:cubicBezTo>
                  <a:pt x="415549" y="15433"/>
                  <a:pt x="440355" y="59845"/>
                  <a:pt x="468064" y="62924"/>
                </a:cubicBezTo>
                <a:cubicBezTo>
                  <a:pt x="541959" y="112188"/>
                  <a:pt x="515418" y="61425"/>
                  <a:pt x="530431" y="64820"/>
                </a:cubicBezTo>
                <a:cubicBezTo>
                  <a:pt x="545444" y="68215"/>
                  <a:pt x="548904" y="77135"/>
                  <a:pt x="558140" y="83292"/>
                </a:cubicBezTo>
                <a:cubicBezTo>
                  <a:pt x="611085" y="162711"/>
                  <a:pt x="547606" y="62225"/>
                  <a:pt x="585849" y="138711"/>
                </a:cubicBezTo>
                <a:cubicBezTo>
                  <a:pt x="590813" y="148640"/>
                  <a:pt x="598164" y="157184"/>
                  <a:pt x="604322" y="166420"/>
                </a:cubicBezTo>
                <a:cubicBezTo>
                  <a:pt x="601243" y="175656"/>
                  <a:pt x="603008" y="188470"/>
                  <a:pt x="595086" y="194129"/>
                </a:cubicBezTo>
                <a:cubicBezTo>
                  <a:pt x="579241" y="205447"/>
                  <a:pt x="558989" y="210187"/>
                  <a:pt x="539667" y="212602"/>
                </a:cubicBezTo>
                <a:cubicBezTo>
                  <a:pt x="435074" y="225676"/>
                  <a:pt x="490475" y="219368"/>
                  <a:pt x="373413" y="231074"/>
                </a:cubicBezTo>
                <a:cubicBezTo>
                  <a:pt x="354940" y="227995"/>
                  <a:pt x="336163" y="226380"/>
                  <a:pt x="317995" y="221838"/>
                </a:cubicBezTo>
                <a:cubicBezTo>
                  <a:pt x="299104" y="217115"/>
                  <a:pt x="281049" y="209523"/>
                  <a:pt x="262576" y="203365"/>
                </a:cubicBezTo>
                <a:lnTo>
                  <a:pt x="234867" y="194129"/>
                </a:lnTo>
                <a:lnTo>
                  <a:pt x="179449" y="175656"/>
                </a:lnTo>
                <a:lnTo>
                  <a:pt x="105558" y="166420"/>
                </a:lnTo>
                <a:cubicBezTo>
                  <a:pt x="63245" y="152315"/>
                  <a:pt x="17813" y="151026"/>
                  <a:pt x="3958" y="138711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: Shape 102"/>
          <p:cNvSpPr/>
          <p:nvPr/>
        </p:nvSpPr>
        <p:spPr>
          <a:xfrm>
            <a:off x="7779418" y="2698752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: Shape 104"/>
          <p:cNvSpPr/>
          <p:nvPr/>
        </p:nvSpPr>
        <p:spPr>
          <a:xfrm>
            <a:off x="7246639" y="2481811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Picture 10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918305" y="2772977"/>
            <a:ext cx="484557" cy="534437"/>
          </a:xfrm>
          <a:prstGeom prst="rect">
            <a:avLst/>
          </a:prstGeom>
          <a:noFill/>
          <a:ln>
            <a:noFill/>
          </a:ln>
          <a:effectLst>
            <a:outerShdw blurRad="50800" dist="35921" dir="2700000" algn="ctr" rotWithShape="0">
              <a:schemeClr val="tx1">
                <a:alpha val="3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Freeform: Shape 107"/>
          <p:cNvSpPr/>
          <p:nvPr/>
        </p:nvSpPr>
        <p:spPr>
          <a:xfrm rot="5175368">
            <a:off x="7763052" y="2635288"/>
            <a:ext cx="812929" cy="1352303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  <a:gd name="connsiteX0" fmla="*/ 3958 w 604322"/>
              <a:gd name="connsiteY0" fmla="*/ 139476 h 231839"/>
              <a:gd name="connsiteX1" fmla="*/ 22431 w 604322"/>
              <a:gd name="connsiteY1" fmla="*/ 93294 h 231839"/>
              <a:gd name="connsiteX2" fmla="*/ 31667 w 604322"/>
              <a:gd name="connsiteY2" fmla="*/ 65585 h 231839"/>
              <a:gd name="connsiteX3" fmla="*/ 96322 w 604322"/>
              <a:gd name="connsiteY3" fmla="*/ 28639 h 231839"/>
              <a:gd name="connsiteX4" fmla="*/ 133267 w 604322"/>
              <a:gd name="connsiteY4" fmla="*/ 19403 h 231839"/>
              <a:gd name="connsiteX5" fmla="*/ 244104 w 604322"/>
              <a:gd name="connsiteY5" fmla="*/ 930 h 231839"/>
              <a:gd name="connsiteX6" fmla="*/ 312274 w 604322"/>
              <a:gd name="connsiteY6" fmla="*/ 35980 h 231839"/>
              <a:gd name="connsiteX7" fmla="*/ 373413 w 604322"/>
              <a:gd name="connsiteY7" fmla="*/ 930 h 231839"/>
              <a:gd name="connsiteX8" fmla="*/ 401122 w 604322"/>
              <a:gd name="connsiteY8" fmla="*/ 10167 h 231839"/>
              <a:gd name="connsiteX9" fmla="*/ 484249 w 604322"/>
              <a:gd name="connsiteY9" fmla="*/ 19403 h 231839"/>
              <a:gd name="connsiteX10" fmla="*/ 530431 w 604322"/>
              <a:gd name="connsiteY10" fmla="*/ 65585 h 231839"/>
              <a:gd name="connsiteX11" fmla="*/ 558140 w 604322"/>
              <a:gd name="connsiteY11" fmla="*/ 84057 h 231839"/>
              <a:gd name="connsiteX12" fmla="*/ 585849 w 604322"/>
              <a:gd name="connsiteY12" fmla="*/ 139476 h 231839"/>
              <a:gd name="connsiteX13" fmla="*/ 604322 w 604322"/>
              <a:gd name="connsiteY13" fmla="*/ 167185 h 231839"/>
              <a:gd name="connsiteX14" fmla="*/ 595086 w 604322"/>
              <a:gd name="connsiteY14" fmla="*/ 194894 h 231839"/>
              <a:gd name="connsiteX15" fmla="*/ 539667 w 604322"/>
              <a:gd name="connsiteY15" fmla="*/ 213367 h 231839"/>
              <a:gd name="connsiteX16" fmla="*/ 373413 w 604322"/>
              <a:gd name="connsiteY16" fmla="*/ 231839 h 231839"/>
              <a:gd name="connsiteX17" fmla="*/ 317995 w 604322"/>
              <a:gd name="connsiteY17" fmla="*/ 222603 h 231839"/>
              <a:gd name="connsiteX18" fmla="*/ 262576 w 604322"/>
              <a:gd name="connsiteY18" fmla="*/ 204130 h 231839"/>
              <a:gd name="connsiteX19" fmla="*/ 234867 w 604322"/>
              <a:gd name="connsiteY19" fmla="*/ 194894 h 231839"/>
              <a:gd name="connsiteX20" fmla="*/ 179449 w 604322"/>
              <a:gd name="connsiteY20" fmla="*/ 176421 h 231839"/>
              <a:gd name="connsiteX21" fmla="*/ 105558 w 604322"/>
              <a:gd name="connsiteY21" fmla="*/ 167185 h 231839"/>
              <a:gd name="connsiteX22" fmla="*/ 3958 w 604322"/>
              <a:gd name="connsiteY22" fmla="*/ 139476 h 231839"/>
              <a:gd name="connsiteX0" fmla="*/ 3958 w 604322"/>
              <a:gd name="connsiteY0" fmla="*/ 138711 h 231074"/>
              <a:gd name="connsiteX1" fmla="*/ 22431 w 604322"/>
              <a:gd name="connsiteY1" fmla="*/ 92529 h 231074"/>
              <a:gd name="connsiteX2" fmla="*/ 31667 w 604322"/>
              <a:gd name="connsiteY2" fmla="*/ 64820 h 231074"/>
              <a:gd name="connsiteX3" fmla="*/ 96322 w 604322"/>
              <a:gd name="connsiteY3" fmla="*/ 27874 h 231074"/>
              <a:gd name="connsiteX4" fmla="*/ 133267 w 604322"/>
              <a:gd name="connsiteY4" fmla="*/ 18638 h 231074"/>
              <a:gd name="connsiteX5" fmla="*/ 244104 w 604322"/>
              <a:gd name="connsiteY5" fmla="*/ 165 h 231074"/>
              <a:gd name="connsiteX6" fmla="*/ 312274 w 604322"/>
              <a:gd name="connsiteY6" fmla="*/ 35215 h 231074"/>
              <a:gd name="connsiteX7" fmla="*/ 381505 w 604322"/>
              <a:gd name="connsiteY7" fmla="*/ 26736 h 231074"/>
              <a:gd name="connsiteX8" fmla="*/ 401122 w 604322"/>
              <a:gd name="connsiteY8" fmla="*/ 9402 h 231074"/>
              <a:gd name="connsiteX9" fmla="*/ 484249 w 604322"/>
              <a:gd name="connsiteY9" fmla="*/ 18638 h 231074"/>
              <a:gd name="connsiteX10" fmla="*/ 530431 w 604322"/>
              <a:gd name="connsiteY10" fmla="*/ 64820 h 231074"/>
              <a:gd name="connsiteX11" fmla="*/ 558140 w 604322"/>
              <a:gd name="connsiteY11" fmla="*/ 83292 h 231074"/>
              <a:gd name="connsiteX12" fmla="*/ 585849 w 604322"/>
              <a:gd name="connsiteY12" fmla="*/ 138711 h 231074"/>
              <a:gd name="connsiteX13" fmla="*/ 604322 w 604322"/>
              <a:gd name="connsiteY13" fmla="*/ 166420 h 231074"/>
              <a:gd name="connsiteX14" fmla="*/ 595086 w 604322"/>
              <a:gd name="connsiteY14" fmla="*/ 194129 h 231074"/>
              <a:gd name="connsiteX15" fmla="*/ 539667 w 604322"/>
              <a:gd name="connsiteY15" fmla="*/ 212602 h 231074"/>
              <a:gd name="connsiteX16" fmla="*/ 373413 w 604322"/>
              <a:gd name="connsiteY16" fmla="*/ 231074 h 231074"/>
              <a:gd name="connsiteX17" fmla="*/ 317995 w 604322"/>
              <a:gd name="connsiteY17" fmla="*/ 221838 h 231074"/>
              <a:gd name="connsiteX18" fmla="*/ 262576 w 604322"/>
              <a:gd name="connsiteY18" fmla="*/ 203365 h 231074"/>
              <a:gd name="connsiteX19" fmla="*/ 234867 w 604322"/>
              <a:gd name="connsiteY19" fmla="*/ 194129 h 231074"/>
              <a:gd name="connsiteX20" fmla="*/ 179449 w 604322"/>
              <a:gd name="connsiteY20" fmla="*/ 175656 h 231074"/>
              <a:gd name="connsiteX21" fmla="*/ 105558 w 604322"/>
              <a:gd name="connsiteY21" fmla="*/ 166420 h 231074"/>
              <a:gd name="connsiteX22" fmla="*/ 3958 w 604322"/>
              <a:gd name="connsiteY22" fmla="*/ 138711 h 231074"/>
              <a:gd name="connsiteX0" fmla="*/ 3958 w 604322"/>
              <a:gd name="connsiteY0" fmla="*/ 138711 h 231074"/>
              <a:gd name="connsiteX1" fmla="*/ 22431 w 604322"/>
              <a:gd name="connsiteY1" fmla="*/ 92529 h 231074"/>
              <a:gd name="connsiteX2" fmla="*/ 31667 w 604322"/>
              <a:gd name="connsiteY2" fmla="*/ 64820 h 231074"/>
              <a:gd name="connsiteX3" fmla="*/ 96322 w 604322"/>
              <a:gd name="connsiteY3" fmla="*/ 27874 h 231074"/>
              <a:gd name="connsiteX4" fmla="*/ 133267 w 604322"/>
              <a:gd name="connsiteY4" fmla="*/ 18638 h 231074"/>
              <a:gd name="connsiteX5" fmla="*/ 244104 w 604322"/>
              <a:gd name="connsiteY5" fmla="*/ 165 h 231074"/>
              <a:gd name="connsiteX6" fmla="*/ 312274 w 604322"/>
              <a:gd name="connsiteY6" fmla="*/ 35215 h 231074"/>
              <a:gd name="connsiteX7" fmla="*/ 381505 w 604322"/>
              <a:gd name="connsiteY7" fmla="*/ 26736 h 231074"/>
              <a:gd name="connsiteX8" fmla="*/ 401122 w 604322"/>
              <a:gd name="connsiteY8" fmla="*/ 9402 h 231074"/>
              <a:gd name="connsiteX9" fmla="*/ 468064 w 604322"/>
              <a:gd name="connsiteY9" fmla="*/ 62924 h 231074"/>
              <a:gd name="connsiteX10" fmla="*/ 530431 w 604322"/>
              <a:gd name="connsiteY10" fmla="*/ 64820 h 231074"/>
              <a:gd name="connsiteX11" fmla="*/ 558140 w 604322"/>
              <a:gd name="connsiteY11" fmla="*/ 83292 h 231074"/>
              <a:gd name="connsiteX12" fmla="*/ 585849 w 604322"/>
              <a:gd name="connsiteY12" fmla="*/ 138711 h 231074"/>
              <a:gd name="connsiteX13" fmla="*/ 604322 w 604322"/>
              <a:gd name="connsiteY13" fmla="*/ 166420 h 231074"/>
              <a:gd name="connsiteX14" fmla="*/ 595086 w 604322"/>
              <a:gd name="connsiteY14" fmla="*/ 194129 h 231074"/>
              <a:gd name="connsiteX15" fmla="*/ 539667 w 604322"/>
              <a:gd name="connsiteY15" fmla="*/ 212602 h 231074"/>
              <a:gd name="connsiteX16" fmla="*/ 373413 w 604322"/>
              <a:gd name="connsiteY16" fmla="*/ 231074 h 231074"/>
              <a:gd name="connsiteX17" fmla="*/ 317995 w 604322"/>
              <a:gd name="connsiteY17" fmla="*/ 221838 h 231074"/>
              <a:gd name="connsiteX18" fmla="*/ 262576 w 604322"/>
              <a:gd name="connsiteY18" fmla="*/ 203365 h 231074"/>
              <a:gd name="connsiteX19" fmla="*/ 234867 w 604322"/>
              <a:gd name="connsiteY19" fmla="*/ 194129 h 231074"/>
              <a:gd name="connsiteX20" fmla="*/ 179449 w 604322"/>
              <a:gd name="connsiteY20" fmla="*/ 175656 h 231074"/>
              <a:gd name="connsiteX21" fmla="*/ 105558 w 604322"/>
              <a:gd name="connsiteY21" fmla="*/ 166420 h 231074"/>
              <a:gd name="connsiteX22" fmla="*/ 3958 w 604322"/>
              <a:gd name="connsiteY22" fmla="*/ 138711 h 23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31074">
                <a:moveTo>
                  <a:pt x="3958" y="138711"/>
                </a:moveTo>
                <a:cubicBezTo>
                  <a:pt x="-9897" y="126396"/>
                  <a:pt x="16609" y="108053"/>
                  <a:pt x="22431" y="92529"/>
                </a:cubicBezTo>
                <a:cubicBezTo>
                  <a:pt x="25849" y="83413"/>
                  <a:pt x="25585" y="72423"/>
                  <a:pt x="31667" y="64820"/>
                </a:cubicBezTo>
                <a:cubicBezTo>
                  <a:pt x="39324" y="55249"/>
                  <a:pt x="88529" y="30796"/>
                  <a:pt x="96322" y="27874"/>
                </a:cubicBezTo>
                <a:cubicBezTo>
                  <a:pt x="108208" y="23417"/>
                  <a:pt x="120790" y="20977"/>
                  <a:pt x="133267" y="18638"/>
                </a:cubicBezTo>
                <a:cubicBezTo>
                  <a:pt x="170081" y="11735"/>
                  <a:pt x="208571" y="12009"/>
                  <a:pt x="244104" y="165"/>
                </a:cubicBezTo>
                <a:cubicBezTo>
                  <a:pt x="253340" y="-2914"/>
                  <a:pt x="303038" y="38294"/>
                  <a:pt x="312274" y="35215"/>
                </a:cubicBezTo>
                <a:cubicBezTo>
                  <a:pt x="346141" y="38294"/>
                  <a:pt x="366697" y="31038"/>
                  <a:pt x="381505" y="26736"/>
                </a:cubicBezTo>
                <a:cubicBezTo>
                  <a:pt x="396313" y="22434"/>
                  <a:pt x="386695" y="3371"/>
                  <a:pt x="401122" y="9402"/>
                </a:cubicBezTo>
                <a:cubicBezTo>
                  <a:pt x="415549" y="15433"/>
                  <a:pt x="440355" y="59845"/>
                  <a:pt x="468064" y="62924"/>
                </a:cubicBezTo>
                <a:cubicBezTo>
                  <a:pt x="541959" y="112188"/>
                  <a:pt x="515418" y="61425"/>
                  <a:pt x="530431" y="64820"/>
                </a:cubicBezTo>
                <a:cubicBezTo>
                  <a:pt x="545444" y="68215"/>
                  <a:pt x="548904" y="77135"/>
                  <a:pt x="558140" y="83292"/>
                </a:cubicBezTo>
                <a:cubicBezTo>
                  <a:pt x="611085" y="162711"/>
                  <a:pt x="547606" y="62225"/>
                  <a:pt x="585849" y="138711"/>
                </a:cubicBezTo>
                <a:cubicBezTo>
                  <a:pt x="590813" y="148640"/>
                  <a:pt x="598164" y="157184"/>
                  <a:pt x="604322" y="166420"/>
                </a:cubicBezTo>
                <a:cubicBezTo>
                  <a:pt x="601243" y="175656"/>
                  <a:pt x="603008" y="188470"/>
                  <a:pt x="595086" y="194129"/>
                </a:cubicBezTo>
                <a:cubicBezTo>
                  <a:pt x="579241" y="205447"/>
                  <a:pt x="558989" y="210187"/>
                  <a:pt x="539667" y="212602"/>
                </a:cubicBezTo>
                <a:cubicBezTo>
                  <a:pt x="435074" y="225676"/>
                  <a:pt x="490475" y="219368"/>
                  <a:pt x="373413" y="231074"/>
                </a:cubicBezTo>
                <a:cubicBezTo>
                  <a:pt x="354940" y="227995"/>
                  <a:pt x="336163" y="226380"/>
                  <a:pt x="317995" y="221838"/>
                </a:cubicBezTo>
                <a:cubicBezTo>
                  <a:pt x="299104" y="217115"/>
                  <a:pt x="281049" y="209523"/>
                  <a:pt x="262576" y="203365"/>
                </a:cubicBezTo>
                <a:lnTo>
                  <a:pt x="234867" y="194129"/>
                </a:lnTo>
                <a:lnTo>
                  <a:pt x="179449" y="175656"/>
                </a:lnTo>
                <a:lnTo>
                  <a:pt x="105558" y="166420"/>
                </a:lnTo>
                <a:cubicBezTo>
                  <a:pt x="63245" y="152315"/>
                  <a:pt x="17813" y="151026"/>
                  <a:pt x="3958" y="138711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: Shape 108"/>
          <p:cNvSpPr/>
          <p:nvPr/>
        </p:nvSpPr>
        <p:spPr>
          <a:xfrm>
            <a:off x="8386862" y="4649270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Freeform: Shape 110"/>
          <p:cNvSpPr/>
          <p:nvPr/>
        </p:nvSpPr>
        <p:spPr>
          <a:xfrm>
            <a:off x="7854083" y="4432329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: Shape 115"/>
          <p:cNvSpPr/>
          <p:nvPr/>
        </p:nvSpPr>
        <p:spPr>
          <a:xfrm>
            <a:off x="3732578" y="3155038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7" name="Picture 116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406077" flipH="1" flipV="1">
            <a:off x="3735329" y="2101075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Freeform: Shape 117"/>
          <p:cNvSpPr/>
          <p:nvPr/>
        </p:nvSpPr>
        <p:spPr>
          <a:xfrm>
            <a:off x="3199799" y="2938097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0" name="Picture 1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04678">
            <a:off x="3899031" y="3280850"/>
            <a:ext cx="285525" cy="400587"/>
          </a:xfrm>
          <a:prstGeom prst="rect">
            <a:avLst/>
          </a:prstGeom>
          <a:noFill/>
          <a:ln>
            <a:noFill/>
          </a:ln>
          <a:effectLst>
            <a:outerShdw blurRad="50800" dist="35921" dir="2700000" algn="ctr" rotWithShape="0">
              <a:schemeClr val="tx1">
                <a:alpha val="3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Freeform: Shape 120"/>
          <p:cNvSpPr/>
          <p:nvPr/>
        </p:nvSpPr>
        <p:spPr>
          <a:xfrm rot="5175368">
            <a:off x="3834579" y="3094428"/>
            <a:ext cx="408244" cy="967513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  <a:gd name="connsiteX0" fmla="*/ 3958 w 604322"/>
              <a:gd name="connsiteY0" fmla="*/ 139476 h 231839"/>
              <a:gd name="connsiteX1" fmla="*/ 22431 w 604322"/>
              <a:gd name="connsiteY1" fmla="*/ 93294 h 231839"/>
              <a:gd name="connsiteX2" fmla="*/ 31667 w 604322"/>
              <a:gd name="connsiteY2" fmla="*/ 65585 h 231839"/>
              <a:gd name="connsiteX3" fmla="*/ 96322 w 604322"/>
              <a:gd name="connsiteY3" fmla="*/ 28639 h 231839"/>
              <a:gd name="connsiteX4" fmla="*/ 133267 w 604322"/>
              <a:gd name="connsiteY4" fmla="*/ 19403 h 231839"/>
              <a:gd name="connsiteX5" fmla="*/ 244104 w 604322"/>
              <a:gd name="connsiteY5" fmla="*/ 930 h 231839"/>
              <a:gd name="connsiteX6" fmla="*/ 312274 w 604322"/>
              <a:gd name="connsiteY6" fmla="*/ 35980 h 231839"/>
              <a:gd name="connsiteX7" fmla="*/ 373413 w 604322"/>
              <a:gd name="connsiteY7" fmla="*/ 930 h 231839"/>
              <a:gd name="connsiteX8" fmla="*/ 401122 w 604322"/>
              <a:gd name="connsiteY8" fmla="*/ 10167 h 231839"/>
              <a:gd name="connsiteX9" fmla="*/ 484249 w 604322"/>
              <a:gd name="connsiteY9" fmla="*/ 19403 h 231839"/>
              <a:gd name="connsiteX10" fmla="*/ 530431 w 604322"/>
              <a:gd name="connsiteY10" fmla="*/ 65585 h 231839"/>
              <a:gd name="connsiteX11" fmla="*/ 558140 w 604322"/>
              <a:gd name="connsiteY11" fmla="*/ 84057 h 231839"/>
              <a:gd name="connsiteX12" fmla="*/ 585849 w 604322"/>
              <a:gd name="connsiteY12" fmla="*/ 139476 h 231839"/>
              <a:gd name="connsiteX13" fmla="*/ 604322 w 604322"/>
              <a:gd name="connsiteY13" fmla="*/ 167185 h 231839"/>
              <a:gd name="connsiteX14" fmla="*/ 595086 w 604322"/>
              <a:gd name="connsiteY14" fmla="*/ 194894 h 231839"/>
              <a:gd name="connsiteX15" fmla="*/ 539667 w 604322"/>
              <a:gd name="connsiteY15" fmla="*/ 213367 h 231839"/>
              <a:gd name="connsiteX16" fmla="*/ 373413 w 604322"/>
              <a:gd name="connsiteY16" fmla="*/ 231839 h 231839"/>
              <a:gd name="connsiteX17" fmla="*/ 317995 w 604322"/>
              <a:gd name="connsiteY17" fmla="*/ 222603 h 231839"/>
              <a:gd name="connsiteX18" fmla="*/ 262576 w 604322"/>
              <a:gd name="connsiteY18" fmla="*/ 204130 h 231839"/>
              <a:gd name="connsiteX19" fmla="*/ 234867 w 604322"/>
              <a:gd name="connsiteY19" fmla="*/ 194894 h 231839"/>
              <a:gd name="connsiteX20" fmla="*/ 179449 w 604322"/>
              <a:gd name="connsiteY20" fmla="*/ 176421 h 231839"/>
              <a:gd name="connsiteX21" fmla="*/ 105558 w 604322"/>
              <a:gd name="connsiteY21" fmla="*/ 167185 h 231839"/>
              <a:gd name="connsiteX22" fmla="*/ 3958 w 604322"/>
              <a:gd name="connsiteY22" fmla="*/ 139476 h 231839"/>
              <a:gd name="connsiteX0" fmla="*/ 3958 w 604322"/>
              <a:gd name="connsiteY0" fmla="*/ 138711 h 231074"/>
              <a:gd name="connsiteX1" fmla="*/ 22431 w 604322"/>
              <a:gd name="connsiteY1" fmla="*/ 92529 h 231074"/>
              <a:gd name="connsiteX2" fmla="*/ 31667 w 604322"/>
              <a:gd name="connsiteY2" fmla="*/ 64820 h 231074"/>
              <a:gd name="connsiteX3" fmla="*/ 96322 w 604322"/>
              <a:gd name="connsiteY3" fmla="*/ 27874 h 231074"/>
              <a:gd name="connsiteX4" fmla="*/ 133267 w 604322"/>
              <a:gd name="connsiteY4" fmla="*/ 18638 h 231074"/>
              <a:gd name="connsiteX5" fmla="*/ 244104 w 604322"/>
              <a:gd name="connsiteY5" fmla="*/ 165 h 231074"/>
              <a:gd name="connsiteX6" fmla="*/ 312274 w 604322"/>
              <a:gd name="connsiteY6" fmla="*/ 35215 h 231074"/>
              <a:gd name="connsiteX7" fmla="*/ 381505 w 604322"/>
              <a:gd name="connsiteY7" fmla="*/ 26736 h 231074"/>
              <a:gd name="connsiteX8" fmla="*/ 401122 w 604322"/>
              <a:gd name="connsiteY8" fmla="*/ 9402 h 231074"/>
              <a:gd name="connsiteX9" fmla="*/ 484249 w 604322"/>
              <a:gd name="connsiteY9" fmla="*/ 18638 h 231074"/>
              <a:gd name="connsiteX10" fmla="*/ 530431 w 604322"/>
              <a:gd name="connsiteY10" fmla="*/ 64820 h 231074"/>
              <a:gd name="connsiteX11" fmla="*/ 558140 w 604322"/>
              <a:gd name="connsiteY11" fmla="*/ 83292 h 231074"/>
              <a:gd name="connsiteX12" fmla="*/ 585849 w 604322"/>
              <a:gd name="connsiteY12" fmla="*/ 138711 h 231074"/>
              <a:gd name="connsiteX13" fmla="*/ 604322 w 604322"/>
              <a:gd name="connsiteY13" fmla="*/ 166420 h 231074"/>
              <a:gd name="connsiteX14" fmla="*/ 595086 w 604322"/>
              <a:gd name="connsiteY14" fmla="*/ 194129 h 231074"/>
              <a:gd name="connsiteX15" fmla="*/ 539667 w 604322"/>
              <a:gd name="connsiteY15" fmla="*/ 212602 h 231074"/>
              <a:gd name="connsiteX16" fmla="*/ 373413 w 604322"/>
              <a:gd name="connsiteY16" fmla="*/ 231074 h 231074"/>
              <a:gd name="connsiteX17" fmla="*/ 317995 w 604322"/>
              <a:gd name="connsiteY17" fmla="*/ 221838 h 231074"/>
              <a:gd name="connsiteX18" fmla="*/ 262576 w 604322"/>
              <a:gd name="connsiteY18" fmla="*/ 203365 h 231074"/>
              <a:gd name="connsiteX19" fmla="*/ 234867 w 604322"/>
              <a:gd name="connsiteY19" fmla="*/ 194129 h 231074"/>
              <a:gd name="connsiteX20" fmla="*/ 179449 w 604322"/>
              <a:gd name="connsiteY20" fmla="*/ 175656 h 231074"/>
              <a:gd name="connsiteX21" fmla="*/ 105558 w 604322"/>
              <a:gd name="connsiteY21" fmla="*/ 166420 h 231074"/>
              <a:gd name="connsiteX22" fmla="*/ 3958 w 604322"/>
              <a:gd name="connsiteY22" fmla="*/ 138711 h 231074"/>
              <a:gd name="connsiteX0" fmla="*/ 3958 w 604322"/>
              <a:gd name="connsiteY0" fmla="*/ 138711 h 231074"/>
              <a:gd name="connsiteX1" fmla="*/ 22431 w 604322"/>
              <a:gd name="connsiteY1" fmla="*/ 92529 h 231074"/>
              <a:gd name="connsiteX2" fmla="*/ 31667 w 604322"/>
              <a:gd name="connsiteY2" fmla="*/ 64820 h 231074"/>
              <a:gd name="connsiteX3" fmla="*/ 96322 w 604322"/>
              <a:gd name="connsiteY3" fmla="*/ 27874 h 231074"/>
              <a:gd name="connsiteX4" fmla="*/ 133267 w 604322"/>
              <a:gd name="connsiteY4" fmla="*/ 18638 h 231074"/>
              <a:gd name="connsiteX5" fmla="*/ 244104 w 604322"/>
              <a:gd name="connsiteY5" fmla="*/ 165 h 231074"/>
              <a:gd name="connsiteX6" fmla="*/ 312274 w 604322"/>
              <a:gd name="connsiteY6" fmla="*/ 35215 h 231074"/>
              <a:gd name="connsiteX7" fmla="*/ 381505 w 604322"/>
              <a:gd name="connsiteY7" fmla="*/ 26736 h 231074"/>
              <a:gd name="connsiteX8" fmla="*/ 401122 w 604322"/>
              <a:gd name="connsiteY8" fmla="*/ 9402 h 231074"/>
              <a:gd name="connsiteX9" fmla="*/ 468064 w 604322"/>
              <a:gd name="connsiteY9" fmla="*/ 62924 h 231074"/>
              <a:gd name="connsiteX10" fmla="*/ 530431 w 604322"/>
              <a:gd name="connsiteY10" fmla="*/ 64820 h 231074"/>
              <a:gd name="connsiteX11" fmla="*/ 558140 w 604322"/>
              <a:gd name="connsiteY11" fmla="*/ 83292 h 231074"/>
              <a:gd name="connsiteX12" fmla="*/ 585849 w 604322"/>
              <a:gd name="connsiteY12" fmla="*/ 138711 h 231074"/>
              <a:gd name="connsiteX13" fmla="*/ 604322 w 604322"/>
              <a:gd name="connsiteY13" fmla="*/ 166420 h 231074"/>
              <a:gd name="connsiteX14" fmla="*/ 595086 w 604322"/>
              <a:gd name="connsiteY14" fmla="*/ 194129 h 231074"/>
              <a:gd name="connsiteX15" fmla="*/ 539667 w 604322"/>
              <a:gd name="connsiteY15" fmla="*/ 212602 h 231074"/>
              <a:gd name="connsiteX16" fmla="*/ 373413 w 604322"/>
              <a:gd name="connsiteY16" fmla="*/ 231074 h 231074"/>
              <a:gd name="connsiteX17" fmla="*/ 317995 w 604322"/>
              <a:gd name="connsiteY17" fmla="*/ 221838 h 231074"/>
              <a:gd name="connsiteX18" fmla="*/ 262576 w 604322"/>
              <a:gd name="connsiteY18" fmla="*/ 203365 h 231074"/>
              <a:gd name="connsiteX19" fmla="*/ 234867 w 604322"/>
              <a:gd name="connsiteY19" fmla="*/ 194129 h 231074"/>
              <a:gd name="connsiteX20" fmla="*/ 179449 w 604322"/>
              <a:gd name="connsiteY20" fmla="*/ 175656 h 231074"/>
              <a:gd name="connsiteX21" fmla="*/ 105558 w 604322"/>
              <a:gd name="connsiteY21" fmla="*/ 166420 h 231074"/>
              <a:gd name="connsiteX22" fmla="*/ 3958 w 604322"/>
              <a:gd name="connsiteY22" fmla="*/ 138711 h 23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31074">
                <a:moveTo>
                  <a:pt x="3958" y="138711"/>
                </a:moveTo>
                <a:cubicBezTo>
                  <a:pt x="-9897" y="126396"/>
                  <a:pt x="16609" y="108053"/>
                  <a:pt x="22431" y="92529"/>
                </a:cubicBezTo>
                <a:cubicBezTo>
                  <a:pt x="25849" y="83413"/>
                  <a:pt x="25585" y="72423"/>
                  <a:pt x="31667" y="64820"/>
                </a:cubicBezTo>
                <a:cubicBezTo>
                  <a:pt x="39324" y="55249"/>
                  <a:pt x="88529" y="30796"/>
                  <a:pt x="96322" y="27874"/>
                </a:cubicBezTo>
                <a:cubicBezTo>
                  <a:pt x="108208" y="23417"/>
                  <a:pt x="120790" y="20977"/>
                  <a:pt x="133267" y="18638"/>
                </a:cubicBezTo>
                <a:cubicBezTo>
                  <a:pt x="170081" y="11735"/>
                  <a:pt x="208571" y="12009"/>
                  <a:pt x="244104" y="165"/>
                </a:cubicBezTo>
                <a:cubicBezTo>
                  <a:pt x="253340" y="-2914"/>
                  <a:pt x="303038" y="38294"/>
                  <a:pt x="312274" y="35215"/>
                </a:cubicBezTo>
                <a:cubicBezTo>
                  <a:pt x="346141" y="38294"/>
                  <a:pt x="366697" y="31038"/>
                  <a:pt x="381505" y="26736"/>
                </a:cubicBezTo>
                <a:cubicBezTo>
                  <a:pt x="396313" y="22434"/>
                  <a:pt x="386695" y="3371"/>
                  <a:pt x="401122" y="9402"/>
                </a:cubicBezTo>
                <a:cubicBezTo>
                  <a:pt x="415549" y="15433"/>
                  <a:pt x="440355" y="59845"/>
                  <a:pt x="468064" y="62924"/>
                </a:cubicBezTo>
                <a:cubicBezTo>
                  <a:pt x="541959" y="112188"/>
                  <a:pt x="515418" y="61425"/>
                  <a:pt x="530431" y="64820"/>
                </a:cubicBezTo>
                <a:cubicBezTo>
                  <a:pt x="545444" y="68215"/>
                  <a:pt x="548904" y="77135"/>
                  <a:pt x="558140" y="83292"/>
                </a:cubicBezTo>
                <a:cubicBezTo>
                  <a:pt x="611085" y="162711"/>
                  <a:pt x="547606" y="62225"/>
                  <a:pt x="585849" y="138711"/>
                </a:cubicBezTo>
                <a:cubicBezTo>
                  <a:pt x="590813" y="148640"/>
                  <a:pt x="598164" y="157184"/>
                  <a:pt x="604322" y="166420"/>
                </a:cubicBezTo>
                <a:cubicBezTo>
                  <a:pt x="601243" y="175656"/>
                  <a:pt x="603008" y="188470"/>
                  <a:pt x="595086" y="194129"/>
                </a:cubicBezTo>
                <a:cubicBezTo>
                  <a:pt x="579241" y="205447"/>
                  <a:pt x="558989" y="210187"/>
                  <a:pt x="539667" y="212602"/>
                </a:cubicBezTo>
                <a:cubicBezTo>
                  <a:pt x="435074" y="225676"/>
                  <a:pt x="490475" y="219368"/>
                  <a:pt x="373413" y="231074"/>
                </a:cubicBezTo>
                <a:cubicBezTo>
                  <a:pt x="354940" y="227995"/>
                  <a:pt x="336163" y="226380"/>
                  <a:pt x="317995" y="221838"/>
                </a:cubicBezTo>
                <a:cubicBezTo>
                  <a:pt x="299104" y="217115"/>
                  <a:pt x="281049" y="209523"/>
                  <a:pt x="262576" y="203365"/>
                </a:cubicBezTo>
                <a:lnTo>
                  <a:pt x="234867" y="194129"/>
                </a:lnTo>
                <a:lnTo>
                  <a:pt x="179449" y="175656"/>
                </a:lnTo>
                <a:lnTo>
                  <a:pt x="105558" y="166420"/>
                </a:lnTo>
                <a:cubicBezTo>
                  <a:pt x="63245" y="152315"/>
                  <a:pt x="17813" y="151026"/>
                  <a:pt x="3958" y="138711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520" b="89970" l="9913" r="100000">
                        <a14:foregroundMark x1="77551" y1="20669" x2="71137" y2="80851"/>
                        <a14:backgroundMark x1="46647" y1="59271" x2="50146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45959">
            <a:off x="6899041" y="4897360"/>
            <a:ext cx="915318" cy="879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3" name="Picture 11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04678">
            <a:off x="8400250" y="4657363"/>
            <a:ext cx="619502" cy="735657"/>
          </a:xfrm>
          <a:prstGeom prst="rect">
            <a:avLst/>
          </a:prstGeom>
          <a:noFill/>
          <a:ln>
            <a:noFill/>
          </a:ln>
          <a:effectLst>
            <a:outerShdw blurRad="50800" dist="35921" dir="2700000" algn="ctr" rotWithShape="0">
              <a:schemeClr val="tx1">
                <a:alpha val="3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Freeform: Shape 113"/>
          <p:cNvSpPr/>
          <p:nvPr/>
        </p:nvSpPr>
        <p:spPr>
          <a:xfrm rot="5175368">
            <a:off x="8072372" y="4645064"/>
            <a:ext cx="986191" cy="1409928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  <a:gd name="connsiteX0" fmla="*/ 3958 w 604322"/>
              <a:gd name="connsiteY0" fmla="*/ 139476 h 231839"/>
              <a:gd name="connsiteX1" fmla="*/ 22431 w 604322"/>
              <a:gd name="connsiteY1" fmla="*/ 93294 h 231839"/>
              <a:gd name="connsiteX2" fmla="*/ 31667 w 604322"/>
              <a:gd name="connsiteY2" fmla="*/ 65585 h 231839"/>
              <a:gd name="connsiteX3" fmla="*/ 96322 w 604322"/>
              <a:gd name="connsiteY3" fmla="*/ 28639 h 231839"/>
              <a:gd name="connsiteX4" fmla="*/ 133267 w 604322"/>
              <a:gd name="connsiteY4" fmla="*/ 19403 h 231839"/>
              <a:gd name="connsiteX5" fmla="*/ 244104 w 604322"/>
              <a:gd name="connsiteY5" fmla="*/ 930 h 231839"/>
              <a:gd name="connsiteX6" fmla="*/ 312274 w 604322"/>
              <a:gd name="connsiteY6" fmla="*/ 35980 h 231839"/>
              <a:gd name="connsiteX7" fmla="*/ 373413 w 604322"/>
              <a:gd name="connsiteY7" fmla="*/ 930 h 231839"/>
              <a:gd name="connsiteX8" fmla="*/ 401122 w 604322"/>
              <a:gd name="connsiteY8" fmla="*/ 10167 h 231839"/>
              <a:gd name="connsiteX9" fmla="*/ 484249 w 604322"/>
              <a:gd name="connsiteY9" fmla="*/ 19403 h 231839"/>
              <a:gd name="connsiteX10" fmla="*/ 530431 w 604322"/>
              <a:gd name="connsiteY10" fmla="*/ 65585 h 231839"/>
              <a:gd name="connsiteX11" fmla="*/ 558140 w 604322"/>
              <a:gd name="connsiteY11" fmla="*/ 84057 h 231839"/>
              <a:gd name="connsiteX12" fmla="*/ 585849 w 604322"/>
              <a:gd name="connsiteY12" fmla="*/ 139476 h 231839"/>
              <a:gd name="connsiteX13" fmla="*/ 604322 w 604322"/>
              <a:gd name="connsiteY13" fmla="*/ 167185 h 231839"/>
              <a:gd name="connsiteX14" fmla="*/ 595086 w 604322"/>
              <a:gd name="connsiteY14" fmla="*/ 194894 h 231839"/>
              <a:gd name="connsiteX15" fmla="*/ 539667 w 604322"/>
              <a:gd name="connsiteY15" fmla="*/ 213367 h 231839"/>
              <a:gd name="connsiteX16" fmla="*/ 373413 w 604322"/>
              <a:gd name="connsiteY16" fmla="*/ 231839 h 231839"/>
              <a:gd name="connsiteX17" fmla="*/ 317995 w 604322"/>
              <a:gd name="connsiteY17" fmla="*/ 222603 h 231839"/>
              <a:gd name="connsiteX18" fmla="*/ 262576 w 604322"/>
              <a:gd name="connsiteY18" fmla="*/ 204130 h 231839"/>
              <a:gd name="connsiteX19" fmla="*/ 234867 w 604322"/>
              <a:gd name="connsiteY19" fmla="*/ 194894 h 231839"/>
              <a:gd name="connsiteX20" fmla="*/ 179449 w 604322"/>
              <a:gd name="connsiteY20" fmla="*/ 176421 h 231839"/>
              <a:gd name="connsiteX21" fmla="*/ 105558 w 604322"/>
              <a:gd name="connsiteY21" fmla="*/ 167185 h 231839"/>
              <a:gd name="connsiteX22" fmla="*/ 3958 w 604322"/>
              <a:gd name="connsiteY22" fmla="*/ 139476 h 231839"/>
              <a:gd name="connsiteX0" fmla="*/ 3958 w 604322"/>
              <a:gd name="connsiteY0" fmla="*/ 138711 h 231074"/>
              <a:gd name="connsiteX1" fmla="*/ 22431 w 604322"/>
              <a:gd name="connsiteY1" fmla="*/ 92529 h 231074"/>
              <a:gd name="connsiteX2" fmla="*/ 31667 w 604322"/>
              <a:gd name="connsiteY2" fmla="*/ 64820 h 231074"/>
              <a:gd name="connsiteX3" fmla="*/ 96322 w 604322"/>
              <a:gd name="connsiteY3" fmla="*/ 27874 h 231074"/>
              <a:gd name="connsiteX4" fmla="*/ 133267 w 604322"/>
              <a:gd name="connsiteY4" fmla="*/ 18638 h 231074"/>
              <a:gd name="connsiteX5" fmla="*/ 244104 w 604322"/>
              <a:gd name="connsiteY5" fmla="*/ 165 h 231074"/>
              <a:gd name="connsiteX6" fmla="*/ 312274 w 604322"/>
              <a:gd name="connsiteY6" fmla="*/ 35215 h 231074"/>
              <a:gd name="connsiteX7" fmla="*/ 381505 w 604322"/>
              <a:gd name="connsiteY7" fmla="*/ 26736 h 231074"/>
              <a:gd name="connsiteX8" fmla="*/ 401122 w 604322"/>
              <a:gd name="connsiteY8" fmla="*/ 9402 h 231074"/>
              <a:gd name="connsiteX9" fmla="*/ 484249 w 604322"/>
              <a:gd name="connsiteY9" fmla="*/ 18638 h 231074"/>
              <a:gd name="connsiteX10" fmla="*/ 530431 w 604322"/>
              <a:gd name="connsiteY10" fmla="*/ 64820 h 231074"/>
              <a:gd name="connsiteX11" fmla="*/ 558140 w 604322"/>
              <a:gd name="connsiteY11" fmla="*/ 83292 h 231074"/>
              <a:gd name="connsiteX12" fmla="*/ 585849 w 604322"/>
              <a:gd name="connsiteY12" fmla="*/ 138711 h 231074"/>
              <a:gd name="connsiteX13" fmla="*/ 604322 w 604322"/>
              <a:gd name="connsiteY13" fmla="*/ 166420 h 231074"/>
              <a:gd name="connsiteX14" fmla="*/ 595086 w 604322"/>
              <a:gd name="connsiteY14" fmla="*/ 194129 h 231074"/>
              <a:gd name="connsiteX15" fmla="*/ 539667 w 604322"/>
              <a:gd name="connsiteY15" fmla="*/ 212602 h 231074"/>
              <a:gd name="connsiteX16" fmla="*/ 373413 w 604322"/>
              <a:gd name="connsiteY16" fmla="*/ 231074 h 231074"/>
              <a:gd name="connsiteX17" fmla="*/ 317995 w 604322"/>
              <a:gd name="connsiteY17" fmla="*/ 221838 h 231074"/>
              <a:gd name="connsiteX18" fmla="*/ 262576 w 604322"/>
              <a:gd name="connsiteY18" fmla="*/ 203365 h 231074"/>
              <a:gd name="connsiteX19" fmla="*/ 234867 w 604322"/>
              <a:gd name="connsiteY19" fmla="*/ 194129 h 231074"/>
              <a:gd name="connsiteX20" fmla="*/ 179449 w 604322"/>
              <a:gd name="connsiteY20" fmla="*/ 175656 h 231074"/>
              <a:gd name="connsiteX21" fmla="*/ 105558 w 604322"/>
              <a:gd name="connsiteY21" fmla="*/ 166420 h 231074"/>
              <a:gd name="connsiteX22" fmla="*/ 3958 w 604322"/>
              <a:gd name="connsiteY22" fmla="*/ 138711 h 231074"/>
              <a:gd name="connsiteX0" fmla="*/ 3958 w 604322"/>
              <a:gd name="connsiteY0" fmla="*/ 138711 h 231074"/>
              <a:gd name="connsiteX1" fmla="*/ 22431 w 604322"/>
              <a:gd name="connsiteY1" fmla="*/ 92529 h 231074"/>
              <a:gd name="connsiteX2" fmla="*/ 31667 w 604322"/>
              <a:gd name="connsiteY2" fmla="*/ 64820 h 231074"/>
              <a:gd name="connsiteX3" fmla="*/ 96322 w 604322"/>
              <a:gd name="connsiteY3" fmla="*/ 27874 h 231074"/>
              <a:gd name="connsiteX4" fmla="*/ 133267 w 604322"/>
              <a:gd name="connsiteY4" fmla="*/ 18638 h 231074"/>
              <a:gd name="connsiteX5" fmla="*/ 244104 w 604322"/>
              <a:gd name="connsiteY5" fmla="*/ 165 h 231074"/>
              <a:gd name="connsiteX6" fmla="*/ 312274 w 604322"/>
              <a:gd name="connsiteY6" fmla="*/ 35215 h 231074"/>
              <a:gd name="connsiteX7" fmla="*/ 381505 w 604322"/>
              <a:gd name="connsiteY7" fmla="*/ 26736 h 231074"/>
              <a:gd name="connsiteX8" fmla="*/ 401122 w 604322"/>
              <a:gd name="connsiteY8" fmla="*/ 9402 h 231074"/>
              <a:gd name="connsiteX9" fmla="*/ 468064 w 604322"/>
              <a:gd name="connsiteY9" fmla="*/ 62924 h 231074"/>
              <a:gd name="connsiteX10" fmla="*/ 530431 w 604322"/>
              <a:gd name="connsiteY10" fmla="*/ 64820 h 231074"/>
              <a:gd name="connsiteX11" fmla="*/ 558140 w 604322"/>
              <a:gd name="connsiteY11" fmla="*/ 83292 h 231074"/>
              <a:gd name="connsiteX12" fmla="*/ 585849 w 604322"/>
              <a:gd name="connsiteY12" fmla="*/ 138711 h 231074"/>
              <a:gd name="connsiteX13" fmla="*/ 604322 w 604322"/>
              <a:gd name="connsiteY13" fmla="*/ 166420 h 231074"/>
              <a:gd name="connsiteX14" fmla="*/ 595086 w 604322"/>
              <a:gd name="connsiteY14" fmla="*/ 194129 h 231074"/>
              <a:gd name="connsiteX15" fmla="*/ 539667 w 604322"/>
              <a:gd name="connsiteY15" fmla="*/ 212602 h 231074"/>
              <a:gd name="connsiteX16" fmla="*/ 373413 w 604322"/>
              <a:gd name="connsiteY16" fmla="*/ 231074 h 231074"/>
              <a:gd name="connsiteX17" fmla="*/ 317995 w 604322"/>
              <a:gd name="connsiteY17" fmla="*/ 221838 h 231074"/>
              <a:gd name="connsiteX18" fmla="*/ 262576 w 604322"/>
              <a:gd name="connsiteY18" fmla="*/ 203365 h 231074"/>
              <a:gd name="connsiteX19" fmla="*/ 234867 w 604322"/>
              <a:gd name="connsiteY19" fmla="*/ 194129 h 231074"/>
              <a:gd name="connsiteX20" fmla="*/ 179449 w 604322"/>
              <a:gd name="connsiteY20" fmla="*/ 175656 h 231074"/>
              <a:gd name="connsiteX21" fmla="*/ 105558 w 604322"/>
              <a:gd name="connsiteY21" fmla="*/ 166420 h 231074"/>
              <a:gd name="connsiteX22" fmla="*/ 3958 w 604322"/>
              <a:gd name="connsiteY22" fmla="*/ 138711 h 23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31074">
                <a:moveTo>
                  <a:pt x="3958" y="138711"/>
                </a:moveTo>
                <a:cubicBezTo>
                  <a:pt x="-9897" y="126396"/>
                  <a:pt x="16609" y="108053"/>
                  <a:pt x="22431" y="92529"/>
                </a:cubicBezTo>
                <a:cubicBezTo>
                  <a:pt x="25849" y="83413"/>
                  <a:pt x="25585" y="72423"/>
                  <a:pt x="31667" y="64820"/>
                </a:cubicBezTo>
                <a:cubicBezTo>
                  <a:pt x="39324" y="55249"/>
                  <a:pt x="88529" y="30796"/>
                  <a:pt x="96322" y="27874"/>
                </a:cubicBezTo>
                <a:cubicBezTo>
                  <a:pt x="108208" y="23417"/>
                  <a:pt x="120790" y="20977"/>
                  <a:pt x="133267" y="18638"/>
                </a:cubicBezTo>
                <a:cubicBezTo>
                  <a:pt x="170081" y="11735"/>
                  <a:pt x="208571" y="12009"/>
                  <a:pt x="244104" y="165"/>
                </a:cubicBezTo>
                <a:cubicBezTo>
                  <a:pt x="253340" y="-2914"/>
                  <a:pt x="303038" y="38294"/>
                  <a:pt x="312274" y="35215"/>
                </a:cubicBezTo>
                <a:cubicBezTo>
                  <a:pt x="346141" y="38294"/>
                  <a:pt x="366697" y="31038"/>
                  <a:pt x="381505" y="26736"/>
                </a:cubicBezTo>
                <a:cubicBezTo>
                  <a:pt x="396313" y="22434"/>
                  <a:pt x="386695" y="3371"/>
                  <a:pt x="401122" y="9402"/>
                </a:cubicBezTo>
                <a:cubicBezTo>
                  <a:pt x="415549" y="15433"/>
                  <a:pt x="440355" y="59845"/>
                  <a:pt x="468064" y="62924"/>
                </a:cubicBezTo>
                <a:cubicBezTo>
                  <a:pt x="541959" y="112188"/>
                  <a:pt x="515418" y="61425"/>
                  <a:pt x="530431" y="64820"/>
                </a:cubicBezTo>
                <a:cubicBezTo>
                  <a:pt x="545444" y="68215"/>
                  <a:pt x="548904" y="77135"/>
                  <a:pt x="558140" y="83292"/>
                </a:cubicBezTo>
                <a:cubicBezTo>
                  <a:pt x="611085" y="162711"/>
                  <a:pt x="547606" y="62225"/>
                  <a:pt x="585849" y="138711"/>
                </a:cubicBezTo>
                <a:cubicBezTo>
                  <a:pt x="590813" y="148640"/>
                  <a:pt x="598164" y="157184"/>
                  <a:pt x="604322" y="166420"/>
                </a:cubicBezTo>
                <a:cubicBezTo>
                  <a:pt x="601243" y="175656"/>
                  <a:pt x="603008" y="188470"/>
                  <a:pt x="595086" y="194129"/>
                </a:cubicBezTo>
                <a:cubicBezTo>
                  <a:pt x="579241" y="205447"/>
                  <a:pt x="558989" y="210187"/>
                  <a:pt x="539667" y="212602"/>
                </a:cubicBezTo>
                <a:cubicBezTo>
                  <a:pt x="435074" y="225676"/>
                  <a:pt x="490475" y="219368"/>
                  <a:pt x="373413" y="231074"/>
                </a:cubicBezTo>
                <a:cubicBezTo>
                  <a:pt x="354940" y="227995"/>
                  <a:pt x="336163" y="226380"/>
                  <a:pt x="317995" y="221838"/>
                </a:cubicBezTo>
                <a:cubicBezTo>
                  <a:pt x="299104" y="217115"/>
                  <a:pt x="281049" y="209523"/>
                  <a:pt x="262576" y="203365"/>
                </a:cubicBezTo>
                <a:lnTo>
                  <a:pt x="234867" y="194129"/>
                </a:lnTo>
                <a:lnTo>
                  <a:pt x="179449" y="175656"/>
                </a:lnTo>
                <a:lnTo>
                  <a:pt x="105558" y="166420"/>
                </a:lnTo>
                <a:cubicBezTo>
                  <a:pt x="63245" y="152315"/>
                  <a:pt x="17813" y="151026"/>
                  <a:pt x="3958" y="138711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2030" y="4914085"/>
            <a:ext cx="4269969" cy="194391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5758" y="5977482"/>
            <a:ext cx="710129" cy="672295"/>
          </a:xfrm>
          <a:prstGeom prst="rect">
            <a:avLst/>
          </a:prstGeom>
        </p:spPr>
      </p:pic>
      <p:sp>
        <p:nvSpPr>
          <p:cNvPr id="127" name="Freeform: Shape 126"/>
          <p:cNvSpPr/>
          <p:nvPr/>
        </p:nvSpPr>
        <p:spPr>
          <a:xfrm>
            <a:off x="9370604" y="2547003"/>
            <a:ext cx="812929" cy="319443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  <a:gd name="connsiteX0" fmla="*/ 3958 w 604322"/>
              <a:gd name="connsiteY0" fmla="*/ 139476 h 231839"/>
              <a:gd name="connsiteX1" fmla="*/ 22431 w 604322"/>
              <a:gd name="connsiteY1" fmla="*/ 93294 h 231839"/>
              <a:gd name="connsiteX2" fmla="*/ 31667 w 604322"/>
              <a:gd name="connsiteY2" fmla="*/ 65585 h 231839"/>
              <a:gd name="connsiteX3" fmla="*/ 96322 w 604322"/>
              <a:gd name="connsiteY3" fmla="*/ 28639 h 231839"/>
              <a:gd name="connsiteX4" fmla="*/ 133267 w 604322"/>
              <a:gd name="connsiteY4" fmla="*/ 19403 h 231839"/>
              <a:gd name="connsiteX5" fmla="*/ 244104 w 604322"/>
              <a:gd name="connsiteY5" fmla="*/ 930 h 231839"/>
              <a:gd name="connsiteX6" fmla="*/ 312274 w 604322"/>
              <a:gd name="connsiteY6" fmla="*/ 35980 h 231839"/>
              <a:gd name="connsiteX7" fmla="*/ 373413 w 604322"/>
              <a:gd name="connsiteY7" fmla="*/ 930 h 231839"/>
              <a:gd name="connsiteX8" fmla="*/ 401122 w 604322"/>
              <a:gd name="connsiteY8" fmla="*/ 10167 h 231839"/>
              <a:gd name="connsiteX9" fmla="*/ 484249 w 604322"/>
              <a:gd name="connsiteY9" fmla="*/ 19403 h 231839"/>
              <a:gd name="connsiteX10" fmla="*/ 530431 w 604322"/>
              <a:gd name="connsiteY10" fmla="*/ 65585 h 231839"/>
              <a:gd name="connsiteX11" fmla="*/ 558140 w 604322"/>
              <a:gd name="connsiteY11" fmla="*/ 84057 h 231839"/>
              <a:gd name="connsiteX12" fmla="*/ 585849 w 604322"/>
              <a:gd name="connsiteY12" fmla="*/ 139476 h 231839"/>
              <a:gd name="connsiteX13" fmla="*/ 604322 w 604322"/>
              <a:gd name="connsiteY13" fmla="*/ 167185 h 231839"/>
              <a:gd name="connsiteX14" fmla="*/ 595086 w 604322"/>
              <a:gd name="connsiteY14" fmla="*/ 194894 h 231839"/>
              <a:gd name="connsiteX15" fmla="*/ 539667 w 604322"/>
              <a:gd name="connsiteY15" fmla="*/ 213367 h 231839"/>
              <a:gd name="connsiteX16" fmla="*/ 373413 w 604322"/>
              <a:gd name="connsiteY16" fmla="*/ 231839 h 231839"/>
              <a:gd name="connsiteX17" fmla="*/ 317995 w 604322"/>
              <a:gd name="connsiteY17" fmla="*/ 222603 h 231839"/>
              <a:gd name="connsiteX18" fmla="*/ 262576 w 604322"/>
              <a:gd name="connsiteY18" fmla="*/ 204130 h 231839"/>
              <a:gd name="connsiteX19" fmla="*/ 234867 w 604322"/>
              <a:gd name="connsiteY19" fmla="*/ 194894 h 231839"/>
              <a:gd name="connsiteX20" fmla="*/ 179449 w 604322"/>
              <a:gd name="connsiteY20" fmla="*/ 176421 h 231839"/>
              <a:gd name="connsiteX21" fmla="*/ 105558 w 604322"/>
              <a:gd name="connsiteY21" fmla="*/ 167185 h 231839"/>
              <a:gd name="connsiteX22" fmla="*/ 3958 w 604322"/>
              <a:gd name="connsiteY22" fmla="*/ 139476 h 231839"/>
              <a:gd name="connsiteX0" fmla="*/ 3958 w 604322"/>
              <a:gd name="connsiteY0" fmla="*/ 138711 h 231074"/>
              <a:gd name="connsiteX1" fmla="*/ 22431 w 604322"/>
              <a:gd name="connsiteY1" fmla="*/ 92529 h 231074"/>
              <a:gd name="connsiteX2" fmla="*/ 31667 w 604322"/>
              <a:gd name="connsiteY2" fmla="*/ 64820 h 231074"/>
              <a:gd name="connsiteX3" fmla="*/ 96322 w 604322"/>
              <a:gd name="connsiteY3" fmla="*/ 27874 h 231074"/>
              <a:gd name="connsiteX4" fmla="*/ 133267 w 604322"/>
              <a:gd name="connsiteY4" fmla="*/ 18638 h 231074"/>
              <a:gd name="connsiteX5" fmla="*/ 244104 w 604322"/>
              <a:gd name="connsiteY5" fmla="*/ 165 h 231074"/>
              <a:gd name="connsiteX6" fmla="*/ 312274 w 604322"/>
              <a:gd name="connsiteY6" fmla="*/ 35215 h 231074"/>
              <a:gd name="connsiteX7" fmla="*/ 381505 w 604322"/>
              <a:gd name="connsiteY7" fmla="*/ 26736 h 231074"/>
              <a:gd name="connsiteX8" fmla="*/ 401122 w 604322"/>
              <a:gd name="connsiteY8" fmla="*/ 9402 h 231074"/>
              <a:gd name="connsiteX9" fmla="*/ 484249 w 604322"/>
              <a:gd name="connsiteY9" fmla="*/ 18638 h 231074"/>
              <a:gd name="connsiteX10" fmla="*/ 530431 w 604322"/>
              <a:gd name="connsiteY10" fmla="*/ 64820 h 231074"/>
              <a:gd name="connsiteX11" fmla="*/ 558140 w 604322"/>
              <a:gd name="connsiteY11" fmla="*/ 83292 h 231074"/>
              <a:gd name="connsiteX12" fmla="*/ 585849 w 604322"/>
              <a:gd name="connsiteY12" fmla="*/ 138711 h 231074"/>
              <a:gd name="connsiteX13" fmla="*/ 604322 w 604322"/>
              <a:gd name="connsiteY13" fmla="*/ 166420 h 231074"/>
              <a:gd name="connsiteX14" fmla="*/ 595086 w 604322"/>
              <a:gd name="connsiteY14" fmla="*/ 194129 h 231074"/>
              <a:gd name="connsiteX15" fmla="*/ 539667 w 604322"/>
              <a:gd name="connsiteY15" fmla="*/ 212602 h 231074"/>
              <a:gd name="connsiteX16" fmla="*/ 373413 w 604322"/>
              <a:gd name="connsiteY16" fmla="*/ 231074 h 231074"/>
              <a:gd name="connsiteX17" fmla="*/ 317995 w 604322"/>
              <a:gd name="connsiteY17" fmla="*/ 221838 h 231074"/>
              <a:gd name="connsiteX18" fmla="*/ 262576 w 604322"/>
              <a:gd name="connsiteY18" fmla="*/ 203365 h 231074"/>
              <a:gd name="connsiteX19" fmla="*/ 234867 w 604322"/>
              <a:gd name="connsiteY19" fmla="*/ 194129 h 231074"/>
              <a:gd name="connsiteX20" fmla="*/ 179449 w 604322"/>
              <a:gd name="connsiteY20" fmla="*/ 175656 h 231074"/>
              <a:gd name="connsiteX21" fmla="*/ 105558 w 604322"/>
              <a:gd name="connsiteY21" fmla="*/ 166420 h 231074"/>
              <a:gd name="connsiteX22" fmla="*/ 3958 w 604322"/>
              <a:gd name="connsiteY22" fmla="*/ 138711 h 231074"/>
              <a:gd name="connsiteX0" fmla="*/ 3958 w 604322"/>
              <a:gd name="connsiteY0" fmla="*/ 138711 h 231074"/>
              <a:gd name="connsiteX1" fmla="*/ 22431 w 604322"/>
              <a:gd name="connsiteY1" fmla="*/ 92529 h 231074"/>
              <a:gd name="connsiteX2" fmla="*/ 31667 w 604322"/>
              <a:gd name="connsiteY2" fmla="*/ 64820 h 231074"/>
              <a:gd name="connsiteX3" fmla="*/ 96322 w 604322"/>
              <a:gd name="connsiteY3" fmla="*/ 27874 h 231074"/>
              <a:gd name="connsiteX4" fmla="*/ 133267 w 604322"/>
              <a:gd name="connsiteY4" fmla="*/ 18638 h 231074"/>
              <a:gd name="connsiteX5" fmla="*/ 244104 w 604322"/>
              <a:gd name="connsiteY5" fmla="*/ 165 h 231074"/>
              <a:gd name="connsiteX6" fmla="*/ 312274 w 604322"/>
              <a:gd name="connsiteY6" fmla="*/ 35215 h 231074"/>
              <a:gd name="connsiteX7" fmla="*/ 381505 w 604322"/>
              <a:gd name="connsiteY7" fmla="*/ 26736 h 231074"/>
              <a:gd name="connsiteX8" fmla="*/ 401122 w 604322"/>
              <a:gd name="connsiteY8" fmla="*/ 9402 h 231074"/>
              <a:gd name="connsiteX9" fmla="*/ 468064 w 604322"/>
              <a:gd name="connsiteY9" fmla="*/ 62924 h 231074"/>
              <a:gd name="connsiteX10" fmla="*/ 530431 w 604322"/>
              <a:gd name="connsiteY10" fmla="*/ 64820 h 231074"/>
              <a:gd name="connsiteX11" fmla="*/ 558140 w 604322"/>
              <a:gd name="connsiteY11" fmla="*/ 83292 h 231074"/>
              <a:gd name="connsiteX12" fmla="*/ 585849 w 604322"/>
              <a:gd name="connsiteY12" fmla="*/ 138711 h 231074"/>
              <a:gd name="connsiteX13" fmla="*/ 604322 w 604322"/>
              <a:gd name="connsiteY13" fmla="*/ 166420 h 231074"/>
              <a:gd name="connsiteX14" fmla="*/ 595086 w 604322"/>
              <a:gd name="connsiteY14" fmla="*/ 194129 h 231074"/>
              <a:gd name="connsiteX15" fmla="*/ 539667 w 604322"/>
              <a:gd name="connsiteY15" fmla="*/ 212602 h 231074"/>
              <a:gd name="connsiteX16" fmla="*/ 373413 w 604322"/>
              <a:gd name="connsiteY16" fmla="*/ 231074 h 231074"/>
              <a:gd name="connsiteX17" fmla="*/ 317995 w 604322"/>
              <a:gd name="connsiteY17" fmla="*/ 221838 h 231074"/>
              <a:gd name="connsiteX18" fmla="*/ 262576 w 604322"/>
              <a:gd name="connsiteY18" fmla="*/ 203365 h 231074"/>
              <a:gd name="connsiteX19" fmla="*/ 234867 w 604322"/>
              <a:gd name="connsiteY19" fmla="*/ 194129 h 231074"/>
              <a:gd name="connsiteX20" fmla="*/ 179449 w 604322"/>
              <a:gd name="connsiteY20" fmla="*/ 175656 h 231074"/>
              <a:gd name="connsiteX21" fmla="*/ 105558 w 604322"/>
              <a:gd name="connsiteY21" fmla="*/ 166420 h 231074"/>
              <a:gd name="connsiteX22" fmla="*/ 3958 w 604322"/>
              <a:gd name="connsiteY22" fmla="*/ 138711 h 23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31074">
                <a:moveTo>
                  <a:pt x="3958" y="138711"/>
                </a:moveTo>
                <a:cubicBezTo>
                  <a:pt x="-9897" y="126396"/>
                  <a:pt x="16609" y="108053"/>
                  <a:pt x="22431" y="92529"/>
                </a:cubicBezTo>
                <a:cubicBezTo>
                  <a:pt x="25849" y="83413"/>
                  <a:pt x="25585" y="72423"/>
                  <a:pt x="31667" y="64820"/>
                </a:cubicBezTo>
                <a:cubicBezTo>
                  <a:pt x="39324" y="55249"/>
                  <a:pt x="88529" y="30796"/>
                  <a:pt x="96322" y="27874"/>
                </a:cubicBezTo>
                <a:cubicBezTo>
                  <a:pt x="108208" y="23417"/>
                  <a:pt x="120790" y="20977"/>
                  <a:pt x="133267" y="18638"/>
                </a:cubicBezTo>
                <a:cubicBezTo>
                  <a:pt x="170081" y="11735"/>
                  <a:pt x="208571" y="12009"/>
                  <a:pt x="244104" y="165"/>
                </a:cubicBezTo>
                <a:cubicBezTo>
                  <a:pt x="253340" y="-2914"/>
                  <a:pt x="303038" y="38294"/>
                  <a:pt x="312274" y="35215"/>
                </a:cubicBezTo>
                <a:cubicBezTo>
                  <a:pt x="346141" y="38294"/>
                  <a:pt x="366697" y="31038"/>
                  <a:pt x="381505" y="26736"/>
                </a:cubicBezTo>
                <a:cubicBezTo>
                  <a:pt x="396313" y="22434"/>
                  <a:pt x="386695" y="3371"/>
                  <a:pt x="401122" y="9402"/>
                </a:cubicBezTo>
                <a:cubicBezTo>
                  <a:pt x="415549" y="15433"/>
                  <a:pt x="440355" y="59845"/>
                  <a:pt x="468064" y="62924"/>
                </a:cubicBezTo>
                <a:cubicBezTo>
                  <a:pt x="541959" y="112188"/>
                  <a:pt x="515418" y="61425"/>
                  <a:pt x="530431" y="64820"/>
                </a:cubicBezTo>
                <a:cubicBezTo>
                  <a:pt x="545444" y="68215"/>
                  <a:pt x="548904" y="77135"/>
                  <a:pt x="558140" y="83292"/>
                </a:cubicBezTo>
                <a:cubicBezTo>
                  <a:pt x="611085" y="162711"/>
                  <a:pt x="547606" y="62225"/>
                  <a:pt x="585849" y="138711"/>
                </a:cubicBezTo>
                <a:cubicBezTo>
                  <a:pt x="590813" y="148640"/>
                  <a:pt x="598164" y="157184"/>
                  <a:pt x="604322" y="166420"/>
                </a:cubicBezTo>
                <a:cubicBezTo>
                  <a:pt x="601243" y="175656"/>
                  <a:pt x="603008" y="188470"/>
                  <a:pt x="595086" y="194129"/>
                </a:cubicBezTo>
                <a:cubicBezTo>
                  <a:pt x="579241" y="205447"/>
                  <a:pt x="558989" y="210187"/>
                  <a:pt x="539667" y="212602"/>
                </a:cubicBezTo>
                <a:cubicBezTo>
                  <a:pt x="435074" y="225676"/>
                  <a:pt x="490475" y="219368"/>
                  <a:pt x="373413" y="231074"/>
                </a:cubicBezTo>
                <a:cubicBezTo>
                  <a:pt x="354940" y="227995"/>
                  <a:pt x="336163" y="226380"/>
                  <a:pt x="317995" y="221838"/>
                </a:cubicBezTo>
                <a:cubicBezTo>
                  <a:pt x="299104" y="217115"/>
                  <a:pt x="281049" y="209523"/>
                  <a:pt x="262576" y="203365"/>
                </a:cubicBezTo>
                <a:lnTo>
                  <a:pt x="234867" y="194129"/>
                </a:lnTo>
                <a:lnTo>
                  <a:pt x="179449" y="175656"/>
                </a:lnTo>
                <a:lnTo>
                  <a:pt x="105558" y="166420"/>
                </a:lnTo>
                <a:cubicBezTo>
                  <a:pt x="63245" y="152315"/>
                  <a:pt x="17813" y="151026"/>
                  <a:pt x="3958" y="138711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peech Bubble: Oval 4"/>
          <p:cNvSpPr/>
          <p:nvPr/>
        </p:nvSpPr>
        <p:spPr>
          <a:xfrm>
            <a:off x="6459799" y="347090"/>
            <a:ext cx="1646021" cy="578502"/>
          </a:xfrm>
          <a:prstGeom prst="wedgeEllipseCallout">
            <a:avLst>
              <a:gd name="adj1" fmla="val -60632"/>
              <a:gd name="adj2" fmla="val 69578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Click the bottle. Quick!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0" name="Freeform: Shape 159"/>
          <p:cNvSpPr/>
          <p:nvPr/>
        </p:nvSpPr>
        <p:spPr>
          <a:xfrm>
            <a:off x="10970762" y="2033446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1" name="Picture 160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10973649" y="908706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Freeform: Shape 161"/>
          <p:cNvSpPr/>
          <p:nvPr/>
        </p:nvSpPr>
        <p:spPr>
          <a:xfrm>
            <a:off x="10437983" y="1816505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/>
          <p:cNvSpPr/>
          <p:nvPr/>
        </p:nvSpPr>
        <p:spPr>
          <a:xfrm>
            <a:off x="11255087" y="1972074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: Shape 216"/>
          <p:cNvSpPr/>
          <p:nvPr/>
        </p:nvSpPr>
        <p:spPr>
          <a:xfrm>
            <a:off x="8619800" y="404063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8" name="Picture 217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8622687" y="-720677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Freeform: Shape 218"/>
          <p:cNvSpPr/>
          <p:nvPr/>
        </p:nvSpPr>
        <p:spPr>
          <a:xfrm>
            <a:off x="8087021" y="187122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/>
          <p:cNvSpPr/>
          <p:nvPr/>
        </p:nvSpPr>
        <p:spPr>
          <a:xfrm>
            <a:off x="8904125" y="342691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8844956" y="344704"/>
            <a:ext cx="587304" cy="389562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: Shape 226"/>
          <p:cNvSpPr/>
          <p:nvPr/>
        </p:nvSpPr>
        <p:spPr>
          <a:xfrm>
            <a:off x="8027862" y="1716262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8" name="Picture 227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8030749" y="591522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" name="Freeform: Shape 228"/>
          <p:cNvSpPr/>
          <p:nvPr/>
        </p:nvSpPr>
        <p:spPr>
          <a:xfrm>
            <a:off x="7495083" y="1499321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: Shape 229"/>
          <p:cNvSpPr/>
          <p:nvPr/>
        </p:nvSpPr>
        <p:spPr>
          <a:xfrm>
            <a:off x="8312187" y="1654890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8288229" y="1584538"/>
            <a:ext cx="669853" cy="337227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Picture 103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771741" flipH="1" flipV="1">
            <a:off x="7996248" y="1801175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Freeform: Shape 231"/>
          <p:cNvSpPr/>
          <p:nvPr/>
        </p:nvSpPr>
        <p:spPr>
          <a:xfrm>
            <a:off x="9527392" y="2425170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3" name="Picture 232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9530279" y="1300430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Freeform: Shape 233"/>
          <p:cNvSpPr/>
          <p:nvPr/>
        </p:nvSpPr>
        <p:spPr>
          <a:xfrm>
            <a:off x="8994613" y="2208229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: Shape 234"/>
          <p:cNvSpPr/>
          <p:nvPr/>
        </p:nvSpPr>
        <p:spPr>
          <a:xfrm>
            <a:off x="9811717" y="2363798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: Shape 241"/>
          <p:cNvSpPr/>
          <p:nvPr/>
        </p:nvSpPr>
        <p:spPr>
          <a:xfrm>
            <a:off x="8503861" y="3368308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3" name="Picture 242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8506748" y="2243568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" name="Freeform: Shape 243"/>
          <p:cNvSpPr/>
          <p:nvPr/>
        </p:nvSpPr>
        <p:spPr>
          <a:xfrm>
            <a:off x="7971082" y="3151367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: Shape 244"/>
          <p:cNvSpPr/>
          <p:nvPr/>
        </p:nvSpPr>
        <p:spPr>
          <a:xfrm>
            <a:off x="8788186" y="3306936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8820296" y="3308938"/>
            <a:ext cx="669853" cy="379777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8" name="Picture 247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025063" flipH="1" flipV="1">
            <a:off x="11268369" y="1748895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" name="Freeform: Shape 249"/>
          <p:cNvSpPr/>
          <p:nvPr/>
        </p:nvSpPr>
        <p:spPr>
          <a:xfrm>
            <a:off x="11549807" y="2793788"/>
            <a:ext cx="701964" cy="509794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Freeform: Shape 251"/>
          <p:cNvSpPr/>
          <p:nvPr/>
        </p:nvSpPr>
        <p:spPr>
          <a:xfrm>
            <a:off x="10602582" y="3702371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3" name="Picture 252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10605469" y="2577631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5" name="Freeform: Shape 254"/>
          <p:cNvSpPr/>
          <p:nvPr/>
        </p:nvSpPr>
        <p:spPr>
          <a:xfrm>
            <a:off x="10886907" y="3640999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10919017" y="3643001"/>
            <a:ext cx="669853" cy="319039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Freeform: Shape 256"/>
          <p:cNvSpPr/>
          <p:nvPr/>
        </p:nvSpPr>
        <p:spPr>
          <a:xfrm>
            <a:off x="9304805" y="5181045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8" name="Picture 257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9353873" y="4056305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" name="Freeform: Shape 258"/>
          <p:cNvSpPr/>
          <p:nvPr/>
        </p:nvSpPr>
        <p:spPr>
          <a:xfrm>
            <a:off x="8772026" y="4964104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Freeform: Shape 259"/>
          <p:cNvSpPr/>
          <p:nvPr/>
        </p:nvSpPr>
        <p:spPr>
          <a:xfrm>
            <a:off x="9589130" y="5119673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9621240" y="5121675"/>
            <a:ext cx="669853" cy="319039"/>
          </a:xfrm>
          <a:prstGeom prst="ellipse">
            <a:avLst/>
          </a:prstGeom>
          <a:solidFill>
            <a:srgbClr val="ECD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Freeform: Shape 261"/>
          <p:cNvSpPr/>
          <p:nvPr/>
        </p:nvSpPr>
        <p:spPr>
          <a:xfrm>
            <a:off x="10980861" y="5216726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3" name="Picture 262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576584" flipH="1" flipV="1">
            <a:off x="10983748" y="4091986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" name="Freeform: Shape 263"/>
          <p:cNvSpPr/>
          <p:nvPr/>
        </p:nvSpPr>
        <p:spPr>
          <a:xfrm>
            <a:off x="10448082" y="4999785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Freeform: Shape 264"/>
          <p:cNvSpPr/>
          <p:nvPr/>
        </p:nvSpPr>
        <p:spPr>
          <a:xfrm>
            <a:off x="11265186" y="5155354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11297296" y="5157356"/>
            <a:ext cx="669853" cy="363786"/>
          </a:xfrm>
          <a:prstGeom prst="ellipse">
            <a:avLst/>
          </a:prstGeom>
          <a:solidFill>
            <a:srgbClr val="ECD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Freeform: Shape 266"/>
          <p:cNvSpPr/>
          <p:nvPr/>
        </p:nvSpPr>
        <p:spPr>
          <a:xfrm>
            <a:off x="613436" y="243303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8" name="Picture 267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616323" y="-881437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" name="Freeform: Shape 268"/>
          <p:cNvSpPr/>
          <p:nvPr/>
        </p:nvSpPr>
        <p:spPr>
          <a:xfrm>
            <a:off x="80657" y="26362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0" name="Freeform: Shape 269"/>
          <p:cNvSpPr/>
          <p:nvPr/>
        </p:nvSpPr>
        <p:spPr>
          <a:xfrm>
            <a:off x="897761" y="181931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929871" y="183933"/>
            <a:ext cx="669853" cy="352224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745466" flipH="1" flipV="1">
            <a:off x="1145429" y="-83571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" name="Picture 272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3432166" y="-368040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8771741" flipH="1" flipV="1">
            <a:off x="8389613" y="3595307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" name="Freeform: Shape 281"/>
          <p:cNvSpPr/>
          <p:nvPr/>
        </p:nvSpPr>
        <p:spPr>
          <a:xfrm>
            <a:off x="8290238" y="6031908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Freeform: Shape 283"/>
          <p:cNvSpPr/>
          <p:nvPr/>
        </p:nvSpPr>
        <p:spPr>
          <a:xfrm>
            <a:off x="7757459" y="5814967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Freeform: Shape 286"/>
          <p:cNvSpPr/>
          <p:nvPr/>
        </p:nvSpPr>
        <p:spPr>
          <a:xfrm>
            <a:off x="10036359" y="6081354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8" name="Picture 287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10039246" y="4956614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" name="Freeform: Shape 288"/>
          <p:cNvSpPr/>
          <p:nvPr/>
        </p:nvSpPr>
        <p:spPr>
          <a:xfrm>
            <a:off x="9503580" y="5864413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Freeform: Shape 289"/>
          <p:cNvSpPr/>
          <p:nvPr/>
        </p:nvSpPr>
        <p:spPr>
          <a:xfrm>
            <a:off x="10320684" y="6019982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10352794" y="6021984"/>
            <a:ext cx="669853" cy="458610"/>
          </a:xfrm>
          <a:prstGeom prst="ellipse">
            <a:avLst/>
          </a:prstGeom>
          <a:solidFill>
            <a:srgbClr val="ECD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Freeform: Shape 296"/>
          <p:cNvSpPr/>
          <p:nvPr/>
        </p:nvSpPr>
        <p:spPr>
          <a:xfrm>
            <a:off x="1969155" y="1648263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8" name="Picture 297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1972042" y="523523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" name="Freeform: Shape 299"/>
          <p:cNvSpPr/>
          <p:nvPr/>
        </p:nvSpPr>
        <p:spPr>
          <a:xfrm>
            <a:off x="2253480" y="1586891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2285590" y="1588893"/>
            <a:ext cx="669853" cy="311390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557" b="100000" l="9931" r="89607">
                        <a14:foregroundMark x1="75982" y1="65268" x2="26097" y2="67366"/>
                        <a14:foregroundMark x1="35335" y1="90443" x2="17783" y2="85315"/>
                        <a14:foregroundMark x1="15704" y1="75758" x2="15704" y2="75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099004">
            <a:off x="4156055" y="907476"/>
            <a:ext cx="886691" cy="877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2" name="Freeform: Shape 311"/>
          <p:cNvSpPr/>
          <p:nvPr/>
        </p:nvSpPr>
        <p:spPr>
          <a:xfrm>
            <a:off x="2260061" y="2391150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Freeform: Shape 313"/>
          <p:cNvSpPr/>
          <p:nvPr/>
        </p:nvSpPr>
        <p:spPr>
          <a:xfrm>
            <a:off x="1727282" y="2174209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5" name="Freeform: Shape 314"/>
          <p:cNvSpPr/>
          <p:nvPr/>
        </p:nvSpPr>
        <p:spPr>
          <a:xfrm>
            <a:off x="2544386" y="2329778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9" name="Picture 68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751212" flipH="1" flipV="1">
            <a:off x="1035535" y="2656429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" name="Freeform: Shape 316"/>
          <p:cNvSpPr/>
          <p:nvPr/>
        </p:nvSpPr>
        <p:spPr>
          <a:xfrm>
            <a:off x="3309258" y="5799537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8" name="Picture 317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3312145" y="4674797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" name="Freeform: Shape 318"/>
          <p:cNvSpPr/>
          <p:nvPr/>
        </p:nvSpPr>
        <p:spPr>
          <a:xfrm>
            <a:off x="2776479" y="5582596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0" name="Freeform: Shape 319"/>
          <p:cNvSpPr/>
          <p:nvPr/>
        </p:nvSpPr>
        <p:spPr>
          <a:xfrm>
            <a:off x="3593583" y="5738165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3" name="Picture 312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2188078" y="1440249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331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2426402" y="2252779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" name="Freeform: Shape 333"/>
          <p:cNvSpPr/>
          <p:nvPr/>
        </p:nvSpPr>
        <p:spPr>
          <a:xfrm>
            <a:off x="2707840" y="3316147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6" name="Picture 335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2552163" y="3294351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: Shape 1"/>
          <p:cNvSpPr/>
          <p:nvPr/>
        </p:nvSpPr>
        <p:spPr>
          <a:xfrm>
            <a:off x="10342596" y="1342329"/>
            <a:ext cx="734480" cy="384937"/>
          </a:xfrm>
          <a:custGeom>
            <a:avLst/>
            <a:gdLst>
              <a:gd name="connsiteX0" fmla="*/ 208008 w 734480"/>
              <a:gd name="connsiteY0" fmla="*/ 51606 h 384937"/>
              <a:gd name="connsiteX1" fmla="*/ 134117 w 734480"/>
              <a:gd name="connsiteY1" fmla="*/ 60842 h 384937"/>
              <a:gd name="connsiteX2" fmla="*/ 32517 w 734480"/>
              <a:gd name="connsiteY2" fmla="*/ 356406 h 384937"/>
              <a:gd name="connsiteX3" fmla="*/ 734480 w 734480"/>
              <a:gd name="connsiteY3" fmla="*/ 291752 h 384937"/>
              <a:gd name="connsiteX4" fmla="*/ 540517 w 734480"/>
              <a:gd name="connsiteY4" fmla="*/ 14661 h 384937"/>
              <a:gd name="connsiteX5" fmla="*/ 208008 w 734480"/>
              <a:gd name="connsiteY5" fmla="*/ 51606 h 38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480" h="384937">
                <a:moveTo>
                  <a:pt x="208008" y="51606"/>
                </a:moveTo>
                <a:cubicBezTo>
                  <a:pt x="140275" y="59303"/>
                  <a:pt x="146502" y="39331"/>
                  <a:pt x="134117" y="60842"/>
                </a:cubicBezTo>
                <a:cubicBezTo>
                  <a:pt x="82135" y="151126"/>
                  <a:pt x="-64719" y="319008"/>
                  <a:pt x="32517" y="356406"/>
                </a:cubicBezTo>
                <a:cubicBezTo>
                  <a:pt x="251833" y="440759"/>
                  <a:pt x="500492" y="313303"/>
                  <a:pt x="734480" y="291752"/>
                </a:cubicBezTo>
                <a:cubicBezTo>
                  <a:pt x="669826" y="199388"/>
                  <a:pt x="642777" y="62139"/>
                  <a:pt x="540517" y="14661"/>
                </a:cubicBezTo>
                <a:cubicBezTo>
                  <a:pt x="442144" y="-31012"/>
                  <a:pt x="275741" y="43909"/>
                  <a:pt x="208008" y="51606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: Shape 177"/>
          <p:cNvSpPr/>
          <p:nvPr/>
        </p:nvSpPr>
        <p:spPr>
          <a:xfrm>
            <a:off x="7736525" y="2687654"/>
            <a:ext cx="916315" cy="384937"/>
          </a:xfrm>
          <a:custGeom>
            <a:avLst/>
            <a:gdLst>
              <a:gd name="connsiteX0" fmla="*/ 208008 w 734480"/>
              <a:gd name="connsiteY0" fmla="*/ 51606 h 384937"/>
              <a:gd name="connsiteX1" fmla="*/ 134117 w 734480"/>
              <a:gd name="connsiteY1" fmla="*/ 60842 h 384937"/>
              <a:gd name="connsiteX2" fmla="*/ 32517 w 734480"/>
              <a:gd name="connsiteY2" fmla="*/ 356406 h 384937"/>
              <a:gd name="connsiteX3" fmla="*/ 734480 w 734480"/>
              <a:gd name="connsiteY3" fmla="*/ 291752 h 384937"/>
              <a:gd name="connsiteX4" fmla="*/ 540517 w 734480"/>
              <a:gd name="connsiteY4" fmla="*/ 14661 h 384937"/>
              <a:gd name="connsiteX5" fmla="*/ 208008 w 734480"/>
              <a:gd name="connsiteY5" fmla="*/ 51606 h 38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480" h="384937">
                <a:moveTo>
                  <a:pt x="208008" y="51606"/>
                </a:moveTo>
                <a:cubicBezTo>
                  <a:pt x="140275" y="59303"/>
                  <a:pt x="146502" y="39331"/>
                  <a:pt x="134117" y="60842"/>
                </a:cubicBezTo>
                <a:cubicBezTo>
                  <a:pt x="82135" y="151126"/>
                  <a:pt x="-64719" y="319008"/>
                  <a:pt x="32517" y="356406"/>
                </a:cubicBezTo>
                <a:cubicBezTo>
                  <a:pt x="251833" y="440759"/>
                  <a:pt x="500492" y="313303"/>
                  <a:pt x="734480" y="291752"/>
                </a:cubicBezTo>
                <a:cubicBezTo>
                  <a:pt x="669826" y="199388"/>
                  <a:pt x="642777" y="62139"/>
                  <a:pt x="540517" y="14661"/>
                </a:cubicBezTo>
                <a:cubicBezTo>
                  <a:pt x="442144" y="-31012"/>
                  <a:pt x="275741" y="43909"/>
                  <a:pt x="208008" y="51606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Freeform: Shape 178"/>
          <p:cNvSpPr/>
          <p:nvPr/>
        </p:nvSpPr>
        <p:spPr>
          <a:xfrm>
            <a:off x="8439884" y="4608723"/>
            <a:ext cx="734480" cy="384937"/>
          </a:xfrm>
          <a:custGeom>
            <a:avLst/>
            <a:gdLst>
              <a:gd name="connsiteX0" fmla="*/ 208008 w 734480"/>
              <a:gd name="connsiteY0" fmla="*/ 51606 h 384937"/>
              <a:gd name="connsiteX1" fmla="*/ 134117 w 734480"/>
              <a:gd name="connsiteY1" fmla="*/ 60842 h 384937"/>
              <a:gd name="connsiteX2" fmla="*/ 32517 w 734480"/>
              <a:gd name="connsiteY2" fmla="*/ 356406 h 384937"/>
              <a:gd name="connsiteX3" fmla="*/ 734480 w 734480"/>
              <a:gd name="connsiteY3" fmla="*/ 291752 h 384937"/>
              <a:gd name="connsiteX4" fmla="*/ 540517 w 734480"/>
              <a:gd name="connsiteY4" fmla="*/ 14661 h 384937"/>
              <a:gd name="connsiteX5" fmla="*/ 208008 w 734480"/>
              <a:gd name="connsiteY5" fmla="*/ 51606 h 38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480" h="384937">
                <a:moveTo>
                  <a:pt x="208008" y="51606"/>
                </a:moveTo>
                <a:cubicBezTo>
                  <a:pt x="140275" y="59303"/>
                  <a:pt x="146502" y="39331"/>
                  <a:pt x="134117" y="60842"/>
                </a:cubicBezTo>
                <a:cubicBezTo>
                  <a:pt x="82135" y="151126"/>
                  <a:pt x="-64719" y="319008"/>
                  <a:pt x="32517" y="356406"/>
                </a:cubicBezTo>
                <a:cubicBezTo>
                  <a:pt x="251833" y="440759"/>
                  <a:pt x="500492" y="313303"/>
                  <a:pt x="734480" y="291752"/>
                </a:cubicBezTo>
                <a:cubicBezTo>
                  <a:pt x="669826" y="199388"/>
                  <a:pt x="642777" y="62139"/>
                  <a:pt x="540517" y="14661"/>
                </a:cubicBezTo>
                <a:cubicBezTo>
                  <a:pt x="442144" y="-31012"/>
                  <a:pt x="275741" y="43909"/>
                  <a:pt x="208008" y="51606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val 111"/>
          <p:cNvSpPr/>
          <p:nvPr/>
        </p:nvSpPr>
        <p:spPr>
          <a:xfrm rot="666285">
            <a:off x="8545461" y="4430852"/>
            <a:ext cx="599143" cy="392199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Freeform: Shape 180"/>
          <p:cNvSpPr/>
          <p:nvPr/>
        </p:nvSpPr>
        <p:spPr>
          <a:xfrm>
            <a:off x="3885559" y="3138302"/>
            <a:ext cx="734480" cy="384937"/>
          </a:xfrm>
          <a:custGeom>
            <a:avLst/>
            <a:gdLst>
              <a:gd name="connsiteX0" fmla="*/ 208008 w 734480"/>
              <a:gd name="connsiteY0" fmla="*/ 51606 h 384937"/>
              <a:gd name="connsiteX1" fmla="*/ 134117 w 734480"/>
              <a:gd name="connsiteY1" fmla="*/ 60842 h 384937"/>
              <a:gd name="connsiteX2" fmla="*/ 32517 w 734480"/>
              <a:gd name="connsiteY2" fmla="*/ 356406 h 384937"/>
              <a:gd name="connsiteX3" fmla="*/ 734480 w 734480"/>
              <a:gd name="connsiteY3" fmla="*/ 291752 h 384937"/>
              <a:gd name="connsiteX4" fmla="*/ 540517 w 734480"/>
              <a:gd name="connsiteY4" fmla="*/ 14661 h 384937"/>
              <a:gd name="connsiteX5" fmla="*/ 208008 w 734480"/>
              <a:gd name="connsiteY5" fmla="*/ 51606 h 38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480" h="384937">
                <a:moveTo>
                  <a:pt x="208008" y="51606"/>
                </a:moveTo>
                <a:cubicBezTo>
                  <a:pt x="140275" y="59303"/>
                  <a:pt x="146502" y="39331"/>
                  <a:pt x="134117" y="60842"/>
                </a:cubicBezTo>
                <a:cubicBezTo>
                  <a:pt x="82135" y="151126"/>
                  <a:pt x="-64719" y="319008"/>
                  <a:pt x="32517" y="356406"/>
                </a:cubicBezTo>
                <a:cubicBezTo>
                  <a:pt x="251833" y="440759"/>
                  <a:pt x="500492" y="313303"/>
                  <a:pt x="734480" y="291752"/>
                </a:cubicBezTo>
                <a:cubicBezTo>
                  <a:pt x="669826" y="199388"/>
                  <a:pt x="642777" y="62139"/>
                  <a:pt x="540517" y="14661"/>
                </a:cubicBezTo>
                <a:cubicBezTo>
                  <a:pt x="442144" y="-31012"/>
                  <a:pt x="275741" y="43909"/>
                  <a:pt x="208008" y="51606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: Shape 182"/>
          <p:cNvSpPr/>
          <p:nvPr/>
        </p:nvSpPr>
        <p:spPr>
          <a:xfrm>
            <a:off x="947963" y="5127686"/>
            <a:ext cx="734480" cy="541739"/>
          </a:xfrm>
          <a:custGeom>
            <a:avLst/>
            <a:gdLst>
              <a:gd name="connsiteX0" fmla="*/ 208008 w 734480"/>
              <a:gd name="connsiteY0" fmla="*/ 51606 h 384937"/>
              <a:gd name="connsiteX1" fmla="*/ 134117 w 734480"/>
              <a:gd name="connsiteY1" fmla="*/ 60842 h 384937"/>
              <a:gd name="connsiteX2" fmla="*/ 32517 w 734480"/>
              <a:gd name="connsiteY2" fmla="*/ 356406 h 384937"/>
              <a:gd name="connsiteX3" fmla="*/ 734480 w 734480"/>
              <a:gd name="connsiteY3" fmla="*/ 291752 h 384937"/>
              <a:gd name="connsiteX4" fmla="*/ 540517 w 734480"/>
              <a:gd name="connsiteY4" fmla="*/ 14661 h 384937"/>
              <a:gd name="connsiteX5" fmla="*/ 208008 w 734480"/>
              <a:gd name="connsiteY5" fmla="*/ 51606 h 38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480" h="384937">
                <a:moveTo>
                  <a:pt x="208008" y="51606"/>
                </a:moveTo>
                <a:cubicBezTo>
                  <a:pt x="140275" y="59303"/>
                  <a:pt x="146502" y="39331"/>
                  <a:pt x="134117" y="60842"/>
                </a:cubicBezTo>
                <a:cubicBezTo>
                  <a:pt x="82135" y="151126"/>
                  <a:pt x="-64719" y="319008"/>
                  <a:pt x="32517" y="356406"/>
                </a:cubicBezTo>
                <a:cubicBezTo>
                  <a:pt x="251833" y="440759"/>
                  <a:pt x="500492" y="313303"/>
                  <a:pt x="734480" y="291752"/>
                </a:cubicBezTo>
                <a:cubicBezTo>
                  <a:pt x="669826" y="199388"/>
                  <a:pt x="642777" y="62139"/>
                  <a:pt x="540517" y="14661"/>
                </a:cubicBezTo>
                <a:cubicBezTo>
                  <a:pt x="442144" y="-31012"/>
                  <a:pt x="275741" y="43909"/>
                  <a:pt x="208008" y="51606"/>
                </a:cubicBezTo>
                <a:close/>
              </a:path>
            </a:pathLst>
          </a:custGeom>
          <a:solidFill>
            <a:srgbClr val="ECD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54459" y="3243351"/>
            <a:ext cx="652537" cy="427729"/>
          </a:xfrm>
          <a:prstGeom prst="ellipse">
            <a:avLst/>
          </a:prstGeom>
          <a:solidFill>
            <a:srgbClr val="ECD4B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 rot="666285">
            <a:off x="7970675" y="2665394"/>
            <a:ext cx="599143" cy="392199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Picture 9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04678">
            <a:off x="1005391" y="5394570"/>
            <a:ext cx="285525" cy="571049"/>
          </a:xfrm>
          <a:prstGeom prst="rect">
            <a:avLst/>
          </a:prstGeom>
          <a:noFill/>
          <a:ln>
            <a:noFill/>
          </a:ln>
          <a:effectLst>
            <a:outerShdw blurRad="50800" dist="35921" dir="2700000" algn="ctr" rotWithShape="0">
              <a:schemeClr val="tx1">
                <a:alpha val="3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13692"/>
            <a:ext cx="2632883" cy="1244308"/>
          </a:xfrm>
          <a:prstGeom prst="rect">
            <a:avLst/>
          </a:prstGeom>
        </p:spPr>
      </p:pic>
      <p:sp>
        <p:nvSpPr>
          <p:cNvPr id="322" name="Freeform: Shape 321"/>
          <p:cNvSpPr/>
          <p:nvPr/>
        </p:nvSpPr>
        <p:spPr>
          <a:xfrm>
            <a:off x="1349736" y="6240090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3" name="Picture 322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1352623" y="5115350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" name="Freeform: Shape 323"/>
          <p:cNvSpPr/>
          <p:nvPr/>
        </p:nvSpPr>
        <p:spPr>
          <a:xfrm>
            <a:off x="816957" y="6023149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/>
          <p:cNvSpPr/>
          <p:nvPr/>
        </p:nvSpPr>
        <p:spPr>
          <a:xfrm>
            <a:off x="968829" y="5540829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/>
          <p:cNvSpPr/>
          <p:nvPr/>
        </p:nvSpPr>
        <p:spPr>
          <a:xfrm>
            <a:off x="6618514" y="6585857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: Shape 187"/>
          <p:cNvSpPr/>
          <p:nvPr/>
        </p:nvSpPr>
        <p:spPr>
          <a:xfrm rot="20720684">
            <a:off x="876553" y="5514885"/>
            <a:ext cx="634059" cy="239739"/>
          </a:xfrm>
          <a:custGeom>
            <a:avLst/>
            <a:gdLst>
              <a:gd name="connsiteX0" fmla="*/ 193 w 634059"/>
              <a:gd name="connsiteY0" fmla="*/ 109110 h 239739"/>
              <a:gd name="connsiteX1" fmla="*/ 65507 w 634059"/>
              <a:gd name="connsiteY1" fmla="*/ 98224 h 239739"/>
              <a:gd name="connsiteX2" fmla="*/ 87279 w 634059"/>
              <a:gd name="connsiteY2" fmla="*/ 76453 h 239739"/>
              <a:gd name="connsiteX3" fmla="*/ 152593 w 634059"/>
              <a:gd name="connsiteY3" fmla="*/ 43796 h 239739"/>
              <a:gd name="connsiteX4" fmla="*/ 207022 w 634059"/>
              <a:gd name="connsiteY4" fmla="*/ 253 h 239739"/>
              <a:gd name="connsiteX5" fmla="*/ 239679 w 634059"/>
              <a:gd name="connsiteY5" fmla="*/ 11139 h 239739"/>
              <a:gd name="connsiteX6" fmla="*/ 250565 w 634059"/>
              <a:gd name="connsiteY6" fmla="*/ 43796 h 239739"/>
              <a:gd name="connsiteX7" fmla="*/ 283222 w 634059"/>
              <a:gd name="connsiteY7" fmla="*/ 65567 h 239739"/>
              <a:gd name="connsiteX8" fmla="*/ 304993 w 634059"/>
              <a:gd name="connsiteY8" fmla="*/ 87339 h 239739"/>
              <a:gd name="connsiteX9" fmla="*/ 479165 w 634059"/>
              <a:gd name="connsiteY9" fmla="*/ 76453 h 239739"/>
              <a:gd name="connsiteX10" fmla="*/ 511822 w 634059"/>
              <a:gd name="connsiteY10" fmla="*/ 65567 h 239739"/>
              <a:gd name="connsiteX11" fmla="*/ 577136 w 634059"/>
              <a:gd name="connsiteY11" fmla="*/ 87339 h 239739"/>
              <a:gd name="connsiteX12" fmla="*/ 631565 w 634059"/>
              <a:gd name="connsiteY12" fmla="*/ 141767 h 239739"/>
              <a:gd name="connsiteX13" fmla="*/ 609793 w 634059"/>
              <a:gd name="connsiteY13" fmla="*/ 174424 h 239739"/>
              <a:gd name="connsiteX14" fmla="*/ 577136 w 634059"/>
              <a:gd name="connsiteY14" fmla="*/ 185310 h 239739"/>
              <a:gd name="connsiteX15" fmla="*/ 468279 w 634059"/>
              <a:gd name="connsiteY15" fmla="*/ 196196 h 239739"/>
              <a:gd name="connsiteX16" fmla="*/ 435622 w 634059"/>
              <a:gd name="connsiteY16" fmla="*/ 217967 h 239739"/>
              <a:gd name="connsiteX17" fmla="*/ 348536 w 634059"/>
              <a:gd name="connsiteY17" fmla="*/ 228853 h 239739"/>
              <a:gd name="connsiteX18" fmla="*/ 283222 w 634059"/>
              <a:gd name="connsiteY18" fmla="*/ 239739 h 239739"/>
              <a:gd name="connsiteX19" fmla="*/ 196136 w 634059"/>
              <a:gd name="connsiteY19" fmla="*/ 228853 h 239739"/>
              <a:gd name="connsiteX20" fmla="*/ 174365 w 634059"/>
              <a:gd name="connsiteY20" fmla="*/ 207081 h 239739"/>
              <a:gd name="connsiteX21" fmla="*/ 109050 w 634059"/>
              <a:gd name="connsiteY21" fmla="*/ 163539 h 239739"/>
              <a:gd name="connsiteX22" fmla="*/ 87279 w 634059"/>
              <a:gd name="connsiteY22" fmla="*/ 141767 h 239739"/>
              <a:gd name="connsiteX23" fmla="*/ 193 w 634059"/>
              <a:gd name="connsiteY23" fmla="*/ 109110 h 23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4059" h="239739">
                <a:moveTo>
                  <a:pt x="193" y="109110"/>
                </a:moveTo>
                <a:cubicBezTo>
                  <a:pt x="-3436" y="101853"/>
                  <a:pt x="44841" y="105974"/>
                  <a:pt x="65507" y="98224"/>
                </a:cubicBezTo>
                <a:cubicBezTo>
                  <a:pt x="75117" y="94620"/>
                  <a:pt x="79265" y="82864"/>
                  <a:pt x="87279" y="76453"/>
                </a:cubicBezTo>
                <a:cubicBezTo>
                  <a:pt x="117427" y="52334"/>
                  <a:pt x="118098" y="55294"/>
                  <a:pt x="152593" y="43796"/>
                </a:cubicBezTo>
                <a:cubicBezTo>
                  <a:pt x="164225" y="32164"/>
                  <a:pt x="190543" y="2999"/>
                  <a:pt x="207022" y="253"/>
                </a:cubicBezTo>
                <a:cubicBezTo>
                  <a:pt x="218340" y="-1633"/>
                  <a:pt x="228793" y="7510"/>
                  <a:pt x="239679" y="11139"/>
                </a:cubicBezTo>
                <a:cubicBezTo>
                  <a:pt x="243308" y="22025"/>
                  <a:pt x="243397" y="34836"/>
                  <a:pt x="250565" y="43796"/>
                </a:cubicBezTo>
                <a:cubicBezTo>
                  <a:pt x="258738" y="54012"/>
                  <a:pt x="273006" y="57394"/>
                  <a:pt x="283222" y="65567"/>
                </a:cubicBezTo>
                <a:cubicBezTo>
                  <a:pt x="291236" y="71978"/>
                  <a:pt x="297736" y="80082"/>
                  <a:pt x="304993" y="87339"/>
                </a:cubicBezTo>
                <a:cubicBezTo>
                  <a:pt x="363050" y="83710"/>
                  <a:pt x="421314" y="82543"/>
                  <a:pt x="479165" y="76453"/>
                </a:cubicBezTo>
                <a:cubicBezTo>
                  <a:pt x="490576" y="75252"/>
                  <a:pt x="500418" y="64300"/>
                  <a:pt x="511822" y="65567"/>
                </a:cubicBezTo>
                <a:cubicBezTo>
                  <a:pt x="534631" y="68101"/>
                  <a:pt x="577136" y="87339"/>
                  <a:pt x="577136" y="87339"/>
                </a:cubicBezTo>
                <a:cubicBezTo>
                  <a:pt x="595279" y="105482"/>
                  <a:pt x="645798" y="120419"/>
                  <a:pt x="631565" y="141767"/>
                </a:cubicBezTo>
                <a:cubicBezTo>
                  <a:pt x="624308" y="152653"/>
                  <a:pt x="620009" y="166251"/>
                  <a:pt x="609793" y="174424"/>
                </a:cubicBezTo>
                <a:cubicBezTo>
                  <a:pt x="600833" y="181592"/>
                  <a:pt x="588477" y="183565"/>
                  <a:pt x="577136" y="185310"/>
                </a:cubicBezTo>
                <a:cubicBezTo>
                  <a:pt x="541093" y="190855"/>
                  <a:pt x="504565" y="192567"/>
                  <a:pt x="468279" y="196196"/>
                </a:cubicBezTo>
                <a:cubicBezTo>
                  <a:pt x="457393" y="203453"/>
                  <a:pt x="448244" y="214525"/>
                  <a:pt x="435622" y="217967"/>
                </a:cubicBezTo>
                <a:cubicBezTo>
                  <a:pt x="407398" y="225664"/>
                  <a:pt x="377497" y="224716"/>
                  <a:pt x="348536" y="228853"/>
                </a:cubicBezTo>
                <a:cubicBezTo>
                  <a:pt x="326686" y="231974"/>
                  <a:pt x="304993" y="236110"/>
                  <a:pt x="283222" y="239739"/>
                </a:cubicBezTo>
                <a:cubicBezTo>
                  <a:pt x="254193" y="236110"/>
                  <a:pt x="224157" y="237259"/>
                  <a:pt x="196136" y="228853"/>
                </a:cubicBezTo>
                <a:cubicBezTo>
                  <a:pt x="186306" y="225904"/>
                  <a:pt x="182576" y="213239"/>
                  <a:pt x="174365" y="207081"/>
                </a:cubicBezTo>
                <a:cubicBezTo>
                  <a:pt x="153432" y="191381"/>
                  <a:pt x="127552" y="182042"/>
                  <a:pt x="109050" y="163539"/>
                </a:cubicBezTo>
                <a:cubicBezTo>
                  <a:pt x="101793" y="156282"/>
                  <a:pt x="97236" y="144256"/>
                  <a:pt x="87279" y="141767"/>
                </a:cubicBezTo>
                <a:cubicBezTo>
                  <a:pt x="66158" y="136487"/>
                  <a:pt x="3822" y="116367"/>
                  <a:pt x="193" y="109110"/>
                </a:cubicBezTo>
                <a:close/>
              </a:path>
            </a:pathLst>
          </a:custGeom>
          <a:solidFill>
            <a:srgbClr val="ECD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 rot="666285">
            <a:off x="997537" y="5181713"/>
            <a:ext cx="599143" cy="392199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hlinkClick r:id="rId30" action="ppaction://hlinksldjump"/>
          </p:cNvPr>
          <p:cNvSpPr/>
          <p:nvPr/>
        </p:nvSpPr>
        <p:spPr>
          <a:xfrm>
            <a:off x="5759270" y="2077832"/>
            <a:ext cx="693166" cy="583022"/>
          </a:xfrm>
          <a:prstGeom prst="ellipse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0" name="Picture 18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554" y="5994398"/>
            <a:ext cx="609600" cy="55418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678">
            <a:off x="1309131" y="929858"/>
            <a:ext cx="285525" cy="978943"/>
          </a:xfrm>
          <a:prstGeom prst="rect">
            <a:avLst/>
          </a:prstGeom>
          <a:noFill/>
          <a:ln>
            <a:noFill/>
          </a:ln>
          <a:effectLst>
            <a:outerShdw blurRad="50800" dist="35921" dir="2700000" algn="ctr" rotWithShape="0">
              <a:schemeClr val="tx1">
                <a:alpha val="3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Freeform: Shape 60"/>
          <p:cNvSpPr/>
          <p:nvPr/>
        </p:nvSpPr>
        <p:spPr>
          <a:xfrm rot="5175368">
            <a:off x="1078715" y="1168855"/>
            <a:ext cx="893136" cy="779946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  <a:gd name="connsiteX0" fmla="*/ 3958 w 604322"/>
              <a:gd name="connsiteY0" fmla="*/ 139476 h 231839"/>
              <a:gd name="connsiteX1" fmla="*/ 22431 w 604322"/>
              <a:gd name="connsiteY1" fmla="*/ 93294 h 231839"/>
              <a:gd name="connsiteX2" fmla="*/ 31667 w 604322"/>
              <a:gd name="connsiteY2" fmla="*/ 65585 h 231839"/>
              <a:gd name="connsiteX3" fmla="*/ 96322 w 604322"/>
              <a:gd name="connsiteY3" fmla="*/ 28639 h 231839"/>
              <a:gd name="connsiteX4" fmla="*/ 133267 w 604322"/>
              <a:gd name="connsiteY4" fmla="*/ 19403 h 231839"/>
              <a:gd name="connsiteX5" fmla="*/ 244104 w 604322"/>
              <a:gd name="connsiteY5" fmla="*/ 930 h 231839"/>
              <a:gd name="connsiteX6" fmla="*/ 312274 w 604322"/>
              <a:gd name="connsiteY6" fmla="*/ 35980 h 231839"/>
              <a:gd name="connsiteX7" fmla="*/ 373413 w 604322"/>
              <a:gd name="connsiteY7" fmla="*/ 930 h 231839"/>
              <a:gd name="connsiteX8" fmla="*/ 401122 w 604322"/>
              <a:gd name="connsiteY8" fmla="*/ 10167 h 231839"/>
              <a:gd name="connsiteX9" fmla="*/ 484249 w 604322"/>
              <a:gd name="connsiteY9" fmla="*/ 19403 h 231839"/>
              <a:gd name="connsiteX10" fmla="*/ 530431 w 604322"/>
              <a:gd name="connsiteY10" fmla="*/ 65585 h 231839"/>
              <a:gd name="connsiteX11" fmla="*/ 558140 w 604322"/>
              <a:gd name="connsiteY11" fmla="*/ 84057 h 231839"/>
              <a:gd name="connsiteX12" fmla="*/ 585849 w 604322"/>
              <a:gd name="connsiteY12" fmla="*/ 139476 h 231839"/>
              <a:gd name="connsiteX13" fmla="*/ 604322 w 604322"/>
              <a:gd name="connsiteY13" fmla="*/ 167185 h 231839"/>
              <a:gd name="connsiteX14" fmla="*/ 595086 w 604322"/>
              <a:gd name="connsiteY14" fmla="*/ 194894 h 231839"/>
              <a:gd name="connsiteX15" fmla="*/ 539667 w 604322"/>
              <a:gd name="connsiteY15" fmla="*/ 213367 h 231839"/>
              <a:gd name="connsiteX16" fmla="*/ 373413 w 604322"/>
              <a:gd name="connsiteY16" fmla="*/ 231839 h 231839"/>
              <a:gd name="connsiteX17" fmla="*/ 317995 w 604322"/>
              <a:gd name="connsiteY17" fmla="*/ 222603 h 231839"/>
              <a:gd name="connsiteX18" fmla="*/ 262576 w 604322"/>
              <a:gd name="connsiteY18" fmla="*/ 204130 h 231839"/>
              <a:gd name="connsiteX19" fmla="*/ 234867 w 604322"/>
              <a:gd name="connsiteY19" fmla="*/ 194894 h 231839"/>
              <a:gd name="connsiteX20" fmla="*/ 179449 w 604322"/>
              <a:gd name="connsiteY20" fmla="*/ 176421 h 231839"/>
              <a:gd name="connsiteX21" fmla="*/ 105558 w 604322"/>
              <a:gd name="connsiteY21" fmla="*/ 167185 h 231839"/>
              <a:gd name="connsiteX22" fmla="*/ 3958 w 604322"/>
              <a:gd name="connsiteY22" fmla="*/ 139476 h 231839"/>
              <a:gd name="connsiteX0" fmla="*/ 3958 w 604322"/>
              <a:gd name="connsiteY0" fmla="*/ 138711 h 231074"/>
              <a:gd name="connsiteX1" fmla="*/ 22431 w 604322"/>
              <a:gd name="connsiteY1" fmla="*/ 92529 h 231074"/>
              <a:gd name="connsiteX2" fmla="*/ 31667 w 604322"/>
              <a:gd name="connsiteY2" fmla="*/ 64820 h 231074"/>
              <a:gd name="connsiteX3" fmla="*/ 96322 w 604322"/>
              <a:gd name="connsiteY3" fmla="*/ 27874 h 231074"/>
              <a:gd name="connsiteX4" fmla="*/ 133267 w 604322"/>
              <a:gd name="connsiteY4" fmla="*/ 18638 h 231074"/>
              <a:gd name="connsiteX5" fmla="*/ 244104 w 604322"/>
              <a:gd name="connsiteY5" fmla="*/ 165 h 231074"/>
              <a:gd name="connsiteX6" fmla="*/ 312274 w 604322"/>
              <a:gd name="connsiteY6" fmla="*/ 35215 h 231074"/>
              <a:gd name="connsiteX7" fmla="*/ 381505 w 604322"/>
              <a:gd name="connsiteY7" fmla="*/ 26736 h 231074"/>
              <a:gd name="connsiteX8" fmla="*/ 401122 w 604322"/>
              <a:gd name="connsiteY8" fmla="*/ 9402 h 231074"/>
              <a:gd name="connsiteX9" fmla="*/ 484249 w 604322"/>
              <a:gd name="connsiteY9" fmla="*/ 18638 h 231074"/>
              <a:gd name="connsiteX10" fmla="*/ 530431 w 604322"/>
              <a:gd name="connsiteY10" fmla="*/ 64820 h 231074"/>
              <a:gd name="connsiteX11" fmla="*/ 558140 w 604322"/>
              <a:gd name="connsiteY11" fmla="*/ 83292 h 231074"/>
              <a:gd name="connsiteX12" fmla="*/ 585849 w 604322"/>
              <a:gd name="connsiteY12" fmla="*/ 138711 h 231074"/>
              <a:gd name="connsiteX13" fmla="*/ 604322 w 604322"/>
              <a:gd name="connsiteY13" fmla="*/ 166420 h 231074"/>
              <a:gd name="connsiteX14" fmla="*/ 595086 w 604322"/>
              <a:gd name="connsiteY14" fmla="*/ 194129 h 231074"/>
              <a:gd name="connsiteX15" fmla="*/ 539667 w 604322"/>
              <a:gd name="connsiteY15" fmla="*/ 212602 h 231074"/>
              <a:gd name="connsiteX16" fmla="*/ 373413 w 604322"/>
              <a:gd name="connsiteY16" fmla="*/ 231074 h 231074"/>
              <a:gd name="connsiteX17" fmla="*/ 317995 w 604322"/>
              <a:gd name="connsiteY17" fmla="*/ 221838 h 231074"/>
              <a:gd name="connsiteX18" fmla="*/ 262576 w 604322"/>
              <a:gd name="connsiteY18" fmla="*/ 203365 h 231074"/>
              <a:gd name="connsiteX19" fmla="*/ 234867 w 604322"/>
              <a:gd name="connsiteY19" fmla="*/ 194129 h 231074"/>
              <a:gd name="connsiteX20" fmla="*/ 179449 w 604322"/>
              <a:gd name="connsiteY20" fmla="*/ 175656 h 231074"/>
              <a:gd name="connsiteX21" fmla="*/ 105558 w 604322"/>
              <a:gd name="connsiteY21" fmla="*/ 166420 h 231074"/>
              <a:gd name="connsiteX22" fmla="*/ 3958 w 604322"/>
              <a:gd name="connsiteY22" fmla="*/ 138711 h 231074"/>
              <a:gd name="connsiteX0" fmla="*/ 3958 w 604322"/>
              <a:gd name="connsiteY0" fmla="*/ 138711 h 231074"/>
              <a:gd name="connsiteX1" fmla="*/ 22431 w 604322"/>
              <a:gd name="connsiteY1" fmla="*/ 92529 h 231074"/>
              <a:gd name="connsiteX2" fmla="*/ 31667 w 604322"/>
              <a:gd name="connsiteY2" fmla="*/ 64820 h 231074"/>
              <a:gd name="connsiteX3" fmla="*/ 96322 w 604322"/>
              <a:gd name="connsiteY3" fmla="*/ 27874 h 231074"/>
              <a:gd name="connsiteX4" fmla="*/ 133267 w 604322"/>
              <a:gd name="connsiteY4" fmla="*/ 18638 h 231074"/>
              <a:gd name="connsiteX5" fmla="*/ 244104 w 604322"/>
              <a:gd name="connsiteY5" fmla="*/ 165 h 231074"/>
              <a:gd name="connsiteX6" fmla="*/ 312274 w 604322"/>
              <a:gd name="connsiteY6" fmla="*/ 35215 h 231074"/>
              <a:gd name="connsiteX7" fmla="*/ 381505 w 604322"/>
              <a:gd name="connsiteY7" fmla="*/ 26736 h 231074"/>
              <a:gd name="connsiteX8" fmla="*/ 401122 w 604322"/>
              <a:gd name="connsiteY8" fmla="*/ 9402 h 231074"/>
              <a:gd name="connsiteX9" fmla="*/ 468064 w 604322"/>
              <a:gd name="connsiteY9" fmla="*/ 62924 h 231074"/>
              <a:gd name="connsiteX10" fmla="*/ 530431 w 604322"/>
              <a:gd name="connsiteY10" fmla="*/ 64820 h 231074"/>
              <a:gd name="connsiteX11" fmla="*/ 558140 w 604322"/>
              <a:gd name="connsiteY11" fmla="*/ 83292 h 231074"/>
              <a:gd name="connsiteX12" fmla="*/ 585849 w 604322"/>
              <a:gd name="connsiteY12" fmla="*/ 138711 h 231074"/>
              <a:gd name="connsiteX13" fmla="*/ 604322 w 604322"/>
              <a:gd name="connsiteY13" fmla="*/ 166420 h 231074"/>
              <a:gd name="connsiteX14" fmla="*/ 595086 w 604322"/>
              <a:gd name="connsiteY14" fmla="*/ 194129 h 231074"/>
              <a:gd name="connsiteX15" fmla="*/ 539667 w 604322"/>
              <a:gd name="connsiteY15" fmla="*/ 212602 h 231074"/>
              <a:gd name="connsiteX16" fmla="*/ 373413 w 604322"/>
              <a:gd name="connsiteY16" fmla="*/ 231074 h 231074"/>
              <a:gd name="connsiteX17" fmla="*/ 317995 w 604322"/>
              <a:gd name="connsiteY17" fmla="*/ 221838 h 231074"/>
              <a:gd name="connsiteX18" fmla="*/ 262576 w 604322"/>
              <a:gd name="connsiteY18" fmla="*/ 203365 h 231074"/>
              <a:gd name="connsiteX19" fmla="*/ 234867 w 604322"/>
              <a:gd name="connsiteY19" fmla="*/ 194129 h 231074"/>
              <a:gd name="connsiteX20" fmla="*/ 179449 w 604322"/>
              <a:gd name="connsiteY20" fmla="*/ 175656 h 231074"/>
              <a:gd name="connsiteX21" fmla="*/ 105558 w 604322"/>
              <a:gd name="connsiteY21" fmla="*/ 166420 h 231074"/>
              <a:gd name="connsiteX22" fmla="*/ 3958 w 604322"/>
              <a:gd name="connsiteY22" fmla="*/ 138711 h 23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31074">
                <a:moveTo>
                  <a:pt x="3958" y="138711"/>
                </a:moveTo>
                <a:cubicBezTo>
                  <a:pt x="-9897" y="126396"/>
                  <a:pt x="16609" y="108053"/>
                  <a:pt x="22431" y="92529"/>
                </a:cubicBezTo>
                <a:cubicBezTo>
                  <a:pt x="25849" y="83413"/>
                  <a:pt x="25585" y="72423"/>
                  <a:pt x="31667" y="64820"/>
                </a:cubicBezTo>
                <a:cubicBezTo>
                  <a:pt x="39324" y="55249"/>
                  <a:pt x="88529" y="30796"/>
                  <a:pt x="96322" y="27874"/>
                </a:cubicBezTo>
                <a:cubicBezTo>
                  <a:pt x="108208" y="23417"/>
                  <a:pt x="120790" y="20977"/>
                  <a:pt x="133267" y="18638"/>
                </a:cubicBezTo>
                <a:cubicBezTo>
                  <a:pt x="170081" y="11735"/>
                  <a:pt x="208571" y="12009"/>
                  <a:pt x="244104" y="165"/>
                </a:cubicBezTo>
                <a:cubicBezTo>
                  <a:pt x="253340" y="-2914"/>
                  <a:pt x="303038" y="38294"/>
                  <a:pt x="312274" y="35215"/>
                </a:cubicBezTo>
                <a:cubicBezTo>
                  <a:pt x="346141" y="38294"/>
                  <a:pt x="366697" y="31038"/>
                  <a:pt x="381505" y="26736"/>
                </a:cubicBezTo>
                <a:cubicBezTo>
                  <a:pt x="396313" y="22434"/>
                  <a:pt x="386695" y="3371"/>
                  <a:pt x="401122" y="9402"/>
                </a:cubicBezTo>
                <a:cubicBezTo>
                  <a:pt x="415549" y="15433"/>
                  <a:pt x="440355" y="59845"/>
                  <a:pt x="468064" y="62924"/>
                </a:cubicBezTo>
                <a:cubicBezTo>
                  <a:pt x="541959" y="112188"/>
                  <a:pt x="515418" y="61425"/>
                  <a:pt x="530431" y="64820"/>
                </a:cubicBezTo>
                <a:cubicBezTo>
                  <a:pt x="545444" y="68215"/>
                  <a:pt x="548904" y="77135"/>
                  <a:pt x="558140" y="83292"/>
                </a:cubicBezTo>
                <a:cubicBezTo>
                  <a:pt x="611085" y="162711"/>
                  <a:pt x="547606" y="62225"/>
                  <a:pt x="585849" y="138711"/>
                </a:cubicBezTo>
                <a:cubicBezTo>
                  <a:pt x="590813" y="148640"/>
                  <a:pt x="598164" y="157184"/>
                  <a:pt x="604322" y="166420"/>
                </a:cubicBezTo>
                <a:cubicBezTo>
                  <a:pt x="601243" y="175656"/>
                  <a:pt x="603008" y="188470"/>
                  <a:pt x="595086" y="194129"/>
                </a:cubicBezTo>
                <a:cubicBezTo>
                  <a:pt x="579241" y="205447"/>
                  <a:pt x="558989" y="210187"/>
                  <a:pt x="539667" y="212602"/>
                </a:cubicBezTo>
                <a:cubicBezTo>
                  <a:pt x="435074" y="225676"/>
                  <a:pt x="490475" y="219368"/>
                  <a:pt x="373413" y="231074"/>
                </a:cubicBezTo>
                <a:cubicBezTo>
                  <a:pt x="354940" y="227995"/>
                  <a:pt x="336163" y="226380"/>
                  <a:pt x="317995" y="221838"/>
                </a:cubicBezTo>
                <a:cubicBezTo>
                  <a:pt x="299104" y="217115"/>
                  <a:pt x="281049" y="209523"/>
                  <a:pt x="262576" y="203365"/>
                </a:cubicBezTo>
                <a:lnTo>
                  <a:pt x="234867" y="194129"/>
                </a:lnTo>
                <a:lnTo>
                  <a:pt x="179449" y="175656"/>
                </a:lnTo>
                <a:lnTo>
                  <a:pt x="105558" y="166420"/>
                </a:lnTo>
                <a:cubicBezTo>
                  <a:pt x="63245" y="152315"/>
                  <a:pt x="17813" y="151026"/>
                  <a:pt x="3958" y="138711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Freeform: Shape 274"/>
          <p:cNvSpPr/>
          <p:nvPr/>
        </p:nvSpPr>
        <p:spPr>
          <a:xfrm>
            <a:off x="3732500" y="662671"/>
            <a:ext cx="661295" cy="427742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3641609" y="677111"/>
            <a:ext cx="669853" cy="349116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 rot="666285">
            <a:off x="1301277" y="751974"/>
            <a:ext cx="599143" cy="392199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8" name="Picture 327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308292" flipH="1" flipV="1">
            <a:off x="3303290" y="1100614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" name="Picture 282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8293125" y="4907168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" name="Freeform: Shape 284"/>
          <p:cNvSpPr/>
          <p:nvPr/>
        </p:nvSpPr>
        <p:spPr>
          <a:xfrm>
            <a:off x="8485183" y="5866220"/>
            <a:ext cx="701964" cy="479880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ECD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Freeform: Shape 329"/>
          <p:cNvSpPr/>
          <p:nvPr/>
        </p:nvSpPr>
        <p:spPr>
          <a:xfrm>
            <a:off x="3449618" y="2141617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Freeform: Shape 298"/>
          <p:cNvSpPr/>
          <p:nvPr/>
        </p:nvSpPr>
        <p:spPr>
          <a:xfrm>
            <a:off x="1436376" y="1431322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val 118"/>
          <p:cNvSpPr/>
          <p:nvPr/>
        </p:nvSpPr>
        <p:spPr>
          <a:xfrm rot="666285">
            <a:off x="3891177" y="3143448"/>
            <a:ext cx="599143" cy="392199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2576496" y="2331780"/>
            <a:ext cx="669853" cy="329074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1" name="Oval 320"/>
          <p:cNvSpPr/>
          <p:nvPr/>
        </p:nvSpPr>
        <p:spPr>
          <a:xfrm>
            <a:off x="3497511" y="5763982"/>
            <a:ext cx="669853" cy="341187"/>
          </a:xfrm>
          <a:prstGeom prst="ellipse">
            <a:avLst/>
          </a:prstGeom>
          <a:solidFill>
            <a:srgbClr val="ECD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5" name="Freeform: Shape 324"/>
          <p:cNvSpPr/>
          <p:nvPr/>
        </p:nvSpPr>
        <p:spPr>
          <a:xfrm>
            <a:off x="1634061" y="6178718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6" name="Oval 325"/>
          <p:cNvSpPr/>
          <p:nvPr/>
        </p:nvSpPr>
        <p:spPr>
          <a:xfrm>
            <a:off x="1653587" y="6108311"/>
            <a:ext cx="669853" cy="424556"/>
          </a:xfrm>
          <a:prstGeom prst="ellipse">
            <a:avLst/>
          </a:prstGeom>
          <a:solidFill>
            <a:srgbClr val="ECD4B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Freeform: Shape 278"/>
          <p:cNvSpPr/>
          <p:nvPr/>
        </p:nvSpPr>
        <p:spPr>
          <a:xfrm>
            <a:off x="-87721" y="1465444"/>
            <a:ext cx="563153" cy="460070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7" name="Freeform: Shape 276"/>
          <p:cNvSpPr/>
          <p:nvPr/>
        </p:nvSpPr>
        <p:spPr>
          <a:xfrm>
            <a:off x="445058" y="1682385"/>
            <a:ext cx="882347" cy="294669"/>
          </a:xfrm>
          <a:custGeom>
            <a:avLst/>
            <a:gdLst>
              <a:gd name="connsiteX0" fmla="*/ 437731 w 882347"/>
              <a:gd name="connsiteY0" fmla="*/ 1418 h 294668"/>
              <a:gd name="connsiteX1" fmla="*/ 278340 w 882347"/>
              <a:gd name="connsiteY1" fmla="*/ 9807 h 294668"/>
              <a:gd name="connsiteX2" fmla="*/ 228006 w 882347"/>
              <a:gd name="connsiteY2" fmla="*/ 26585 h 294668"/>
              <a:gd name="connsiteX3" fmla="*/ 160894 w 882347"/>
              <a:gd name="connsiteY3" fmla="*/ 34974 h 294668"/>
              <a:gd name="connsiteX4" fmla="*/ 93782 w 882347"/>
              <a:gd name="connsiteY4" fmla="*/ 51752 h 294668"/>
              <a:gd name="connsiteX5" fmla="*/ 68615 w 882347"/>
              <a:gd name="connsiteY5" fmla="*/ 68530 h 294668"/>
              <a:gd name="connsiteX6" fmla="*/ 18281 w 882347"/>
              <a:gd name="connsiteY6" fmla="*/ 85308 h 294668"/>
              <a:gd name="connsiteX7" fmla="*/ 9892 w 882347"/>
              <a:gd name="connsiteY7" fmla="*/ 177586 h 294668"/>
              <a:gd name="connsiteX8" fmla="*/ 51837 w 882347"/>
              <a:gd name="connsiteY8" fmla="*/ 185975 h 294668"/>
              <a:gd name="connsiteX9" fmla="*/ 68615 w 882347"/>
              <a:gd name="connsiteY9" fmla="*/ 211142 h 294668"/>
              <a:gd name="connsiteX10" fmla="*/ 93782 w 882347"/>
              <a:gd name="connsiteY10" fmla="*/ 219531 h 294668"/>
              <a:gd name="connsiteX11" fmla="*/ 152505 w 882347"/>
              <a:gd name="connsiteY11" fmla="*/ 227920 h 294668"/>
              <a:gd name="connsiteX12" fmla="*/ 714568 w 882347"/>
              <a:gd name="connsiteY12" fmla="*/ 253087 h 294668"/>
              <a:gd name="connsiteX13" fmla="*/ 739735 w 882347"/>
              <a:gd name="connsiteY13" fmla="*/ 244698 h 294668"/>
              <a:gd name="connsiteX14" fmla="*/ 773291 w 882347"/>
              <a:gd name="connsiteY14" fmla="*/ 236309 h 294668"/>
              <a:gd name="connsiteX15" fmla="*/ 823625 w 882347"/>
              <a:gd name="connsiteY15" fmla="*/ 219531 h 294668"/>
              <a:gd name="connsiteX16" fmla="*/ 865569 w 882347"/>
              <a:gd name="connsiteY16" fmla="*/ 152419 h 294668"/>
              <a:gd name="connsiteX17" fmla="*/ 873958 w 882347"/>
              <a:gd name="connsiteY17" fmla="*/ 127252 h 294668"/>
              <a:gd name="connsiteX18" fmla="*/ 882347 w 882347"/>
              <a:gd name="connsiteY18" fmla="*/ 102085 h 294668"/>
              <a:gd name="connsiteX19" fmla="*/ 873958 w 882347"/>
              <a:gd name="connsiteY19" fmla="*/ 60141 h 294668"/>
              <a:gd name="connsiteX20" fmla="*/ 806847 w 882347"/>
              <a:gd name="connsiteY20" fmla="*/ 51752 h 294668"/>
              <a:gd name="connsiteX21" fmla="*/ 756513 w 882347"/>
              <a:gd name="connsiteY21" fmla="*/ 34974 h 294668"/>
              <a:gd name="connsiteX22" fmla="*/ 731346 w 882347"/>
              <a:gd name="connsiteY22" fmla="*/ 26585 h 294668"/>
              <a:gd name="connsiteX23" fmla="*/ 672623 w 882347"/>
              <a:gd name="connsiteY23" fmla="*/ 18196 h 294668"/>
              <a:gd name="connsiteX24" fmla="*/ 613900 w 882347"/>
              <a:gd name="connsiteY24" fmla="*/ 1418 h 294668"/>
              <a:gd name="connsiteX25" fmla="*/ 437731 w 882347"/>
              <a:gd name="connsiteY25" fmla="*/ 1418 h 2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2347" h="294668">
                <a:moveTo>
                  <a:pt x="437731" y="1418"/>
                </a:moveTo>
                <a:cubicBezTo>
                  <a:pt x="381804" y="2816"/>
                  <a:pt x="331165" y="3468"/>
                  <a:pt x="278340" y="9807"/>
                </a:cubicBezTo>
                <a:cubicBezTo>
                  <a:pt x="260780" y="11914"/>
                  <a:pt x="245555" y="24391"/>
                  <a:pt x="228006" y="26585"/>
                </a:cubicBezTo>
                <a:cubicBezTo>
                  <a:pt x="205635" y="29381"/>
                  <a:pt x="183177" y="31546"/>
                  <a:pt x="160894" y="34974"/>
                </a:cubicBezTo>
                <a:cubicBezTo>
                  <a:pt x="147067" y="37101"/>
                  <a:pt x="109660" y="43813"/>
                  <a:pt x="93782" y="51752"/>
                </a:cubicBezTo>
                <a:cubicBezTo>
                  <a:pt x="84764" y="56261"/>
                  <a:pt x="77828" y="64435"/>
                  <a:pt x="68615" y="68530"/>
                </a:cubicBezTo>
                <a:cubicBezTo>
                  <a:pt x="52454" y="75713"/>
                  <a:pt x="18281" y="85308"/>
                  <a:pt x="18281" y="85308"/>
                </a:cubicBezTo>
                <a:cubicBezTo>
                  <a:pt x="11701" y="105047"/>
                  <a:pt x="-13823" y="153871"/>
                  <a:pt x="9892" y="177586"/>
                </a:cubicBezTo>
                <a:cubicBezTo>
                  <a:pt x="19974" y="187668"/>
                  <a:pt x="37855" y="183179"/>
                  <a:pt x="51837" y="185975"/>
                </a:cubicBezTo>
                <a:cubicBezTo>
                  <a:pt x="57430" y="194364"/>
                  <a:pt x="60742" y="204844"/>
                  <a:pt x="68615" y="211142"/>
                </a:cubicBezTo>
                <a:cubicBezTo>
                  <a:pt x="75520" y="216666"/>
                  <a:pt x="85111" y="217797"/>
                  <a:pt x="93782" y="219531"/>
                </a:cubicBezTo>
                <a:cubicBezTo>
                  <a:pt x="113171" y="223409"/>
                  <a:pt x="132931" y="225124"/>
                  <a:pt x="152505" y="227920"/>
                </a:cubicBezTo>
                <a:cubicBezTo>
                  <a:pt x="344786" y="356107"/>
                  <a:pt x="182677" y="261807"/>
                  <a:pt x="714568" y="253087"/>
                </a:cubicBezTo>
                <a:cubicBezTo>
                  <a:pt x="722957" y="250291"/>
                  <a:pt x="731232" y="247127"/>
                  <a:pt x="739735" y="244698"/>
                </a:cubicBezTo>
                <a:cubicBezTo>
                  <a:pt x="750821" y="241531"/>
                  <a:pt x="762248" y="239622"/>
                  <a:pt x="773291" y="236309"/>
                </a:cubicBezTo>
                <a:cubicBezTo>
                  <a:pt x="790231" y="231227"/>
                  <a:pt x="823625" y="219531"/>
                  <a:pt x="823625" y="219531"/>
                </a:cubicBezTo>
                <a:cubicBezTo>
                  <a:pt x="863506" y="192943"/>
                  <a:pt x="845603" y="212318"/>
                  <a:pt x="865569" y="152419"/>
                </a:cubicBezTo>
                <a:lnTo>
                  <a:pt x="873958" y="127252"/>
                </a:lnTo>
                <a:lnTo>
                  <a:pt x="882347" y="102085"/>
                </a:lnTo>
                <a:cubicBezTo>
                  <a:pt x="879551" y="88104"/>
                  <a:pt x="885822" y="68050"/>
                  <a:pt x="873958" y="60141"/>
                </a:cubicBezTo>
                <a:cubicBezTo>
                  <a:pt x="855200" y="47636"/>
                  <a:pt x="828891" y="56476"/>
                  <a:pt x="806847" y="51752"/>
                </a:cubicBezTo>
                <a:cubicBezTo>
                  <a:pt x="789554" y="48046"/>
                  <a:pt x="773291" y="40567"/>
                  <a:pt x="756513" y="34974"/>
                </a:cubicBezTo>
                <a:cubicBezTo>
                  <a:pt x="748124" y="32178"/>
                  <a:pt x="740100" y="27836"/>
                  <a:pt x="731346" y="26585"/>
                </a:cubicBezTo>
                <a:lnTo>
                  <a:pt x="672623" y="18196"/>
                </a:lnTo>
                <a:cubicBezTo>
                  <a:pt x="659601" y="13855"/>
                  <a:pt x="625939" y="1920"/>
                  <a:pt x="613900" y="1418"/>
                </a:cubicBezTo>
                <a:cubicBezTo>
                  <a:pt x="558022" y="-910"/>
                  <a:pt x="493658" y="20"/>
                  <a:pt x="437731" y="1418"/>
                </a:cubicBezTo>
                <a:close/>
              </a:path>
            </a:pathLst>
          </a:custGeom>
          <a:gradFill flip="none" rotWithShape="1">
            <a:gsLst>
              <a:gs pos="0">
                <a:srgbClr val="ECD4B0">
                  <a:shade val="30000"/>
                  <a:satMod val="115000"/>
                </a:srgbClr>
              </a:gs>
              <a:gs pos="50000">
                <a:srgbClr val="ECD4B0">
                  <a:shade val="67500"/>
                  <a:satMod val="115000"/>
                </a:srgbClr>
              </a:gs>
              <a:gs pos="100000">
                <a:srgbClr val="ECD4B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8" name="Picture 277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447945" y="557645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" name="Freeform: Shape 279"/>
          <p:cNvSpPr/>
          <p:nvPr/>
        </p:nvSpPr>
        <p:spPr>
          <a:xfrm>
            <a:off x="729383" y="1621013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681674" y="1621013"/>
            <a:ext cx="669853" cy="229723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" name="Picture 307" descr="C:\Users\John\AppData\Local\Microsoft\Windows\INetCache\IE\TJJ57ZFU\large-bucket-and-spade-2-166.6-1934[1]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195742" flipH="1" flipV="1">
            <a:off x="599362" y="1711834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" name="Freeform: Shape 309"/>
          <p:cNvSpPr/>
          <p:nvPr/>
        </p:nvSpPr>
        <p:spPr>
          <a:xfrm>
            <a:off x="755624" y="2683811"/>
            <a:ext cx="701964" cy="453571"/>
          </a:xfrm>
          <a:custGeom>
            <a:avLst/>
            <a:gdLst>
              <a:gd name="connsiteX0" fmla="*/ 3958 w 604322"/>
              <a:gd name="connsiteY0" fmla="*/ 147782 h 240145"/>
              <a:gd name="connsiteX1" fmla="*/ 22431 w 604322"/>
              <a:gd name="connsiteY1" fmla="*/ 101600 h 240145"/>
              <a:gd name="connsiteX2" fmla="*/ 31667 w 604322"/>
              <a:gd name="connsiteY2" fmla="*/ 73891 h 240145"/>
              <a:gd name="connsiteX3" fmla="*/ 96322 w 604322"/>
              <a:gd name="connsiteY3" fmla="*/ 36945 h 240145"/>
              <a:gd name="connsiteX4" fmla="*/ 133267 w 604322"/>
              <a:gd name="connsiteY4" fmla="*/ 27709 h 240145"/>
              <a:gd name="connsiteX5" fmla="*/ 244104 w 604322"/>
              <a:gd name="connsiteY5" fmla="*/ 9236 h 240145"/>
              <a:gd name="connsiteX6" fmla="*/ 271813 w 604322"/>
              <a:gd name="connsiteY6" fmla="*/ 0 h 240145"/>
              <a:gd name="connsiteX7" fmla="*/ 373413 w 604322"/>
              <a:gd name="connsiteY7" fmla="*/ 9236 h 240145"/>
              <a:gd name="connsiteX8" fmla="*/ 401122 w 604322"/>
              <a:gd name="connsiteY8" fmla="*/ 18473 h 240145"/>
              <a:gd name="connsiteX9" fmla="*/ 484249 w 604322"/>
              <a:gd name="connsiteY9" fmla="*/ 27709 h 240145"/>
              <a:gd name="connsiteX10" fmla="*/ 530431 w 604322"/>
              <a:gd name="connsiteY10" fmla="*/ 73891 h 240145"/>
              <a:gd name="connsiteX11" fmla="*/ 558140 w 604322"/>
              <a:gd name="connsiteY11" fmla="*/ 92363 h 240145"/>
              <a:gd name="connsiteX12" fmla="*/ 585849 w 604322"/>
              <a:gd name="connsiteY12" fmla="*/ 147782 h 240145"/>
              <a:gd name="connsiteX13" fmla="*/ 604322 w 604322"/>
              <a:gd name="connsiteY13" fmla="*/ 175491 h 240145"/>
              <a:gd name="connsiteX14" fmla="*/ 595086 w 604322"/>
              <a:gd name="connsiteY14" fmla="*/ 203200 h 240145"/>
              <a:gd name="connsiteX15" fmla="*/ 539667 w 604322"/>
              <a:gd name="connsiteY15" fmla="*/ 221673 h 240145"/>
              <a:gd name="connsiteX16" fmla="*/ 373413 w 604322"/>
              <a:gd name="connsiteY16" fmla="*/ 240145 h 240145"/>
              <a:gd name="connsiteX17" fmla="*/ 317995 w 604322"/>
              <a:gd name="connsiteY17" fmla="*/ 230909 h 240145"/>
              <a:gd name="connsiteX18" fmla="*/ 262576 w 604322"/>
              <a:gd name="connsiteY18" fmla="*/ 212436 h 240145"/>
              <a:gd name="connsiteX19" fmla="*/ 234867 w 604322"/>
              <a:gd name="connsiteY19" fmla="*/ 203200 h 240145"/>
              <a:gd name="connsiteX20" fmla="*/ 179449 w 604322"/>
              <a:gd name="connsiteY20" fmla="*/ 184727 h 240145"/>
              <a:gd name="connsiteX21" fmla="*/ 105558 w 604322"/>
              <a:gd name="connsiteY21" fmla="*/ 175491 h 240145"/>
              <a:gd name="connsiteX22" fmla="*/ 3958 w 604322"/>
              <a:gd name="connsiteY22" fmla="*/ 147782 h 24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22" h="240145">
                <a:moveTo>
                  <a:pt x="3958" y="147782"/>
                </a:moveTo>
                <a:cubicBezTo>
                  <a:pt x="-9897" y="135467"/>
                  <a:pt x="16609" y="117124"/>
                  <a:pt x="22431" y="101600"/>
                </a:cubicBezTo>
                <a:cubicBezTo>
                  <a:pt x="25849" y="92484"/>
                  <a:pt x="25585" y="81494"/>
                  <a:pt x="31667" y="73891"/>
                </a:cubicBezTo>
                <a:cubicBezTo>
                  <a:pt x="39324" y="64320"/>
                  <a:pt x="88529" y="39867"/>
                  <a:pt x="96322" y="36945"/>
                </a:cubicBezTo>
                <a:cubicBezTo>
                  <a:pt x="108208" y="32488"/>
                  <a:pt x="120790" y="30048"/>
                  <a:pt x="133267" y="27709"/>
                </a:cubicBezTo>
                <a:cubicBezTo>
                  <a:pt x="170081" y="20806"/>
                  <a:pt x="208571" y="21080"/>
                  <a:pt x="244104" y="9236"/>
                </a:cubicBezTo>
                <a:lnTo>
                  <a:pt x="271813" y="0"/>
                </a:lnTo>
                <a:cubicBezTo>
                  <a:pt x="305680" y="3079"/>
                  <a:pt x="339748" y="4427"/>
                  <a:pt x="373413" y="9236"/>
                </a:cubicBezTo>
                <a:cubicBezTo>
                  <a:pt x="383051" y="10613"/>
                  <a:pt x="391518" y="16872"/>
                  <a:pt x="401122" y="18473"/>
                </a:cubicBezTo>
                <a:cubicBezTo>
                  <a:pt x="428622" y="23056"/>
                  <a:pt x="456540" y="24630"/>
                  <a:pt x="484249" y="27709"/>
                </a:cubicBezTo>
                <a:cubicBezTo>
                  <a:pt x="558144" y="76973"/>
                  <a:pt x="468851" y="12312"/>
                  <a:pt x="530431" y="73891"/>
                </a:cubicBezTo>
                <a:cubicBezTo>
                  <a:pt x="538280" y="81740"/>
                  <a:pt x="548904" y="86206"/>
                  <a:pt x="558140" y="92363"/>
                </a:cubicBezTo>
                <a:cubicBezTo>
                  <a:pt x="611085" y="171782"/>
                  <a:pt x="547606" y="71296"/>
                  <a:pt x="585849" y="147782"/>
                </a:cubicBezTo>
                <a:cubicBezTo>
                  <a:pt x="590813" y="157711"/>
                  <a:pt x="598164" y="166255"/>
                  <a:pt x="604322" y="175491"/>
                </a:cubicBezTo>
                <a:cubicBezTo>
                  <a:pt x="601243" y="184727"/>
                  <a:pt x="603008" y="197541"/>
                  <a:pt x="595086" y="203200"/>
                </a:cubicBezTo>
                <a:cubicBezTo>
                  <a:pt x="579241" y="214518"/>
                  <a:pt x="558989" y="219258"/>
                  <a:pt x="539667" y="221673"/>
                </a:cubicBezTo>
                <a:cubicBezTo>
                  <a:pt x="435074" y="234747"/>
                  <a:pt x="490475" y="228439"/>
                  <a:pt x="373413" y="240145"/>
                </a:cubicBezTo>
                <a:cubicBezTo>
                  <a:pt x="354940" y="237066"/>
                  <a:pt x="336163" y="235451"/>
                  <a:pt x="317995" y="230909"/>
                </a:cubicBezTo>
                <a:cubicBezTo>
                  <a:pt x="299104" y="226186"/>
                  <a:pt x="281049" y="218594"/>
                  <a:pt x="262576" y="212436"/>
                </a:cubicBezTo>
                <a:lnTo>
                  <a:pt x="234867" y="203200"/>
                </a:lnTo>
                <a:lnTo>
                  <a:pt x="179449" y="184727"/>
                </a:lnTo>
                <a:lnTo>
                  <a:pt x="105558" y="175491"/>
                </a:lnTo>
                <a:cubicBezTo>
                  <a:pt x="63245" y="161386"/>
                  <a:pt x="17813" y="160097"/>
                  <a:pt x="3958" y="147782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787734" y="2685813"/>
            <a:ext cx="669853" cy="335890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02815" y="2031522"/>
            <a:ext cx="500743" cy="304522"/>
          </a:xfrm>
          <a:prstGeom prst="ellipse">
            <a:avLst/>
          </a:prstGeom>
          <a:solidFill>
            <a:srgbClr val="ECD4B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11581917" y="2814265"/>
            <a:ext cx="669853" cy="330355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9843827" y="2365800"/>
            <a:ext cx="669853" cy="286115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512286" y="1354680"/>
            <a:ext cx="599143" cy="392199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11287197" y="1974076"/>
            <a:ext cx="669853" cy="389722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8513300" y="6002903"/>
            <a:ext cx="669853" cy="451569"/>
          </a:xfrm>
          <a:prstGeom prst="ellipse">
            <a:avLst/>
          </a:prstGeom>
          <a:solidFill>
            <a:srgbClr val="ECD4B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: Shape 181"/>
          <p:cNvSpPr/>
          <p:nvPr/>
        </p:nvSpPr>
        <p:spPr>
          <a:xfrm>
            <a:off x="1045657" y="3639251"/>
            <a:ext cx="734480" cy="384937"/>
          </a:xfrm>
          <a:custGeom>
            <a:avLst/>
            <a:gdLst>
              <a:gd name="connsiteX0" fmla="*/ 208008 w 734480"/>
              <a:gd name="connsiteY0" fmla="*/ 51606 h 384937"/>
              <a:gd name="connsiteX1" fmla="*/ 134117 w 734480"/>
              <a:gd name="connsiteY1" fmla="*/ 60842 h 384937"/>
              <a:gd name="connsiteX2" fmla="*/ 32517 w 734480"/>
              <a:gd name="connsiteY2" fmla="*/ 356406 h 384937"/>
              <a:gd name="connsiteX3" fmla="*/ 734480 w 734480"/>
              <a:gd name="connsiteY3" fmla="*/ 291752 h 384937"/>
              <a:gd name="connsiteX4" fmla="*/ 540517 w 734480"/>
              <a:gd name="connsiteY4" fmla="*/ 14661 h 384937"/>
              <a:gd name="connsiteX5" fmla="*/ 208008 w 734480"/>
              <a:gd name="connsiteY5" fmla="*/ 51606 h 38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480" h="384937">
                <a:moveTo>
                  <a:pt x="208008" y="51606"/>
                </a:moveTo>
                <a:cubicBezTo>
                  <a:pt x="140275" y="59303"/>
                  <a:pt x="146502" y="39331"/>
                  <a:pt x="134117" y="60842"/>
                </a:cubicBezTo>
                <a:cubicBezTo>
                  <a:pt x="82135" y="151126"/>
                  <a:pt x="-64719" y="319008"/>
                  <a:pt x="32517" y="356406"/>
                </a:cubicBezTo>
                <a:cubicBezTo>
                  <a:pt x="251833" y="440759"/>
                  <a:pt x="500492" y="313303"/>
                  <a:pt x="734480" y="291752"/>
                </a:cubicBezTo>
                <a:cubicBezTo>
                  <a:pt x="669826" y="199388"/>
                  <a:pt x="642777" y="62139"/>
                  <a:pt x="540517" y="14661"/>
                </a:cubicBezTo>
                <a:cubicBezTo>
                  <a:pt x="442144" y="-31012"/>
                  <a:pt x="275741" y="43909"/>
                  <a:pt x="208008" y="51606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155231" y="3642143"/>
            <a:ext cx="599143" cy="392199"/>
          </a:xfrm>
          <a:prstGeom prst="ellipse">
            <a:avLst/>
          </a:prstGeom>
          <a:solidFill>
            <a:srgbClr val="F9DDB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230933"/>
      </p:ext>
    </p:extLst>
  </p:cSld>
  <p:clrMapOvr>
    <a:masterClrMapping/>
  </p:clrMapOvr>
  <p:transition spd="med" advClick="0" advTm="180000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80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7037E-7 L -0.00078 0.06134 " pathEditMode="relative" rAng="0" ptsTypes="AA">
                                          <p:cBhvr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27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8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12 -0.00185 L -0.01211 -0.06921 L -0.02956 -0.09467 L -0.06745 -0.10139 L -0.0849 -0.09213 L -0.09779 -0.04907 L -0.09844 -0.00324 L -0.09844 0.01296 " pathEditMode="relative" rAng="0" ptsTypes="AAAAAAAA">
                                          <p:cBhvr>
                                            <p:cTn id="4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78" y="-4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fill="hold" nodeType="withEffect" p14:presetBounceEnd="22000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4000000" p14:bounceEnd="22000">
                                          <p:cBhvr>
                                            <p:cTn id="50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3.7037E-7 L -0.00078 0.06134 " pathEditMode="relative" rAng="0" ptsTypes="AA">
                                          <p:cBhvr>
                                            <p:cTn id="6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6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7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80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0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672 -0.10347 L 0.05573 -0.1412 L 0.09193 -0.1581 L 0.11276 -0.15185 L 0.13359 -0.11597 L 0.15287 -0.06064 L 0.15925 -0.00949 " pathEditMode="relative" rAng="0" ptsTypes="AAAAAAA">
                                          <p:cBhvr>
                                            <p:cTn id="92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0" y="1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93" restart="whenNotActive" fill="hold" evtFilter="cancelBubble" nodeType="interactiveSeq">
                    <p:stCondLst>
                      <p:cond evt="onClick" delay="0">
                        <p:tgtEl>
                          <p:spTgt spid="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4" fill="hold">
                          <p:stCondLst>
                            <p:cond delay="0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3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3.33333E-6 L -0.00078 0.06134 " pathEditMode="relative" rAng="0" ptsTypes="AA">
                                          <p:cBhvr>
                                            <p:cTn id="10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6" presetID="22" presetClass="exit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07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113" dur="2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123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4" dur="10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0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"/>
                      </p:tgtEl>
                    </p:cond>
                  </p:nextCondLst>
                </p:seq>
                <p:seq concurrent="1" nextAc="seek">
                  <p:cTn id="129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0" fill="hold">
                          <p:stCondLst>
                            <p:cond delay="0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0">
                                          <p:cBhvr>
                                            <p:cTn id="133" dur="2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4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0.02037 L 0.01979 -0.0757 L 0.05742 -0.10093 L 0.0789 -0.09144 L 0.10078 -0.0382 L 0.1207 0.04236 L 0.12734 0.11829 " pathEditMode="relative" rAng="0" ptsTypes="AAAAAAA">
                                          <p:cBhvr>
                                            <p:cTn id="135" dur="2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6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6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48148E-6 L -0.00078 0.06134 " pathEditMode="relative" rAng="0" ptsTypes="AA">
                                          <p:cBhvr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8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49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155" dur="2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3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65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10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10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10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10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"/>
                      </p:tgtEl>
                    </p:cond>
                  </p:nextCondLst>
                </p:seq>
                <p:seq concurrent="1" nextAc="seek">
                  <p:cTn id="171" restart="whenNotActive" fill="hold" evtFilter="cancelBubble" nodeType="interactiveSeq">
                    <p:stCondLst>
                      <p:cond evt="onClick" delay="0">
                        <p:tgtEl>
                          <p:spTgt spid="1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2" fill="hold">
                          <p:stCondLst>
                            <p:cond delay="0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51 -0.0044 L 0.02891 -0.11389 L 0.08034 -0.20555 L 0.11849 -0.28912 L 0.18346 -0.36875 L 0.2349 -0.40255 L 0.26628 -0.40255 L 0.3155 -0.39259 L 0.33346 -0.33889 L 0.34805 -0.39074 L 0.36927 -0.44051 L 0.40404 -0.48009 L 0.40404 -0.48009 " pathEditMode="relative" ptsTypes="AAAAAAAAAAAAA">
                                          <p:cBhvr>
                                            <p:cTn id="175" dur="3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6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77" dur="2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0"/>
                      </p:tgtEl>
                    </p:cond>
                  </p:nextCondLst>
                </p:seq>
                <p:seq concurrent="1" nextAc="seek">
                  <p:cTn id="184" restart="whenNotActive" fill="hold" evtFilter="cancelBubble" nodeType="interactiveSeq">
                    <p:stCondLst>
                      <p:cond evt="onClick" delay="0">
                        <p:tgtEl>
                          <p:spTgt spid="10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5" fill="hold">
                          <p:stCondLst>
                            <p:cond delay="0"/>
                          </p:stCondLst>
                          <p:childTnLst>
                            <p:par>
                              <p:cTn id="1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7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1.85185E-6 L -0.00078 0.06134 " pathEditMode="relative" rAng="0" ptsTypes="AA">
                                          <p:cBhvr>
                                            <p:cTn id="19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6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97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203" dur="2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8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9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1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13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4" dur="100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100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6" dur="100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100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6"/>
                      </p:tgtEl>
                    </p:cond>
                  </p:nextCondLst>
                </p:seq>
                <p:seq concurrent="1" nextAc="seek">
                  <p:cTn id="219" restart="whenNotActive" fill="hold" evtFilter="cancelBubble" nodeType="interactiveSeq">
                    <p:stCondLst>
                      <p:cond evt="onClick" delay="0">
                        <p:tgtEl>
                          <p:spTgt spid="10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0" fill="hold">
                          <p:stCondLst>
                            <p:cond delay="0"/>
                          </p:stCondLst>
                          <p:childTnLst>
                            <p:par>
                              <p:cTn id="2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2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3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4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96296E-6 L 0.0224 -0.02871 L 0.06458 -0.0419 L 0.08893 -0.03704 L 0.11328 -0.00926 L 0.13568 0.03264 L 0.1431 0.07176 " pathEditMode="relative" rAng="0" ptsTypes="AAAAAAA">
                                          <p:cBhvr>
                                            <p:cTn id="225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48" y="1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7"/>
                      </p:tgtEl>
                    </p:cond>
                  </p:nextCondLst>
                </p:seq>
                <p:seq concurrent="1" nextAc="seek">
                  <p:cTn id="226" restart="whenNotActive" fill="hold" evtFilter="cancelBubble" nodeType="interactiveSeq">
                    <p:stCondLst>
                      <p:cond evt="onClick" delay="0">
                        <p:tgtEl>
                          <p:spTgt spid="1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7" fill="hold">
                          <p:stCondLst>
                            <p:cond delay="0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1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4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6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22222E-6 L -0.00078 0.06134 " pathEditMode="relative" rAng="0" ptsTypes="AA">
                                          <p:cBhvr>
                                            <p:cTn id="237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8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39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245" dur="2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3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55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6" dur="1000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7" dur="1000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8" dur="1000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9" dur="1000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2"/>
                      </p:tgtEl>
                    </p:cond>
                  </p:nextCondLst>
                </p:seq>
                <p:seq concurrent="1" nextAc="seek">
                  <p:cTn id="261" restart="whenNotActive" fill="hold" evtFilter="cancelBubble" nodeType="interactiveSeq">
                    <p:stCondLst>
                      <p:cond evt="onClick" delay="0">
                        <p:tgtEl>
                          <p:spTgt spid="1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2" fill="hold">
                          <p:stCondLst>
                            <p:cond delay="0"/>
                          </p:stCondLst>
                          <p:childTnLst>
                            <p:par>
                              <p:cTn id="2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4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65" dur="2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455 -0.00232 L -0.00455 -0.00232 C -0.01054 -0.03403 -0.02044 -0.11273 -0.03815 -0.1456 C -0.04127 -0.15116 -0.04648 -0.15093 -0.05052 -0.15347 C -0.06211 -0.12245 -0.04635 -0.16921 -0.05612 -0.10972 C -0.0582 -0.09699 -0.06093 -0.08333 -0.06614 -0.07408 C -0.06914 -0.06875 -0.07435 -0.07083 -0.07851 -0.06991 C -0.08971 -0.06759 -0.10091 -0.06597 -0.11211 -0.06412 C -0.11172 -0.05278 -0.11302 -0.04097 -0.11093 -0.03009 C -0.10807 -0.01551 -0.08307 0.00116 -0.10768 0.02546 C -0.12252 0.04051 -0.14127 0.0375 -0.15807 0.04352 C -0.18047 0.05949 -0.16419 0.04051 -0.15351 0.08333 C -0.15052 0.09537 -0.15208 0.10972 -0.1513 0.12315 L -0.17474 0.12917 L -0.17474 0.12917 " pathEditMode="relative" ptsTypes="AAAAAAAAAAAAAAA">
                                          <p:cBhvr>
                                            <p:cTn id="267" dur="5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3"/>
                      </p:tgtEl>
                    </p:cond>
                  </p:nextCondLst>
                </p:seq>
                <p:seq concurrent="1" nextAc="seek">
                  <p:cTn id="26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9" fill="hold">
                          <p:stCondLst>
                            <p:cond delay="0"/>
                          </p:stCondLst>
                          <p:childTnLst>
                            <p:par>
                              <p:cTn id="2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1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3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4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6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8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85185E-6 L -0.00078 0.06134 " pathEditMode="relative" rAng="0" ptsTypes="AA">
                                          <p:cBhvr>
                                            <p:cTn id="27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282" dur="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5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86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2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3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5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97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8" dur="10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9" dur="10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10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1" dur="10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303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4" fill="hold">
                          <p:stCondLst>
                            <p:cond delay="0"/>
                          </p:stCondLst>
                          <p:childTnLst>
                            <p:par>
                              <p:cTn id="3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6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07" dur="2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68 -0.0419 L 0.03802 -0.08634 L 0.09518 -0.10695 L 0.12813 -0.09908 L 0.1612 -0.05625 L 0.19154 0.0088 L 0.20143 0.06921 " pathEditMode="relative" rAng="0" ptsTypes="AAAAAAA">
                                          <p:cBhvr>
                                            <p:cTn id="309" dur="2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687" y="229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310" restart="whenNotActive" fill="hold" evtFilter="cancelBubble" nodeType="interactiveSeq">
                    <p:stCondLst>
                      <p:cond evt="onClick" delay="0">
                        <p:tgtEl>
                          <p:spTgt spid="1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1" fill="hold">
                          <p:stCondLst>
                            <p:cond delay="0"/>
                          </p:stCondLst>
                          <p:childTnLst>
                            <p:par>
                              <p:cTn id="3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3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5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6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7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8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4.44444E-6 L -0.00078 0.06134 " pathEditMode="relative" rAng="0" ptsTypes="AA">
                                          <p:cBhvr>
                                            <p:cTn id="321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26" dur="2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9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0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331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3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5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37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8" dur="1000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9" dur="1000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0" dur="1000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1" dur="1000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4"/>
                      </p:tgtEl>
                    </p:cond>
                  </p:nextCondLst>
                </p:seq>
                <p:seq concurrent="1" nextAc="seek">
                  <p:cTn id="343" restart="whenNotActive" fill="hold" evtFilter="cancelBubble" nodeType="interactiveSeq">
                    <p:stCondLst>
                      <p:cond evt="onClick" delay="0">
                        <p:tgtEl>
                          <p:spTgt spid="2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4" fill="hold">
                          <p:stCondLst>
                            <p:cond delay="0"/>
                          </p:stCondLst>
                          <p:childTnLst>
                            <p:par>
                              <p:cTn id="3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6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8" dur="10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9" dur="10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0" dur="10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1" dur="10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3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4.44444E-6 L -0.00078 0.06134 " pathEditMode="relative" rAng="0" ptsTypes="AA">
                                          <p:cBhvr>
                                            <p:cTn id="354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59" dur="25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2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3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364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6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8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70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71" dur="10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2" dur="10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3" dur="10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4" dur="10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1"/>
                      </p:tgtEl>
                    </p:cond>
                  </p:nextCondLst>
                </p:seq>
                <p:seq concurrent="1" nextAc="seek">
                  <p:cTn id="376" restart="whenNotActive" fill="hold" evtFilter="cancelBubble" nodeType="interactiveSeq">
                    <p:stCondLst>
                      <p:cond evt="onClick" delay="0">
                        <p:tgtEl>
                          <p:spTgt spid="2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7" fill="hold">
                          <p:stCondLst>
                            <p:cond delay="0"/>
                          </p:stCondLst>
                          <p:childTnLst>
                            <p:par>
                              <p:cTn id="3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9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1" dur="10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2" dur="10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3" dur="10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4" dur="10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6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85185E-6 L -0.00078 0.06134 " pathEditMode="relative" rAng="0" ptsTypes="AA">
                                          <p:cBhvr>
                                            <p:cTn id="387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8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92" dur="25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5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6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397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9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1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03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04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5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6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7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6"/>
                      </p:tgtEl>
                    </p:cond>
                  </p:nextCondLst>
                </p:seq>
                <p:seq concurrent="1" nextAc="seek">
                  <p:cTn id="409" restart="whenNotActive" fill="hold" evtFilter="cancelBubble" nodeType="interactiveSeq">
                    <p:stCondLst>
                      <p:cond evt="onClick" delay="0">
                        <p:tgtEl>
                          <p:spTgt spid="2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0" fill="hold">
                          <p:stCondLst>
                            <p:cond delay="0"/>
                          </p:stCondLst>
                          <p:childTnLst>
                            <p:par>
                              <p:cTn id="4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2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4" dur="10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5" dur="10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6" dur="10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7" dur="10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9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7.40741E-7 L -0.00078 0.06134 " pathEditMode="relative" rAng="0" ptsTypes="AA">
                                          <p:cBhvr>
                                            <p:cTn id="420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425" dur="25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8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9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30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2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4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5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36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7" dur="10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8" dur="10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9" dur="10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0" dur="10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1"/>
                      </p:tgtEl>
                    </p:cond>
                  </p:nextCondLst>
                </p:seq>
                <p:seq concurrent="1" nextAc="seek">
                  <p:cTn id="442" restart="whenNotActive" fill="hold" evtFilter="cancelBubble" nodeType="interactiveSeq">
                    <p:stCondLst>
                      <p:cond evt="onClick" delay="0">
                        <p:tgtEl>
                          <p:spTgt spid="2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3" fill="hold">
                          <p:stCondLst>
                            <p:cond delay="0"/>
                          </p:stCondLst>
                          <p:childTnLst>
                            <p:par>
                              <p:cTn id="4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5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7" dur="10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8" dur="10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9" dur="10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0" dur="10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00078 0.06134 " pathEditMode="relative" rAng="0" ptsTypes="AA">
                                          <p:cBhvr>
                                            <p:cTn id="453" dur="5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4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458" dur="25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1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2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63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5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7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8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69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70" dur="10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1" dur="10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2" dur="10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3" dur="10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6"/>
                      </p:tgtEl>
                    </p:cond>
                  </p:nextCondLst>
                </p:seq>
                <p:seq concurrent="1" nextAc="seek">
                  <p:cTn id="475" restart="whenNotActive" fill="hold" evtFilter="cancelBubble" nodeType="interactiveSeq">
                    <p:stCondLst>
                      <p:cond evt="onClick" delay="0">
                        <p:tgtEl>
                          <p:spTgt spid="2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6" fill="hold">
                          <p:stCondLst>
                            <p:cond delay="0"/>
                          </p:stCondLst>
                          <p:childTnLst>
                            <p:par>
                              <p:cTn id="4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8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0" dur="1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1" dur="1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2" dur="1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3" dur="1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5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-0.00078 0.06134 " pathEditMode="relative" rAng="0" ptsTypes="AA">
                                          <p:cBhvr>
                                            <p:cTn id="486" dur="5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7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491" dur="25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4" dur="50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5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96" dur="500"/>
                                            <p:tgtEl>
                                              <p:spTgt spid="2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8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0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502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3" dur="1000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4" dur="1000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5" dur="1000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6" dur="1000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6"/>
                      </p:tgtEl>
                    </p:cond>
                  </p:nextCondLst>
                </p:seq>
                <p:seq concurrent="1" nextAc="seek">
                  <p:cTn id="508" restart="whenNotActive" fill="hold" evtFilter="cancelBubble" nodeType="interactiveSeq">
                    <p:stCondLst>
                      <p:cond evt="onClick" delay="0">
                        <p:tgtEl>
                          <p:spTgt spid="2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9" fill="hold">
                          <p:stCondLst>
                            <p:cond delay="0"/>
                          </p:stCondLst>
                          <p:childTnLst>
                            <p:par>
                              <p:cTn id="5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1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3" dur="10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4" dur="10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5" dur="10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6" dur="10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8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7.40741E-7 L -0.00078 0.06134 " pathEditMode="relative" rAng="0" ptsTypes="AA">
                                          <p:cBhvr>
                                            <p:cTn id="519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0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23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524" dur="2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7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8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29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1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3" dur="500"/>
                                            <p:tgtEl>
                                              <p:spTgt spid="2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535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6" dur="1000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7" dur="1000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8" dur="1000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9" dur="1000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1"/>
                      </p:tgtEl>
                    </p:cond>
                  </p:nextCondLst>
                </p:seq>
                <p:seq concurrent="1" nextAc="seek">
                  <p:cTn id="541" restart="whenNotActive" fill="hold" evtFilter="cancelBubble" nodeType="interactiveSeq">
                    <p:stCondLst>
                      <p:cond evt="onClick" delay="0">
                        <p:tgtEl>
                          <p:spTgt spid="2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2" fill="hold">
                          <p:stCondLst>
                            <p:cond delay="0"/>
                          </p:stCondLst>
                          <p:childTnLst>
                            <p:par>
                              <p:cTn id="5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4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6" dur="1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7" dur="1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8" dur="1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9" dur="1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2.59259E-6 L -0.00078 0.06135 " pathEditMode="relative" rAng="0" ptsTypes="AA">
                                          <p:cBhvr>
                                            <p:cTn id="552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5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557" dur="2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0" dur="500"/>
                                            <p:tgtEl>
                                              <p:spTgt spid="2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1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62" dur="500"/>
                                            <p:tgtEl>
                                              <p:spTgt spid="2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4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6" dur="500"/>
                                            <p:tgtEl>
                                              <p:spTgt spid="2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7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568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9" dur="1000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0" dur="1000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1" dur="1000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2" dur="1000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6"/>
                      </p:tgtEl>
                    </p:cond>
                  </p:nextCondLst>
                </p:seq>
                <p:seq concurrent="1" nextAc="seek">
                  <p:cTn id="574" restart="whenNotActive" fill="hold" evtFilter="cancelBubble" nodeType="interactiveSeq">
                    <p:stCondLst>
                      <p:cond evt="onClick" delay="0">
                        <p:tgtEl>
                          <p:spTgt spid="2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5" fill="hold">
                          <p:stCondLst>
                            <p:cond delay="0"/>
                          </p:stCondLst>
                          <p:childTnLst>
                            <p:par>
                              <p:cTn id="5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7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9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0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1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2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33333E-6 L -0.00078 0.06135 " pathEditMode="relative" rAng="0" ptsTypes="AA">
                                          <p:cBhvr>
                                            <p:cTn id="585" dur="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89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590" dur="2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3" dur="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4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95" dur="50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7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9" dur="500"/>
                                            <p:tgtEl>
                                              <p:spTgt spid="2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01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2" dur="1000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3" dur="1000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4" dur="1000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5" dur="1000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1"/>
                      </p:tgtEl>
                    </p:cond>
                  </p:nextCondLst>
                </p:seq>
                <p:seq concurrent="1" nextAc="seek">
                  <p:cTn id="607" restart="whenNotActive" fill="hold" evtFilter="cancelBubble" nodeType="interactiveSeq">
                    <p:stCondLst>
                      <p:cond evt="onClick" delay="0">
                        <p:tgtEl>
                          <p:spTgt spid="2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8" fill="hold">
                          <p:stCondLst>
                            <p:cond delay="0"/>
                          </p:stCondLst>
                          <p:childTnLst>
                            <p:par>
                              <p:cTn id="6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0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2" dur="1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3" dur="1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4" dur="1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5" dur="1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7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0078 0.06134 " pathEditMode="relative" rAng="0" ptsTypes="AA">
                                          <p:cBhvr>
                                            <p:cTn id="618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623" dur="2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6" dur="5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7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28" dur="500"/>
                                            <p:tgtEl>
                                              <p:spTgt spid="2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0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2" dur="500"/>
                                            <p:tgtEl>
                                              <p:spTgt spid="2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3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34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5" dur="1000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6" dur="1000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7" dur="1000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8" dur="1000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6"/>
                      </p:tgtEl>
                    </p:cond>
                  </p:nextCondLst>
                </p:seq>
                <p:seq concurrent="1" nextAc="seek">
                  <p:cTn id="640" restart="whenNotActive" fill="hold" evtFilter="cancelBubble" nodeType="interactiveSeq">
                    <p:stCondLst>
                      <p:cond evt="onClick" delay="0">
                        <p:tgtEl>
                          <p:spTgt spid="2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1" fill="hold">
                          <p:stCondLst>
                            <p:cond delay="0"/>
                          </p:stCondLst>
                          <p:childTnLst>
                            <p:par>
                              <p:cTn id="6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3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5" dur="10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6" dur="10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7" dur="10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8" dur="10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5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4.07407E-6 L -0.00078 0.06134 " pathEditMode="relative" rAng="0" ptsTypes="AA">
                                          <p:cBhvr>
                                            <p:cTn id="651" dur="5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5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656" dur="2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7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58" dur="500"/>
                                            <p:tgtEl>
                                              <p:spTgt spid="2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2" dur="500"/>
                                            <p:tgtEl>
                                              <p:spTgt spid="2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3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5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67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8" dur="1000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9" dur="1000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0" dur="1000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1" dur="1000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1"/>
                      </p:tgtEl>
                    </p:cond>
                  </p:nextCondLst>
                </p:seq>
                <p:seq concurrent="1" nextAc="seek">
                  <p:cTn id="673" restart="whenNotActive" fill="hold" evtFilter="cancelBubble" nodeType="interactiveSeq">
                    <p:stCondLst>
                      <p:cond evt="onClick" delay="0">
                        <p:tgtEl>
                          <p:spTgt spid="27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4" fill="hold">
                          <p:stCondLst>
                            <p:cond delay="0"/>
                          </p:stCondLst>
                          <p:childTnLst>
                            <p:par>
                              <p:cTn id="6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6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8" dur="1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9" dur="1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0" dur="1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1" dur="1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3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4.44444E-6 L -0.00078 0.06135 " pathEditMode="relative" rAng="0" ptsTypes="AA">
                                          <p:cBhvr>
                                            <p:cTn id="684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8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689" dur="2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2" dur="500"/>
                                            <p:tgtEl>
                                              <p:spTgt spid="2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3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94" dur="5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6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8" dur="500"/>
                                            <p:tgtEl>
                                              <p:spTgt spid="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700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1" dur="1000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2" dur="1000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3" dur="1000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4" dur="1000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6"/>
                      </p:tgtEl>
                    </p:cond>
                  </p:nextCondLst>
                </p:seq>
                <p:seq concurrent="1" nextAc="seek">
                  <p:cTn id="706" restart="whenNotActive" fill="hold" evtFilter="cancelBubble" nodeType="interactiveSeq">
                    <p:stCondLst>
                      <p:cond evt="onClick" delay="0">
                        <p:tgtEl>
                          <p:spTgt spid="28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7" fill="hold">
                          <p:stCondLst>
                            <p:cond delay="0"/>
                          </p:stCondLst>
                          <p:childTnLst>
                            <p:par>
                              <p:cTn id="7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9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1" dur="1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2" dur="1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3" dur="1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4" dur="1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6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1.85185E-6 L -0.00078 0.06134 " pathEditMode="relative" rAng="0" ptsTypes="AA">
                                          <p:cBhvr>
                                            <p:cTn id="717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8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2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722" dur="2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2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5" dur="5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6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727" dur="500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9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1" dur="500"/>
                                            <p:tgtEl>
                                              <p:spTgt spid="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733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4" dur="1000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5" dur="1000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6" dur="1000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7" dur="1000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1"/>
                      </p:tgtEl>
                    </p:cond>
                  </p:nextCondLst>
                </p:seq>
                <p:seq concurrent="1" nextAc="seek">
                  <p:cTn id="739" restart="whenNotActive" fill="hold" evtFilter="cancelBubble" nodeType="interactiveSeq">
                    <p:stCondLst>
                      <p:cond evt="onClick" delay="0">
                        <p:tgtEl>
                          <p:spTgt spid="2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0" fill="hold">
                          <p:stCondLst>
                            <p:cond delay="0"/>
                          </p:stCondLst>
                          <p:childTnLst>
                            <p:par>
                              <p:cTn id="7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2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4" dur="1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5" dur="1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6" dur="1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7" dur="1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9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59259E-6 L -0.00078 0.06134 " pathEditMode="relative" rAng="0" ptsTypes="AA">
                                          <p:cBhvr>
                                            <p:cTn id="750" dur="5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755" dur="2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8" dur="500"/>
                                            <p:tgtEl>
                                              <p:spTgt spid="2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9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760" dur="500"/>
                                            <p:tgtEl>
                                              <p:spTgt spid="28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2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4" dur="500"/>
                                            <p:tgtEl>
                                              <p:spTgt spid="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5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766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7" dur="1000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8" dur="1000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9" dur="1000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0" dur="1000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6"/>
                      </p:tgtEl>
                    </p:cond>
                  </p:nextCondLst>
                </p:seq>
                <p:seq concurrent="1" nextAc="seek">
                  <p:cTn id="772" restart="whenNotActive" fill="hold" evtFilter="cancelBubble" nodeType="interactiveSeq">
                    <p:stCondLst>
                      <p:cond evt="onClick" delay="0">
                        <p:tgtEl>
                          <p:spTgt spid="2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3" fill="hold">
                          <p:stCondLst>
                            <p:cond delay="0"/>
                          </p:stCondLst>
                          <p:childTnLst>
                            <p:par>
                              <p:cTn id="7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5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7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8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9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0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3.33333E-6 L -0.00078 0.06135 " pathEditMode="relative" rAng="0" ptsTypes="AA">
                                          <p:cBhvr>
                                            <p:cTn id="783" dur="5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4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8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788" dur="2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8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1" dur="500"/>
                                            <p:tgtEl>
                                              <p:spTgt spid="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2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793" dur="500"/>
                                            <p:tgtEl>
                                              <p:spTgt spid="2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5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97" dur="500"/>
                                            <p:tgtEl>
                                              <p:spTgt spid="2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8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799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00" dur="1000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1" dur="1000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2" dur="1000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3" dur="1000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0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1"/>
                      </p:tgtEl>
                    </p:cond>
                  </p:nextCondLst>
                </p:seq>
                <p:seq concurrent="1" nextAc="seek">
                  <p:cTn id="805" restart="whenNotActive" fill="hold" evtFilter="cancelBubble" nodeType="interactiveSeq">
                    <p:stCondLst>
                      <p:cond evt="onClick" delay="0">
                        <p:tgtEl>
                          <p:spTgt spid="30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6" fill="hold">
                          <p:stCondLst>
                            <p:cond delay="0"/>
                          </p:stCondLst>
                          <p:childTnLst>
                            <p:par>
                              <p:cTn id="8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8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0" dur="10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1" dur="10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2" dur="10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3" dur="10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5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44444E-6 L -0.00078 0.06134 " pathEditMode="relative" rAng="0" ptsTypes="AA">
                                          <p:cBhvr>
                                            <p:cTn id="816" dur="5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7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2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821" dur="2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4" dur="500"/>
                                            <p:tgtEl>
                                              <p:spTgt spid="2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5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826" dur="500"/>
                                            <p:tgtEl>
                                              <p:spTgt spid="3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8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0" dur="500"/>
                                            <p:tgtEl>
                                              <p:spTgt spid="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832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33" dur="1000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4" dur="1000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5" dur="1000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6" dur="1000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3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1"/>
                      </p:tgtEl>
                    </p:cond>
                  </p:nextCondLst>
                </p:seq>
                <p:seq concurrent="1" nextAc="seek">
                  <p:cTn id="838" restart="whenNotActive" fill="hold" evtFilter="cancelBubble" nodeType="interactiveSeq">
                    <p:stCondLst>
                      <p:cond evt="onClick" delay="0">
                        <p:tgtEl>
                          <p:spTgt spid="3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9" fill="hold">
                          <p:stCondLst>
                            <p:cond delay="0"/>
                          </p:stCondLst>
                          <p:childTnLst>
                            <p:par>
                              <p:cTn id="8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1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3" dur="10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4" dur="10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5" dur="10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6" dur="10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48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4.81481E-6 L -0.00078 0.06134 " pathEditMode="relative" rAng="0" ptsTypes="AA">
                                          <p:cBhvr>
                                            <p:cTn id="849" dur="5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0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3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854" dur="25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7" dur="500"/>
                                            <p:tgtEl>
                                              <p:spTgt spid="3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8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859" dur="500"/>
                                            <p:tgtEl>
                                              <p:spTgt spid="3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1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3" dur="500"/>
                                            <p:tgtEl>
                                              <p:spTgt spid="3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865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66" dur="1000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7" dur="1000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8" dur="1000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9" dur="1000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1"/>
                      </p:tgtEl>
                    </p:cond>
                  </p:nextCondLst>
                </p:seq>
                <p:seq concurrent="1" nextAc="seek">
                  <p:cTn id="871" restart="whenNotActive" fill="hold" evtFilter="cancelBubble" nodeType="interactiveSeq">
                    <p:stCondLst>
                      <p:cond evt="onClick" delay="0">
                        <p:tgtEl>
                          <p:spTgt spid="3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2" fill="hold">
                          <p:stCondLst>
                            <p:cond delay="0"/>
                          </p:stCondLst>
                          <p:childTnLst>
                            <p:par>
                              <p:cTn id="8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4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6" dur="1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7" dur="1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8" dur="1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9" dur="1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8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85185E-6 L -0.00078 0.06134 " pathEditMode="relative" rAng="0" ptsTypes="AA">
                                          <p:cBhvr>
                                            <p:cTn id="882" dur="5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8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887" dur="25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8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0" dur="500"/>
                                            <p:tgtEl>
                                              <p:spTgt spid="3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1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892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4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6" dur="500"/>
                                            <p:tgtEl>
                                              <p:spTgt spid="3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7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898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9" dur="1000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0" dur="1000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1" dur="1000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2" dur="1000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6"/>
                      </p:tgtEl>
                    </p:cond>
                  </p:nextCondLst>
                </p:seq>
                <p:seq concurrent="1" nextAc="seek">
                  <p:cTn id="904" restart="whenNotActive" fill="hold" evtFilter="cancelBubble" nodeType="interactiveSeq">
                    <p:stCondLst>
                      <p:cond evt="onClick" delay="0">
                        <p:tgtEl>
                          <p:spTgt spid="3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5" fill="hold">
                          <p:stCondLst>
                            <p:cond delay="0"/>
                          </p:stCondLst>
                          <p:childTnLst>
                            <p:par>
                              <p:cTn id="9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7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9" dur="1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0" dur="1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1" dur="1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2" dur="1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7037E-7 L -0.00078 0.06134 " pathEditMode="relative" rAng="0" ptsTypes="AA">
                                          <p:cBhvr>
                                            <p:cTn id="915" dur="5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19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920" dur="25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2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23" dur="500"/>
                                            <p:tgtEl>
                                              <p:spTgt spid="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4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925" dur="500"/>
                                            <p:tgtEl>
                                              <p:spTgt spid="3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7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9" dur="500"/>
                                            <p:tgtEl>
                                              <p:spTgt spid="3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931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32" dur="1000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3" dur="1000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4" dur="1000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5" dur="1000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1"/>
                      </p:tgtEl>
                    </p:cond>
                  </p:nextCondLst>
                </p:seq>
                <p:seq concurrent="1" nextAc="seek">
                  <p:cTn id="937" restart="whenNotActive" fill="hold" evtFilter="cancelBubble" nodeType="interactiveSeq">
                    <p:stCondLst>
                      <p:cond evt="onClick" delay="0">
                        <p:tgtEl>
                          <p:spTgt spid="3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38" fill="hold">
                          <p:stCondLst>
                            <p:cond delay="0"/>
                          </p:stCondLst>
                          <p:childTnLst>
                            <p:par>
                              <p:cTn id="9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0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2" dur="1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3" dur="1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4" dur="1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5" dur="1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47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-0.00078 0.06134 " pathEditMode="relative" rAng="0" ptsTypes="AA">
                                          <p:cBhvr>
                                            <p:cTn id="948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5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953" dur="25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6" dur="500"/>
                                            <p:tgtEl>
                                              <p:spTgt spid="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7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958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0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2" dur="500"/>
                                            <p:tgtEl>
                                              <p:spTgt spid="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3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964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65" dur="1000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6" dur="1000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7" dur="1000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8" dur="1000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6"/>
                      </p:tgtEl>
                    </p:cond>
                  </p:nextCondLst>
                </p:seq>
                <p:seq concurrent="1" nextAc="seek">
                  <p:cTn id="970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71" fill="hold">
                          <p:stCondLst>
                            <p:cond delay="0"/>
                          </p:stCondLst>
                          <p:childTnLst>
                            <p:par>
                              <p:cTn id="9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3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5" dur="1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6" dur="1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7" dur="1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8" dur="1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8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7037E-7 L -0.00078 0.06134 " pathEditMode="relative" rAng="0" ptsTypes="AA">
                                          <p:cBhvr>
                                            <p:cTn id="98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8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986" dur="25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8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9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0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991" dur="500"/>
                                            <p:tgtEl>
                                              <p:spTgt spid="3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3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95" dur="500"/>
                                            <p:tgtEl>
                                              <p:spTgt spid="3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997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98" dur="1000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9" dur="1000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0" dur="1000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1" dur="1000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0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1003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04" fill="hold">
                          <p:stCondLst>
                            <p:cond delay="0"/>
                          </p:stCondLst>
                          <p:childTnLst>
                            <p:par>
                              <p:cTn id="10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6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8" dur="1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9" dur="1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0" dur="1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1" dur="1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13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2.22222E-6 L -0.00079 0.06134 " pathEditMode="relative" rAng="0" ptsTypes="AA">
                                          <p:cBhvr>
                                            <p:cTn id="1014" dur="5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1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1019" dur="25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2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2" dur="500"/>
                                            <p:tgtEl>
                                              <p:spTgt spid="3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3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024" dur="500"/>
                                            <p:tgtEl>
                                              <p:spTgt spid="3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6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28" dur="500"/>
                                            <p:tgtEl>
                                              <p:spTgt spid="3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030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1" dur="1000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2" dur="1000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3" dur="1000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4" dur="1000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1036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37" fill="hold">
                          <p:stCondLst>
                            <p:cond delay="0"/>
                          </p:stCondLst>
                          <p:childTnLst>
                            <p:par>
                              <p:cTn id="10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9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1" dur="10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2" dur="10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3" dur="10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4" dur="10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46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4.81481E-6 L -0.00078 0.06135 " pathEditMode="relative" rAng="0" ptsTypes="AA">
                                          <p:cBhvr>
                                            <p:cTn id="1047" dur="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8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5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1052" dur="25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5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5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6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057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9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61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063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64" dur="1000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5" dur="1000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6" dur="1000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7" dur="1000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68" grpId="0" animBg="1"/>
          <p:bldP spid="70" grpId="0" animBg="1"/>
          <p:bldP spid="331" grpId="0" animBg="1"/>
          <p:bldP spid="333" grpId="0" animBg="1"/>
          <p:bldP spid="335" grpId="0" animBg="1"/>
          <p:bldP spid="337" grpId="0" animBg="1"/>
          <p:bldP spid="338" grpId="0" animBg="1"/>
          <p:bldP spid="4" grpId="0" animBg="1"/>
          <p:bldP spid="309" grpId="0" animBg="1"/>
          <p:bldP spid="307" grpId="0" animBg="1"/>
          <p:bldP spid="57" grpId="0" animBg="1"/>
          <p:bldP spid="180" grpId="0" animBg="1"/>
          <p:bldP spid="254" grpId="0" animBg="1"/>
          <p:bldP spid="274" grpId="0" animBg="1"/>
          <p:bldP spid="272" grpId="0" animBg="1"/>
          <p:bldP spid="329" grpId="0" animBg="1"/>
          <p:bldP spid="327" grpId="0" animBg="1"/>
          <p:bldP spid="247" grpId="0" animBg="1"/>
          <p:bldP spid="249" grpId="0" animBg="1"/>
          <p:bldP spid="222" grpId="0" animBg="1"/>
          <p:bldP spid="224" grpId="0" animBg="1"/>
          <p:bldP spid="225" grpId="0" animBg="1"/>
          <p:bldP spid="226" grpId="0" animBg="1"/>
          <p:bldP spid="26" grpId="0" animBg="1"/>
          <p:bldP spid="28" grpId="0" animBg="1"/>
          <p:bldP spid="59" grpId="0" animBg="1"/>
          <p:bldP spid="96" grpId="0" animBg="1"/>
          <p:bldP spid="98" grpId="0" animBg="1"/>
          <p:bldP spid="103" grpId="0" animBg="1"/>
          <p:bldP spid="105" grpId="0" animBg="1"/>
          <p:bldP spid="109" grpId="0" animBg="1"/>
          <p:bldP spid="111" grpId="0" animBg="1"/>
          <p:bldP spid="116" grpId="0" animBg="1"/>
          <p:bldP spid="118" grpId="0" animBg="1"/>
          <p:bldP spid="5" grpId="0" animBg="1"/>
          <p:bldP spid="160" grpId="0" animBg="1"/>
          <p:bldP spid="162" grpId="0" animBg="1"/>
          <p:bldP spid="163" grpId="0" animBg="1"/>
          <p:bldP spid="217" grpId="0" animBg="1"/>
          <p:bldP spid="219" grpId="0" animBg="1"/>
          <p:bldP spid="220" grpId="0" animBg="1"/>
          <p:bldP spid="221" grpId="0" animBg="1"/>
          <p:bldP spid="227" grpId="0" animBg="1"/>
          <p:bldP spid="229" grpId="0" animBg="1"/>
          <p:bldP spid="230" grpId="0" animBg="1"/>
          <p:bldP spid="231" grpId="0" animBg="1"/>
          <p:bldP spid="232" grpId="0" animBg="1"/>
          <p:bldP spid="234" grpId="0" animBg="1"/>
          <p:bldP spid="235" grpId="0" animBg="1"/>
          <p:bldP spid="242" grpId="0" animBg="1"/>
          <p:bldP spid="244" grpId="0" animBg="1"/>
          <p:bldP spid="245" grpId="0" animBg="1"/>
          <p:bldP spid="246" grpId="0" animBg="1"/>
          <p:bldP spid="250" grpId="0" animBg="1"/>
          <p:bldP spid="252" grpId="0" animBg="1"/>
          <p:bldP spid="255" grpId="0" animBg="1"/>
          <p:bldP spid="256" grpId="0" animBg="1"/>
          <p:bldP spid="257" grpId="0" animBg="1"/>
          <p:bldP spid="259" grpId="0" animBg="1"/>
          <p:bldP spid="260" grpId="0" animBg="1"/>
          <p:bldP spid="261" grpId="0" animBg="1"/>
          <p:bldP spid="262" grpId="0" animBg="1"/>
          <p:bldP spid="264" grpId="0" animBg="1"/>
          <p:bldP spid="265" grpId="0" animBg="1"/>
          <p:bldP spid="266" grpId="0" animBg="1"/>
          <p:bldP spid="267" grpId="0" animBg="1"/>
          <p:bldP spid="269" grpId="0" animBg="1"/>
          <p:bldP spid="270" grpId="0" animBg="1"/>
          <p:bldP spid="271" grpId="0" animBg="1"/>
          <p:bldP spid="282" grpId="0" animBg="1"/>
          <p:bldP spid="284" grpId="0" animBg="1"/>
          <p:bldP spid="287" grpId="0" animBg="1"/>
          <p:bldP spid="289" grpId="0" animBg="1"/>
          <p:bldP spid="290" grpId="0" animBg="1"/>
          <p:bldP spid="291" grpId="0" animBg="1"/>
          <p:bldP spid="297" grpId="0" animBg="1"/>
          <p:bldP spid="300" grpId="0" animBg="1"/>
          <p:bldP spid="301" grpId="0" animBg="1"/>
          <p:bldP spid="312" grpId="0" animBg="1"/>
          <p:bldP spid="314" grpId="0" animBg="1"/>
          <p:bldP spid="315" grpId="0" animBg="1"/>
          <p:bldP spid="317" grpId="0" animBg="1"/>
          <p:bldP spid="319" grpId="0" animBg="1"/>
          <p:bldP spid="320" grpId="0" animBg="1"/>
          <p:bldP spid="334" grpId="0" animBg="1"/>
          <p:bldP spid="2" grpId="0" animBg="1"/>
          <p:bldP spid="178" grpId="0" animBg="1"/>
          <p:bldP spid="179" grpId="0" animBg="1"/>
          <p:bldP spid="112" grpId="0" animBg="1"/>
          <p:bldP spid="181" grpId="0" animBg="1"/>
          <p:bldP spid="183" grpId="0" animBg="1"/>
          <p:bldP spid="3" grpId="0" animBg="1"/>
          <p:bldP spid="106" grpId="0" animBg="1"/>
          <p:bldP spid="322" grpId="0" animBg="1"/>
          <p:bldP spid="324" grpId="0" animBg="1"/>
          <p:bldP spid="99" grpId="0" animBg="1"/>
          <p:bldP spid="6" grpId="0" animBg="1"/>
          <p:bldP spid="275" grpId="0" animBg="1"/>
          <p:bldP spid="276" grpId="0" animBg="1"/>
          <p:bldP spid="60" grpId="0" animBg="1"/>
          <p:bldP spid="285" grpId="0" animBg="1"/>
          <p:bldP spid="330" grpId="0" animBg="1"/>
          <p:bldP spid="299" grpId="0" animBg="1"/>
          <p:bldP spid="119" grpId="0" animBg="1"/>
          <p:bldP spid="316" grpId="0" animBg="1"/>
          <p:bldP spid="321" grpId="0" animBg="1"/>
          <p:bldP spid="325" grpId="0" animBg="1"/>
          <p:bldP spid="326" grpId="0" animBg="1"/>
          <p:bldP spid="279" grpId="0" animBg="1"/>
          <p:bldP spid="277" grpId="0" animBg="1"/>
          <p:bldP spid="280" grpId="0" animBg="1"/>
          <p:bldP spid="281" grpId="0" animBg="1"/>
          <p:bldP spid="310" grpId="0" animBg="1"/>
          <p:bldP spid="311" grpId="0" animBg="1"/>
          <p:bldP spid="7" grpId="0" animBg="1"/>
          <p:bldP spid="251" grpId="0" animBg="1"/>
          <p:bldP spid="236" grpId="0" animBg="1"/>
          <p:bldP spid="32" grpId="0" animBg="1"/>
          <p:bldP spid="164" grpId="0" animBg="1"/>
          <p:bldP spid="286" grpId="0" animBg="1"/>
          <p:bldP spid="182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80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8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7037E-7 L -0.00078 0.06134 " pathEditMode="relative" rAng="0" ptsTypes="AA">
                                          <p:cBhvr>
                                            <p:cTn id="1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27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8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12 -0.00185 L -0.01211 -0.06921 L -0.02956 -0.09467 L -0.06745 -0.10139 L -0.0849 -0.09213 L -0.09779 -0.04907 L -0.09844 -0.00324 L -0.09844 0.01296 " pathEditMode="relative" rAng="0" ptsTypes="AAAAAAAA">
                                          <p:cBhvr>
                                            <p:cTn id="4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78" y="-4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4000000">
                                          <p:cBhvr>
                                            <p:cTn id="50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3.7037E-7 L -0.00078 0.06134 " pathEditMode="relative" rAng="0" ptsTypes="AA">
                                          <p:cBhvr>
                                            <p:cTn id="6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65" dur="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7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80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0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672 -0.10347 L 0.05573 -0.1412 L 0.09193 -0.1581 L 0.11276 -0.15185 L 0.13359 -0.11597 L 0.15287 -0.06064 L 0.15925 -0.00949 " pathEditMode="relative" rAng="0" ptsTypes="AAAAAAA">
                                          <p:cBhvr>
                                            <p:cTn id="92" dur="2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0" y="1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93" restart="whenNotActive" fill="hold" evtFilter="cancelBubble" nodeType="interactiveSeq">
                    <p:stCondLst>
                      <p:cond evt="onClick" delay="0">
                        <p:tgtEl>
                          <p:spTgt spid="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4" fill="hold">
                          <p:stCondLst>
                            <p:cond delay="0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3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3.33333E-6 L -0.00078 0.06134 " pathEditMode="relative" rAng="0" ptsTypes="AA">
                                          <p:cBhvr>
                                            <p:cTn id="10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6" presetID="22" presetClass="exit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07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113" dur="2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123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4" dur="10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0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1"/>
                      </p:tgtEl>
                    </p:cond>
                  </p:nextCondLst>
                </p:seq>
                <p:seq concurrent="1" nextAc="seek">
                  <p:cTn id="129" restart="whenNotActive" fill="hold" evtFilter="cancelBubble" nodeType="interactiveSeq">
                    <p:stCondLst>
                      <p:cond evt="onClick" delay="0">
                        <p:tgtEl>
                          <p:spTgt spid="7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0" fill="hold">
                          <p:stCondLst>
                            <p:cond delay="0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0">
                                          <p:cBhvr>
                                            <p:cTn id="133" dur="2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4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0.02037 L 0.01979 -0.0757 L 0.05742 -0.10093 L 0.0789 -0.09144 L 0.10078 -0.0382 L 0.1207 0.04236 L 0.12734 0.11829 " pathEditMode="relative" rAng="0" ptsTypes="AAAAAAA">
                                          <p:cBhvr>
                                            <p:cTn id="135" dur="2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6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2"/>
                      </p:tgtEl>
                    </p:cond>
                  </p:nextCondLst>
                </p:seq>
                <p:seq concurrent="1" nextAc="seek">
                  <p:cTn id="136" restart="whenNotActive" fill="hold" evtFilter="cancelBubble" nodeType="interactiveSeq">
                    <p:stCondLst>
                      <p:cond evt="onClick" delay="0">
                        <p:tgtEl>
                          <p:spTgt spid="9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7" fill="hold">
                          <p:stCondLst>
                            <p:cond delay="0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6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48148E-6 L -0.00078 0.06134 " pathEditMode="relative" rAng="0" ptsTypes="AA">
                                          <p:cBhvr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8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49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155" dur="2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6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3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65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6" dur="10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10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10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10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9"/>
                      </p:tgtEl>
                    </p:cond>
                  </p:nextCondLst>
                </p:seq>
                <p:seq concurrent="1" nextAc="seek">
                  <p:cTn id="171" restart="whenNotActive" fill="hold" evtFilter="cancelBubble" nodeType="interactiveSeq">
                    <p:stCondLst>
                      <p:cond evt="onClick" delay="0">
                        <p:tgtEl>
                          <p:spTgt spid="10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2" fill="hold">
                          <p:stCondLst>
                            <p:cond delay="0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51 -0.0044 L 0.02891 -0.11389 L 0.08034 -0.20555 L 0.11849 -0.28912 L 0.18346 -0.36875 L 0.2349 -0.40255 L 0.26628 -0.40255 L 0.3155 -0.39259 L 0.33346 -0.33889 L 0.34805 -0.39074 L 0.36927 -0.44051 L 0.40404 -0.48009 L 0.40404 -0.48009 " pathEditMode="relative" ptsTypes="AAAAAAAAAAAAA">
                                          <p:cBhvr>
                                            <p:cTn id="175" dur="3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6" presetID="8" presetClass="emp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77" dur="2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0"/>
                      </p:tgtEl>
                    </p:cond>
                  </p:nextCondLst>
                </p:seq>
                <p:seq concurrent="1" nextAc="seek">
                  <p:cTn id="184" restart="whenNotActive" fill="hold" evtFilter="cancelBubble" nodeType="interactiveSeq">
                    <p:stCondLst>
                      <p:cond evt="onClick" delay="0">
                        <p:tgtEl>
                          <p:spTgt spid="10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5" fill="hold">
                          <p:stCondLst>
                            <p:cond delay="0"/>
                          </p:stCondLst>
                          <p:childTnLst>
                            <p:par>
                              <p:cTn id="1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7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9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1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2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1.85185E-6 L -0.00078 0.06134 " pathEditMode="relative" rAng="0" ptsTypes="AA">
                                          <p:cBhvr>
                                            <p:cTn id="195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6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97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203" dur="25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8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9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1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13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4" dur="100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5" dur="100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6" dur="100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7" dur="100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6"/>
                      </p:tgtEl>
                    </p:cond>
                  </p:nextCondLst>
                </p:seq>
                <p:seq concurrent="1" nextAc="seek">
                  <p:cTn id="219" restart="whenNotActive" fill="hold" evtFilter="cancelBubble" nodeType="interactiveSeq">
                    <p:stCondLst>
                      <p:cond evt="onClick" delay="0">
                        <p:tgtEl>
                          <p:spTgt spid="10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0" fill="hold">
                          <p:stCondLst>
                            <p:cond delay="0"/>
                          </p:stCondLst>
                          <p:childTnLst>
                            <p:par>
                              <p:cTn id="2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2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3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4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96296E-6 L 0.0224 -0.02871 L 0.06458 -0.0419 L 0.08893 -0.03704 L 0.11328 -0.00926 L 0.13568 0.03264 L 0.1431 0.07176 " pathEditMode="relative" rAng="0" ptsTypes="AAAAAAA">
                                          <p:cBhvr>
                                            <p:cTn id="225" dur="2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48" y="14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7"/>
                      </p:tgtEl>
                    </p:cond>
                  </p:nextCondLst>
                </p:seq>
                <p:seq concurrent="1" nextAc="seek">
                  <p:cTn id="226" restart="whenNotActive" fill="hold" evtFilter="cancelBubble" nodeType="interactiveSeq">
                    <p:stCondLst>
                      <p:cond evt="onClick" delay="0">
                        <p:tgtEl>
                          <p:spTgt spid="1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7" fill="hold">
                          <p:stCondLst>
                            <p:cond delay="0"/>
                          </p:stCondLst>
                          <p:childTnLst>
                            <p:par>
                              <p:cTn id="2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9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1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4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6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22222E-6 L -0.00078 0.06134 " pathEditMode="relative" rAng="0" ptsTypes="AA">
                                          <p:cBhvr>
                                            <p:cTn id="237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8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39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245" dur="25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6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3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55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6" dur="1000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7" dur="1000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8" dur="1000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9" dur="1000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2"/>
                      </p:tgtEl>
                    </p:cond>
                  </p:nextCondLst>
                </p:seq>
                <p:seq concurrent="1" nextAc="seek">
                  <p:cTn id="261" restart="whenNotActive" fill="hold" evtFilter="cancelBubble" nodeType="interactiveSeq">
                    <p:stCondLst>
                      <p:cond evt="onClick" delay="0">
                        <p:tgtEl>
                          <p:spTgt spid="1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2" fill="hold">
                          <p:stCondLst>
                            <p:cond delay="0"/>
                          </p:stCondLst>
                          <p:childTnLst>
                            <p:par>
                              <p:cTn id="2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4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65" dur="2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455 -0.00232 L -0.00455 -0.00232 C -0.01054 -0.03403 -0.02044 -0.11273 -0.03815 -0.1456 C -0.04127 -0.15116 -0.04648 -0.15093 -0.05052 -0.15347 C -0.06211 -0.12245 -0.04635 -0.16921 -0.05612 -0.10972 C -0.0582 -0.09699 -0.06093 -0.08333 -0.06614 -0.07408 C -0.06914 -0.06875 -0.07435 -0.07083 -0.07851 -0.06991 C -0.08971 -0.06759 -0.10091 -0.06597 -0.11211 -0.06412 C -0.11172 -0.05278 -0.11302 -0.04097 -0.11093 -0.03009 C -0.10807 -0.01551 -0.08307 0.00116 -0.10768 0.02546 C -0.12252 0.04051 -0.14127 0.0375 -0.15807 0.04352 C -0.18047 0.05949 -0.16419 0.04051 -0.15351 0.08333 C -0.15052 0.09537 -0.15208 0.10972 -0.1513 0.12315 L -0.17474 0.12917 L -0.17474 0.12917 " pathEditMode="relative" ptsTypes="AAAAAAAAAAAAAAA">
                                          <p:cBhvr>
                                            <p:cTn id="267" dur="5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3"/>
                      </p:tgtEl>
                    </p:cond>
                  </p:nextCondLst>
                </p:seq>
                <p:seq concurrent="1" nextAc="seek">
                  <p:cTn id="26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9" fill="hold">
                          <p:stCondLst>
                            <p:cond delay="0"/>
                          </p:stCondLst>
                          <p:childTnLst>
                            <p:par>
                              <p:cTn id="2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1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3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4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6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8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85185E-6 L -0.00078 0.06134 " pathEditMode="relative" rAng="0" ptsTypes="AA">
                                          <p:cBhvr>
                                            <p:cTn id="27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282" dur="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5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286" dur="500"/>
                                            <p:tgtEl>
                                              <p:spTgt spid="1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2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3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5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97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8" dur="10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9" dur="10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10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1" dur="1000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0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303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4" fill="hold">
                          <p:stCondLst>
                            <p:cond delay="0"/>
                          </p:stCondLst>
                          <p:childTnLst>
                            <p:par>
                              <p:cTn id="3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6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07" dur="2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768 -0.0419 L 0.03802 -0.08634 L 0.09518 -0.10695 L 0.12813 -0.09908 L 0.1612 -0.05625 L 0.19154 0.0088 L 0.20143 0.06921 " pathEditMode="relative" rAng="0" ptsTypes="AAAAAAA">
                                          <p:cBhvr>
                                            <p:cTn id="309" dur="2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687" y="229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310" restart="whenNotActive" fill="hold" evtFilter="cancelBubble" nodeType="interactiveSeq">
                    <p:stCondLst>
                      <p:cond evt="onClick" delay="0">
                        <p:tgtEl>
                          <p:spTgt spid="1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1" fill="hold">
                          <p:stCondLst>
                            <p:cond delay="0"/>
                          </p:stCondLst>
                          <p:childTnLst>
                            <p:par>
                              <p:cTn id="3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3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5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6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7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8" dur="10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4.44444E-6 L -0.00078 0.06134 " pathEditMode="relative" rAng="0" ptsTypes="AA">
                                          <p:cBhvr>
                                            <p:cTn id="321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26" dur="25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9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0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331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3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5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37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8" dur="1000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9" dur="1000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0" dur="1000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1" dur="1000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4"/>
                      </p:tgtEl>
                    </p:cond>
                  </p:nextCondLst>
                </p:seq>
                <p:seq concurrent="1" nextAc="seek">
                  <p:cTn id="343" restart="whenNotActive" fill="hold" evtFilter="cancelBubble" nodeType="interactiveSeq">
                    <p:stCondLst>
                      <p:cond evt="onClick" delay="0">
                        <p:tgtEl>
                          <p:spTgt spid="2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4" fill="hold">
                          <p:stCondLst>
                            <p:cond delay="0"/>
                          </p:stCondLst>
                          <p:childTnLst>
                            <p:par>
                              <p:cTn id="3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6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8" dur="10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9" dur="10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0" dur="10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1" dur="10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3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4.44444E-6 L -0.00078 0.06134 " pathEditMode="relative" rAng="0" ptsTypes="AA">
                                          <p:cBhvr>
                                            <p:cTn id="354" dur="50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59" dur="250" fill="hold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62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3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364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6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8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70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71" dur="10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2" dur="10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3" dur="10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4" dur="1000"/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1"/>
                      </p:tgtEl>
                    </p:cond>
                  </p:nextCondLst>
                </p:seq>
                <p:seq concurrent="1" nextAc="seek">
                  <p:cTn id="376" restart="whenNotActive" fill="hold" evtFilter="cancelBubble" nodeType="interactiveSeq">
                    <p:stCondLst>
                      <p:cond evt="onClick" delay="0">
                        <p:tgtEl>
                          <p:spTgt spid="2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7" fill="hold">
                          <p:stCondLst>
                            <p:cond delay="0"/>
                          </p:stCondLst>
                          <p:childTnLst>
                            <p:par>
                              <p:cTn id="3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9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1" dur="10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2" dur="10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3" dur="10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4" dur="10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6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85185E-6 L -0.00078 0.06134 " pathEditMode="relative" rAng="0" ptsTypes="AA">
                                          <p:cBhvr>
                                            <p:cTn id="387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8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392" dur="25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5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6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397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9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1" dur="500"/>
                                            <p:tgtEl>
                                              <p:spTgt spid="2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03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04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5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6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7" dur="1000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6"/>
                      </p:tgtEl>
                    </p:cond>
                  </p:nextCondLst>
                </p:seq>
                <p:seq concurrent="1" nextAc="seek">
                  <p:cTn id="409" restart="whenNotActive" fill="hold" evtFilter="cancelBubble" nodeType="interactiveSeq">
                    <p:stCondLst>
                      <p:cond evt="onClick" delay="0">
                        <p:tgtEl>
                          <p:spTgt spid="2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0" fill="hold">
                          <p:stCondLst>
                            <p:cond delay="0"/>
                          </p:stCondLst>
                          <p:childTnLst>
                            <p:par>
                              <p:cTn id="4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2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4" dur="10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5" dur="10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6" dur="10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7" dur="10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9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7.40741E-7 L -0.00078 0.06134 " pathEditMode="relative" rAng="0" ptsTypes="AA">
                                          <p:cBhvr>
                                            <p:cTn id="420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425" dur="25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8" dur="500"/>
                                            <p:tgtEl>
                                              <p:spTgt spid="2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9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30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2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4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5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36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7" dur="10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8" dur="10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9" dur="10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0" dur="1000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1"/>
                      </p:tgtEl>
                    </p:cond>
                  </p:nextCondLst>
                </p:seq>
                <p:seq concurrent="1" nextAc="seek">
                  <p:cTn id="442" restart="whenNotActive" fill="hold" evtFilter="cancelBubble" nodeType="interactiveSeq">
                    <p:stCondLst>
                      <p:cond evt="onClick" delay="0">
                        <p:tgtEl>
                          <p:spTgt spid="2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3" fill="hold">
                          <p:stCondLst>
                            <p:cond delay="0"/>
                          </p:stCondLst>
                          <p:childTnLst>
                            <p:par>
                              <p:cTn id="4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5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7" dur="10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8" dur="10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9" dur="10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0" dur="10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00078 0.06134 " pathEditMode="relative" rAng="0" ptsTypes="AA">
                                          <p:cBhvr>
                                            <p:cTn id="453" dur="50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4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458" dur="250" fill="hold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1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2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63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5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7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8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469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70" dur="10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1" dur="10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2" dur="10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3" dur="1000"/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6"/>
                      </p:tgtEl>
                    </p:cond>
                  </p:nextCondLst>
                </p:seq>
                <p:seq concurrent="1" nextAc="seek">
                  <p:cTn id="475" restart="whenNotActive" fill="hold" evtFilter="cancelBubble" nodeType="interactiveSeq">
                    <p:stCondLst>
                      <p:cond evt="onClick" delay="0">
                        <p:tgtEl>
                          <p:spTgt spid="24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6" fill="hold">
                          <p:stCondLst>
                            <p:cond delay="0"/>
                          </p:stCondLst>
                          <p:childTnLst>
                            <p:par>
                              <p:cTn id="4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8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0" dur="1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1" dur="1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2" dur="1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3" dur="10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5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-0.00078 0.06134 " pathEditMode="relative" rAng="0" ptsTypes="AA">
                                          <p:cBhvr>
                                            <p:cTn id="486" dur="50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7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491" dur="250" fill="hold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4" dur="500"/>
                                            <p:tgtEl>
                                              <p:spTgt spid="2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5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496" dur="500"/>
                                            <p:tgtEl>
                                              <p:spTgt spid="2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8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0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502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03" dur="1000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4" dur="1000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5" dur="1000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6" dur="1000"/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6"/>
                      </p:tgtEl>
                    </p:cond>
                  </p:nextCondLst>
                </p:seq>
                <p:seq concurrent="1" nextAc="seek">
                  <p:cTn id="508" restart="whenNotActive" fill="hold" evtFilter="cancelBubble" nodeType="interactiveSeq">
                    <p:stCondLst>
                      <p:cond evt="onClick" delay="0">
                        <p:tgtEl>
                          <p:spTgt spid="2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9" fill="hold">
                          <p:stCondLst>
                            <p:cond delay="0"/>
                          </p:stCondLst>
                          <p:childTnLst>
                            <p:par>
                              <p:cTn id="5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1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3" dur="10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4" dur="10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5" dur="10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6" dur="10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8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7.40741E-7 L -0.00078 0.06134 " pathEditMode="relative" rAng="0" ptsTypes="AA">
                                          <p:cBhvr>
                                            <p:cTn id="519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0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23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524" dur="25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7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8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29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1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3" dur="500"/>
                                            <p:tgtEl>
                                              <p:spTgt spid="2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535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6" dur="1000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7" dur="1000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8" dur="1000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9" dur="1000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1"/>
                      </p:tgtEl>
                    </p:cond>
                  </p:nextCondLst>
                </p:seq>
                <p:seq concurrent="1" nextAc="seek">
                  <p:cTn id="541" restart="whenNotActive" fill="hold" evtFilter="cancelBubble" nodeType="interactiveSeq">
                    <p:stCondLst>
                      <p:cond evt="onClick" delay="0">
                        <p:tgtEl>
                          <p:spTgt spid="2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2" fill="hold">
                          <p:stCondLst>
                            <p:cond delay="0"/>
                          </p:stCondLst>
                          <p:childTnLst>
                            <p:par>
                              <p:cTn id="5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4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6" dur="1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7" dur="1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8" dur="1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9" dur="1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5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2.59259E-6 L -0.00078 0.06135 " pathEditMode="relative" rAng="0" ptsTypes="AA">
                                          <p:cBhvr>
                                            <p:cTn id="552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5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557" dur="25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0" dur="500"/>
                                            <p:tgtEl>
                                              <p:spTgt spid="2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1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62" dur="500"/>
                                            <p:tgtEl>
                                              <p:spTgt spid="2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4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6" dur="500"/>
                                            <p:tgtEl>
                                              <p:spTgt spid="2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7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568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9" dur="1000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0" dur="1000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1" dur="1000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2" dur="1000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6"/>
                      </p:tgtEl>
                    </p:cond>
                  </p:nextCondLst>
                </p:seq>
                <p:seq concurrent="1" nextAc="seek">
                  <p:cTn id="574" restart="whenNotActive" fill="hold" evtFilter="cancelBubble" nodeType="interactiveSeq">
                    <p:stCondLst>
                      <p:cond evt="onClick" delay="0">
                        <p:tgtEl>
                          <p:spTgt spid="2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5" fill="hold">
                          <p:stCondLst>
                            <p:cond delay="0"/>
                          </p:stCondLst>
                          <p:childTnLst>
                            <p:par>
                              <p:cTn id="5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7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9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0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1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2" dur="10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8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33333E-6 L -0.00078 0.06135 " pathEditMode="relative" rAng="0" ptsTypes="AA">
                                          <p:cBhvr>
                                            <p:cTn id="585" dur="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89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590" dur="25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3" dur="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4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595" dur="50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7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9" dur="500"/>
                                            <p:tgtEl>
                                              <p:spTgt spid="2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01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2" dur="1000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3" dur="1000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4" dur="1000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5" dur="1000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1"/>
                      </p:tgtEl>
                    </p:cond>
                  </p:nextCondLst>
                </p:seq>
                <p:seq concurrent="1" nextAc="seek">
                  <p:cTn id="607" restart="whenNotActive" fill="hold" evtFilter="cancelBubble" nodeType="interactiveSeq">
                    <p:stCondLst>
                      <p:cond evt="onClick" delay="0">
                        <p:tgtEl>
                          <p:spTgt spid="2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8" fill="hold">
                          <p:stCondLst>
                            <p:cond delay="0"/>
                          </p:stCondLst>
                          <p:childTnLst>
                            <p:par>
                              <p:cTn id="6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0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2" dur="1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3" dur="1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4" dur="1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5" dur="1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7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0078 0.06134 " pathEditMode="relative" rAng="0" ptsTypes="AA">
                                          <p:cBhvr>
                                            <p:cTn id="618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2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623" dur="25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6" dur="5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7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28" dur="500"/>
                                            <p:tgtEl>
                                              <p:spTgt spid="26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0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2" dur="500"/>
                                            <p:tgtEl>
                                              <p:spTgt spid="2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3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34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5" dur="1000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6" dur="1000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7" dur="1000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8" dur="1000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6"/>
                      </p:tgtEl>
                    </p:cond>
                  </p:nextCondLst>
                </p:seq>
                <p:seq concurrent="1" nextAc="seek">
                  <p:cTn id="640" restart="whenNotActive" fill="hold" evtFilter="cancelBubble" nodeType="interactiveSeq">
                    <p:stCondLst>
                      <p:cond evt="onClick" delay="0">
                        <p:tgtEl>
                          <p:spTgt spid="27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1" fill="hold">
                          <p:stCondLst>
                            <p:cond delay="0"/>
                          </p:stCondLst>
                          <p:childTnLst>
                            <p:par>
                              <p:cTn id="6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3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5" dur="10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6" dur="10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7" dur="10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8" dur="10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5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4.07407E-6 L -0.00078 0.06134 " pathEditMode="relative" rAng="0" ptsTypes="AA">
                                          <p:cBhvr>
                                            <p:cTn id="651" dur="50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5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656" dur="250" fill="hold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7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58" dur="500"/>
                                            <p:tgtEl>
                                              <p:spTgt spid="2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62" dur="500"/>
                                            <p:tgtEl>
                                              <p:spTgt spid="2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3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5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667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8" dur="1000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9" dur="1000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0" dur="1000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1" dur="1000"/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1"/>
                      </p:tgtEl>
                    </p:cond>
                  </p:nextCondLst>
                </p:seq>
                <p:seq concurrent="1" nextAc="seek">
                  <p:cTn id="673" restart="whenNotActive" fill="hold" evtFilter="cancelBubble" nodeType="interactiveSeq">
                    <p:stCondLst>
                      <p:cond evt="onClick" delay="0">
                        <p:tgtEl>
                          <p:spTgt spid="27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4" fill="hold">
                          <p:stCondLst>
                            <p:cond delay="0"/>
                          </p:stCondLst>
                          <p:childTnLst>
                            <p:par>
                              <p:cTn id="6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6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8" dur="1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9" dur="1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0" dur="1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1" dur="10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83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4.44444E-6 L -0.00078 0.06135 " pathEditMode="relative" rAng="0" ptsTypes="AA">
                                          <p:cBhvr>
                                            <p:cTn id="684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8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689" dur="25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2" dur="500"/>
                                            <p:tgtEl>
                                              <p:spTgt spid="2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3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694" dur="5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6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8" dur="500"/>
                                            <p:tgtEl>
                                              <p:spTgt spid="2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700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1" dur="1000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2" dur="1000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3" dur="1000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4" dur="1000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0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6"/>
                      </p:tgtEl>
                    </p:cond>
                  </p:nextCondLst>
                </p:seq>
                <p:seq concurrent="1" nextAc="seek">
                  <p:cTn id="706" restart="whenNotActive" fill="hold" evtFilter="cancelBubble" nodeType="interactiveSeq">
                    <p:stCondLst>
                      <p:cond evt="onClick" delay="0">
                        <p:tgtEl>
                          <p:spTgt spid="28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7" fill="hold">
                          <p:stCondLst>
                            <p:cond delay="0"/>
                          </p:stCondLst>
                          <p:childTnLst>
                            <p:par>
                              <p:cTn id="7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9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1" dur="1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2" dur="1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3" dur="1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4" dur="1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6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1.85185E-6 L -0.00078 0.06134 " pathEditMode="relative" rAng="0" ptsTypes="AA">
                                          <p:cBhvr>
                                            <p:cTn id="717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8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2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722" dur="25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2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5" dur="5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6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727" dur="500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9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1" dur="500"/>
                                            <p:tgtEl>
                                              <p:spTgt spid="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733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4" dur="1000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5" dur="1000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6" dur="1000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7" dur="1000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1"/>
                      </p:tgtEl>
                    </p:cond>
                  </p:nextCondLst>
                </p:seq>
                <p:seq concurrent="1" nextAc="seek">
                  <p:cTn id="739" restart="whenNotActive" fill="hold" evtFilter="cancelBubble" nodeType="interactiveSeq">
                    <p:stCondLst>
                      <p:cond evt="onClick" delay="0">
                        <p:tgtEl>
                          <p:spTgt spid="2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0" fill="hold">
                          <p:stCondLst>
                            <p:cond delay="0"/>
                          </p:stCondLst>
                          <p:childTnLst>
                            <p:par>
                              <p:cTn id="7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2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4" dur="1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5" dur="1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6" dur="1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7" dur="10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9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2.59259E-6 L -0.00078 0.06134 " pathEditMode="relative" rAng="0" ptsTypes="AA">
                                          <p:cBhvr>
                                            <p:cTn id="750" dur="50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1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755" dur="250" fill="hold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8" dur="500"/>
                                            <p:tgtEl>
                                              <p:spTgt spid="2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9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760" dur="500"/>
                                            <p:tgtEl>
                                              <p:spTgt spid="28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2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64" dur="500"/>
                                            <p:tgtEl>
                                              <p:spTgt spid="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5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766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7" dur="1000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8" dur="1000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9" dur="1000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0" dur="1000"/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6"/>
                      </p:tgtEl>
                    </p:cond>
                  </p:nextCondLst>
                </p:seq>
                <p:seq concurrent="1" nextAc="seek">
                  <p:cTn id="772" restart="whenNotActive" fill="hold" evtFilter="cancelBubble" nodeType="interactiveSeq">
                    <p:stCondLst>
                      <p:cond evt="onClick" delay="0">
                        <p:tgtEl>
                          <p:spTgt spid="2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3" fill="hold">
                          <p:stCondLst>
                            <p:cond delay="0"/>
                          </p:stCondLst>
                          <p:childTnLst>
                            <p:par>
                              <p:cTn id="7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5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7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8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9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0" dur="10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2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3.33333E-6 L -0.00078 0.06135 " pathEditMode="relative" rAng="0" ptsTypes="AA">
                                          <p:cBhvr>
                                            <p:cTn id="783" dur="50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4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87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788" dur="250" fill="hold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8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1" dur="500"/>
                                            <p:tgtEl>
                                              <p:spTgt spid="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2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793" dur="500"/>
                                            <p:tgtEl>
                                              <p:spTgt spid="2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5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97" dur="500"/>
                                            <p:tgtEl>
                                              <p:spTgt spid="2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8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799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00" dur="1000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1" dur="1000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2" dur="1000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3" dur="1000"/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0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1"/>
                      </p:tgtEl>
                    </p:cond>
                  </p:nextCondLst>
                </p:seq>
                <p:seq concurrent="1" nextAc="seek">
                  <p:cTn id="805" restart="whenNotActive" fill="hold" evtFilter="cancelBubble" nodeType="interactiveSeq">
                    <p:stCondLst>
                      <p:cond evt="onClick" delay="0">
                        <p:tgtEl>
                          <p:spTgt spid="30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6" fill="hold">
                          <p:stCondLst>
                            <p:cond delay="0"/>
                          </p:stCondLst>
                          <p:childTnLst>
                            <p:par>
                              <p:cTn id="8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8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0" dur="10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1" dur="10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2" dur="10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3" dur="10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15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4.44444E-6 L -0.00078 0.06134 " pathEditMode="relative" rAng="0" ptsTypes="AA">
                                          <p:cBhvr>
                                            <p:cTn id="816" dur="50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7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2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821" dur="250" fill="hold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4" dur="500"/>
                                            <p:tgtEl>
                                              <p:spTgt spid="2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5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826" dur="500"/>
                                            <p:tgtEl>
                                              <p:spTgt spid="3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8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30" dur="500"/>
                                            <p:tgtEl>
                                              <p:spTgt spid="2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832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33" dur="1000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4" dur="1000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5" dur="1000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6" dur="1000"/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3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1"/>
                      </p:tgtEl>
                    </p:cond>
                  </p:nextCondLst>
                </p:seq>
                <p:seq concurrent="1" nextAc="seek">
                  <p:cTn id="838" restart="whenNotActive" fill="hold" evtFilter="cancelBubble" nodeType="interactiveSeq">
                    <p:stCondLst>
                      <p:cond evt="onClick" delay="0">
                        <p:tgtEl>
                          <p:spTgt spid="3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9" fill="hold">
                          <p:stCondLst>
                            <p:cond delay="0"/>
                          </p:stCondLst>
                          <p:childTnLst>
                            <p:par>
                              <p:cTn id="8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1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3" dur="10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4" dur="10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5" dur="10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6" dur="10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48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4.81481E-6 L -0.00078 0.06134 " pathEditMode="relative" rAng="0" ptsTypes="AA">
                                          <p:cBhvr>
                                            <p:cTn id="849" dur="50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0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3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854" dur="250" fill="hold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7" dur="500"/>
                                            <p:tgtEl>
                                              <p:spTgt spid="3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8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859" dur="500"/>
                                            <p:tgtEl>
                                              <p:spTgt spid="3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1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63" dur="500"/>
                                            <p:tgtEl>
                                              <p:spTgt spid="3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4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865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66" dur="1000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7" dur="1000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8" dur="1000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9" dur="1000"/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1"/>
                      </p:tgtEl>
                    </p:cond>
                  </p:nextCondLst>
                </p:seq>
                <p:seq concurrent="1" nextAc="seek">
                  <p:cTn id="871" restart="whenNotActive" fill="hold" evtFilter="cancelBubble" nodeType="interactiveSeq">
                    <p:stCondLst>
                      <p:cond evt="onClick" delay="0">
                        <p:tgtEl>
                          <p:spTgt spid="3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2" fill="hold">
                          <p:stCondLst>
                            <p:cond delay="0"/>
                          </p:stCondLst>
                          <p:childTnLst>
                            <p:par>
                              <p:cTn id="8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4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6" dur="1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7" dur="1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8" dur="1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9" dur="10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8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85185E-6 L -0.00078 0.06134 " pathEditMode="relative" rAng="0" ptsTypes="AA">
                                          <p:cBhvr>
                                            <p:cTn id="882" dur="50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3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8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887" dur="250" fill="hold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8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90" dur="500"/>
                                            <p:tgtEl>
                                              <p:spTgt spid="3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1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892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4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96" dur="500"/>
                                            <p:tgtEl>
                                              <p:spTgt spid="3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7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898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9" dur="1000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0" dur="1000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1" dur="1000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2" dur="1000"/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0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6"/>
                      </p:tgtEl>
                    </p:cond>
                  </p:nextCondLst>
                </p:seq>
                <p:seq concurrent="1" nextAc="seek">
                  <p:cTn id="904" restart="whenNotActive" fill="hold" evtFilter="cancelBubble" nodeType="interactiveSeq">
                    <p:stCondLst>
                      <p:cond evt="onClick" delay="0">
                        <p:tgtEl>
                          <p:spTgt spid="3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5" fill="hold">
                          <p:stCondLst>
                            <p:cond delay="0"/>
                          </p:stCondLst>
                          <p:childTnLst>
                            <p:par>
                              <p:cTn id="9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7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9" dur="1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0" dur="1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1" dur="1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2" dur="1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4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7037E-7 L -0.00078 0.06134 " pathEditMode="relative" rAng="0" ptsTypes="AA">
                                          <p:cBhvr>
                                            <p:cTn id="915" dur="5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6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19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920" dur="25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21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23" dur="500"/>
                                            <p:tgtEl>
                                              <p:spTgt spid="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4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925" dur="500"/>
                                            <p:tgtEl>
                                              <p:spTgt spid="3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7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9" dur="500"/>
                                            <p:tgtEl>
                                              <p:spTgt spid="3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0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931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32" dur="1000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3" dur="1000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4" dur="1000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5" dur="1000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1"/>
                      </p:tgtEl>
                    </p:cond>
                  </p:nextCondLst>
                </p:seq>
                <p:seq concurrent="1" nextAc="seek">
                  <p:cTn id="937" restart="whenNotActive" fill="hold" evtFilter="cancelBubble" nodeType="interactiveSeq">
                    <p:stCondLst>
                      <p:cond evt="onClick" delay="0">
                        <p:tgtEl>
                          <p:spTgt spid="3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38" fill="hold">
                          <p:stCondLst>
                            <p:cond delay="0"/>
                          </p:stCondLst>
                          <p:childTnLst>
                            <p:par>
                              <p:cTn id="9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0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2" dur="1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3" dur="1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4" dur="1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5" dur="10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47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-0.00078 0.06134 " pathEditMode="relative" rAng="0" ptsTypes="AA">
                                          <p:cBhvr>
                                            <p:cTn id="948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9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52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953" dur="25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6" dur="500"/>
                                            <p:tgtEl>
                                              <p:spTgt spid="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7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958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0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62" dur="500"/>
                                            <p:tgtEl>
                                              <p:spTgt spid="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3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964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65" dur="1000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6" dur="1000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7" dur="1000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8" dur="1000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6"/>
                      </p:tgtEl>
                    </p:cond>
                  </p:nextCondLst>
                </p:seq>
                <p:seq concurrent="1" nextAc="seek">
                  <p:cTn id="970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71" fill="hold">
                          <p:stCondLst>
                            <p:cond delay="0"/>
                          </p:stCondLst>
                          <p:childTnLst>
                            <p:par>
                              <p:cTn id="9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3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5" dur="1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6" dur="1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7" dur="1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8" dur="10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8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7037E-7 L -0.00078 0.06134 " pathEditMode="relative" rAng="0" ptsTypes="AA">
                                          <p:cBhvr>
                                            <p:cTn id="98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2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85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986" dur="25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8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9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0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991" dur="500"/>
                                            <p:tgtEl>
                                              <p:spTgt spid="3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3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95" dur="500"/>
                                            <p:tgtEl>
                                              <p:spTgt spid="3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997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98" dur="1000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9" dur="1000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0" dur="1000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1" dur="1000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0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1003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04" fill="hold">
                          <p:stCondLst>
                            <p:cond delay="0"/>
                          </p:stCondLst>
                          <p:childTnLst>
                            <p:par>
                              <p:cTn id="10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6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8" dur="1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9" dur="1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0" dur="1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1" dur="10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13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2.22222E-6 L -0.00079 0.06134 " pathEditMode="relative" rAng="0" ptsTypes="AA">
                                          <p:cBhvr>
                                            <p:cTn id="1014" dur="50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5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1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1019" dur="250" fill="hold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2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2" dur="500"/>
                                            <p:tgtEl>
                                              <p:spTgt spid="3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3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024" dur="500"/>
                                            <p:tgtEl>
                                              <p:spTgt spid="3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6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28" dur="500"/>
                                            <p:tgtEl>
                                              <p:spTgt spid="3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030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1" dur="1000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2" dur="1000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3" dur="1000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4" dur="1000"/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1036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37" fill="hold">
                          <p:stCondLst>
                            <p:cond delay="0"/>
                          </p:stCondLst>
                          <p:childTnLst>
                            <p:par>
                              <p:cTn id="10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9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1" dur="10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2" dur="10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3" dur="10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4" dur="10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46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4.81481E-6 L -0.00078 0.06135 " pathEditMode="relative" rAng="0" ptsTypes="AA">
                                          <p:cBhvr>
                                            <p:cTn id="1047" dur="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8" presetID="1" presetClass="exit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5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400000">
                                          <p:cBhvr>
                                            <p:cTn id="1052" dur="25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5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5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6" presetID="22" presetClass="exit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057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9" presetID="2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61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063" presetID="1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64" dur="1000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5" dur="1000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6" dur="1000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-0.0500*(ppt_x*0.9511+(1-ppt_y)*0.3090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-0.1000*(ppt_x*0.8090+(1-ppt_y)*0.5878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-0.1500*(ppt_x*0.5878+(1-ppt_y)*0.8090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-0.2000*(ppt_x*0.3090+(1-ppt_y)*0.9511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-0.2500*(ppt_x*-0.0000+(1-ppt_y)*1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-0.3000*(ppt_x*-0.3090+(1-ppt_y)*0.9511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-0.3500*(ppt_x*-0.5878+(1-ppt_y)*0.8090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-0.4000*(ppt_x*-0.8090+(1-ppt_y)*0.5878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-0.4500*(ppt_x*-0.9511+(1-ppt_y)*0.3090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-0.5000*(ppt_x*-1.0000+(1-ppt_y)*-0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-0.5500*(ppt_x*-0.9511+(1-ppt_y)*-0.3090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-0.6000*(ppt_x*-0.8090+(1-ppt_y)*-0.5878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-0.6500*(ppt_x*-0.5878+(1-ppt_y)*-0.8090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-0.7000*(ppt_x*-0.3090+(1-ppt_y)*-0.9511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-0.7500*(ppt_x*0.0000+(1-ppt_y)*-1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-0.8000*(ppt_x*0.3090+(1-ppt_y)*-0.9511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-0.8500*(ppt_x*0.5878+(1-ppt_y)*-0.8090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-0.9000*(ppt_x*0.8090+(1-ppt_y)*-0.5878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-0.9500*(ppt_x*0.9511+(1-ppt_y)*-0.3090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+-1.0000*(ppt_x*1.0000+(1-ppt_y)*0.0000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7" dur="1000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-0.0500*(ppt_x*0.3090-(1-ppt_y)*0.9511)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-0.1000*(ppt_x*0.5878-(1-ppt_y)*0.8090)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-0.1500*(ppt_x*0.8090-(1-ppt_y)*0.5878)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-0.2000*(ppt_x*0.9511-(1-ppt_y)*0.3090)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-0.2500*(ppt_x*1.0000-(1-ppt_y)*-0.0000)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-0.3000*(ppt_x*0.9511-(1-ppt_y)*-0.3090)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-0.3500*(ppt_x*0.8090-(1-ppt_y)*-0.5878)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-0.4000*(ppt_x*0.5878-(1-ppt_y)*-0.8090)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-0.4500*(ppt_x*0.3090-(1-ppt_y)*-0.9511)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-0.5000*(ppt_x*-0.0000-(1-ppt_y)*-1.0000)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-0.5500*(ppt_x*-0.3090-(1-ppt_y)*-0.9511)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-0.6000*(ppt_x*-0.5878-(1-ppt_y)*-0.8090)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-0.6500*(ppt_x*-0.8090-(1-ppt_y)*-0.5878)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-0.7000*(ppt_x*-0.9511-(1-ppt_y)*-0.3090)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-0.7500*(ppt_x*-1.0000-(1-ppt_y)*0.0000)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-0.8000*(ppt_x*-0.9511-(1-ppt_y)*0.3090)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-0.8500*(ppt_x*-0.8090-(1-ppt_y)*0.5878)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-0.9000*(ppt_x*-0.5878-(1-ppt_y)*0.8090)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-0.9500*(ppt_x*-0.3090-(1-ppt_y)*0.9511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-1.0000*(ppt_x*0.0000-(1-ppt_y)*1.0000)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</p:childTnLst>
            </p:cTn>
          </p:par>
        </p:tnLst>
        <p:bldLst>
          <p:bldP spid="68" grpId="0" animBg="1"/>
          <p:bldP spid="70" grpId="0" animBg="1"/>
          <p:bldP spid="331" grpId="0" animBg="1"/>
          <p:bldP spid="333" grpId="0" animBg="1"/>
          <p:bldP spid="335" grpId="0" animBg="1"/>
          <p:bldP spid="337" grpId="0" animBg="1"/>
          <p:bldP spid="338" grpId="0" animBg="1"/>
          <p:bldP spid="4" grpId="0" animBg="1"/>
          <p:bldP spid="309" grpId="0" animBg="1"/>
          <p:bldP spid="307" grpId="0" animBg="1"/>
          <p:bldP spid="57" grpId="0" animBg="1"/>
          <p:bldP spid="180" grpId="0" animBg="1"/>
          <p:bldP spid="254" grpId="0" animBg="1"/>
          <p:bldP spid="274" grpId="0" animBg="1"/>
          <p:bldP spid="272" grpId="0" animBg="1"/>
          <p:bldP spid="329" grpId="0" animBg="1"/>
          <p:bldP spid="327" grpId="0" animBg="1"/>
          <p:bldP spid="247" grpId="0" animBg="1"/>
          <p:bldP spid="249" grpId="0" animBg="1"/>
          <p:bldP spid="222" grpId="0" animBg="1"/>
          <p:bldP spid="224" grpId="0" animBg="1"/>
          <p:bldP spid="225" grpId="0" animBg="1"/>
          <p:bldP spid="226" grpId="0" animBg="1"/>
          <p:bldP spid="26" grpId="0" animBg="1"/>
          <p:bldP spid="28" grpId="0" animBg="1"/>
          <p:bldP spid="59" grpId="0" animBg="1"/>
          <p:bldP spid="96" grpId="0" animBg="1"/>
          <p:bldP spid="98" grpId="0" animBg="1"/>
          <p:bldP spid="103" grpId="0" animBg="1"/>
          <p:bldP spid="105" grpId="0" animBg="1"/>
          <p:bldP spid="109" grpId="0" animBg="1"/>
          <p:bldP spid="111" grpId="0" animBg="1"/>
          <p:bldP spid="116" grpId="0" animBg="1"/>
          <p:bldP spid="118" grpId="0" animBg="1"/>
          <p:bldP spid="5" grpId="0" animBg="1"/>
          <p:bldP spid="160" grpId="0" animBg="1"/>
          <p:bldP spid="162" grpId="0" animBg="1"/>
          <p:bldP spid="163" grpId="0" animBg="1"/>
          <p:bldP spid="217" grpId="0" animBg="1"/>
          <p:bldP spid="219" grpId="0" animBg="1"/>
          <p:bldP spid="220" grpId="0" animBg="1"/>
          <p:bldP spid="221" grpId="0" animBg="1"/>
          <p:bldP spid="227" grpId="0" animBg="1"/>
          <p:bldP spid="229" grpId="0" animBg="1"/>
          <p:bldP spid="230" grpId="0" animBg="1"/>
          <p:bldP spid="231" grpId="0" animBg="1"/>
          <p:bldP spid="232" grpId="0" animBg="1"/>
          <p:bldP spid="234" grpId="0" animBg="1"/>
          <p:bldP spid="235" grpId="0" animBg="1"/>
          <p:bldP spid="242" grpId="0" animBg="1"/>
          <p:bldP spid="244" grpId="0" animBg="1"/>
          <p:bldP spid="245" grpId="0" animBg="1"/>
          <p:bldP spid="246" grpId="0" animBg="1"/>
          <p:bldP spid="250" grpId="0" animBg="1"/>
          <p:bldP spid="252" grpId="0" animBg="1"/>
          <p:bldP spid="255" grpId="0" animBg="1"/>
          <p:bldP spid="256" grpId="0" animBg="1"/>
          <p:bldP spid="257" grpId="0" animBg="1"/>
          <p:bldP spid="259" grpId="0" animBg="1"/>
          <p:bldP spid="260" grpId="0" animBg="1"/>
          <p:bldP spid="261" grpId="0" animBg="1"/>
          <p:bldP spid="262" grpId="0" animBg="1"/>
          <p:bldP spid="264" grpId="0" animBg="1"/>
          <p:bldP spid="265" grpId="0" animBg="1"/>
          <p:bldP spid="266" grpId="0" animBg="1"/>
          <p:bldP spid="267" grpId="0" animBg="1"/>
          <p:bldP spid="269" grpId="0" animBg="1"/>
          <p:bldP spid="270" grpId="0" animBg="1"/>
          <p:bldP spid="271" grpId="0" animBg="1"/>
          <p:bldP spid="282" grpId="0" animBg="1"/>
          <p:bldP spid="284" grpId="0" animBg="1"/>
          <p:bldP spid="287" grpId="0" animBg="1"/>
          <p:bldP spid="289" grpId="0" animBg="1"/>
          <p:bldP spid="290" grpId="0" animBg="1"/>
          <p:bldP spid="291" grpId="0" animBg="1"/>
          <p:bldP spid="297" grpId="0" animBg="1"/>
          <p:bldP spid="300" grpId="0" animBg="1"/>
          <p:bldP spid="301" grpId="0" animBg="1"/>
          <p:bldP spid="312" grpId="0" animBg="1"/>
          <p:bldP spid="314" grpId="0" animBg="1"/>
          <p:bldP spid="315" grpId="0" animBg="1"/>
          <p:bldP spid="317" grpId="0" animBg="1"/>
          <p:bldP spid="319" grpId="0" animBg="1"/>
          <p:bldP spid="320" grpId="0" animBg="1"/>
          <p:bldP spid="334" grpId="0" animBg="1"/>
          <p:bldP spid="2" grpId="0" animBg="1"/>
          <p:bldP spid="178" grpId="0" animBg="1"/>
          <p:bldP spid="179" grpId="0" animBg="1"/>
          <p:bldP spid="112" grpId="0" animBg="1"/>
          <p:bldP spid="181" grpId="0" animBg="1"/>
          <p:bldP spid="183" grpId="0" animBg="1"/>
          <p:bldP spid="3" grpId="0" animBg="1"/>
          <p:bldP spid="106" grpId="0" animBg="1"/>
          <p:bldP spid="322" grpId="0" animBg="1"/>
          <p:bldP spid="324" grpId="0" animBg="1"/>
          <p:bldP spid="99" grpId="0" animBg="1"/>
          <p:bldP spid="6" grpId="0" animBg="1"/>
          <p:bldP spid="275" grpId="0" animBg="1"/>
          <p:bldP spid="276" grpId="0" animBg="1"/>
          <p:bldP spid="60" grpId="0" animBg="1"/>
          <p:bldP spid="285" grpId="0" animBg="1"/>
          <p:bldP spid="330" grpId="0" animBg="1"/>
          <p:bldP spid="299" grpId="0" animBg="1"/>
          <p:bldP spid="119" grpId="0" animBg="1"/>
          <p:bldP spid="316" grpId="0" animBg="1"/>
          <p:bldP spid="321" grpId="0" animBg="1"/>
          <p:bldP spid="325" grpId="0" animBg="1"/>
          <p:bldP spid="326" grpId="0" animBg="1"/>
          <p:bldP spid="279" grpId="0" animBg="1"/>
          <p:bldP spid="277" grpId="0" animBg="1"/>
          <p:bldP spid="280" grpId="0" animBg="1"/>
          <p:bldP spid="281" grpId="0" animBg="1"/>
          <p:bldP spid="310" grpId="0" animBg="1"/>
          <p:bldP spid="311" grpId="0" animBg="1"/>
          <p:bldP spid="7" grpId="0" animBg="1"/>
          <p:bldP spid="251" grpId="0" animBg="1"/>
          <p:bldP spid="236" grpId="0" animBg="1"/>
          <p:bldP spid="32" grpId="0" animBg="1"/>
          <p:bldP spid="164" grpId="0" animBg="1"/>
          <p:bldP spid="286" grpId="0" animBg="1"/>
          <p:bldP spid="182" grpId="0" animBg="1"/>
          <p:bldP spid="71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: Rounded Corners 132"/>
          <p:cNvSpPr/>
          <p:nvPr/>
        </p:nvSpPr>
        <p:spPr>
          <a:xfrm rot="16200000">
            <a:off x="2918184" y="1779439"/>
            <a:ext cx="6182323" cy="2801776"/>
          </a:xfrm>
          <a:custGeom>
            <a:avLst/>
            <a:gdLst>
              <a:gd name="connsiteX0" fmla="*/ 0 w 6182323"/>
              <a:gd name="connsiteY0" fmla="*/ 69788 h 2801598"/>
              <a:gd name="connsiteX1" fmla="*/ 69788 w 6182323"/>
              <a:gd name="connsiteY1" fmla="*/ 0 h 2801598"/>
              <a:gd name="connsiteX2" fmla="*/ 6112535 w 6182323"/>
              <a:gd name="connsiteY2" fmla="*/ 0 h 2801598"/>
              <a:gd name="connsiteX3" fmla="*/ 6182323 w 6182323"/>
              <a:gd name="connsiteY3" fmla="*/ 69788 h 2801598"/>
              <a:gd name="connsiteX4" fmla="*/ 6182323 w 6182323"/>
              <a:gd name="connsiteY4" fmla="*/ 2731810 h 2801598"/>
              <a:gd name="connsiteX5" fmla="*/ 6112535 w 6182323"/>
              <a:gd name="connsiteY5" fmla="*/ 2801598 h 2801598"/>
              <a:gd name="connsiteX6" fmla="*/ 69788 w 6182323"/>
              <a:gd name="connsiteY6" fmla="*/ 2801598 h 2801598"/>
              <a:gd name="connsiteX7" fmla="*/ 0 w 6182323"/>
              <a:gd name="connsiteY7" fmla="*/ 2731810 h 2801598"/>
              <a:gd name="connsiteX8" fmla="*/ 0 w 6182323"/>
              <a:gd name="connsiteY8" fmla="*/ 69788 h 2801598"/>
              <a:gd name="connsiteX0" fmla="*/ 0 w 6182323"/>
              <a:gd name="connsiteY0" fmla="*/ 69788 h 2801598"/>
              <a:gd name="connsiteX1" fmla="*/ 69788 w 6182323"/>
              <a:gd name="connsiteY1" fmla="*/ 0 h 2801598"/>
              <a:gd name="connsiteX2" fmla="*/ 6112535 w 6182323"/>
              <a:gd name="connsiteY2" fmla="*/ 0 h 2801598"/>
              <a:gd name="connsiteX3" fmla="*/ 6182323 w 6182323"/>
              <a:gd name="connsiteY3" fmla="*/ 69788 h 2801598"/>
              <a:gd name="connsiteX4" fmla="*/ 6182323 w 6182323"/>
              <a:gd name="connsiteY4" fmla="*/ 2731810 h 2801598"/>
              <a:gd name="connsiteX5" fmla="*/ 6112535 w 6182323"/>
              <a:gd name="connsiteY5" fmla="*/ 2801598 h 2801598"/>
              <a:gd name="connsiteX6" fmla="*/ 960581 w 6182323"/>
              <a:gd name="connsiteY6" fmla="*/ 2688186 h 2801598"/>
              <a:gd name="connsiteX7" fmla="*/ 69788 w 6182323"/>
              <a:gd name="connsiteY7" fmla="*/ 2801598 h 2801598"/>
              <a:gd name="connsiteX8" fmla="*/ 0 w 6182323"/>
              <a:gd name="connsiteY8" fmla="*/ 2731810 h 2801598"/>
              <a:gd name="connsiteX9" fmla="*/ 0 w 6182323"/>
              <a:gd name="connsiteY9" fmla="*/ 69788 h 2801598"/>
              <a:gd name="connsiteX0" fmla="*/ 0 w 6182323"/>
              <a:gd name="connsiteY0" fmla="*/ 69847 h 2801657"/>
              <a:gd name="connsiteX1" fmla="*/ 69788 w 6182323"/>
              <a:gd name="connsiteY1" fmla="*/ 59 h 2801657"/>
              <a:gd name="connsiteX2" fmla="*/ 4571999 w 6182323"/>
              <a:gd name="connsiteY2" fmla="*/ 102060 h 2801657"/>
              <a:gd name="connsiteX3" fmla="*/ 6112535 w 6182323"/>
              <a:gd name="connsiteY3" fmla="*/ 59 h 2801657"/>
              <a:gd name="connsiteX4" fmla="*/ 6182323 w 6182323"/>
              <a:gd name="connsiteY4" fmla="*/ 69847 h 2801657"/>
              <a:gd name="connsiteX5" fmla="*/ 6182323 w 6182323"/>
              <a:gd name="connsiteY5" fmla="*/ 2731869 h 2801657"/>
              <a:gd name="connsiteX6" fmla="*/ 6112535 w 6182323"/>
              <a:gd name="connsiteY6" fmla="*/ 2801657 h 2801657"/>
              <a:gd name="connsiteX7" fmla="*/ 960581 w 6182323"/>
              <a:gd name="connsiteY7" fmla="*/ 2688245 h 2801657"/>
              <a:gd name="connsiteX8" fmla="*/ 69788 w 6182323"/>
              <a:gd name="connsiteY8" fmla="*/ 2801657 h 2801657"/>
              <a:gd name="connsiteX9" fmla="*/ 0 w 6182323"/>
              <a:gd name="connsiteY9" fmla="*/ 2731869 h 2801657"/>
              <a:gd name="connsiteX10" fmla="*/ 0 w 6182323"/>
              <a:gd name="connsiteY10" fmla="*/ 69847 h 2801657"/>
              <a:gd name="connsiteX0" fmla="*/ 0 w 6182323"/>
              <a:gd name="connsiteY0" fmla="*/ 69836 h 2801646"/>
              <a:gd name="connsiteX1" fmla="*/ 69788 w 6182323"/>
              <a:gd name="connsiteY1" fmla="*/ 48 h 2801646"/>
              <a:gd name="connsiteX2" fmla="*/ 4571999 w 6182323"/>
              <a:gd name="connsiteY2" fmla="*/ 102049 h 2801646"/>
              <a:gd name="connsiteX3" fmla="*/ 6112535 w 6182323"/>
              <a:gd name="connsiteY3" fmla="*/ 48 h 2801646"/>
              <a:gd name="connsiteX4" fmla="*/ 6182323 w 6182323"/>
              <a:gd name="connsiteY4" fmla="*/ 69836 h 2801646"/>
              <a:gd name="connsiteX5" fmla="*/ 6182323 w 6182323"/>
              <a:gd name="connsiteY5" fmla="*/ 2731858 h 2801646"/>
              <a:gd name="connsiteX6" fmla="*/ 6112535 w 6182323"/>
              <a:gd name="connsiteY6" fmla="*/ 2801646 h 2801646"/>
              <a:gd name="connsiteX7" fmla="*/ 960581 w 6182323"/>
              <a:gd name="connsiteY7" fmla="*/ 2688234 h 2801646"/>
              <a:gd name="connsiteX8" fmla="*/ 69788 w 6182323"/>
              <a:gd name="connsiteY8" fmla="*/ 2801646 h 2801646"/>
              <a:gd name="connsiteX9" fmla="*/ 0 w 6182323"/>
              <a:gd name="connsiteY9" fmla="*/ 2731858 h 2801646"/>
              <a:gd name="connsiteX10" fmla="*/ 0 w 6182323"/>
              <a:gd name="connsiteY10" fmla="*/ 69836 h 2801646"/>
              <a:gd name="connsiteX0" fmla="*/ 0 w 6182323"/>
              <a:gd name="connsiteY0" fmla="*/ 69875 h 2801685"/>
              <a:gd name="connsiteX1" fmla="*/ 69788 w 6182323"/>
              <a:gd name="connsiteY1" fmla="*/ 87 h 2801685"/>
              <a:gd name="connsiteX2" fmla="*/ 1607126 w 6182323"/>
              <a:gd name="connsiteY2" fmla="*/ 139037 h 2801685"/>
              <a:gd name="connsiteX3" fmla="*/ 4571999 w 6182323"/>
              <a:gd name="connsiteY3" fmla="*/ 102088 h 2801685"/>
              <a:gd name="connsiteX4" fmla="*/ 6112535 w 6182323"/>
              <a:gd name="connsiteY4" fmla="*/ 87 h 2801685"/>
              <a:gd name="connsiteX5" fmla="*/ 6182323 w 6182323"/>
              <a:gd name="connsiteY5" fmla="*/ 69875 h 2801685"/>
              <a:gd name="connsiteX6" fmla="*/ 6182323 w 6182323"/>
              <a:gd name="connsiteY6" fmla="*/ 2731897 h 2801685"/>
              <a:gd name="connsiteX7" fmla="*/ 6112535 w 6182323"/>
              <a:gd name="connsiteY7" fmla="*/ 2801685 h 2801685"/>
              <a:gd name="connsiteX8" fmla="*/ 960581 w 6182323"/>
              <a:gd name="connsiteY8" fmla="*/ 2688273 h 2801685"/>
              <a:gd name="connsiteX9" fmla="*/ 69788 w 6182323"/>
              <a:gd name="connsiteY9" fmla="*/ 2801685 h 2801685"/>
              <a:gd name="connsiteX10" fmla="*/ 0 w 6182323"/>
              <a:gd name="connsiteY10" fmla="*/ 2731897 h 2801685"/>
              <a:gd name="connsiteX11" fmla="*/ 0 w 6182323"/>
              <a:gd name="connsiteY11" fmla="*/ 69875 h 2801685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69788 w 6182323"/>
              <a:gd name="connsiteY10" fmla="*/ 2801685 h 2801776"/>
              <a:gd name="connsiteX11" fmla="*/ 0 w 6182323"/>
              <a:gd name="connsiteY11" fmla="*/ 2731897 h 2801776"/>
              <a:gd name="connsiteX12" fmla="*/ 0 w 6182323"/>
              <a:gd name="connsiteY12" fmla="*/ 69875 h 2801776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69788 w 6182323"/>
              <a:gd name="connsiteY10" fmla="*/ 2801685 h 2801776"/>
              <a:gd name="connsiteX11" fmla="*/ 129310 w 6182323"/>
              <a:gd name="connsiteY11" fmla="*/ 2362446 h 2801776"/>
              <a:gd name="connsiteX12" fmla="*/ 0 w 6182323"/>
              <a:gd name="connsiteY12" fmla="*/ 69875 h 2801776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69788 w 6182323"/>
              <a:gd name="connsiteY10" fmla="*/ 2801685 h 2801776"/>
              <a:gd name="connsiteX11" fmla="*/ 129310 w 6182323"/>
              <a:gd name="connsiteY11" fmla="*/ 2362446 h 2801776"/>
              <a:gd name="connsiteX12" fmla="*/ 92362 w 6182323"/>
              <a:gd name="connsiteY12" fmla="*/ 480782 h 2801776"/>
              <a:gd name="connsiteX13" fmla="*/ 0 w 6182323"/>
              <a:gd name="connsiteY13" fmla="*/ 69875 h 2801776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550079 w 6182323"/>
              <a:gd name="connsiteY10" fmla="*/ 2330634 h 2801776"/>
              <a:gd name="connsiteX11" fmla="*/ 129310 w 6182323"/>
              <a:gd name="connsiteY11" fmla="*/ 2362446 h 2801776"/>
              <a:gd name="connsiteX12" fmla="*/ 92362 w 6182323"/>
              <a:gd name="connsiteY12" fmla="*/ 480782 h 2801776"/>
              <a:gd name="connsiteX13" fmla="*/ 0 w 6182323"/>
              <a:gd name="connsiteY13" fmla="*/ 69875 h 2801776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125209 w 6182323"/>
              <a:gd name="connsiteY10" fmla="*/ 2764747 h 2801776"/>
              <a:gd name="connsiteX11" fmla="*/ 129310 w 6182323"/>
              <a:gd name="connsiteY11" fmla="*/ 2362446 h 2801776"/>
              <a:gd name="connsiteX12" fmla="*/ 92362 w 6182323"/>
              <a:gd name="connsiteY12" fmla="*/ 480782 h 2801776"/>
              <a:gd name="connsiteX13" fmla="*/ 0 w 6182323"/>
              <a:gd name="connsiteY13" fmla="*/ 69875 h 280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2323" h="2801776">
                <a:moveTo>
                  <a:pt x="0" y="69875"/>
                </a:moveTo>
                <a:cubicBezTo>
                  <a:pt x="0" y="31332"/>
                  <a:pt x="31245" y="87"/>
                  <a:pt x="69788" y="87"/>
                </a:cubicBezTo>
                <a:cubicBezTo>
                  <a:pt x="331485" y="-3780"/>
                  <a:pt x="856758" y="122037"/>
                  <a:pt x="1607126" y="139037"/>
                </a:cubicBezTo>
                <a:cubicBezTo>
                  <a:pt x="2357494" y="156037"/>
                  <a:pt x="3814940" y="109852"/>
                  <a:pt x="4571999" y="102088"/>
                </a:cubicBezTo>
                <a:lnTo>
                  <a:pt x="6112535" y="87"/>
                </a:lnTo>
                <a:cubicBezTo>
                  <a:pt x="6151078" y="87"/>
                  <a:pt x="6182323" y="31332"/>
                  <a:pt x="6182323" y="69875"/>
                </a:cubicBezTo>
                <a:lnTo>
                  <a:pt x="6182323" y="2731897"/>
                </a:lnTo>
                <a:cubicBezTo>
                  <a:pt x="6182323" y="2770440"/>
                  <a:pt x="6151078" y="2801685"/>
                  <a:pt x="6112535" y="2801685"/>
                </a:cubicBezTo>
                <a:cubicBezTo>
                  <a:pt x="5768717" y="2805190"/>
                  <a:pt x="5015021" y="2707172"/>
                  <a:pt x="4156362" y="2688270"/>
                </a:cubicBezTo>
                <a:cubicBezTo>
                  <a:pt x="3297703" y="2669368"/>
                  <a:pt x="1635519" y="2680146"/>
                  <a:pt x="960581" y="2688273"/>
                </a:cubicBezTo>
                <a:cubicBezTo>
                  <a:pt x="688280" y="2689132"/>
                  <a:pt x="397510" y="2763888"/>
                  <a:pt x="125209" y="2764747"/>
                </a:cubicBezTo>
                <a:cubicBezTo>
                  <a:pt x="86666" y="2764747"/>
                  <a:pt x="129310" y="2400989"/>
                  <a:pt x="129310" y="2362446"/>
                </a:cubicBezTo>
                <a:cubicBezTo>
                  <a:pt x="92364" y="1713672"/>
                  <a:pt x="129308" y="1129556"/>
                  <a:pt x="92362" y="480782"/>
                </a:cubicBezTo>
                <a:lnTo>
                  <a:pt x="0" y="69875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: Shape 125"/>
          <p:cNvSpPr/>
          <p:nvPr/>
        </p:nvSpPr>
        <p:spPr>
          <a:xfrm rot="19226881">
            <a:off x="5827301" y="3109187"/>
            <a:ext cx="345196" cy="296493"/>
          </a:xfrm>
          <a:custGeom>
            <a:avLst/>
            <a:gdLst>
              <a:gd name="connsiteX0" fmla="*/ 0 w 270587"/>
              <a:gd name="connsiteY0" fmla="*/ 261258 h 261258"/>
              <a:gd name="connsiteX1" fmla="*/ 186612 w 270587"/>
              <a:gd name="connsiteY1" fmla="*/ 74645 h 261258"/>
              <a:gd name="connsiteX2" fmla="*/ 270587 w 270587"/>
              <a:gd name="connsiteY2" fmla="*/ 0 h 26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587" h="261258">
                <a:moveTo>
                  <a:pt x="0" y="261258"/>
                </a:moveTo>
                <a:cubicBezTo>
                  <a:pt x="70757" y="189723"/>
                  <a:pt x="141514" y="118188"/>
                  <a:pt x="186612" y="74645"/>
                </a:cubicBezTo>
                <a:cubicBezTo>
                  <a:pt x="231710" y="31102"/>
                  <a:pt x="251148" y="15551"/>
                  <a:pt x="270587" y="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6094" l="10000" r="93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83326">
            <a:off x="7508329" y="547111"/>
            <a:ext cx="1232351" cy="1277436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8613" y="6197600"/>
            <a:ext cx="609600" cy="554181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57" b="100000" l="9931" r="89607">
                        <a14:foregroundMark x1="75982" y1="65268" x2="26097" y2="67366"/>
                        <a14:foregroundMark x1="35335" y1="90443" x2="17783" y2="85315"/>
                        <a14:foregroundMark x1="15704" y1="75758" x2="15704" y2="75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099004">
            <a:off x="4156055" y="907476"/>
            <a:ext cx="886691" cy="877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29904" y1="79863" x2="77170" y2="78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99719">
            <a:off x="6684133" y="2075220"/>
            <a:ext cx="637309" cy="600363"/>
          </a:xfrm>
          <a:prstGeom prst="rect">
            <a:avLst/>
          </a:prstGeom>
          <a:effectLst>
            <a:outerShdw blurRad="63500" dist="38100" dir="2700000" sx="103000" sy="103000" algn="tl" rotWithShape="0">
              <a:prstClr val="black">
                <a:alpha val="41000"/>
              </a:prstClr>
            </a:outerShdw>
          </a:effectLst>
        </p:spPr>
      </p:pic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" b="89970" l="9913" r="100000">
                        <a14:foregroundMark x1="77551" y1="20669" x2="71137" y2="80851"/>
                        <a14:backgroundMark x1="46647" y1="59271" x2="50146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45959">
            <a:off x="6899041" y="4897360"/>
            <a:ext cx="915318" cy="879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71892" y1="69455" x2="62162" y2="7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65207">
            <a:off x="1995846" y="322695"/>
            <a:ext cx="757382" cy="563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867" l="9901" r="89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8960" y="1760340"/>
            <a:ext cx="991444" cy="1230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C:\Users\John\AppData\Local\Microsoft\Windows\INetCache\IE\TJJ57ZFU\bucket-and-spade-1933-large[1]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0837" y1="82883" x2="40969" y2="91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92632">
            <a:off x="3515660" y="3893739"/>
            <a:ext cx="695043" cy="85482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John\AppData\Local\Microsoft\Windows\INetCache\IE\TJJ57ZFU\large-bucket-and-spade-2-166.6-1934[1]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2790833" flipV="1">
            <a:off x="7514529" y="3902019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: Shape 28"/>
          <p:cNvSpPr/>
          <p:nvPr/>
        </p:nvSpPr>
        <p:spPr>
          <a:xfrm>
            <a:off x="10092680" y="1953258"/>
            <a:ext cx="875930" cy="480912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91785" y="250568"/>
            <a:ext cx="2408129" cy="60294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71892" y1="69455" x2="62162" y2="7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71896">
            <a:off x="9489705" y="3944257"/>
            <a:ext cx="757382" cy="563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/>
          <p:cNvSpPr/>
          <p:nvPr/>
        </p:nvSpPr>
        <p:spPr>
          <a:xfrm rot="19818652">
            <a:off x="865541" y="1897848"/>
            <a:ext cx="4938130" cy="59571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prstTxWarp prst="textArchUp">
              <a:avLst>
                <a:gd name="adj" fmla="val 10745066"/>
              </a:avLst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54000">
                      <a:schemeClr val="accent4">
                        <a:lumMod val="60000"/>
                        <a:lumOff val="40000"/>
                      </a:schemeClr>
                    </a:gs>
                    <a:gs pos="98000">
                      <a:schemeClr val="accent4">
                        <a:lumMod val="20000"/>
                        <a:lumOff val="80000"/>
                      </a:schemeClr>
                    </a:gs>
                  </a:gsLst>
                  <a:lin ang="10800000" scaled="1"/>
                  <a:tileRect/>
                </a:gradFill>
                <a:latin typeface="Adamsky SF" pitchFamily="2" charset="0"/>
              </a:rPr>
              <a:t>SUNBURN!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554" y="5994398"/>
            <a:ext cx="609600" cy="554181"/>
          </a:xfrm>
          <a:prstGeom prst="rect">
            <a:avLst/>
          </a:prstGeom>
        </p:spPr>
      </p:pic>
      <p:sp>
        <p:nvSpPr>
          <p:cNvPr id="23" name="Speech Bubble: Oval 22">
            <a:hlinkClick r:id="rId22" action="ppaction://hlinksldjump"/>
          </p:cNvPr>
          <p:cNvSpPr/>
          <p:nvPr/>
        </p:nvSpPr>
        <p:spPr>
          <a:xfrm>
            <a:off x="6459799" y="347090"/>
            <a:ext cx="1646021" cy="801486"/>
          </a:xfrm>
          <a:prstGeom prst="wedgeEllipseCallout">
            <a:avLst>
              <a:gd name="adj1" fmla="val -60632"/>
              <a:gd name="adj2" fmla="val 33404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Want to keep searching?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</a:rPr>
              <a:t>Click here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3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: Rounded Corners 132"/>
          <p:cNvSpPr/>
          <p:nvPr/>
        </p:nvSpPr>
        <p:spPr>
          <a:xfrm rot="16200000">
            <a:off x="2918184" y="1779439"/>
            <a:ext cx="6182323" cy="2801776"/>
          </a:xfrm>
          <a:custGeom>
            <a:avLst/>
            <a:gdLst>
              <a:gd name="connsiteX0" fmla="*/ 0 w 6182323"/>
              <a:gd name="connsiteY0" fmla="*/ 69788 h 2801598"/>
              <a:gd name="connsiteX1" fmla="*/ 69788 w 6182323"/>
              <a:gd name="connsiteY1" fmla="*/ 0 h 2801598"/>
              <a:gd name="connsiteX2" fmla="*/ 6112535 w 6182323"/>
              <a:gd name="connsiteY2" fmla="*/ 0 h 2801598"/>
              <a:gd name="connsiteX3" fmla="*/ 6182323 w 6182323"/>
              <a:gd name="connsiteY3" fmla="*/ 69788 h 2801598"/>
              <a:gd name="connsiteX4" fmla="*/ 6182323 w 6182323"/>
              <a:gd name="connsiteY4" fmla="*/ 2731810 h 2801598"/>
              <a:gd name="connsiteX5" fmla="*/ 6112535 w 6182323"/>
              <a:gd name="connsiteY5" fmla="*/ 2801598 h 2801598"/>
              <a:gd name="connsiteX6" fmla="*/ 69788 w 6182323"/>
              <a:gd name="connsiteY6" fmla="*/ 2801598 h 2801598"/>
              <a:gd name="connsiteX7" fmla="*/ 0 w 6182323"/>
              <a:gd name="connsiteY7" fmla="*/ 2731810 h 2801598"/>
              <a:gd name="connsiteX8" fmla="*/ 0 w 6182323"/>
              <a:gd name="connsiteY8" fmla="*/ 69788 h 2801598"/>
              <a:gd name="connsiteX0" fmla="*/ 0 w 6182323"/>
              <a:gd name="connsiteY0" fmla="*/ 69788 h 2801598"/>
              <a:gd name="connsiteX1" fmla="*/ 69788 w 6182323"/>
              <a:gd name="connsiteY1" fmla="*/ 0 h 2801598"/>
              <a:gd name="connsiteX2" fmla="*/ 6112535 w 6182323"/>
              <a:gd name="connsiteY2" fmla="*/ 0 h 2801598"/>
              <a:gd name="connsiteX3" fmla="*/ 6182323 w 6182323"/>
              <a:gd name="connsiteY3" fmla="*/ 69788 h 2801598"/>
              <a:gd name="connsiteX4" fmla="*/ 6182323 w 6182323"/>
              <a:gd name="connsiteY4" fmla="*/ 2731810 h 2801598"/>
              <a:gd name="connsiteX5" fmla="*/ 6112535 w 6182323"/>
              <a:gd name="connsiteY5" fmla="*/ 2801598 h 2801598"/>
              <a:gd name="connsiteX6" fmla="*/ 960581 w 6182323"/>
              <a:gd name="connsiteY6" fmla="*/ 2688186 h 2801598"/>
              <a:gd name="connsiteX7" fmla="*/ 69788 w 6182323"/>
              <a:gd name="connsiteY7" fmla="*/ 2801598 h 2801598"/>
              <a:gd name="connsiteX8" fmla="*/ 0 w 6182323"/>
              <a:gd name="connsiteY8" fmla="*/ 2731810 h 2801598"/>
              <a:gd name="connsiteX9" fmla="*/ 0 w 6182323"/>
              <a:gd name="connsiteY9" fmla="*/ 69788 h 2801598"/>
              <a:gd name="connsiteX0" fmla="*/ 0 w 6182323"/>
              <a:gd name="connsiteY0" fmla="*/ 69847 h 2801657"/>
              <a:gd name="connsiteX1" fmla="*/ 69788 w 6182323"/>
              <a:gd name="connsiteY1" fmla="*/ 59 h 2801657"/>
              <a:gd name="connsiteX2" fmla="*/ 4571999 w 6182323"/>
              <a:gd name="connsiteY2" fmla="*/ 102060 h 2801657"/>
              <a:gd name="connsiteX3" fmla="*/ 6112535 w 6182323"/>
              <a:gd name="connsiteY3" fmla="*/ 59 h 2801657"/>
              <a:gd name="connsiteX4" fmla="*/ 6182323 w 6182323"/>
              <a:gd name="connsiteY4" fmla="*/ 69847 h 2801657"/>
              <a:gd name="connsiteX5" fmla="*/ 6182323 w 6182323"/>
              <a:gd name="connsiteY5" fmla="*/ 2731869 h 2801657"/>
              <a:gd name="connsiteX6" fmla="*/ 6112535 w 6182323"/>
              <a:gd name="connsiteY6" fmla="*/ 2801657 h 2801657"/>
              <a:gd name="connsiteX7" fmla="*/ 960581 w 6182323"/>
              <a:gd name="connsiteY7" fmla="*/ 2688245 h 2801657"/>
              <a:gd name="connsiteX8" fmla="*/ 69788 w 6182323"/>
              <a:gd name="connsiteY8" fmla="*/ 2801657 h 2801657"/>
              <a:gd name="connsiteX9" fmla="*/ 0 w 6182323"/>
              <a:gd name="connsiteY9" fmla="*/ 2731869 h 2801657"/>
              <a:gd name="connsiteX10" fmla="*/ 0 w 6182323"/>
              <a:gd name="connsiteY10" fmla="*/ 69847 h 2801657"/>
              <a:gd name="connsiteX0" fmla="*/ 0 w 6182323"/>
              <a:gd name="connsiteY0" fmla="*/ 69836 h 2801646"/>
              <a:gd name="connsiteX1" fmla="*/ 69788 w 6182323"/>
              <a:gd name="connsiteY1" fmla="*/ 48 h 2801646"/>
              <a:gd name="connsiteX2" fmla="*/ 4571999 w 6182323"/>
              <a:gd name="connsiteY2" fmla="*/ 102049 h 2801646"/>
              <a:gd name="connsiteX3" fmla="*/ 6112535 w 6182323"/>
              <a:gd name="connsiteY3" fmla="*/ 48 h 2801646"/>
              <a:gd name="connsiteX4" fmla="*/ 6182323 w 6182323"/>
              <a:gd name="connsiteY4" fmla="*/ 69836 h 2801646"/>
              <a:gd name="connsiteX5" fmla="*/ 6182323 w 6182323"/>
              <a:gd name="connsiteY5" fmla="*/ 2731858 h 2801646"/>
              <a:gd name="connsiteX6" fmla="*/ 6112535 w 6182323"/>
              <a:gd name="connsiteY6" fmla="*/ 2801646 h 2801646"/>
              <a:gd name="connsiteX7" fmla="*/ 960581 w 6182323"/>
              <a:gd name="connsiteY7" fmla="*/ 2688234 h 2801646"/>
              <a:gd name="connsiteX8" fmla="*/ 69788 w 6182323"/>
              <a:gd name="connsiteY8" fmla="*/ 2801646 h 2801646"/>
              <a:gd name="connsiteX9" fmla="*/ 0 w 6182323"/>
              <a:gd name="connsiteY9" fmla="*/ 2731858 h 2801646"/>
              <a:gd name="connsiteX10" fmla="*/ 0 w 6182323"/>
              <a:gd name="connsiteY10" fmla="*/ 69836 h 2801646"/>
              <a:gd name="connsiteX0" fmla="*/ 0 w 6182323"/>
              <a:gd name="connsiteY0" fmla="*/ 69875 h 2801685"/>
              <a:gd name="connsiteX1" fmla="*/ 69788 w 6182323"/>
              <a:gd name="connsiteY1" fmla="*/ 87 h 2801685"/>
              <a:gd name="connsiteX2" fmla="*/ 1607126 w 6182323"/>
              <a:gd name="connsiteY2" fmla="*/ 139037 h 2801685"/>
              <a:gd name="connsiteX3" fmla="*/ 4571999 w 6182323"/>
              <a:gd name="connsiteY3" fmla="*/ 102088 h 2801685"/>
              <a:gd name="connsiteX4" fmla="*/ 6112535 w 6182323"/>
              <a:gd name="connsiteY4" fmla="*/ 87 h 2801685"/>
              <a:gd name="connsiteX5" fmla="*/ 6182323 w 6182323"/>
              <a:gd name="connsiteY5" fmla="*/ 69875 h 2801685"/>
              <a:gd name="connsiteX6" fmla="*/ 6182323 w 6182323"/>
              <a:gd name="connsiteY6" fmla="*/ 2731897 h 2801685"/>
              <a:gd name="connsiteX7" fmla="*/ 6112535 w 6182323"/>
              <a:gd name="connsiteY7" fmla="*/ 2801685 h 2801685"/>
              <a:gd name="connsiteX8" fmla="*/ 960581 w 6182323"/>
              <a:gd name="connsiteY8" fmla="*/ 2688273 h 2801685"/>
              <a:gd name="connsiteX9" fmla="*/ 69788 w 6182323"/>
              <a:gd name="connsiteY9" fmla="*/ 2801685 h 2801685"/>
              <a:gd name="connsiteX10" fmla="*/ 0 w 6182323"/>
              <a:gd name="connsiteY10" fmla="*/ 2731897 h 2801685"/>
              <a:gd name="connsiteX11" fmla="*/ 0 w 6182323"/>
              <a:gd name="connsiteY11" fmla="*/ 69875 h 2801685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69788 w 6182323"/>
              <a:gd name="connsiteY10" fmla="*/ 2801685 h 2801776"/>
              <a:gd name="connsiteX11" fmla="*/ 0 w 6182323"/>
              <a:gd name="connsiteY11" fmla="*/ 2731897 h 2801776"/>
              <a:gd name="connsiteX12" fmla="*/ 0 w 6182323"/>
              <a:gd name="connsiteY12" fmla="*/ 69875 h 2801776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69788 w 6182323"/>
              <a:gd name="connsiteY10" fmla="*/ 2801685 h 2801776"/>
              <a:gd name="connsiteX11" fmla="*/ 129310 w 6182323"/>
              <a:gd name="connsiteY11" fmla="*/ 2362446 h 2801776"/>
              <a:gd name="connsiteX12" fmla="*/ 0 w 6182323"/>
              <a:gd name="connsiteY12" fmla="*/ 69875 h 2801776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69788 w 6182323"/>
              <a:gd name="connsiteY10" fmla="*/ 2801685 h 2801776"/>
              <a:gd name="connsiteX11" fmla="*/ 129310 w 6182323"/>
              <a:gd name="connsiteY11" fmla="*/ 2362446 h 2801776"/>
              <a:gd name="connsiteX12" fmla="*/ 92362 w 6182323"/>
              <a:gd name="connsiteY12" fmla="*/ 480782 h 2801776"/>
              <a:gd name="connsiteX13" fmla="*/ 0 w 6182323"/>
              <a:gd name="connsiteY13" fmla="*/ 69875 h 2801776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550079 w 6182323"/>
              <a:gd name="connsiteY10" fmla="*/ 2330634 h 2801776"/>
              <a:gd name="connsiteX11" fmla="*/ 129310 w 6182323"/>
              <a:gd name="connsiteY11" fmla="*/ 2362446 h 2801776"/>
              <a:gd name="connsiteX12" fmla="*/ 92362 w 6182323"/>
              <a:gd name="connsiteY12" fmla="*/ 480782 h 2801776"/>
              <a:gd name="connsiteX13" fmla="*/ 0 w 6182323"/>
              <a:gd name="connsiteY13" fmla="*/ 69875 h 2801776"/>
              <a:gd name="connsiteX0" fmla="*/ 0 w 6182323"/>
              <a:gd name="connsiteY0" fmla="*/ 69875 h 2801776"/>
              <a:gd name="connsiteX1" fmla="*/ 69788 w 6182323"/>
              <a:gd name="connsiteY1" fmla="*/ 87 h 2801776"/>
              <a:gd name="connsiteX2" fmla="*/ 1607126 w 6182323"/>
              <a:gd name="connsiteY2" fmla="*/ 139037 h 2801776"/>
              <a:gd name="connsiteX3" fmla="*/ 4571999 w 6182323"/>
              <a:gd name="connsiteY3" fmla="*/ 102088 h 2801776"/>
              <a:gd name="connsiteX4" fmla="*/ 6112535 w 6182323"/>
              <a:gd name="connsiteY4" fmla="*/ 87 h 2801776"/>
              <a:gd name="connsiteX5" fmla="*/ 6182323 w 6182323"/>
              <a:gd name="connsiteY5" fmla="*/ 69875 h 2801776"/>
              <a:gd name="connsiteX6" fmla="*/ 6182323 w 6182323"/>
              <a:gd name="connsiteY6" fmla="*/ 2731897 h 2801776"/>
              <a:gd name="connsiteX7" fmla="*/ 6112535 w 6182323"/>
              <a:gd name="connsiteY7" fmla="*/ 2801685 h 2801776"/>
              <a:gd name="connsiteX8" fmla="*/ 4156362 w 6182323"/>
              <a:gd name="connsiteY8" fmla="*/ 2688270 h 2801776"/>
              <a:gd name="connsiteX9" fmla="*/ 960581 w 6182323"/>
              <a:gd name="connsiteY9" fmla="*/ 2688273 h 2801776"/>
              <a:gd name="connsiteX10" fmla="*/ 125209 w 6182323"/>
              <a:gd name="connsiteY10" fmla="*/ 2764747 h 2801776"/>
              <a:gd name="connsiteX11" fmla="*/ 129310 w 6182323"/>
              <a:gd name="connsiteY11" fmla="*/ 2362446 h 2801776"/>
              <a:gd name="connsiteX12" fmla="*/ 92362 w 6182323"/>
              <a:gd name="connsiteY12" fmla="*/ 480782 h 2801776"/>
              <a:gd name="connsiteX13" fmla="*/ 0 w 6182323"/>
              <a:gd name="connsiteY13" fmla="*/ 69875 h 280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82323" h="2801776">
                <a:moveTo>
                  <a:pt x="0" y="69875"/>
                </a:moveTo>
                <a:cubicBezTo>
                  <a:pt x="0" y="31332"/>
                  <a:pt x="31245" y="87"/>
                  <a:pt x="69788" y="87"/>
                </a:cubicBezTo>
                <a:cubicBezTo>
                  <a:pt x="331485" y="-3780"/>
                  <a:pt x="856758" y="122037"/>
                  <a:pt x="1607126" y="139037"/>
                </a:cubicBezTo>
                <a:cubicBezTo>
                  <a:pt x="2357494" y="156037"/>
                  <a:pt x="3814940" y="109852"/>
                  <a:pt x="4571999" y="102088"/>
                </a:cubicBezTo>
                <a:lnTo>
                  <a:pt x="6112535" y="87"/>
                </a:lnTo>
                <a:cubicBezTo>
                  <a:pt x="6151078" y="87"/>
                  <a:pt x="6182323" y="31332"/>
                  <a:pt x="6182323" y="69875"/>
                </a:cubicBezTo>
                <a:lnTo>
                  <a:pt x="6182323" y="2731897"/>
                </a:lnTo>
                <a:cubicBezTo>
                  <a:pt x="6182323" y="2770440"/>
                  <a:pt x="6151078" y="2801685"/>
                  <a:pt x="6112535" y="2801685"/>
                </a:cubicBezTo>
                <a:cubicBezTo>
                  <a:pt x="5768717" y="2805190"/>
                  <a:pt x="5015021" y="2707172"/>
                  <a:pt x="4156362" y="2688270"/>
                </a:cubicBezTo>
                <a:cubicBezTo>
                  <a:pt x="3297703" y="2669368"/>
                  <a:pt x="1635519" y="2680146"/>
                  <a:pt x="960581" y="2688273"/>
                </a:cubicBezTo>
                <a:cubicBezTo>
                  <a:pt x="688280" y="2689132"/>
                  <a:pt x="397510" y="2763888"/>
                  <a:pt x="125209" y="2764747"/>
                </a:cubicBezTo>
                <a:cubicBezTo>
                  <a:pt x="86666" y="2764747"/>
                  <a:pt x="129310" y="2400989"/>
                  <a:pt x="129310" y="2362446"/>
                </a:cubicBezTo>
                <a:cubicBezTo>
                  <a:pt x="92364" y="1713672"/>
                  <a:pt x="129308" y="1129556"/>
                  <a:pt x="92362" y="480782"/>
                </a:cubicBezTo>
                <a:lnTo>
                  <a:pt x="0" y="69875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890078" y="244134"/>
            <a:ext cx="2332462" cy="5881958"/>
            <a:chOff x="5287245" y="336494"/>
            <a:chExt cx="2332462" cy="5881958"/>
          </a:xfrm>
        </p:grpSpPr>
        <p:sp>
          <p:nvSpPr>
            <p:cNvPr id="22" name="Freeform: Shape 21"/>
            <p:cNvSpPr/>
            <p:nvPr/>
          </p:nvSpPr>
          <p:spPr>
            <a:xfrm>
              <a:off x="6201548" y="540180"/>
              <a:ext cx="425760" cy="244670"/>
            </a:xfrm>
            <a:custGeom>
              <a:avLst/>
              <a:gdLst>
                <a:gd name="connsiteX0" fmla="*/ 184654 w 425760"/>
                <a:gd name="connsiteY0" fmla="*/ 25376 h 244410"/>
                <a:gd name="connsiteX1" fmla="*/ 117543 w 425760"/>
                <a:gd name="connsiteY1" fmla="*/ 25376 h 244410"/>
                <a:gd name="connsiteX2" fmla="*/ 25264 w 425760"/>
                <a:gd name="connsiteY2" fmla="*/ 50543 h 244410"/>
                <a:gd name="connsiteX3" fmla="*/ 97 w 425760"/>
                <a:gd name="connsiteY3" fmla="*/ 84099 h 244410"/>
                <a:gd name="connsiteX4" fmla="*/ 16875 w 425760"/>
                <a:gd name="connsiteY4" fmla="*/ 167989 h 244410"/>
                <a:gd name="connsiteX5" fmla="*/ 25264 w 425760"/>
                <a:gd name="connsiteY5" fmla="*/ 243490 h 244410"/>
                <a:gd name="connsiteX6" fmla="*/ 92376 w 425760"/>
                <a:gd name="connsiteY6" fmla="*/ 209934 h 244410"/>
                <a:gd name="connsiteX7" fmla="*/ 142710 w 425760"/>
                <a:gd name="connsiteY7" fmla="*/ 209934 h 244410"/>
                <a:gd name="connsiteX8" fmla="*/ 226599 w 425760"/>
                <a:gd name="connsiteY8" fmla="*/ 226712 h 244410"/>
                <a:gd name="connsiteX9" fmla="*/ 268544 w 425760"/>
                <a:gd name="connsiteY9" fmla="*/ 226712 h 244410"/>
                <a:gd name="connsiteX10" fmla="*/ 335656 w 425760"/>
                <a:gd name="connsiteY10" fmla="*/ 193156 h 244410"/>
                <a:gd name="connsiteX11" fmla="*/ 419546 w 425760"/>
                <a:gd name="connsiteY11" fmla="*/ 193156 h 244410"/>
                <a:gd name="connsiteX12" fmla="*/ 419546 w 425760"/>
                <a:gd name="connsiteY12" fmla="*/ 134433 h 244410"/>
                <a:gd name="connsiteX13" fmla="*/ 419546 w 425760"/>
                <a:gd name="connsiteY13" fmla="*/ 75710 h 244410"/>
                <a:gd name="connsiteX14" fmla="*/ 385990 w 425760"/>
                <a:gd name="connsiteY14" fmla="*/ 16987 h 244410"/>
                <a:gd name="connsiteX15" fmla="*/ 344045 w 425760"/>
                <a:gd name="connsiteY15" fmla="*/ 209 h 244410"/>
                <a:gd name="connsiteX16" fmla="*/ 268544 w 425760"/>
                <a:gd name="connsiteY16" fmla="*/ 25376 h 244410"/>
                <a:gd name="connsiteX17" fmla="*/ 184654 w 425760"/>
                <a:gd name="connsiteY17" fmla="*/ 25376 h 244410"/>
                <a:gd name="connsiteX0" fmla="*/ 184654 w 425760"/>
                <a:gd name="connsiteY0" fmla="*/ 25636 h 244670"/>
                <a:gd name="connsiteX1" fmla="*/ 117543 w 425760"/>
                <a:gd name="connsiteY1" fmla="*/ 469 h 244670"/>
                <a:gd name="connsiteX2" fmla="*/ 25264 w 425760"/>
                <a:gd name="connsiteY2" fmla="*/ 50803 h 244670"/>
                <a:gd name="connsiteX3" fmla="*/ 97 w 425760"/>
                <a:gd name="connsiteY3" fmla="*/ 84359 h 244670"/>
                <a:gd name="connsiteX4" fmla="*/ 16875 w 425760"/>
                <a:gd name="connsiteY4" fmla="*/ 168249 h 244670"/>
                <a:gd name="connsiteX5" fmla="*/ 25264 w 425760"/>
                <a:gd name="connsiteY5" fmla="*/ 243750 h 244670"/>
                <a:gd name="connsiteX6" fmla="*/ 92376 w 425760"/>
                <a:gd name="connsiteY6" fmla="*/ 210194 h 244670"/>
                <a:gd name="connsiteX7" fmla="*/ 142710 w 425760"/>
                <a:gd name="connsiteY7" fmla="*/ 210194 h 244670"/>
                <a:gd name="connsiteX8" fmla="*/ 226599 w 425760"/>
                <a:gd name="connsiteY8" fmla="*/ 226972 h 244670"/>
                <a:gd name="connsiteX9" fmla="*/ 268544 w 425760"/>
                <a:gd name="connsiteY9" fmla="*/ 226972 h 244670"/>
                <a:gd name="connsiteX10" fmla="*/ 335656 w 425760"/>
                <a:gd name="connsiteY10" fmla="*/ 193416 h 244670"/>
                <a:gd name="connsiteX11" fmla="*/ 419546 w 425760"/>
                <a:gd name="connsiteY11" fmla="*/ 193416 h 244670"/>
                <a:gd name="connsiteX12" fmla="*/ 419546 w 425760"/>
                <a:gd name="connsiteY12" fmla="*/ 134693 h 244670"/>
                <a:gd name="connsiteX13" fmla="*/ 419546 w 425760"/>
                <a:gd name="connsiteY13" fmla="*/ 75970 h 244670"/>
                <a:gd name="connsiteX14" fmla="*/ 385990 w 425760"/>
                <a:gd name="connsiteY14" fmla="*/ 17247 h 244670"/>
                <a:gd name="connsiteX15" fmla="*/ 344045 w 425760"/>
                <a:gd name="connsiteY15" fmla="*/ 469 h 244670"/>
                <a:gd name="connsiteX16" fmla="*/ 268544 w 425760"/>
                <a:gd name="connsiteY16" fmla="*/ 25636 h 244670"/>
                <a:gd name="connsiteX17" fmla="*/ 184654 w 425760"/>
                <a:gd name="connsiteY17" fmla="*/ 25636 h 244670"/>
                <a:gd name="connsiteX0" fmla="*/ 184654 w 425760"/>
                <a:gd name="connsiteY0" fmla="*/ 25636 h 244670"/>
                <a:gd name="connsiteX1" fmla="*/ 117543 w 425760"/>
                <a:gd name="connsiteY1" fmla="*/ 469 h 244670"/>
                <a:gd name="connsiteX2" fmla="*/ 25264 w 425760"/>
                <a:gd name="connsiteY2" fmla="*/ 50803 h 244670"/>
                <a:gd name="connsiteX3" fmla="*/ 97 w 425760"/>
                <a:gd name="connsiteY3" fmla="*/ 67581 h 244670"/>
                <a:gd name="connsiteX4" fmla="*/ 16875 w 425760"/>
                <a:gd name="connsiteY4" fmla="*/ 168249 h 244670"/>
                <a:gd name="connsiteX5" fmla="*/ 25264 w 425760"/>
                <a:gd name="connsiteY5" fmla="*/ 243750 h 244670"/>
                <a:gd name="connsiteX6" fmla="*/ 92376 w 425760"/>
                <a:gd name="connsiteY6" fmla="*/ 210194 h 244670"/>
                <a:gd name="connsiteX7" fmla="*/ 142710 w 425760"/>
                <a:gd name="connsiteY7" fmla="*/ 210194 h 244670"/>
                <a:gd name="connsiteX8" fmla="*/ 226599 w 425760"/>
                <a:gd name="connsiteY8" fmla="*/ 226972 h 244670"/>
                <a:gd name="connsiteX9" fmla="*/ 268544 w 425760"/>
                <a:gd name="connsiteY9" fmla="*/ 226972 h 244670"/>
                <a:gd name="connsiteX10" fmla="*/ 335656 w 425760"/>
                <a:gd name="connsiteY10" fmla="*/ 193416 h 244670"/>
                <a:gd name="connsiteX11" fmla="*/ 419546 w 425760"/>
                <a:gd name="connsiteY11" fmla="*/ 193416 h 244670"/>
                <a:gd name="connsiteX12" fmla="*/ 419546 w 425760"/>
                <a:gd name="connsiteY12" fmla="*/ 134693 h 244670"/>
                <a:gd name="connsiteX13" fmla="*/ 419546 w 425760"/>
                <a:gd name="connsiteY13" fmla="*/ 75970 h 244670"/>
                <a:gd name="connsiteX14" fmla="*/ 385990 w 425760"/>
                <a:gd name="connsiteY14" fmla="*/ 17247 h 244670"/>
                <a:gd name="connsiteX15" fmla="*/ 344045 w 425760"/>
                <a:gd name="connsiteY15" fmla="*/ 469 h 244670"/>
                <a:gd name="connsiteX16" fmla="*/ 268544 w 425760"/>
                <a:gd name="connsiteY16" fmla="*/ 25636 h 244670"/>
                <a:gd name="connsiteX17" fmla="*/ 184654 w 425760"/>
                <a:gd name="connsiteY17" fmla="*/ 25636 h 24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5760" h="244670">
                  <a:moveTo>
                    <a:pt x="184654" y="25636"/>
                  </a:moveTo>
                  <a:cubicBezTo>
                    <a:pt x="159487" y="21442"/>
                    <a:pt x="144108" y="-3725"/>
                    <a:pt x="117543" y="469"/>
                  </a:cubicBezTo>
                  <a:cubicBezTo>
                    <a:pt x="90978" y="4663"/>
                    <a:pt x="44838" y="39618"/>
                    <a:pt x="25264" y="50803"/>
                  </a:cubicBezTo>
                  <a:cubicBezTo>
                    <a:pt x="5690" y="61988"/>
                    <a:pt x="1495" y="48007"/>
                    <a:pt x="97" y="67581"/>
                  </a:cubicBezTo>
                  <a:cubicBezTo>
                    <a:pt x="-1301" y="87155"/>
                    <a:pt x="12681" y="138888"/>
                    <a:pt x="16875" y="168249"/>
                  </a:cubicBezTo>
                  <a:cubicBezTo>
                    <a:pt x="21069" y="197610"/>
                    <a:pt x="12680" y="236759"/>
                    <a:pt x="25264" y="243750"/>
                  </a:cubicBezTo>
                  <a:cubicBezTo>
                    <a:pt x="37847" y="250741"/>
                    <a:pt x="72802" y="215787"/>
                    <a:pt x="92376" y="210194"/>
                  </a:cubicBezTo>
                  <a:cubicBezTo>
                    <a:pt x="111950" y="204601"/>
                    <a:pt x="120339" y="207398"/>
                    <a:pt x="142710" y="210194"/>
                  </a:cubicBezTo>
                  <a:cubicBezTo>
                    <a:pt x="165080" y="212990"/>
                    <a:pt x="205627" y="224176"/>
                    <a:pt x="226599" y="226972"/>
                  </a:cubicBezTo>
                  <a:cubicBezTo>
                    <a:pt x="247571" y="229768"/>
                    <a:pt x="250368" y="232565"/>
                    <a:pt x="268544" y="226972"/>
                  </a:cubicBezTo>
                  <a:cubicBezTo>
                    <a:pt x="286720" y="221379"/>
                    <a:pt x="310489" y="199009"/>
                    <a:pt x="335656" y="193416"/>
                  </a:cubicBezTo>
                  <a:cubicBezTo>
                    <a:pt x="360823" y="187823"/>
                    <a:pt x="405564" y="203203"/>
                    <a:pt x="419546" y="193416"/>
                  </a:cubicBezTo>
                  <a:cubicBezTo>
                    <a:pt x="433528" y="183629"/>
                    <a:pt x="419546" y="134693"/>
                    <a:pt x="419546" y="134693"/>
                  </a:cubicBezTo>
                  <a:cubicBezTo>
                    <a:pt x="419546" y="115119"/>
                    <a:pt x="425139" y="95544"/>
                    <a:pt x="419546" y="75970"/>
                  </a:cubicBezTo>
                  <a:cubicBezTo>
                    <a:pt x="413953" y="56396"/>
                    <a:pt x="398573" y="29830"/>
                    <a:pt x="385990" y="17247"/>
                  </a:cubicBezTo>
                  <a:cubicBezTo>
                    <a:pt x="373407" y="4664"/>
                    <a:pt x="363619" y="-929"/>
                    <a:pt x="344045" y="469"/>
                  </a:cubicBezTo>
                  <a:cubicBezTo>
                    <a:pt x="324471" y="1867"/>
                    <a:pt x="288118" y="18645"/>
                    <a:pt x="268544" y="25636"/>
                  </a:cubicBezTo>
                  <a:cubicBezTo>
                    <a:pt x="248970" y="32627"/>
                    <a:pt x="209821" y="29830"/>
                    <a:pt x="184654" y="25636"/>
                  </a:cubicBezTo>
                  <a:close/>
                </a:path>
              </a:pathLst>
            </a:custGeom>
            <a:ln>
              <a:solidFill>
                <a:srgbClr val="EC7C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5287245" y="346711"/>
              <a:ext cx="2332462" cy="2494737"/>
            </a:xfrm>
            <a:custGeom>
              <a:avLst/>
              <a:gdLst>
                <a:gd name="connsiteX0" fmla="*/ 798855 w 2332462"/>
                <a:gd name="connsiteY0" fmla="*/ 415198 h 2494737"/>
                <a:gd name="connsiteX1" fmla="*/ 654341 w 2332462"/>
                <a:gd name="connsiteY1" fmla="*/ 437219 h 2494737"/>
                <a:gd name="connsiteX2" fmla="*/ 595618 w 2332462"/>
                <a:gd name="connsiteY2" fmla="*/ 437219 h 2494737"/>
                <a:gd name="connsiteX3" fmla="*/ 469783 w 2332462"/>
                <a:gd name="connsiteY3" fmla="*/ 487553 h 2494737"/>
                <a:gd name="connsiteX4" fmla="*/ 293614 w 2332462"/>
                <a:gd name="connsiteY4" fmla="*/ 453997 h 2494737"/>
                <a:gd name="connsiteX5" fmla="*/ 352337 w 2332462"/>
                <a:gd name="connsiteY5" fmla="*/ 470775 h 2494737"/>
                <a:gd name="connsiteX6" fmla="*/ 453005 w 2332462"/>
                <a:gd name="connsiteY6" fmla="*/ 495942 h 2494737"/>
                <a:gd name="connsiteX7" fmla="*/ 486561 w 2332462"/>
                <a:gd name="connsiteY7" fmla="*/ 521109 h 2494737"/>
                <a:gd name="connsiteX8" fmla="*/ 570451 w 2332462"/>
                <a:gd name="connsiteY8" fmla="*/ 588221 h 2494737"/>
                <a:gd name="connsiteX9" fmla="*/ 662730 w 2332462"/>
                <a:gd name="connsiteY9" fmla="*/ 688889 h 2494737"/>
                <a:gd name="connsiteX10" fmla="*/ 771787 w 2332462"/>
                <a:gd name="connsiteY10" fmla="*/ 756000 h 2494737"/>
                <a:gd name="connsiteX11" fmla="*/ 889233 w 2332462"/>
                <a:gd name="connsiteY11" fmla="*/ 823112 h 2494737"/>
                <a:gd name="connsiteX12" fmla="*/ 956345 w 2332462"/>
                <a:gd name="connsiteY12" fmla="*/ 839890 h 2494737"/>
                <a:gd name="connsiteX13" fmla="*/ 981512 w 2332462"/>
                <a:gd name="connsiteY13" fmla="*/ 747611 h 2494737"/>
                <a:gd name="connsiteX14" fmla="*/ 956345 w 2332462"/>
                <a:gd name="connsiteY14" fmla="*/ 680500 h 2494737"/>
                <a:gd name="connsiteX15" fmla="*/ 880844 w 2332462"/>
                <a:gd name="connsiteY15" fmla="*/ 604999 h 2494737"/>
                <a:gd name="connsiteX16" fmla="*/ 880844 w 2332462"/>
                <a:gd name="connsiteY16" fmla="*/ 546276 h 2494737"/>
                <a:gd name="connsiteX17" fmla="*/ 838899 w 2332462"/>
                <a:gd name="connsiteY17" fmla="*/ 420441 h 2494737"/>
                <a:gd name="connsiteX18" fmla="*/ 798855 w 2332462"/>
                <a:gd name="connsiteY18" fmla="*/ 415198 h 2494737"/>
                <a:gd name="connsiteX19" fmla="*/ 1668361 w 2332462"/>
                <a:gd name="connsiteY19" fmla="*/ 340746 h 2494737"/>
                <a:gd name="connsiteX20" fmla="*/ 1627464 w 2332462"/>
                <a:gd name="connsiteY20" fmla="*/ 344940 h 2494737"/>
                <a:gd name="connsiteX21" fmla="*/ 1484851 w 2332462"/>
                <a:gd name="connsiteY21" fmla="*/ 361718 h 2494737"/>
                <a:gd name="connsiteX22" fmla="*/ 1451295 w 2332462"/>
                <a:gd name="connsiteY22" fmla="*/ 428830 h 2494737"/>
                <a:gd name="connsiteX23" fmla="*/ 1442906 w 2332462"/>
                <a:gd name="connsiteY23" fmla="*/ 521109 h 2494737"/>
                <a:gd name="connsiteX24" fmla="*/ 1384183 w 2332462"/>
                <a:gd name="connsiteY24" fmla="*/ 588221 h 2494737"/>
                <a:gd name="connsiteX25" fmla="*/ 1359016 w 2332462"/>
                <a:gd name="connsiteY25" fmla="*/ 638555 h 2494737"/>
                <a:gd name="connsiteX26" fmla="*/ 1350627 w 2332462"/>
                <a:gd name="connsiteY26" fmla="*/ 697278 h 2494737"/>
                <a:gd name="connsiteX27" fmla="*/ 1367405 w 2332462"/>
                <a:gd name="connsiteY27" fmla="*/ 831501 h 2494737"/>
                <a:gd name="connsiteX28" fmla="*/ 1451295 w 2332462"/>
                <a:gd name="connsiteY28" fmla="*/ 831501 h 2494737"/>
                <a:gd name="connsiteX29" fmla="*/ 1484851 w 2332462"/>
                <a:gd name="connsiteY29" fmla="*/ 831501 h 2494737"/>
                <a:gd name="connsiteX30" fmla="*/ 1593908 w 2332462"/>
                <a:gd name="connsiteY30" fmla="*/ 756000 h 2494737"/>
                <a:gd name="connsiteX31" fmla="*/ 1677798 w 2332462"/>
                <a:gd name="connsiteY31" fmla="*/ 663722 h 2494737"/>
                <a:gd name="connsiteX32" fmla="*/ 1728132 w 2332462"/>
                <a:gd name="connsiteY32" fmla="*/ 571443 h 2494737"/>
                <a:gd name="connsiteX33" fmla="*/ 1879134 w 2332462"/>
                <a:gd name="connsiteY33" fmla="*/ 437219 h 2494737"/>
                <a:gd name="connsiteX34" fmla="*/ 1971413 w 2332462"/>
                <a:gd name="connsiteY34" fmla="*/ 378496 h 2494737"/>
                <a:gd name="connsiteX35" fmla="*/ 1795244 w 2332462"/>
                <a:gd name="connsiteY35" fmla="*/ 395274 h 2494737"/>
                <a:gd name="connsiteX36" fmla="*/ 1702965 w 2332462"/>
                <a:gd name="connsiteY36" fmla="*/ 344940 h 2494737"/>
                <a:gd name="connsiteX37" fmla="*/ 1668361 w 2332462"/>
                <a:gd name="connsiteY37" fmla="*/ 340746 h 2494737"/>
                <a:gd name="connsiteX38" fmla="*/ 1109051 w 2332462"/>
                <a:gd name="connsiteY38" fmla="*/ 270 h 2494737"/>
                <a:gd name="connsiteX39" fmla="*/ 1132513 w 2332462"/>
                <a:gd name="connsiteY39" fmla="*/ 991 h 2494737"/>
                <a:gd name="connsiteX40" fmla="*/ 1283515 w 2332462"/>
                <a:gd name="connsiteY40" fmla="*/ 42936 h 2494737"/>
                <a:gd name="connsiteX41" fmla="*/ 1308682 w 2332462"/>
                <a:gd name="connsiteY41" fmla="*/ 118437 h 2494737"/>
                <a:gd name="connsiteX42" fmla="*/ 1375794 w 2332462"/>
                <a:gd name="connsiteY42" fmla="*/ 151993 h 2494737"/>
                <a:gd name="connsiteX43" fmla="*/ 1434517 w 2332462"/>
                <a:gd name="connsiteY43" fmla="*/ 126826 h 2494737"/>
                <a:gd name="connsiteX44" fmla="*/ 1510018 w 2332462"/>
                <a:gd name="connsiteY44" fmla="*/ 160382 h 2494737"/>
                <a:gd name="connsiteX45" fmla="*/ 1786855 w 2332462"/>
                <a:gd name="connsiteY45" fmla="*/ 110048 h 2494737"/>
                <a:gd name="connsiteX46" fmla="*/ 1946246 w 2332462"/>
                <a:gd name="connsiteY46" fmla="*/ 101659 h 2494737"/>
                <a:gd name="connsiteX47" fmla="*/ 2130803 w 2332462"/>
                <a:gd name="connsiteY47" fmla="*/ 118437 h 2494737"/>
                <a:gd name="connsiteX48" fmla="*/ 2256638 w 2332462"/>
                <a:gd name="connsiteY48" fmla="*/ 126826 h 2494737"/>
                <a:gd name="connsiteX49" fmla="*/ 2332139 w 2332462"/>
                <a:gd name="connsiteY49" fmla="*/ 235883 h 2494737"/>
                <a:gd name="connsiteX50" fmla="*/ 2281805 w 2332462"/>
                <a:gd name="connsiteY50" fmla="*/ 378496 h 2494737"/>
                <a:gd name="connsiteX51" fmla="*/ 2231471 w 2332462"/>
                <a:gd name="connsiteY51" fmla="*/ 571443 h 2494737"/>
                <a:gd name="connsiteX52" fmla="*/ 2130803 w 2332462"/>
                <a:gd name="connsiteY52" fmla="*/ 764389 h 2494737"/>
                <a:gd name="connsiteX53" fmla="*/ 2004968 w 2332462"/>
                <a:gd name="connsiteY53" fmla="*/ 923780 h 2494737"/>
                <a:gd name="connsiteX54" fmla="*/ 1887523 w 2332462"/>
                <a:gd name="connsiteY54" fmla="*/ 1074782 h 2494737"/>
                <a:gd name="connsiteX55" fmla="*/ 1828800 w 2332462"/>
                <a:gd name="connsiteY55" fmla="*/ 1167061 h 2494737"/>
                <a:gd name="connsiteX56" fmla="*/ 1803633 w 2332462"/>
                <a:gd name="connsiteY56" fmla="*/ 1427120 h 2494737"/>
                <a:gd name="connsiteX57" fmla="*/ 1736521 w 2332462"/>
                <a:gd name="connsiteY57" fmla="*/ 1569733 h 2494737"/>
                <a:gd name="connsiteX58" fmla="*/ 1669409 w 2332462"/>
                <a:gd name="connsiteY58" fmla="*/ 1745901 h 2494737"/>
                <a:gd name="connsiteX59" fmla="*/ 1619075 w 2332462"/>
                <a:gd name="connsiteY59" fmla="*/ 2014349 h 2494737"/>
                <a:gd name="connsiteX60" fmla="*/ 1627464 w 2332462"/>
                <a:gd name="connsiteY60" fmla="*/ 2232463 h 2494737"/>
                <a:gd name="connsiteX61" fmla="*/ 1635853 w 2332462"/>
                <a:gd name="connsiteY61" fmla="*/ 2358298 h 2494737"/>
                <a:gd name="connsiteX62" fmla="*/ 1661020 w 2332462"/>
                <a:gd name="connsiteY62" fmla="*/ 2425410 h 2494737"/>
                <a:gd name="connsiteX63" fmla="*/ 1518407 w 2332462"/>
                <a:gd name="connsiteY63" fmla="*/ 2484133 h 2494737"/>
                <a:gd name="connsiteX64" fmla="*/ 1191236 w 2332462"/>
                <a:gd name="connsiteY64" fmla="*/ 2492522 h 2494737"/>
                <a:gd name="connsiteX65" fmla="*/ 998290 w 2332462"/>
                <a:gd name="connsiteY65" fmla="*/ 2492522 h 2494737"/>
                <a:gd name="connsiteX66" fmla="*/ 805343 w 2332462"/>
                <a:gd name="connsiteY66" fmla="*/ 2467355 h 2494737"/>
                <a:gd name="connsiteX67" fmla="*/ 662730 w 2332462"/>
                <a:gd name="connsiteY67" fmla="*/ 2433799 h 2494737"/>
                <a:gd name="connsiteX68" fmla="*/ 729842 w 2332462"/>
                <a:gd name="connsiteY68" fmla="*/ 2207296 h 2494737"/>
                <a:gd name="connsiteX69" fmla="*/ 729842 w 2332462"/>
                <a:gd name="connsiteY69" fmla="*/ 1972404 h 2494737"/>
                <a:gd name="connsiteX70" fmla="*/ 721453 w 2332462"/>
                <a:gd name="connsiteY70" fmla="*/ 1729123 h 2494737"/>
                <a:gd name="connsiteX71" fmla="*/ 662730 w 2332462"/>
                <a:gd name="connsiteY71" fmla="*/ 1552955 h 2494737"/>
                <a:gd name="connsiteX72" fmla="*/ 587229 w 2332462"/>
                <a:gd name="connsiteY72" fmla="*/ 1376786 h 2494737"/>
                <a:gd name="connsiteX73" fmla="*/ 570451 w 2332462"/>
                <a:gd name="connsiteY73" fmla="*/ 1234173 h 2494737"/>
                <a:gd name="connsiteX74" fmla="*/ 528506 w 2332462"/>
                <a:gd name="connsiteY74" fmla="*/ 1116727 h 2494737"/>
                <a:gd name="connsiteX75" fmla="*/ 385893 w 2332462"/>
                <a:gd name="connsiteY75" fmla="*/ 982503 h 2494737"/>
                <a:gd name="connsiteX76" fmla="*/ 285225 w 2332462"/>
                <a:gd name="connsiteY76" fmla="*/ 898613 h 2494737"/>
                <a:gd name="connsiteX77" fmla="*/ 125835 w 2332462"/>
                <a:gd name="connsiteY77" fmla="*/ 688889 h 2494737"/>
                <a:gd name="connsiteX78" fmla="*/ 50334 w 2332462"/>
                <a:gd name="connsiteY78" fmla="*/ 571443 h 2494737"/>
                <a:gd name="connsiteX79" fmla="*/ 16778 w 2332462"/>
                <a:gd name="connsiteY79" fmla="*/ 479164 h 2494737"/>
                <a:gd name="connsiteX80" fmla="*/ 0 w 2332462"/>
                <a:gd name="connsiteY80" fmla="*/ 353329 h 2494737"/>
                <a:gd name="connsiteX81" fmla="*/ 16778 w 2332462"/>
                <a:gd name="connsiteY81" fmla="*/ 269439 h 2494737"/>
                <a:gd name="connsiteX82" fmla="*/ 75501 w 2332462"/>
                <a:gd name="connsiteY82" fmla="*/ 261050 h 2494737"/>
                <a:gd name="connsiteX83" fmla="*/ 201335 w 2332462"/>
                <a:gd name="connsiteY83" fmla="*/ 227494 h 2494737"/>
                <a:gd name="connsiteX84" fmla="*/ 302003 w 2332462"/>
                <a:gd name="connsiteY84" fmla="*/ 219105 h 2494737"/>
                <a:gd name="connsiteX85" fmla="*/ 453005 w 2332462"/>
                <a:gd name="connsiteY85" fmla="*/ 210716 h 2494737"/>
                <a:gd name="connsiteX86" fmla="*/ 570451 w 2332462"/>
                <a:gd name="connsiteY86" fmla="*/ 219105 h 2494737"/>
                <a:gd name="connsiteX87" fmla="*/ 696286 w 2332462"/>
                <a:gd name="connsiteY87" fmla="*/ 227494 h 2494737"/>
                <a:gd name="connsiteX88" fmla="*/ 771787 w 2332462"/>
                <a:gd name="connsiteY88" fmla="*/ 227494 h 2494737"/>
                <a:gd name="connsiteX89" fmla="*/ 864066 w 2332462"/>
                <a:gd name="connsiteY89" fmla="*/ 227494 h 2494737"/>
                <a:gd name="connsiteX90" fmla="*/ 906011 w 2332462"/>
                <a:gd name="connsiteY90" fmla="*/ 168771 h 2494737"/>
                <a:gd name="connsiteX91" fmla="*/ 1006679 w 2332462"/>
                <a:gd name="connsiteY91" fmla="*/ 59714 h 2494737"/>
                <a:gd name="connsiteX92" fmla="*/ 1065402 w 2332462"/>
                <a:gd name="connsiteY92" fmla="*/ 17769 h 2494737"/>
                <a:gd name="connsiteX93" fmla="*/ 1109051 w 2332462"/>
                <a:gd name="connsiteY93" fmla="*/ 270 h 24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332462" h="2494737">
                  <a:moveTo>
                    <a:pt x="798855" y="415198"/>
                  </a:moveTo>
                  <a:cubicBezTo>
                    <a:pt x="749504" y="417033"/>
                    <a:pt x="679508" y="436171"/>
                    <a:pt x="654341" y="437219"/>
                  </a:cubicBezTo>
                  <a:cubicBezTo>
                    <a:pt x="620785" y="438617"/>
                    <a:pt x="626378" y="428830"/>
                    <a:pt x="595618" y="437219"/>
                  </a:cubicBezTo>
                  <a:cubicBezTo>
                    <a:pt x="564858" y="445608"/>
                    <a:pt x="520117" y="484757"/>
                    <a:pt x="469783" y="487553"/>
                  </a:cubicBezTo>
                  <a:cubicBezTo>
                    <a:pt x="419449" y="490349"/>
                    <a:pt x="313188" y="456793"/>
                    <a:pt x="293614" y="453997"/>
                  </a:cubicBezTo>
                  <a:cubicBezTo>
                    <a:pt x="274040" y="451201"/>
                    <a:pt x="325772" y="463784"/>
                    <a:pt x="352337" y="470775"/>
                  </a:cubicBezTo>
                  <a:cubicBezTo>
                    <a:pt x="378902" y="477766"/>
                    <a:pt x="430634" y="487553"/>
                    <a:pt x="453005" y="495942"/>
                  </a:cubicBezTo>
                  <a:cubicBezTo>
                    <a:pt x="475376" y="504331"/>
                    <a:pt x="466987" y="505729"/>
                    <a:pt x="486561" y="521109"/>
                  </a:cubicBezTo>
                  <a:cubicBezTo>
                    <a:pt x="506135" y="536489"/>
                    <a:pt x="541090" y="560258"/>
                    <a:pt x="570451" y="588221"/>
                  </a:cubicBezTo>
                  <a:cubicBezTo>
                    <a:pt x="599812" y="616184"/>
                    <a:pt x="629174" y="660926"/>
                    <a:pt x="662730" y="688889"/>
                  </a:cubicBezTo>
                  <a:cubicBezTo>
                    <a:pt x="696286" y="716852"/>
                    <a:pt x="734036" y="733630"/>
                    <a:pt x="771787" y="756000"/>
                  </a:cubicBezTo>
                  <a:cubicBezTo>
                    <a:pt x="809537" y="778371"/>
                    <a:pt x="858473" y="809130"/>
                    <a:pt x="889233" y="823112"/>
                  </a:cubicBezTo>
                  <a:cubicBezTo>
                    <a:pt x="919993" y="837094"/>
                    <a:pt x="940965" y="852473"/>
                    <a:pt x="956345" y="839890"/>
                  </a:cubicBezTo>
                  <a:cubicBezTo>
                    <a:pt x="971725" y="827307"/>
                    <a:pt x="981512" y="774176"/>
                    <a:pt x="981512" y="747611"/>
                  </a:cubicBezTo>
                  <a:cubicBezTo>
                    <a:pt x="981512" y="721046"/>
                    <a:pt x="973123" y="704269"/>
                    <a:pt x="956345" y="680500"/>
                  </a:cubicBezTo>
                  <a:cubicBezTo>
                    <a:pt x="939567" y="656731"/>
                    <a:pt x="893428" y="627370"/>
                    <a:pt x="880844" y="604999"/>
                  </a:cubicBezTo>
                  <a:cubicBezTo>
                    <a:pt x="868261" y="582628"/>
                    <a:pt x="887835" y="577036"/>
                    <a:pt x="880844" y="546276"/>
                  </a:cubicBezTo>
                  <a:cubicBezTo>
                    <a:pt x="873853" y="515516"/>
                    <a:pt x="876650" y="438617"/>
                    <a:pt x="838899" y="420441"/>
                  </a:cubicBezTo>
                  <a:cubicBezTo>
                    <a:pt x="829462" y="415897"/>
                    <a:pt x="815305" y="414586"/>
                    <a:pt x="798855" y="415198"/>
                  </a:cubicBezTo>
                  <a:close/>
                  <a:moveTo>
                    <a:pt x="1668361" y="340746"/>
                  </a:moveTo>
                  <a:cubicBezTo>
                    <a:pt x="1657525" y="341445"/>
                    <a:pt x="1645640" y="343542"/>
                    <a:pt x="1627464" y="344940"/>
                  </a:cubicBezTo>
                  <a:cubicBezTo>
                    <a:pt x="1591112" y="347736"/>
                    <a:pt x="1514213" y="347736"/>
                    <a:pt x="1484851" y="361718"/>
                  </a:cubicBezTo>
                  <a:cubicBezTo>
                    <a:pt x="1455489" y="375700"/>
                    <a:pt x="1458286" y="402265"/>
                    <a:pt x="1451295" y="428830"/>
                  </a:cubicBezTo>
                  <a:cubicBezTo>
                    <a:pt x="1444304" y="455395"/>
                    <a:pt x="1454091" y="494544"/>
                    <a:pt x="1442906" y="521109"/>
                  </a:cubicBezTo>
                  <a:cubicBezTo>
                    <a:pt x="1431721" y="547674"/>
                    <a:pt x="1398165" y="568647"/>
                    <a:pt x="1384183" y="588221"/>
                  </a:cubicBezTo>
                  <a:cubicBezTo>
                    <a:pt x="1370201" y="607795"/>
                    <a:pt x="1364609" y="620379"/>
                    <a:pt x="1359016" y="638555"/>
                  </a:cubicBezTo>
                  <a:cubicBezTo>
                    <a:pt x="1353423" y="656731"/>
                    <a:pt x="1349229" y="665120"/>
                    <a:pt x="1350627" y="697278"/>
                  </a:cubicBezTo>
                  <a:cubicBezTo>
                    <a:pt x="1352025" y="729436"/>
                    <a:pt x="1350627" y="809131"/>
                    <a:pt x="1367405" y="831501"/>
                  </a:cubicBezTo>
                  <a:cubicBezTo>
                    <a:pt x="1384183" y="853872"/>
                    <a:pt x="1431721" y="831501"/>
                    <a:pt x="1451295" y="831501"/>
                  </a:cubicBezTo>
                  <a:cubicBezTo>
                    <a:pt x="1451295" y="831501"/>
                    <a:pt x="1461082" y="844084"/>
                    <a:pt x="1484851" y="831501"/>
                  </a:cubicBezTo>
                  <a:cubicBezTo>
                    <a:pt x="1484851" y="831501"/>
                    <a:pt x="1561750" y="783963"/>
                    <a:pt x="1593908" y="756000"/>
                  </a:cubicBezTo>
                  <a:cubicBezTo>
                    <a:pt x="1626066" y="728037"/>
                    <a:pt x="1655427" y="694481"/>
                    <a:pt x="1677798" y="663722"/>
                  </a:cubicBezTo>
                  <a:cubicBezTo>
                    <a:pt x="1700169" y="632963"/>
                    <a:pt x="1694576" y="609194"/>
                    <a:pt x="1728132" y="571443"/>
                  </a:cubicBezTo>
                  <a:cubicBezTo>
                    <a:pt x="1761688" y="533693"/>
                    <a:pt x="1838587" y="469377"/>
                    <a:pt x="1879134" y="437219"/>
                  </a:cubicBezTo>
                  <a:cubicBezTo>
                    <a:pt x="1919681" y="405061"/>
                    <a:pt x="1985395" y="385487"/>
                    <a:pt x="1971413" y="378496"/>
                  </a:cubicBezTo>
                  <a:cubicBezTo>
                    <a:pt x="1957431" y="371505"/>
                    <a:pt x="1846976" y="398070"/>
                    <a:pt x="1795244" y="395274"/>
                  </a:cubicBezTo>
                  <a:cubicBezTo>
                    <a:pt x="1743512" y="392478"/>
                    <a:pt x="1730928" y="353329"/>
                    <a:pt x="1702965" y="344940"/>
                  </a:cubicBezTo>
                  <a:cubicBezTo>
                    <a:pt x="1688984" y="340746"/>
                    <a:pt x="1679197" y="340047"/>
                    <a:pt x="1668361" y="340746"/>
                  </a:cubicBezTo>
                  <a:close/>
                  <a:moveTo>
                    <a:pt x="1109051" y="270"/>
                  </a:moveTo>
                  <a:cubicBezTo>
                    <a:pt x="1115735" y="-233"/>
                    <a:pt x="1123425" y="-58"/>
                    <a:pt x="1132513" y="991"/>
                  </a:cubicBezTo>
                  <a:cubicBezTo>
                    <a:pt x="1168865" y="5186"/>
                    <a:pt x="1254154" y="23362"/>
                    <a:pt x="1283515" y="42936"/>
                  </a:cubicBezTo>
                  <a:cubicBezTo>
                    <a:pt x="1312877" y="62510"/>
                    <a:pt x="1293302" y="100261"/>
                    <a:pt x="1308682" y="118437"/>
                  </a:cubicBezTo>
                  <a:cubicBezTo>
                    <a:pt x="1324062" y="136613"/>
                    <a:pt x="1354822" y="150595"/>
                    <a:pt x="1375794" y="151993"/>
                  </a:cubicBezTo>
                  <a:cubicBezTo>
                    <a:pt x="1396767" y="153391"/>
                    <a:pt x="1412146" y="125428"/>
                    <a:pt x="1434517" y="126826"/>
                  </a:cubicBezTo>
                  <a:cubicBezTo>
                    <a:pt x="1456888" y="128224"/>
                    <a:pt x="1451295" y="163178"/>
                    <a:pt x="1510018" y="160382"/>
                  </a:cubicBezTo>
                  <a:cubicBezTo>
                    <a:pt x="1568741" y="157586"/>
                    <a:pt x="1714150" y="119835"/>
                    <a:pt x="1786855" y="110048"/>
                  </a:cubicBezTo>
                  <a:cubicBezTo>
                    <a:pt x="1859560" y="100261"/>
                    <a:pt x="1888921" y="100261"/>
                    <a:pt x="1946246" y="101659"/>
                  </a:cubicBezTo>
                  <a:cubicBezTo>
                    <a:pt x="2003571" y="103057"/>
                    <a:pt x="2079071" y="114243"/>
                    <a:pt x="2130803" y="118437"/>
                  </a:cubicBezTo>
                  <a:cubicBezTo>
                    <a:pt x="2182535" y="122631"/>
                    <a:pt x="2223082" y="107252"/>
                    <a:pt x="2256638" y="126826"/>
                  </a:cubicBezTo>
                  <a:cubicBezTo>
                    <a:pt x="2290194" y="146400"/>
                    <a:pt x="2327945" y="193938"/>
                    <a:pt x="2332139" y="235883"/>
                  </a:cubicBezTo>
                  <a:cubicBezTo>
                    <a:pt x="2336334" y="277828"/>
                    <a:pt x="2298583" y="322569"/>
                    <a:pt x="2281805" y="378496"/>
                  </a:cubicBezTo>
                  <a:cubicBezTo>
                    <a:pt x="2265027" y="434423"/>
                    <a:pt x="2256638" y="507128"/>
                    <a:pt x="2231471" y="571443"/>
                  </a:cubicBezTo>
                  <a:cubicBezTo>
                    <a:pt x="2206304" y="635758"/>
                    <a:pt x="2168553" y="705666"/>
                    <a:pt x="2130803" y="764389"/>
                  </a:cubicBezTo>
                  <a:cubicBezTo>
                    <a:pt x="2093053" y="823112"/>
                    <a:pt x="2004968" y="923780"/>
                    <a:pt x="2004968" y="923780"/>
                  </a:cubicBezTo>
                  <a:cubicBezTo>
                    <a:pt x="1964421" y="975512"/>
                    <a:pt x="1916884" y="1034235"/>
                    <a:pt x="1887523" y="1074782"/>
                  </a:cubicBezTo>
                  <a:cubicBezTo>
                    <a:pt x="1858162" y="1115329"/>
                    <a:pt x="1842782" y="1108338"/>
                    <a:pt x="1828800" y="1167061"/>
                  </a:cubicBezTo>
                  <a:cubicBezTo>
                    <a:pt x="1814818" y="1225784"/>
                    <a:pt x="1819013" y="1360008"/>
                    <a:pt x="1803633" y="1427120"/>
                  </a:cubicBezTo>
                  <a:cubicBezTo>
                    <a:pt x="1788253" y="1494232"/>
                    <a:pt x="1758892" y="1516603"/>
                    <a:pt x="1736521" y="1569733"/>
                  </a:cubicBezTo>
                  <a:cubicBezTo>
                    <a:pt x="1714150" y="1622863"/>
                    <a:pt x="1688983" y="1671798"/>
                    <a:pt x="1669409" y="1745901"/>
                  </a:cubicBezTo>
                  <a:cubicBezTo>
                    <a:pt x="1649835" y="1820004"/>
                    <a:pt x="1626066" y="1933255"/>
                    <a:pt x="1619075" y="2014349"/>
                  </a:cubicBezTo>
                  <a:cubicBezTo>
                    <a:pt x="1612084" y="2095443"/>
                    <a:pt x="1624668" y="2175138"/>
                    <a:pt x="1627464" y="2232463"/>
                  </a:cubicBezTo>
                  <a:cubicBezTo>
                    <a:pt x="1630260" y="2289788"/>
                    <a:pt x="1630260" y="2326140"/>
                    <a:pt x="1635853" y="2358298"/>
                  </a:cubicBezTo>
                  <a:cubicBezTo>
                    <a:pt x="1641446" y="2390456"/>
                    <a:pt x="1680594" y="2404438"/>
                    <a:pt x="1661020" y="2425410"/>
                  </a:cubicBezTo>
                  <a:cubicBezTo>
                    <a:pt x="1641446" y="2446382"/>
                    <a:pt x="1596704" y="2472948"/>
                    <a:pt x="1518407" y="2484133"/>
                  </a:cubicBezTo>
                  <a:cubicBezTo>
                    <a:pt x="1440110" y="2495318"/>
                    <a:pt x="1277922" y="2491124"/>
                    <a:pt x="1191236" y="2492522"/>
                  </a:cubicBezTo>
                  <a:cubicBezTo>
                    <a:pt x="1104550" y="2493920"/>
                    <a:pt x="1062605" y="2496716"/>
                    <a:pt x="998290" y="2492522"/>
                  </a:cubicBezTo>
                  <a:cubicBezTo>
                    <a:pt x="933975" y="2488328"/>
                    <a:pt x="861270" y="2477142"/>
                    <a:pt x="805343" y="2467355"/>
                  </a:cubicBezTo>
                  <a:cubicBezTo>
                    <a:pt x="749416" y="2457568"/>
                    <a:pt x="675313" y="2477142"/>
                    <a:pt x="662730" y="2433799"/>
                  </a:cubicBezTo>
                  <a:cubicBezTo>
                    <a:pt x="650147" y="2390456"/>
                    <a:pt x="718657" y="2284195"/>
                    <a:pt x="729842" y="2207296"/>
                  </a:cubicBezTo>
                  <a:cubicBezTo>
                    <a:pt x="741027" y="2130397"/>
                    <a:pt x="731240" y="2052099"/>
                    <a:pt x="729842" y="1972404"/>
                  </a:cubicBezTo>
                  <a:cubicBezTo>
                    <a:pt x="728444" y="1892709"/>
                    <a:pt x="732638" y="1799031"/>
                    <a:pt x="721453" y="1729123"/>
                  </a:cubicBezTo>
                  <a:cubicBezTo>
                    <a:pt x="710268" y="1659215"/>
                    <a:pt x="685101" y="1611678"/>
                    <a:pt x="662730" y="1552955"/>
                  </a:cubicBezTo>
                  <a:cubicBezTo>
                    <a:pt x="640359" y="1494232"/>
                    <a:pt x="602609" y="1429916"/>
                    <a:pt x="587229" y="1376786"/>
                  </a:cubicBezTo>
                  <a:cubicBezTo>
                    <a:pt x="571849" y="1323656"/>
                    <a:pt x="580238" y="1277516"/>
                    <a:pt x="570451" y="1234173"/>
                  </a:cubicBezTo>
                  <a:cubicBezTo>
                    <a:pt x="560664" y="1190830"/>
                    <a:pt x="559266" y="1158672"/>
                    <a:pt x="528506" y="1116727"/>
                  </a:cubicBezTo>
                  <a:cubicBezTo>
                    <a:pt x="497746" y="1074782"/>
                    <a:pt x="426440" y="1018855"/>
                    <a:pt x="385893" y="982503"/>
                  </a:cubicBezTo>
                  <a:cubicBezTo>
                    <a:pt x="345346" y="946151"/>
                    <a:pt x="328568" y="947549"/>
                    <a:pt x="285225" y="898613"/>
                  </a:cubicBezTo>
                  <a:cubicBezTo>
                    <a:pt x="241882" y="849677"/>
                    <a:pt x="164983" y="743417"/>
                    <a:pt x="125835" y="688889"/>
                  </a:cubicBezTo>
                  <a:cubicBezTo>
                    <a:pt x="86687" y="634361"/>
                    <a:pt x="68510" y="606397"/>
                    <a:pt x="50334" y="571443"/>
                  </a:cubicBezTo>
                  <a:cubicBezTo>
                    <a:pt x="32158" y="536489"/>
                    <a:pt x="25167" y="515516"/>
                    <a:pt x="16778" y="479164"/>
                  </a:cubicBezTo>
                  <a:cubicBezTo>
                    <a:pt x="8389" y="442812"/>
                    <a:pt x="0" y="388283"/>
                    <a:pt x="0" y="353329"/>
                  </a:cubicBezTo>
                  <a:cubicBezTo>
                    <a:pt x="0" y="318375"/>
                    <a:pt x="4195" y="284819"/>
                    <a:pt x="16778" y="269439"/>
                  </a:cubicBezTo>
                  <a:cubicBezTo>
                    <a:pt x="29361" y="254059"/>
                    <a:pt x="44741" y="268041"/>
                    <a:pt x="75501" y="261050"/>
                  </a:cubicBezTo>
                  <a:cubicBezTo>
                    <a:pt x="106260" y="254059"/>
                    <a:pt x="163585" y="234485"/>
                    <a:pt x="201335" y="227494"/>
                  </a:cubicBezTo>
                  <a:cubicBezTo>
                    <a:pt x="239085" y="220503"/>
                    <a:pt x="260058" y="221901"/>
                    <a:pt x="302003" y="219105"/>
                  </a:cubicBezTo>
                  <a:cubicBezTo>
                    <a:pt x="343948" y="216309"/>
                    <a:pt x="408264" y="210716"/>
                    <a:pt x="453005" y="210716"/>
                  </a:cubicBezTo>
                  <a:cubicBezTo>
                    <a:pt x="497746" y="210716"/>
                    <a:pt x="570451" y="219105"/>
                    <a:pt x="570451" y="219105"/>
                  </a:cubicBezTo>
                  <a:lnTo>
                    <a:pt x="696286" y="227494"/>
                  </a:lnTo>
                  <a:cubicBezTo>
                    <a:pt x="729842" y="228892"/>
                    <a:pt x="771787" y="227494"/>
                    <a:pt x="771787" y="227494"/>
                  </a:cubicBezTo>
                  <a:cubicBezTo>
                    <a:pt x="799750" y="227494"/>
                    <a:pt x="841695" y="237281"/>
                    <a:pt x="864066" y="227494"/>
                  </a:cubicBezTo>
                  <a:cubicBezTo>
                    <a:pt x="886437" y="217707"/>
                    <a:pt x="882242" y="196734"/>
                    <a:pt x="906011" y="168771"/>
                  </a:cubicBezTo>
                  <a:cubicBezTo>
                    <a:pt x="929780" y="140808"/>
                    <a:pt x="980114" y="84881"/>
                    <a:pt x="1006679" y="59714"/>
                  </a:cubicBezTo>
                  <a:cubicBezTo>
                    <a:pt x="1033244" y="34547"/>
                    <a:pt x="1048624" y="28954"/>
                    <a:pt x="1065402" y="17769"/>
                  </a:cubicBezTo>
                  <a:cubicBezTo>
                    <a:pt x="1077986" y="9380"/>
                    <a:pt x="1088996" y="1777"/>
                    <a:pt x="1109051" y="270"/>
                  </a:cubicBezTo>
                  <a:close/>
                </a:path>
              </a:pathLst>
            </a:custGeom>
            <a:solidFill>
              <a:srgbClr val="EC7C30"/>
            </a:solidFill>
            <a:ln>
              <a:solidFill>
                <a:srgbClr val="EC7C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6120260" y="336494"/>
              <a:ext cx="575435" cy="409860"/>
            </a:xfrm>
            <a:custGeom>
              <a:avLst/>
              <a:gdLst>
                <a:gd name="connsiteX0" fmla="*/ 62723 w 575435"/>
                <a:gd name="connsiteY0" fmla="*/ 424293 h 430545"/>
                <a:gd name="connsiteX1" fmla="*/ 62723 w 575435"/>
                <a:gd name="connsiteY1" fmla="*/ 340403 h 430545"/>
                <a:gd name="connsiteX2" fmla="*/ 54334 w 575435"/>
                <a:gd name="connsiteY2" fmla="*/ 273291 h 430545"/>
                <a:gd name="connsiteX3" fmla="*/ 129835 w 575435"/>
                <a:gd name="connsiteY3" fmla="*/ 197790 h 430545"/>
                <a:gd name="connsiteX4" fmla="*/ 205336 w 575435"/>
                <a:gd name="connsiteY4" fmla="*/ 214568 h 430545"/>
                <a:gd name="connsiteX5" fmla="*/ 255669 w 575435"/>
                <a:gd name="connsiteY5" fmla="*/ 231346 h 430545"/>
                <a:gd name="connsiteX6" fmla="*/ 331170 w 575435"/>
                <a:gd name="connsiteY6" fmla="*/ 214568 h 430545"/>
                <a:gd name="connsiteX7" fmla="*/ 398282 w 575435"/>
                <a:gd name="connsiteY7" fmla="*/ 197790 h 430545"/>
                <a:gd name="connsiteX8" fmla="*/ 431838 w 575435"/>
                <a:gd name="connsiteY8" fmla="*/ 214568 h 430545"/>
                <a:gd name="connsiteX9" fmla="*/ 473783 w 575435"/>
                <a:gd name="connsiteY9" fmla="*/ 248124 h 430545"/>
                <a:gd name="connsiteX10" fmla="*/ 482172 w 575435"/>
                <a:gd name="connsiteY10" fmla="*/ 340403 h 430545"/>
                <a:gd name="connsiteX11" fmla="*/ 482172 w 575435"/>
                <a:gd name="connsiteY11" fmla="*/ 382348 h 430545"/>
                <a:gd name="connsiteX12" fmla="*/ 515728 w 575435"/>
                <a:gd name="connsiteY12" fmla="*/ 424293 h 430545"/>
                <a:gd name="connsiteX13" fmla="*/ 574451 w 575435"/>
                <a:gd name="connsiteY13" fmla="*/ 373959 h 430545"/>
                <a:gd name="connsiteX14" fmla="*/ 549284 w 575435"/>
                <a:gd name="connsiteY14" fmla="*/ 239735 h 430545"/>
                <a:gd name="connsiteX15" fmla="*/ 507339 w 575435"/>
                <a:gd name="connsiteY15" fmla="*/ 155845 h 430545"/>
                <a:gd name="connsiteX16" fmla="*/ 440227 w 575435"/>
                <a:gd name="connsiteY16" fmla="*/ 80344 h 430545"/>
                <a:gd name="connsiteX17" fmla="*/ 356337 w 575435"/>
                <a:gd name="connsiteY17" fmla="*/ 30010 h 430545"/>
                <a:gd name="connsiteX18" fmla="*/ 289225 w 575435"/>
                <a:gd name="connsiteY18" fmla="*/ 4843 h 430545"/>
                <a:gd name="connsiteX19" fmla="*/ 247280 w 575435"/>
                <a:gd name="connsiteY19" fmla="*/ 4843 h 430545"/>
                <a:gd name="connsiteX20" fmla="*/ 163391 w 575435"/>
                <a:gd name="connsiteY20" fmla="*/ 55177 h 430545"/>
                <a:gd name="connsiteX21" fmla="*/ 121446 w 575435"/>
                <a:gd name="connsiteY21" fmla="*/ 88733 h 430545"/>
                <a:gd name="connsiteX22" fmla="*/ 62723 w 575435"/>
                <a:gd name="connsiteY22" fmla="*/ 189401 h 430545"/>
                <a:gd name="connsiteX23" fmla="*/ 29167 w 575435"/>
                <a:gd name="connsiteY23" fmla="*/ 239735 h 430545"/>
                <a:gd name="connsiteX24" fmla="*/ 12389 w 575435"/>
                <a:gd name="connsiteY24" fmla="*/ 315236 h 430545"/>
                <a:gd name="connsiteX25" fmla="*/ 4000 w 575435"/>
                <a:gd name="connsiteY25" fmla="*/ 407515 h 430545"/>
                <a:gd name="connsiteX26" fmla="*/ 62723 w 575435"/>
                <a:gd name="connsiteY26" fmla="*/ 424293 h 430545"/>
                <a:gd name="connsiteX0" fmla="*/ 62723 w 575435"/>
                <a:gd name="connsiteY0" fmla="*/ 419585 h 425837"/>
                <a:gd name="connsiteX1" fmla="*/ 62723 w 575435"/>
                <a:gd name="connsiteY1" fmla="*/ 335695 h 425837"/>
                <a:gd name="connsiteX2" fmla="*/ 54334 w 575435"/>
                <a:gd name="connsiteY2" fmla="*/ 268583 h 425837"/>
                <a:gd name="connsiteX3" fmla="*/ 129835 w 575435"/>
                <a:gd name="connsiteY3" fmla="*/ 193082 h 425837"/>
                <a:gd name="connsiteX4" fmla="*/ 205336 w 575435"/>
                <a:gd name="connsiteY4" fmla="*/ 209860 h 425837"/>
                <a:gd name="connsiteX5" fmla="*/ 255669 w 575435"/>
                <a:gd name="connsiteY5" fmla="*/ 226638 h 425837"/>
                <a:gd name="connsiteX6" fmla="*/ 331170 w 575435"/>
                <a:gd name="connsiteY6" fmla="*/ 209860 h 425837"/>
                <a:gd name="connsiteX7" fmla="*/ 398282 w 575435"/>
                <a:gd name="connsiteY7" fmla="*/ 193082 h 425837"/>
                <a:gd name="connsiteX8" fmla="*/ 431838 w 575435"/>
                <a:gd name="connsiteY8" fmla="*/ 209860 h 425837"/>
                <a:gd name="connsiteX9" fmla="*/ 473783 w 575435"/>
                <a:gd name="connsiteY9" fmla="*/ 243416 h 425837"/>
                <a:gd name="connsiteX10" fmla="*/ 482172 w 575435"/>
                <a:gd name="connsiteY10" fmla="*/ 335695 h 425837"/>
                <a:gd name="connsiteX11" fmla="*/ 482172 w 575435"/>
                <a:gd name="connsiteY11" fmla="*/ 377640 h 425837"/>
                <a:gd name="connsiteX12" fmla="*/ 515728 w 575435"/>
                <a:gd name="connsiteY12" fmla="*/ 419585 h 425837"/>
                <a:gd name="connsiteX13" fmla="*/ 574451 w 575435"/>
                <a:gd name="connsiteY13" fmla="*/ 369251 h 425837"/>
                <a:gd name="connsiteX14" fmla="*/ 549284 w 575435"/>
                <a:gd name="connsiteY14" fmla="*/ 235027 h 425837"/>
                <a:gd name="connsiteX15" fmla="*/ 507339 w 575435"/>
                <a:gd name="connsiteY15" fmla="*/ 151137 h 425837"/>
                <a:gd name="connsiteX16" fmla="*/ 440227 w 575435"/>
                <a:gd name="connsiteY16" fmla="*/ 75636 h 425837"/>
                <a:gd name="connsiteX17" fmla="*/ 356337 w 575435"/>
                <a:gd name="connsiteY17" fmla="*/ 25302 h 425837"/>
                <a:gd name="connsiteX18" fmla="*/ 289225 w 575435"/>
                <a:gd name="connsiteY18" fmla="*/ 135 h 425837"/>
                <a:gd name="connsiteX19" fmla="*/ 255669 w 575435"/>
                <a:gd name="connsiteY19" fmla="*/ 16913 h 425837"/>
                <a:gd name="connsiteX20" fmla="*/ 163391 w 575435"/>
                <a:gd name="connsiteY20" fmla="*/ 50469 h 425837"/>
                <a:gd name="connsiteX21" fmla="*/ 121446 w 575435"/>
                <a:gd name="connsiteY21" fmla="*/ 84025 h 425837"/>
                <a:gd name="connsiteX22" fmla="*/ 62723 w 575435"/>
                <a:gd name="connsiteY22" fmla="*/ 184693 h 425837"/>
                <a:gd name="connsiteX23" fmla="*/ 29167 w 575435"/>
                <a:gd name="connsiteY23" fmla="*/ 235027 h 425837"/>
                <a:gd name="connsiteX24" fmla="*/ 12389 w 575435"/>
                <a:gd name="connsiteY24" fmla="*/ 310528 h 425837"/>
                <a:gd name="connsiteX25" fmla="*/ 4000 w 575435"/>
                <a:gd name="connsiteY25" fmla="*/ 402807 h 425837"/>
                <a:gd name="connsiteX26" fmla="*/ 62723 w 575435"/>
                <a:gd name="connsiteY26" fmla="*/ 419585 h 425837"/>
                <a:gd name="connsiteX0" fmla="*/ 62723 w 575435"/>
                <a:gd name="connsiteY0" fmla="*/ 403608 h 409860"/>
                <a:gd name="connsiteX1" fmla="*/ 62723 w 575435"/>
                <a:gd name="connsiteY1" fmla="*/ 319718 h 409860"/>
                <a:gd name="connsiteX2" fmla="*/ 54334 w 575435"/>
                <a:gd name="connsiteY2" fmla="*/ 252606 h 409860"/>
                <a:gd name="connsiteX3" fmla="*/ 129835 w 575435"/>
                <a:gd name="connsiteY3" fmla="*/ 177105 h 409860"/>
                <a:gd name="connsiteX4" fmla="*/ 205336 w 575435"/>
                <a:gd name="connsiteY4" fmla="*/ 193883 h 409860"/>
                <a:gd name="connsiteX5" fmla="*/ 255669 w 575435"/>
                <a:gd name="connsiteY5" fmla="*/ 210661 h 409860"/>
                <a:gd name="connsiteX6" fmla="*/ 331170 w 575435"/>
                <a:gd name="connsiteY6" fmla="*/ 193883 h 409860"/>
                <a:gd name="connsiteX7" fmla="*/ 398282 w 575435"/>
                <a:gd name="connsiteY7" fmla="*/ 177105 h 409860"/>
                <a:gd name="connsiteX8" fmla="*/ 431838 w 575435"/>
                <a:gd name="connsiteY8" fmla="*/ 193883 h 409860"/>
                <a:gd name="connsiteX9" fmla="*/ 473783 w 575435"/>
                <a:gd name="connsiteY9" fmla="*/ 227439 h 409860"/>
                <a:gd name="connsiteX10" fmla="*/ 482172 w 575435"/>
                <a:gd name="connsiteY10" fmla="*/ 319718 h 409860"/>
                <a:gd name="connsiteX11" fmla="*/ 482172 w 575435"/>
                <a:gd name="connsiteY11" fmla="*/ 361663 h 409860"/>
                <a:gd name="connsiteX12" fmla="*/ 515728 w 575435"/>
                <a:gd name="connsiteY12" fmla="*/ 403608 h 409860"/>
                <a:gd name="connsiteX13" fmla="*/ 574451 w 575435"/>
                <a:gd name="connsiteY13" fmla="*/ 353274 h 409860"/>
                <a:gd name="connsiteX14" fmla="*/ 549284 w 575435"/>
                <a:gd name="connsiteY14" fmla="*/ 219050 h 409860"/>
                <a:gd name="connsiteX15" fmla="*/ 507339 w 575435"/>
                <a:gd name="connsiteY15" fmla="*/ 135160 h 409860"/>
                <a:gd name="connsiteX16" fmla="*/ 440227 w 575435"/>
                <a:gd name="connsiteY16" fmla="*/ 59659 h 409860"/>
                <a:gd name="connsiteX17" fmla="*/ 356337 w 575435"/>
                <a:gd name="connsiteY17" fmla="*/ 9325 h 409860"/>
                <a:gd name="connsiteX18" fmla="*/ 289225 w 575435"/>
                <a:gd name="connsiteY18" fmla="*/ 9325 h 409860"/>
                <a:gd name="connsiteX19" fmla="*/ 255669 w 575435"/>
                <a:gd name="connsiteY19" fmla="*/ 936 h 409860"/>
                <a:gd name="connsiteX20" fmla="*/ 163391 w 575435"/>
                <a:gd name="connsiteY20" fmla="*/ 34492 h 409860"/>
                <a:gd name="connsiteX21" fmla="*/ 121446 w 575435"/>
                <a:gd name="connsiteY21" fmla="*/ 68048 h 409860"/>
                <a:gd name="connsiteX22" fmla="*/ 62723 w 575435"/>
                <a:gd name="connsiteY22" fmla="*/ 168716 h 409860"/>
                <a:gd name="connsiteX23" fmla="*/ 29167 w 575435"/>
                <a:gd name="connsiteY23" fmla="*/ 219050 h 409860"/>
                <a:gd name="connsiteX24" fmla="*/ 12389 w 575435"/>
                <a:gd name="connsiteY24" fmla="*/ 294551 h 409860"/>
                <a:gd name="connsiteX25" fmla="*/ 4000 w 575435"/>
                <a:gd name="connsiteY25" fmla="*/ 386830 h 409860"/>
                <a:gd name="connsiteX26" fmla="*/ 62723 w 575435"/>
                <a:gd name="connsiteY26" fmla="*/ 403608 h 40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5435" h="409860">
                  <a:moveTo>
                    <a:pt x="62723" y="403608"/>
                  </a:moveTo>
                  <a:cubicBezTo>
                    <a:pt x="72510" y="392423"/>
                    <a:pt x="64121" y="344885"/>
                    <a:pt x="62723" y="319718"/>
                  </a:cubicBezTo>
                  <a:cubicBezTo>
                    <a:pt x="61325" y="294551"/>
                    <a:pt x="43149" y="276375"/>
                    <a:pt x="54334" y="252606"/>
                  </a:cubicBezTo>
                  <a:cubicBezTo>
                    <a:pt x="65519" y="228837"/>
                    <a:pt x="104668" y="186892"/>
                    <a:pt x="129835" y="177105"/>
                  </a:cubicBezTo>
                  <a:cubicBezTo>
                    <a:pt x="155002" y="167318"/>
                    <a:pt x="184364" y="188290"/>
                    <a:pt x="205336" y="193883"/>
                  </a:cubicBezTo>
                  <a:cubicBezTo>
                    <a:pt x="226308" y="199476"/>
                    <a:pt x="234697" y="210661"/>
                    <a:pt x="255669" y="210661"/>
                  </a:cubicBezTo>
                  <a:cubicBezTo>
                    <a:pt x="276641" y="210661"/>
                    <a:pt x="307401" y="199476"/>
                    <a:pt x="331170" y="193883"/>
                  </a:cubicBezTo>
                  <a:cubicBezTo>
                    <a:pt x="354939" y="188290"/>
                    <a:pt x="381504" y="177105"/>
                    <a:pt x="398282" y="177105"/>
                  </a:cubicBezTo>
                  <a:cubicBezTo>
                    <a:pt x="415060" y="177105"/>
                    <a:pt x="419255" y="185494"/>
                    <a:pt x="431838" y="193883"/>
                  </a:cubicBezTo>
                  <a:cubicBezTo>
                    <a:pt x="444421" y="202272"/>
                    <a:pt x="465394" y="206467"/>
                    <a:pt x="473783" y="227439"/>
                  </a:cubicBezTo>
                  <a:cubicBezTo>
                    <a:pt x="482172" y="248411"/>
                    <a:pt x="480774" y="297347"/>
                    <a:pt x="482172" y="319718"/>
                  </a:cubicBezTo>
                  <a:cubicBezTo>
                    <a:pt x="483570" y="342089"/>
                    <a:pt x="476579" y="347681"/>
                    <a:pt x="482172" y="361663"/>
                  </a:cubicBezTo>
                  <a:cubicBezTo>
                    <a:pt x="487765" y="375645"/>
                    <a:pt x="500348" y="405006"/>
                    <a:pt x="515728" y="403608"/>
                  </a:cubicBezTo>
                  <a:cubicBezTo>
                    <a:pt x="531108" y="402210"/>
                    <a:pt x="568858" y="384034"/>
                    <a:pt x="574451" y="353274"/>
                  </a:cubicBezTo>
                  <a:cubicBezTo>
                    <a:pt x="580044" y="322514"/>
                    <a:pt x="560469" y="255402"/>
                    <a:pt x="549284" y="219050"/>
                  </a:cubicBezTo>
                  <a:cubicBezTo>
                    <a:pt x="538099" y="182698"/>
                    <a:pt x="525515" y="161725"/>
                    <a:pt x="507339" y="135160"/>
                  </a:cubicBezTo>
                  <a:cubicBezTo>
                    <a:pt x="489163" y="108595"/>
                    <a:pt x="465394" y="80631"/>
                    <a:pt x="440227" y="59659"/>
                  </a:cubicBezTo>
                  <a:cubicBezTo>
                    <a:pt x="415060" y="38687"/>
                    <a:pt x="381504" y="17714"/>
                    <a:pt x="356337" y="9325"/>
                  </a:cubicBezTo>
                  <a:cubicBezTo>
                    <a:pt x="331170" y="936"/>
                    <a:pt x="306003" y="10723"/>
                    <a:pt x="289225" y="9325"/>
                  </a:cubicBezTo>
                  <a:cubicBezTo>
                    <a:pt x="272447" y="7927"/>
                    <a:pt x="276641" y="-3258"/>
                    <a:pt x="255669" y="936"/>
                  </a:cubicBezTo>
                  <a:cubicBezTo>
                    <a:pt x="234697" y="5130"/>
                    <a:pt x="185762" y="23307"/>
                    <a:pt x="163391" y="34492"/>
                  </a:cubicBezTo>
                  <a:cubicBezTo>
                    <a:pt x="141021" y="45677"/>
                    <a:pt x="138224" y="45677"/>
                    <a:pt x="121446" y="68048"/>
                  </a:cubicBezTo>
                  <a:cubicBezTo>
                    <a:pt x="104668" y="90419"/>
                    <a:pt x="78103" y="143549"/>
                    <a:pt x="62723" y="168716"/>
                  </a:cubicBezTo>
                  <a:cubicBezTo>
                    <a:pt x="47343" y="193883"/>
                    <a:pt x="37556" y="198078"/>
                    <a:pt x="29167" y="219050"/>
                  </a:cubicBezTo>
                  <a:cubicBezTo>
                    <a:pt x="20778" y="240022"/>
                    <a:pt x="16583" y="266588"/>
                    <a:pt x="12389" y="294551"/>
                  </a:cubicBezTo>
                  <a:cubicBezTo>
                    <a:pt x="8195" y="322514"/>
                    <a:pt x="-7185" y="361663"/>
                    <a:pt x="4000" y="386830"/>
                  </a:cubicBezTo>
                  <a:cubicBezTo>
                    <a:pt x="15185" y="411997"/>
                    <a:pt x="52936" y="414793"/>
                    <a:pt x="62723" y="40360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C4800">
                    <a:shade val="30000"/>
                    <a:satMod val="115000"/>
                  </a:srgbClr>
                </a:gs>
                <a:gs pos="50000">
                  <a:srgbClr val="6C4800">
                    <a:shade val="67500"/>
                    <a:satMod val="115000"/>
                  </a:srgbClr>
                </a:gs>
                <a:gs pos="65000">
                  <a:schemeClr val="accent2">
                    <a:lumMod val="7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6402671" y="2579174"/>
              <a:ext cx="8698" cy="251670"/>
            </a:xfrm>
            <a:custGeom>
              <a:avLst/>
              <a:gdLst>
                <a:gd name="connsiteX0" fmla="*/ 8698 w 8698"/>
                <a:gd name="connsiteY0" fmla="*/ 0 h 251670"/>
                <a:gd name="connsiteX1" fmla="*/ 309 w 8698"/>
                <a:gd name="connsiteY1" fmla="*/ 251670 h 25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98" h="251670">
                  <a:moveTo>
                    <a:pt x="8698" y="0"/>
                  </a:moveTo>
                  <a:cubicBezTo>
                    <a:pt x="-2481" y="167687"/>
                    <a:pt x="309" y="83797"/>
                    <a:pt x="309" y="251670"/>
                  </a:cubicBezTo>
                </a:path>
              </a:pathLst>
            </a:custGeom>
            <a:noFill/>
            <a:ln>
              <a:solidFill>
                <a:srgbClr val="EC7C30"/>
              </a:solidFill>
            </a:ln>
            <a:effectLst>
              <a:outerShdw blurRad="50800" dist="38100" sx="111000" sy="111000" algn="l" rotWithShape="0">
                <a:schemeClr val="accent2">
                  <a:lumMod val="50000"/>
                  <a:alpha val="8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6461703" y="2084223"/>
              <a:ext cx="201336" cy="151002"/>
            </a:xfrm>
            <a:custGeom>
              <a:avLst/>
              <a:gdLst>
                <a:gd name="connsiteX0" fmla="*/ 0 w 201336"/>
                <a:gd name="connsiteY0" fmla="*/ 0 h 151002"/>
                <a:gd name="connsiteX1" fmla="*/ 100668 w 201336"/>
                <a:gd name="connsiteY1" fmla="*/ 100668 h 151002"/>
                <a:gd name="connsiteX2" fmla="*/ 201336 w 201336"/>
                <a:gd name="connsiteY2" fmla="*/ 151002 h 151002"/>
                <a:gd name="connsiteX3" fmla="*/ 201336 w 201336"/>
                <a:gd name="connsiteY3" fmla="*/ 151002 h 15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6" h="151002">
                  <a:moveTo>
                    <a:pt x="0" y="0"/>
                  </a:moveTo>
                  <a:cubicBezTo>
                    <a:pt x="33556" y="37750"/>
                    <a:pt x="67112" y="75501"/>
                    <a:pt x="100668" y="100668"/>
                  </a:cubicBezTo>
                  <a:cubicBezTo>
                    <a:pt x="134224" y="125835"/>
                    <a:pt x="201336" y="151002"/>
                    <a:pt x="201336" y="151002"/>
                  </a:cubicBezTo>
                  <a:lnTo>
                    <a:pt x="201336" y="151002"/>
                  </a:lnTo>
                </a:path>
              </a:pathLst>
            </a:custGeom>
            <a:noFill/>
            <a:ln>
              <a:solidFill>
                <a:srgbClr val="EC7C30"/>
              </a:solidFill>
            </a:ln>
            <a:effectLst>
              <a:outerShdw blurRad="50800" dist="38100" sx="111000" sy="111000" algn="l" rotWithShape="0">
                <a:schemeClr val="accent2">
                  <a:lumMod val="50000"/>
                  <a:alpha val="8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5949975" y="1102711"/>
              <a:ext cx="59048" cy="335560"/>
            </a:xfrm>
            <a:custGeom>
              <a:avLst/>
              <a:gdLst>
                <a:gd name="connsiteX0" fmla="*/ 0 w 59048"/>
                <a:gd name="connsiteY0" fmla="*/ 0 h 335560"/>
                <a:gd name="connsiteX1" fmla="*/ 58723 w 59048"/>
                <a:gd name="connsiteY1" fmla="*/ 268448 h 335560"/>
                <a:gd name="connsiteX2" fmla="*/ 25167 w 59048"/>
                <a:gd name="connsiteY2" fmla="*/ 335560 h 335560"/>
                <a:gd name="connsiteX3" fmla="*/ 25167 w 59048"/>
                <a:gd name="connsiteY3" fmla="*/ 335560 h 33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48" h="335560">
                  <a:moveTo>
                    <a:pt x="0" y="0"/>
                  </a:moveTo>
                  <a:cubicBezTo>
                    <a:pt x="27264" y="106260"/>
                    <a:pt x="54529" y="212521"/>
                    <a:pt x="58723" y="268448"/>
                  </a:cubicBezTo>
                  <a:cubicBezTo>
                    <a:pt x="62918" y="324375"/>
                    <a:pt x="25167" y="335560"/>
                    <a:pt x="25167" y="335560"/>
                  </a:cubicBezTo>
                  <a:lnTo>
                    <a:pt x="25167" y="335560"/>
                  </a:lnTo>
                </a:path>
              </a:pathLst>
            </a:custGeom>
            <a:noFill/>
            <a:ln>
              <a:solidFill>
                <a:srgbClr val="EC7C30"/>
              </a:solidFill>
            </a:ln>
            <a:effectLst>
              <a:outerShdw blurRad="50800" dist="38100" sx="111000" sy="111000" algn="l" rotWithShape="0">
                <a:schemeClr val="accent2">
                  <a:lumMod val="50000"/>
                  <a:alpha val="8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6956654" y="993655"/>
              <a:ext cx="25167" cy="260058"/>
            </a:xfrm>
            <a:custGeom>
              <a:avLst/>
              <a:gdLst>
                <a:gd name="connsiteX0" fmla="*/ 25167 w 25167"/>
                <a:gd name="connsiteY0" fmla="*/ 0 h 260058"/>
                <a:gd name="connsiteX1" fmla="*/ 0 w 25167"/>
                <a:gd name="connsiteY1" fmla="*/ 176168 h 260058"/>
                <a:gd name="connsiteX2" fmla="*/ 25167 w 25167"/>
                <a:gd name="connsiteY2" fmla="*/ 260058 h 26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67" h="260058">
                  <a:moveTo>
                    <a:pt x="25167" y="0"/>
                  </a:moveTo>
                  <a:cubicBezTo>
                    <a:pt x="12583" y="66412"/>
                    <a:pt x="0" y="132825"/>
                    <a:pt x="0" y="176168"/>
                  </a:cubicBezTo>
                  <a:cubicBezTo>
                    <a:pt x="0" y="219511"/>
                    <a:pt x="12583" y="239784"/>
                    <a:pt x="25167" y="260058"/>
                  </a:cubicBezTo>
                </a:path>
              </a:pathLst>
            </a:custGeom>
            <a:noFill/>
            <a:ln>
              <a:solidFill>
                <a:srgbClr val="EC7C30"/>
              </a:solidFill>
            </a:ln>
            <a:effectLst>
              <a:outerShdw blurRad="50800" dist="38100" sx="111000" sy="111000" algn="l" rotWithShape="0">
                <a:schemeClr val="accent2">
                  <a:lumMod val="50000"/>
                  <a:alpha val="8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6386202" y="960099"/>
              <a:ext cx="109057" cy="42141"/>
            </a:xfrm>
            <a:custGeom>
              <a:avLst/>
              <a:gdLst>
                <a:gd name="connsiteX0" fmla="*/ 0 w 109057"/>
                <a:gd name="connsiteY0" fmla="*/ 0 h 42141"/>
                <a:gd name="connsiteX1" fmla="*/ 50334 w 109057"/>
                <a:gd name="connsiteY1" fmla="*/ 41945 h 42141"/>
                <a:gd name="connsiteX2" fmla="*/ 92279 w 109057"/>
                <a:gd name="connsiteY2" fmla="*/ 16778 h 42141"/>
                <a:gd name="connsiteX3" fmla="*/ 109057 w 109057"/>
                <a:gd name="connsiteY3" fmla="*/ 0 h 4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057" h="42141">
                  <a:moveTo>
                    <a:pt x="0" y="0"/>
                  </a:moveTo>
                  <a:cubicBezTo>
                    <a:pt x="17477" y="19574"/>
                    <a:pt x="34954" y="39149"/>
                    <a:pt x="50334" y="41945"/>
                  </a:cubicBezTo>
                  <a:cubicBezTo>
                    <a:pt x="65714" y="44741"/>
                    <a:pt x="92279" y="16778"/>
                    <a:pt x="92279" y="16778"/>
                  </a:cubicBezTo>
                  <a:cubicBezTo>
                    <a:pt x="102066" y="9787"/>
                    <a:pt x="105561" y="4893"/>
                    <a:pt x="109057" y="0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6430973" y="800708"/>
              <a:ext cx="16778" cy="159391"/>
            </a:xfrm>
            <a:custGeom>
              <a:avLst/>
              <a:gdLst>
                <a:gd name="connsiteX0" fmla="*/ 16778 w 16778"/>
                <a:gd name="connsiteY0" fmla="*/ 0 h 159391"/>
                <a:gd name="connsiteX1" fmla="*/ 0 w 16778"/>
                <a:gd name="connsiteY1" fmla="*/ 159391 h 159391"/>
                <a:gd name="connsiteX2" fmla="*/ 0 w 16778"/>
                <a:gd name="connsiteY2" fmla="*/ 159391 h 15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78" h="159391">
                  <a:moveTo>
                    <a:pt x="16778" y="0"/>
                  </a:moveTo>
                  <a:lnTo>
                    <a:pt x="0" y="159391"/>
                  </a:lnTo>
                  <a:lnTo>
                    <a:pt x="0" y="159391"/>
                  </a:lnTo>
                </a:path>
              </a:pathLst>
            </a:custGeom>
            <a:noFill/>
            <a:ln w="38100">
              <a:solidFill>
                <a:srgbClr val="EC7C30"/>
              </a:solidFill>
            </a:ln>
            <a:effectLst>
              <a:outerShdw blurRad="38100" dist="12700" dir="10800000" sx="102000" sy="102000" algn="r" rotWithShape="0">
                <a:schemeClr val="accent2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6334765" y="1048037"/>
              <a:ext cx="219272" cy="65196"/>
            </a:xfrm>
            <a:custGeom>
              <a:avLst/>
              <a:gdLst>
                <a:gd name="connsiteX0" fmla="*/ 1028 w 185710"/>
                <a:gd name="connsiteY0" fmla="*/ 1946 h 77447"/>
                <a:gd name="connsiteX1" fmla="*/ 126862 w 185710"/>
                <a:gd name="connsiteY1" fmla="*/ 10335 h 77447"/>
                <a:gd name="connsiteX2" fmla="*/ 185585 w 185710"/>
                <a:gd name="connsiteY2" fmla="*/ 10335 h 77447"/>
                <a:gd name="connsiteX3" fmla="*/ 143640 w 185710"/>
                <a:gd name="connsiteY3" fmla="*/ 52280 h 77447"/>
                <a:gd name="connsiteX4" fmla="*/ 110084 w 185710"/>
                <a:gd name="connsiteY4" fmla="*/ 77447 h 77447"/>
                <a:gd name="connsiteX5" fmla="*/ 68139 w 185710"/>
                <a:gd name="connsiteY5" fmla="*/ 52280 h 77447"/>
                <a:gd name="connsiteX6" fmla="*/ 1028 w 185710"/>
                <a:gd name="connsiteY6" fmla="*/ 1946 h 77447"/>
                <a:gd name="connsiteX0" fmla="*/ 1092 w 185820"/>
                <a:gd name="connsiteY0" fmla="*/ 1946 h 57228"/>
                <a:gd name="connsiteX1" fmla="*/ 126926 w 185820"/>
                <a:gd name="connsiteY1" fmla="*/ 10335 h 57228"/>
                <a:gd name="connsiteX2" fmla="*/ 185649 w 185820"/>
                <a:gd name="connsiteY2" fmla="*/ 10335 h 57228"/>
                <a:gd name="connsiteX3" fmla="*/ 143704 w 185820"/>
                <a:gd name="connsiteY3" fmla="*/ 52280 h 57228"/>
                <a:gd name="connsiteX4" fmla="*/ 110148 w 185820"/>
                <a:gd name="connsiteY4" fmla="*/ 55357 h 57228"/>
                <a:gd name="connsiteX5" fmla="*/ 68203 w 185820"/>
                <a:gd name="connsiteY5" fmla="*/ 52280 h 57228"/>
                <a:gd name="connsiteX6" fmla="*/ 1092 w 185820"/>
                <a:gd name="connsiteY6" fmla="*/ 1946 h 57228"/>
                <a:gd name="connsiteX0" fmla="*/ 1092 w 185820"/>
                <a:gd name="connsiteY0" fmla="*/ 1946 h 57228"/>
                <a:gd name="connsiteX1" fmla="*/ 126926 w 185820"/>
                <a:gd name="connsiteY1" fmla="*/ 10335 h 57228"/>
                <a:gd name="connsiteX2" fmla="*/ 185649 w 185820"/>
                <a:gd name="connsiteY2" fmla="*/ 10335 h 57228"/>
                <a:gd name="connsiteX3" fmla="*/ 143704 w 185820"/>
                <a:gd name="connsiteY3" fmla="*/ 37552 h 57228"/>
                <a:gd name="connsiteX4" fmla="*/ 110148 w 185820"/>
                <a:gd name="connsiteY4" fmla="*/ 55357 h 57228"/>
                <a:gd name="connsiteX5" fmla="*/ 68203 w 185820"/>
                <a:gd name="connsiteY5" fmla="*/ 52280 h 57228"/>
                <a:gd name="connsiteX6" fmla="*/ 1092 w 185820"/>
                <a:gd name="connsiteY6" fmla="*/ 1946 h 5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820" h="57228">
                  <a:moveTo>
                    <a:pt x="1092" y="1946"/>
                  </a:moveTo>
                  <a:cubicBezTo>
                    <a:pt x="10879" y="-5045"/>
                    <a:pt x="96167" y="8937"/>
                    <a:pt x="126926" y="10335"/>
                  </a:cubicBezTo>
                  <a:cubicBezTo>
                    <a:pt x="157685" y="11733"/>
                    <a:pt x="182853" y="5799"/>
                    <a:pt x="185649" y="10335"/>
                  </a:cubicBezTo>
                  <a:cubicBezTo>
                    <a:pt x="188445" y="14871"/>
                    <a:pt x="156287" y="30048"/>
                    <a:pt x="143704" y="37552"/>
                  </a:cubicBezTo>
                  <a:cubicBezTo>
                    <a:pt x="131121" y="45056"/>
                    <a:pt x="122731" y="55357"/>
                    <a:pt x="110148" y="55357"/>
                  </a:cubicBezTo>
                  <a:cubicBezTo>
                    <a:pt x="97565" y="55357"/>
                    <a:pt x="86379" y="61182"/>
                    <a:pt x="68203" y="52280"/>
                  </a:cubicBezTo>
                  <a:cubicBezTo>
                    <a:pt x="50027" y="43378"/>
                    <a:pt x="-8695" y="8937"/>
                    <a:pt x="1092" y="1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6243590" y="1220157"/>
              <a:ext cx="494950" cy="186224"/>
            </a:xfrm>
            <a:custGeom>
              <a:avLst/>
              <a:gdLst>
                <a:gd name="connsiteX0" fmla="*/ 494950 w 494950"/>
                <a:gd name="connsiteY0" fmla="*/ 0 h 186224"/>
                <a:gd name="connsiteX1" fmla="*/ 369115 w 494950"/>
                <a:gd name="connsiteY1" fmla="*/ 83890 h 186224"/>
                <a:gd name="connsiteX2" fmla="*/ 243280 w 494950"/>
                <a:gd name="connsiteY2" fmla="*/ 151002 h 186224"/>
                <a:gd name="connsiteX3" fmla="*/ 201335 w 494950"/>
                <a:gd name="connsiteY3" fmla="*/ 184558 h 186224"/>
                <a:gd name="connsiteX4" fmla="*/ 92279 w 494950"/>
                <a:gd name="connsiteY4" fmla="*/ 100668 h 186224"/>
                <a:gd name="connsiteX5" fmla="*/ 0 w 494950"/>
                <a:gd name="connsiteY5" fmla="*/ 33556 h 186224"/>
                <a:gd name="connsiteX6" fmla="*/ 0 w 494950"/>
                <a:gd name="connsiteY6" fmla="*/ 33556 h 1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950" h="186224">
                  <a:moveTo>
                    <a:pt x="494950" y="0"/>
                  </a:moveTo>
                  <a:cubicBezTo>
                    <a:pt x="453005" y="29361"/>
                    <a:pt x="411060" y="58723"/>
                    <a:pt x="369115" y="83890"/>
                  </a:cubicBezTo>
                  <a:cubicBezTo>
                    <a:pt x="327170" y="109057"/>
                    <a:pt x="271243" y="134224"/>
                    <a:pt x="243280" y="151002"/>
                  </a:cubicBezTo>
                  <a:cubicBezTo>
                    <a:pt x="215317" y="167780"/>
                    <a:pt x="226502" y="192947"/>
                    <a:pt x="201335" y="184558"/>
                  </a:cubicBezTo>
                  <a:cubicBezTo>
                    <a:pt x="176168" y="176169"/>
                    <a:pt x="125835" y="125835"/>
                    <a:pt x="92279" y="100668"/>
                  </a:cubicBezTo>
                  <a:cubicBezTo>
                    <a:pt x="58723" y="75501"/>
                    <a:pt x="0" y="33556"/>
                    <a:pt x="0" y="33556"/>
                  </a:cubicBezTo>
                  <a:lnTo>
                    <a:pt x="0" y="33556"/>
                  </a:lnTo>
                </a:path>
              </a:pathLst>
            </a:custGeom>
            <a:noFill/>
            <a:ln>
              <a:solidFill>
                <a:srgbClr val="EC7C30"/>
              </a:solidFill>
            </a:ln>
            <a:effectLst>
              <a:outerShdw blurRad="50800" dist="38100" sx="111000" sy="111000" algn="l" rotWithShape="0">
                <a:schemeClr val="accent2">
                  <a:lumMod val="50000"/>
                  <a:alpha val="8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6436536" y="1496994"/>
              <a:ext cx="33556" cy="494951"/>
            </a:xfrm>
            <a:custGeom>
              <a:avLst/>
              <a:gdLst>
                <a:gd name="connsiteX0" fmla="*/ 0 w 33556"/>
                <a:gd name="connsiteY0" fmla="*/ 0 h 494951"/>
                <a:gd name="connsiteX1" fmla="*/ 16778 w 33556"/>
                <a:gd name="connsiteY1" fmla="*/ 218114 h 494951"/>
                <a:gd name="connsiteX2" fmla="*/ 33556 w 33556"/>
                <a:gd name="connsiteY2" fmla="*/ 494951 h 494951"/>
                <a:gd name="connsiteX3" fmla="*/ 33556 w 33556"/>
                <a:gd name="connsiteY3" fmla="*/ 494951 h 49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6" h="494951">
                  <a:moveTo>
                    <a:pt x="0" y="0"/>
                  </a:moveTo>
                  <a:cubicBezTo>
                    <a:pt x="5592" y="67811"/>
                    <a:pt x="11185" y="135622"/>
                    <a:pt x="16778" y="218114"/>
                  </a:cubicBezTo>
                  <a:cubicBezTo>
                    <a:pt x="22371" y="300606"/>
                    <a:pt x="33556" y="494951"/>
                    <a:pt x="33556" y="494951"/>
                  </a:cubicBezTo>
                  <a:lnTo>
                    <a:pt x="33556" y="494951"/>
                  </a:lnTo>
                </a:path>
              </a:pathLst>
            </a:custGeom>
            <a:noFill/>
            <a:ln>
              <a:solidFill>
                <a:srgbClr val="EC7C30"/>
              </a:solidFill>
            </a:ln>
            <a:effectLst>
              <a:outerShdw blurRad="50800" dist="38100" sx="111000" sy="111000" algn="l" rotWithShape="0">
                <a:schemeClr val="accent2">
                  <a:lumMod val="50000"/>
                  <a:alpha val="8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6218423" y="976877"/>
              <a:ext cx="412332" cy="245911"/>
            </a:xfrm>
            <a:custGeom>
              <a:avLst/>
              <a:gdLst>
                <a:gd name="connsiteX0" fmla="*/ 394282 w 394282"/>
                <a:gd name="connsiteY0" fmla="*/ 0 h 245911"/>
                <a:gd name="connsiteX1" fmla="*/ 369115 w 394282"/>
                <a:gd name="connsiteY1" fmla="*/ 142612 h 245911"/>
                <a:gd name="connsiteX2" fmla="*/ 268447 w 394282"/>
                <a:gd name="connsiteY2" fmla="*/ 234891 h 245911"/>
                <a:gd name="connsiteX3" fmla="*/ 243280 w 394282"/>
                <a:gd name="connsiteY3" fmla="*/ 243280 h 245911"/>
                <a:gd name="connsiteX4" fmla="*/ 176168 w 394282"/>
                <a:gd name="connsiteY4" fmla="*/ 226502 h 245911"/>
                <a:gd name="connsiteX5" fmla="*/ 125835 w 394282"/>
                <a:gd name="connsiteY5" fmla="*/ 184557 h 245911"/>
                <a:gd name="connsiteX6" fmla="*/ 58723 w 394282"/>
                <a:gd name="connsiteY6" fmla="*/ 151001 h 245911"/>
                <a:gd name="connsiteX7" fmla="*/ 41945 w 394282"/>
                <a:gd name="connsiteY7" fmla="*/ 83890 h 245911"/>
                <a:gd name="connsiteX8" fmla="*/ 25167 w 394282"/>
                <a:gd name="connsiteY8" fmla="*/ 16778 h 245911"/>
                <a:gd name="connsiteX9" fmla="*/ 0 w 394282"/>
                <a:gd name="connsiteY9" fmla="*/ 0 h 245911"/>
                <a:gd name="connsiteX0" fmla="*/ 394282 w 394282"/>
                <a:gd name="connsiteY0" fmla="*/ 0 h 245911"/>
                <a:gd name="connsiteX1" fmla="*/ 369115 w 394282"/>
                <a:gd name="connsiteY1" fmla="*/ 142612 h 245911"/>
                <a:gd name="connsiteX2" fmla="*/ 268447 w 394282"/>
                <a:gd name="connsiteY2" fmla="*/ 234891 h 245911"/>
                <a:gd name="connsiteX3" fmla="*/ 243280 w 394282"/>
                <a:gd name="connsiteY3" fmla="*/ 243280 h 245911"/>
                <a:gd name="connsiteX4" fmla="*/ 176168 w 394282"/>
                <a:gd name="connsiteY4" fmla="*/ 226502 h 245911"/>
                <a:gd name="connsiteX5" fmla="*/ 109792 w 394282"/>
                <a:gd name="connsiteY5" fmla="*/ 192946 h 245911"/>
                <a:gd name="connsiteX6" fmla="*/ 58723 w 394282"/>
                <a:gd name="connsiteY6" fmla="*/ 151001 h 245911"/>
                <a:gd name="connsiteX7" fmla="*/ 41945 w 394282"/>
                <a:gd name="connsiteY7" fmla="*/ 83890 h 245911"/>
                <a:gd name="connsiteX8" fmla="*/ 25167 w 394282"/>
                <a:gd name="connsiteY8" fmla="*/ 16778 h 245911"/>
                <a:gd name="connsiteX9" fmla="*/ 0 w 394282"/>
                <a:gd name="connsiteY9" fmla="*/ 0 h 245911"/>
                <a:gd name="connsiteX0" fmla="*/ 394282 w 394282"/>
                <a:gd name="connsiteY0" fmla="*/ 0 h 245911"/>
                <a:gd name="connsiteX1" fmla="*/ 369115 w 394282"/>
                <a:gd name="connsiteY1" fmla="*/ 142612 h 245911"/>
                <a:gd name="connsiteX2" fmla="*/ 268447 w 394282"/>
                <a:gd name="connsiteY2" fmla="*/ 234891 h 245911"/>
                <a:gd name="connsiteX3" fmla="*/ 243280 w 394282"/>
                <a:gd name="connsiteY3" fmla="*/ 243280 h 245911"/>
                <a:gd name="connsiteX4" fmla="*/ 176168 w 394282"/>
                <a:gd name="connsiteY4" fmla="*/ 226502 h 245911"/>
                <a:gd name="connsiteX5" fmla="*/ 109792 w 394282"/>
                <a:gd name="connsiteY5" fmla="*/ 192946 h 245911"/>
                <a:gd name="connsiteX6" fmla="*/ 58723 w 394282"/>
                <a:gd name="connsiteY6" fmla="*/ 151001 h 245911"/>
                <a:gd name="connsiteX7" fmla="*/ 25901 w 394282"/>
                <a:gd name="connsiteY7" fmla="*/ 83890 h 245911"/>
                <a:gd name="connsiteX8" fmla="*/ 25167 w 394282"/>
                <a:gd name="connsiteY8" fmla="*/ 16778 h 245911"/>
                <a:gd name="connsiteX9" fmla="*/ 0 w 394282"/>
                <a:gd name="connsiteY9" fmla="*/ 0 h 24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282" h="245911">
                  <a:moveTo>
                    <a:pt x="394282" y="0"/>
                  </a:moveTo>
                  <a:cubicBezTo>
                    <a:pt x="392185" y="51731"/>
                    <a:pt x="390088" y="103463"/>
                    <a:pt x="369115" y="142612"/>
                  </a:cubicBezTo>
                  <a:cubicBezTo>
                    <a:pt x="348142" y="181761"/>
                    <a:pt x="268447" y="234891"/>
                    <a:pt x="268447" y="234891"/>
                  </a:cubicBezTo>
                  <a:cubicBezTo>
                    <a:pt x="247475" y="251669"/>
                    <a:pt x="258660" y="244678"/>
                    <a:pt x="243280" y="243280"/>
                  </a:cubicBezTo>
                  <a:cubicBezTo>
                    <a:pt x="227900" y="241882"/>
                    <a:pt x="198416" y="234891"/>
                    <a:pt x="176168" y="226502"/>
                  </a:cubicBezTo>
                  <a:cubicBezTo>
                    <a:pt x="153920" y="218113"/>
                    <a:pt x="129366" y="205530"/>
                    <a:pt x="109792" y="192946"/>
                  </a:cubicBezTo>
                  <a:cubicBezTo>
                    <a:pt x="90218" y="180363"/>
                    <a:pt x="72705" y="169177"/>
                    <a:pt x="58723" y="151001"/>
                  </a:cubicBezTo>
                  <a:cubicBezTo>
                    <a:pt x="44741" y="132825"/>
                    <a:pt x="25901" y="83890"/>
                    <a:pt x="25901" y="83890"/>
                  </a:cubicBezTo>
                  <a:cubicBezTo>
                    <a:pt x="20308" y="61520"/>
                    <a:pt x="29484" y="30760"/>
                    <a:pt x="25167" y="16778"/>
                  </a:cubicBezTo>
                  <a:cubicBezTo>
                    <a:pt x="20850" y="2796"/>
                    <a:pt x="9088" y="1398"/>
                    <a:pt x="0" y="0"/>
                  </a:cubicBezTo>
                </a:path>
              </a:pathLst>
            </a:custGeom>
            <a:noFill/>
            <a:ln w="28575">
              <a:solidFill>
                <a:srgbClr val="EC7C3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7111679" y="623597"/>
              <a:ext cx="410547" cy="699796"/>
            </a:xfrm>
            <a:custGeom>
              <a:avLst/>
              <a:gdLst>
                <a:gd name="connsiteX0" fmla="*/ 410547 w 410547"/>
                <a:gd name="connsiteY0" fmla="*/ 0 h 699796"/>
                <a:gd name="connsiteX1" fmla="*/ 354563 w 410547"/>
                <a:gd name="connsiteY1" fmla="*/ 195943 h 699796"/>
                <a:gd name="connsiteX2" fmla="*/ 289249 w 410547"/>
                <a:gd name="connsiteY2" fmla="*/ 373225 h 699796"/>
                <a:gd name="connsiteX3" fmla="*/ 195943 w 410547"/>
                <a:gd name="connsiteY3" fmla="*/ 485192 h 699796"/>
                <a:gd name="connsiteX4" fmla="*/ 74645 w 410547"/>
                <a:gd name="connsiteY4" fmla="*/ 625151 h 699796"/>
                <a:gd name="connsiteX5" fmla="*/ 0 w 410547"/>
                <a:gd name="connsiteY5" fmla="*/ 699796 h 699796"/>
                <a:gd name="connsiteX6" fmla="*/ 0 w 410547"/>
                <a:gd name="connsiteY6" fmla="*/ 699796 h 69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547" h="699796">
                  <a:moveTo>
                    <a:pt x="410547" y="0"/>
                  </a:moveTo>
                  <a:cubicBezTo>
                    <a:pt x="392663" y="66869"/>
                    <a:pt x="374779" y="133739"/>
                    <a:pt x="354563" y="195943"/>
                  </a:cubicBezTo>
                  <a:cubicBezTo>
                    <a:pt x="334347" y="258147"/>
                    <a:pt x="315686" y="325017"/>
                    <a:pt x="289249" y="373225"/>
                  </a:cubicBezTo>
                  <a:cubicBezTo>
                    <a:pt x="262812" y="421433"/>
                    <a:pt x="231710" y="443204"/>
                    <a:pt x="195943" y="485192"/>
                  </a:cubicBezTo>
                  <a:cubicBezTo>
                    <a:pt x="160176" y="527180"/>
                    <a:pt x="107302" y="589384"/>
                    <a:pt x="74645" y="625151"/>
                  </a:cubicBezTo>
                  <a:cubicBezTo>
                    <a:pt x="41988" y="660918"/>
                    <a:pt x="0" y="699796"/>
                    <a:pt x="0" y="699796"/>
                  </a:cubicBezTo>
                  <a:lnTo>
                    <a:pt x="0" y="699796"/>
                  </a:lnTo>
                </a:path>
              </a:pathLst>
            </a:custGeom>
            <a:noFill/>
            <a:ln w="19050">
              <a:solidFill>
                <a:srgbClr val="EC7C30"/>
              </a:solidFill>
            </a:ln>
            <a:effectLst>
              <a:outerShdw blurRad="101600" dist="38100" sx="105000" sy="105000" algn="l" rotWithShape="0">
                <a:schemeClr val="accent2">
                  <a:lumMod val="50000"/>
                  <a:alpha val="6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>
            <a:xfrm rot="20974016" flipH="1">
              <a:off x="5447590" y="889030"/>
              <a:ext cx="381096" cy="572860"/>
            </a:xfrm>
            <a:custGeom>
              <a:avLst/>
              <a:gdLst>
                <a:gd name="connsiteX0" fmla="*/ 410547 w 410547"/>
                <a:gd name="connsiteY0" fmla="*/ 0 h 699796"/>
                <a:gd name="connsiteX1" fmla="*/ 354563 w 410547"/>
                <a:gd name="connsiteY1" fmla="*/ 195943 h 699796"/>
                <a:gd name="connsiteX2" fmla="*/ 289249 w 410547"/>
                <a:gd name="connsiteY2" fmla="*/ 373225 h 699796"/>
                <a:gd name="connsiteX3" fmla="*/ 195943 w 410547"/>
                <a:gd name="connsiteY3" fmla="*/ 485192 h 699796"/>
                <a:gd name="connsiteX4" fmla="*/ 74645 w 410547"/>
                <a:gd name="connsiteY4" fmla="*/ 625151 h 699796"/>
                <a:gd name="connsiteX5" fmla="*/ 0 w 410547"/>
                <a:gd name="connsiteY5" fmla="*/ 699796 h 699796"/>
                <a:gd name="connsiteX6" fmla="*/ 0 w 410547"/>
                <a:gd name="connsiteY6" fmla="*/ 699796 h 69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0547" h="699796">
                  <a:moveTo>
                    <a:pt x="410547" y="0"/>
                  </a:moveTo>
                  <a:cubicBezTo>
                    <a:pt x="392663" y="66869"/>
                    <a:pt x="374779" y="133739"/>
                    <a:pt x="354563" y="195943"/>
                  </a:cubicBezTo>
                  <a:cubicBezTo>
                    <a:pt x="334347" y="258147"/>
                    <a:pt x="315686" y="325017"/>
                    <a:pt x="289249" y="373225"/>
                  </a:cubicBezTo>
                  <a:cubicBezTo>
                    <a:pt x="262812" y="421433"/>
                    <a:pt x="231710" y="443204"/>
                    <a:pt x="195943" y="485192"/>
                  </a:cubicBezTo>
                  <a:cubicBezTo>
                    <a:pt x="160176" y="527180"/>
                    <a:pt x="107302" y="589384"/>
                    <a:pt x="74645" y="625151"/>
                  </a:cubicBezTo>
                  <a:cubicBezTo>
                    <a:pt x="41988" y="660918"/>
                    <a:pt x="0" y="699796"/>
                    <a:pt x="0" y="699796"/>
                  </a:cubicBezTo>
                  <a:lnTo>
                    <a:pt x="0" y="699796"/>
                  </a:lnTo>
                </a:path>
              </a:pathLst>
            </a:custGeom>
            <a:noFill/>
            <a:ln w="19050">
              <a:solidFill>
                <a:srgbClr val="EC7C3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6813063" y="1491344"/>
              <a:ext cx="211409" cy="1101013"/>
            </a:xfrm>
            <a:custGeom>
              <a:avLst/>
              <a:gdLst>
                <a:gd name="connsiteX0" fmla="*/ 186649 w 211409"/>
                <a:gd name="connsiteY0" fmla="*/ 0 h 1101013"/>
                <a:gd name="connsiteX1" fmla="*/ 205310 w 211409"/>
                <a:gd name="connsiteY1" fmla="*/ 242596 h 1101013"/>
                <a:gd name="connsiteX2" fmla="*/ 93343 w 211409"/>
                <a:gd name="connsiteY2" fmla="*/ 419878 h 1101013"/>
                <a:gd name="connsiteX3" fmla="*/ 56020 w 211409"/>
                <a:gd name="connsiteY3" fmla="*/ 587829 h 1101013"/>
                <a:gd name="connsiteX4" fmla="*/ 36 w 211409"/>
                <a:gd name="connsiteY4" fmla="*/ 849086 h 1101013"/>
                <a:gd name="connsiteX5" fmla="*/ 46689 w 211409"/>
                <a:gd name="connsiteY5" fmla="*/ 1101013 h 1101013"/>
                <a:gd name="connsiteX6" fmla="*/ 46689 w 211409"/>
                <a:gd name="connsiteY6" fmla="*/ 1101013 h 110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409" h="1101013">
                  <a:moveTo>
                    <a:pt x="186649" y="0"/>
                  </a:moveTo>
                  <a:cubicBezTo>
                    <a:pt x="203755" y="86308"/>
                    <a:pt x="220861" y="172617"/>
                    <a:pt x="205310" y="242596"/>
                  </a:cubicBezTo>
                  <a:cubicBezTo>
                    <a:pt x="189759" y="312575"/>
                    <a:pt x="118225" y="362339"/>
                    <a:pt x="93343" y="419878"/>
                  </a:cubicBezTo>
                  <a:cubicBezTo>
                    <a:pt x="68461" y="477417"/>
                    <a:pt x="71571" y="516294"/>
                    <a:pt x="56020" y="587829"/>
                  </a:cubicBezTo>
                  <a:cubicBezTo>
                    <a:pt x="40469" y="659364"/>
                    <a:pt x="1591" y="763555"/>
                    <a:pt x="36" y="849086"/>
                  </a:cubicBezTo>
                  <a:cubicBezTo>
                    <a:pt x="-1519" y="934617"/>
                    <a:pt x="46689" y="1101013"/>
                    <a:pt x="46689" y="1101013"/>
                  </a:cubicBezTo>
                  <a:lnTo>
                    <a:pt x="46689" y="1101013"/>
                  </a:lnTo>
                </a:path>
              </a:pathLst>
            </a:custGeom>
            <a:noFill/>
            <a:ln>
              <a:solidFill>
                <a:srgbClr val="EC7C30"/>
              </a:solidFill>
            </a:ln>
            <a:effectLst>
              <a:outerShdw blurRad="38100" dist="38100" sx="104000" sy="104000" algn="l" rotWithShape="0">
                <a:schemeClr val="accent2">
                  <a:lumMod val="50000"/>
                  <a:alpha val="6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16867580">
              <a:off x="6139851" y="1641067"/>
              <a:ext cx="103739" cy="74850"/>
            </a:xfrm>
            <a:prstGeom prst="ellipse">
              <a:avLst/>
            </a:prstGeom>
            <a:solidFill>
              <a:srgbClr val="996600">
                <a:alpha val="56863"/>
              </a:srgbClr>
            </a:solidFill>
            <a:ln>
              <a:solidFill>
                <a:srgbClr val="EC7C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16538553">
              <a:off x="6733401" y="1636548"/>
              <a:ext cx="103739" cy="74850"/>
            </a:xfrm>
            <a:prstGeom prst="ellipse">
              <a:avLst/>
            </a:prstGeom>
            <a:solidFill>
              <a:srgbClr val="996600">
                <a:alpha val="56863"/>
              </a:srgbClr>
            </a:solidFill>
            <a:ln>
              <a:solidFill>
                <a:srgbClr val="EC7C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6151134" y="3591318"/>
              <a:ext cx="822346" cy="2497416"/>
            </a:xfrm>
            <a:custGeom>
              <a:avLst/>
              <a:gdLst>
                <a:gd name="connsiteX0" fmla="*/ 277013 w 822346"/>
                <a:gd name="connsiteY0" fmla="*/ 78425 h 2497416"/>
                <a:gd name="connsiteX1" fmla="*/ 402848 w 822346"/>
                <a:gd name="connsiteY1" fmla="*/ 103592 h 2497416"/>
                <a:gd name="connsiteX2" fmla="*/ 520294 w 822346"/>
                <a:gd name="connsiteY2" fmla="*/ 103592 h 2497416"/>
                <a:gd name="connsiteX3" fmla="*/ 595795 w 822346"/>
                <a:gd name="connsiteY3" fmla="*/ 70036 h 2497416"/>
                <a:gd name="connsiteX4" fmla="*/ 688074 w 822346"/>
                <a:gd name="connsiteY4" fmla="*/ 36480 h 2497416"/>
                <a:gd name="connsiteX5" fmla="*/ 771964 w 822346"/>
                <a:gd name="connsiteY5" fmla="*/ 19702 h 2497416"/>
                <a:gd name="connsiteX6" fmla="*/ 822298 w 822346"/>
                <a:gd name="connsiteY6" fmla="*/ 11313 h 2497416"/>
                <a:gd name="connsiteX7" fmla="*/ 763575 w 822346"/>
                <a:gd name="connsiteY7" fmla="*/ 187482 h 2497416"/>
                <a:gd name="connsiteX8" fmla="*/ 730019 w 822346"/>
                <a:gd name="connsiteY8" fmla="*/ 346872 h 2497416"/>
                <a:gd name="connsiteX9" fmla="*/ 679685 w 822346"/>
                <a:gd name="connsiteY9" fmla="*/ 539819 h 2497416"/>
                <a:gd name="connsiteX10" fmla="*/ 637740 w 822346"/>
                <a:gd name="connsiteY10" fmla="*/ 674043 h 2497416"/>
                <a:gd name="connsiteX11" fmla="*/ 637740 w 822346"/>
                <a:gd name="connsiteY11" fmla="*/ 808267 h 2497416"/>
                <a:gd name="connsiteX12" fmla="*/ 629351 w 822346"/>
                <a:gd name="connsiteY12" fmla="*/ 892157 h 2497416"/>
                <a:gd name="connsiteX13" fmla="*/ 629351 w 822346"/>
                <a:gd name="connsiteY13" fmla="*/ 992825 h 2497416"/>
                <a:gd name="connsiteX14" fmla="*/ 654518 w 822346"/>
                <a:gd name="connsiteY14" fmla="*/ 1202549 h 2497416"/>
                <a:gd name="connsiteX15" fmla="*/ 595795 w 822346"/>
                <a:gd name="connsiteY15" fmla="*/ 1395496 h 2497416"/>
                <a:gd name="connsiteX16" fmla="*/ 520294 w 822346"/>
                <a:gd name="connsiteY16" fmla="*/ 1621999 h 2497416"/>
                <a:gd name="connsiteX17" fmla="*/ 436404 w 822346"/>
                <a:gd name="connsiteY17" fmla="*/ 1789779 h 2497416"/>
                <a:gd name="connsiteX18" fmla="*/ 386070 w 822346"/>
                <a:gd name="connsiteY18" fmla="*/ 1907225 h 2497416"/>
                <a:gd name="connsiteX19" fmla="*/ 444793 w 822346"/>
                <a:gd name="connsiteY19" fmla="*/ 1999504 h 2497416"/>
                <a:gd name="connsiteX20" fmla="*/ 453182 w 822346"/>
                <a:gd name="connsiteY20" fmla="*/ 2075004 h 2497416"/>
                <a:gd name="connsiteX21" fmla="*/ 360903 w 822346"/>
                <a:gd name="connsiteY21" fmla="*/ 2242784 h 2497416"/>
                <a:gd name="connsiteX22" fmla="*/ 277013 w 822346"/>
                <a:gd name="connsiteY22" fmla="*/ 2293118 h 2497416"/>
                <a:gd name="connsiteX23" fmla="*/ 218290 w 822346"/>
                <a:gd name="connsiteY23" fmla="*/ 2435731 h 2497416"/>
                <a:gd name="connsiteX24" fmla="*/ 134401 w 822346"/>
                <a:gd name="connsiteY24" fmla="*/ 2477676 h 2497416"/>
                <a:gd name="connsiteX25" fmla="*/ 50511 w 822346"/>
                <a:gd name="connsiteY25" fmla="*/ 2494454 h 2497416"/>
                <a:gd name="connsiteX26" fmla="*/ 177 w 822346"/>
                <a:gd name="connsiteY26" fmla="*/ 2418953 h 2497416"/>
                <a:gd name="connsiteX27" fmla="*/ 67289 w 822346"/>
                <a:gd name="connsiteY27" fmla="*/ 2267951 h 2497416"/>
                <a:gd name="connsiteX28" fmla="*/ 151179 w 822346"/>
                <a:gd name="connsiteY28" fmla="*/ 2058226 h 2497416"/>
                <a:gd name="connsiteX29" fmla="*/ 268624 w 822346"/>
                <a:gd name="connsiteY29" fmla="*/ 1647166 h 2497416"/>
                <a:gd name="connsiteX30" fmla="*/ 318958 w 822346"/>
                <a:gd name="connsiteY30" fmla="*/ 1420663 h 2497416"/>
                <a:gd name="connsiteX31" fmla="*/ 318958 w 822346"/>
                <a:gd name="connsiteY31" fmla="*/ 1219327 h 2497416"/>
                <a:gd name="connsiteX32" fmla="*/ 352514 w 822346"/>
                <a:gd name="connsiteY32" fmla="*/ 1059937 h 2497416"/>
                <a:gd name="connsiteX33" fmla="*/ 310569 w 822346"/>
                <a:gd name="connsiteY33" fmla="*/ 959269 h 2497416"/>
                <a:gd name="connsiteX34" fmla="*/ 327347 w 822346"/>
                <a:gd name="connsiteY34" fmla="*/ 825045 h 2497416"/>
                <a:gd name="connsiteX35" fmla="*/ 285402 w 822346"/>
                <a:gd name="connsiteY35" fmla="*/ 690821 h 2497416"/>
                <a:gd name="connsiteX36" fmla="*/ 277013 w 822346"/>
                <a:gd name="connsiteY36" fmla="*/ 564986 h 2497416"/>
                <a:gd name="connsiteX37" fmla="*/ 285402 w 822346"/>
                <a:gd name="connsiteY37" fmla="*/ 405595 h 2497416"/>
                <a:gd name="connsiteX38" fmla="*/ 293791 w 822346"/>
                <a:gd name="connsiteY38" fmla="*/ 321705 h 2497416"/>
                <a:gd name="connsiteX39" fmla="*/ 293791 w 822346"/>
                <a:gd name="connsiteY39" fmla="*/ 179093 h 2497416"/>
                <a:gd name="connsiteX40" fmla="*/ 277013 w 822346"/>
                <a:gd name="connsiteY40" fmla="*/ 78425 h 24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22346" h="2497416">
                  <a:moveTo>
                    <a:pt x="277013" y="78425"/>
                  </a:moveTo>
                  <a:cubicBezTo>
                    <a:pt x="319657" y="88911"/>
                    <a:pt x="362301" y="99397"/>
                    <a:pt x="402848" y="103592"/>
                  </a:cubicBezTo>
                  <a:cubicBezTo>
                    <a:pt x="443395" y="107787"/>
                    <a:pt x="488136" y="109185"/>
                    <a:pt x="520294" y="103592"/>
                  </a:cubicBezTo>
                  <a:cubicBezTo>
                    <a:pt x="552452" y="97999"/>
                    <a:pt x="567832" y="81221"/>
                    <a:pt x="595795" y="70036"/>
                  </a:cubicBezTo>
                  <a:cubicBezTo>
                    <a:pt x="623758" y="58851"/>
                    <a:pt x="658713" y="44869"/>
                    <a:pt x="688074" y="36480"/>
                  </a:cubicBezTo>
                  <a:cubicBezTo>
                    <a:pt x="717436" y="28091"/>
                    <a:pt x="749593" y="23896"/>
                    <a:pt x="771964" y="19702"/>
                  </a:cubicBezTo>
                  <a:cubicBezTo>
                    <a:pt x="794335" y="15508"/>
                    <a:pt x="823696" y="-16650"/>
                    <a:pt x="822298" y="11313"/>
                  </a:cubicBezTo>
                  <a:cubicBezTo>
                    <a:pt x="820900" y="39276"/>
                    <a:pt x="778955" y="131556"/>
                    <a:pt x="763575" y="187482"/>
                  </a:cubicBezTo>
                  <a:cubicBezTo>
                    <a:pt x="748195" y="243409"/>
                    <a:pt x="744001" y="288149"/>
                    <a:pt x="730019" y="346872"/>
                  </a:cubicBezTo>
                  <a:cubicBezTo>
                    <a:pt x="716037" y="405595"/>
                    <a:pt x="695065" y="485291"/>
                    <a:pt x="679685" y="539819"/>
                  </a:cubicBezTo>
                  <a:cubicBezTo>
                    <a:pt x="664305" y="594347"/>
                    <a:pt x="644731" y="629302"/>
                    <a:pt x="637740" y="674043"/>
                  </a:cubicBezTo>
                  <a:cubicBezTo>
                    <a:pt x="630749" y="718784"/>
                    <a:pt x="639138" y="771915"/>
                    <a:pt x="637740" y="808267"/>
                  </a:cubicBezTo>
                  <a:cubicBezTo>
                    <a:pt x="636342" y="844619"/>
                    <a:pt x="630749" y="861397"/>
                    <a:pt x="629351" y="892157"/>
                  </a:cubicBezTo>
                  <a:cubicBezTo>
                    <a:pt x="627953" y="922917"/>
                    <a:pt x="625157" y="941093"/>
                    <a:pt x="629351" y="992825"/>
                  </a:cubicBezTo>
                  <a:cubicBezTo>
                    <a:pt x="633545" y="1044557"/>
                    <a:pt x="660111" y="1135437"/>
                    <a:pt x="654518" y="1202549"/>
                  </a:cubicBezTo>
                  <a:cubicBezTo>
                    <a:pt x="648925" y="1269661"/>
                    <a:pt x="618166" y="1325588"/>
                    <a:pt x="595795" y="1395496"/>
                  </a:cubicBezTo>
                  <a:cubicBezTo>
                    <a:pt x="573424" y="1465404"/>
                    <a:pt x="546859" y="1556285"/>
                    <a:pt x="520294" y="1621999"/>
                  </a:cubicBezTo>
                  <a:cubicBezTo>
                    <a:pt x="493729" y="1687713"/>
                    <a:pt x="458775" y="1742241"/>
                    <a:pt x="436404" y="1789779"/>
                  </a:cubicBezTo>
                  <a:cubicBezTo>
                    <a:pt x="414033" y="1837317"/>
                    <a:pt x="384672" y="1872271"/>
                    <a:pt x="386070" y="1907225"/>
                  </a:cubicBezTo>
                  <a:cubicBezTo>
                    <a:pt x="387468" y="1942179"/>
                    <a:pt x="433608" y="1971541"/>
                    <a:pt x="444793" y="1999504"/>
                  </a:cubicBezTo>
                  <a:cubicBezTo>
                    <a:pt x="455978" y="2027467"/>
                    <a:pt x="467164" y="2034457"/>
                    <a:pt x="453182" y="2075004"/>
                  </a:cubicBezTo>
                  <a:cubicBezTo>
                    <a:pt x="439200" y="2115551"/>
                    <a:pt x="390264" y="2206432"/>
                    <a:pt x="360903" y="2242784"/>
                  </a:cubicBezTo>
                  <a:cubicBezTo>
                    <a:pt x="331542" y="2279136"/>
                    <a:pt x="300782" y="2260960"/>
                    <a:pt x="277013" y="2293118"/>
                  </a:cubicBezTo>
                  <a:cubicBezTo>
                    <a:pt x="253244" y="2325276"/>
                    <a:pt x="242059" y="2404971"/>
                    <a:pt x="218290" y="2435731"/>
                  </a:cubicBezTo>
                  <a:cubicBezTo>
                    <a:pt x="194521" y="2466491"/>
                    <a:pt x="162364" y="2467889"/>
                    <a:pt x="134401" y="2477676"/>
                  </a:cubicBezTo>
                  <a:cubicBezTo>
                    <a:pt x="106438" y="2487463"/>
                    <a:pt x="72882" y="2504241"/>
                    <a:pt x="50511" y="2494454"/>
                  </a:cubicBezTo>
                  <a:cubicBezTo>
                    <a:pt x="28140" y="2484667"/>
                    <a:pt x="-2619" y="2456703"/>
                    <a:pt x="177" y="2418953"/>
                  </a:cubicBezTo>
                  <a:cubicBezTo>
                    <a:pt x="2973" y="2381203"/>
                    <a:pt x="42122" y="2328072"/>
                    <a:pt x="67289" y="2267951"/>
                  </a:cubicBezTo>
                  <a:cubicBezTo>
                    <a:pt x="92456" y="2207830"/>
                    <a:pt x="117623" y="2161690"/>
                    <a:pt x="151179" y="2058226"/>
                  </a:cubicBezTo>
                  <a:cubicBezTo>
                    <a:pt x="184735" y="1954762"/>
                    <a:pt x="240661" y="1753426"/>
                    <a:pt x="268624" y="1647166"/>
                  </a:cubicBezTo>
                  <a:cubicBezTo>
                    <a:pt x="296587" y="1540906"/>
                    <a:pt x="310569" y="1491969"/>
                    <a:pt x="318958" y="1420663"/>
                  </a:cubicBezTo>
                  <a:cubicBezTo>
                    <a:pt x="327347" y="1349357"/>
                    <a:pt x="313365" y="1279448"/>
                    <a:pt x="318958" y="1219327"/>
                  </a:cubicBezTo>
                  <a:cubicBezTo>
                    <a:pt x="324551" y="1159206"/>
                    <a:pt x="353912" y="1103280"/>
                    <a:pt x="352514" y="1059937"/>
                  </a:cubicBezTo>
                  <a:cubicBezTo>
                    <a:pt x="351116" y="1016594"/>
                    <a:pt x="314764" y="998418"/>
                    <a:pt x="310569" y="959269"/>
                  </a:cubicBezTo>
                  <a:cubicBezTo>
                    <a:pt x="306375" y="920120"/>
                    <a:pt x="331541" y="869786"/>
                    <a:pt x="327347" y="825045"/>
                  </a:cubicBezTo>
                  <a:cubicBezTo>
                    <a:pt x="323153" y="780304"/>
                    <a:pt x="293791" y="734164"/>
                    <a:pt x="285402" y="690821"/>
                  </a:cubicBezTo>
                  <a:cubicBezTo>
                    <a:pt x="277013" y="647478"/>
                    <a:pt x="277013" y="612524"/>
                    <a:pt x="277013" y="564986"/>
                  </a:cubicBezTo>
                  <a:cubicBezTo>
                    <a:pt x="277013" y="517448"/>
                    <a:pt x="282606" y="446142"/>
                    <a:pt x="285402" y="405595"/>
                  </a:cubicBezTo>
                  <a:cubicBezTo>
                    <a:pt x="288198" y="365048"/>
                    <a:pt x="292393" y="359455"/>
                    <a:pt x="293791" y="321705"/>
                  </a:cubicBezTo>
                  <a:cubicBezTo>
                    <a:pt x="295189" y="283955"/>
                    <a:pt x="293791" y="179093"/>
                    <a:pt x="293791" y="179093"/>
                  </a:cubicBezTo>
                  <a:lnTo>
                    <a:pt x="277013" y="78425"/>
                  </a:lnTo>
                  <a:close/>
                </a:path>
              </a:pathLst>
            </a:custGeom>
            <a:solidFill>
              <a:srgbClr val="EC7C30"/>
            </a:solidFill>
            <a:ln>
              <a:solidFill>
                <a:srgbClr val="EE8944"/>
              </a:solidFill>
            </a:ln>
            <a:effectLst>
              <a:outerShdw blurRad="1016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5933045" y="3561215"/>
              <a:ext cx="688073" cy="2657237"/>
            </a:xfrm>
            <a:custGeom>
              <a:avLst/>
              <a:gdLst>
                <a:gd name="connsiteX0" fmla="*/ 495102 w 688249"/>
                <a:gd name="connsiteY0" fmla="*/ 91750 h 2657237"/>
                <a:gd name="connsiteX1" fmla="*/ 386046 w 688249"/>
                <a:gd name="connsiteY1" fmla="*/ 49805 h 2657237"/>
                <a:gd name="connsiteX2" fmla="*/ 260211 w 688249"/>
                <a:gd name="connsiteY2" fmla="*/ 49805 h 2657237"/>
                <a:gd name="connsiteX3" fmla="*/ 159543 w 688249"/>
                <a:gd name="connsiteY3" fmla="*/ 41416 h 2657237"/>
                <a:gd name="connsiteX4" fmla="*/ 67264 w 688249"/>
                <a:gd name="connsiteY4" fmla="*/ 33027 h 2657237"/>
                <a:gd name="connsiteX5" fmla="*/ 152 w 688249"/>
                <a:gd name="connsiteY5" fmla="*/ 24638 h 2657237"/>
                <a:gd name="connsiteX6" fmla="*/ 50486 w 688249"/>
                <a:gd name="connsiteY6" fmla="*/ 385364 h 2657237"/>
                <a:gd name="connsiteX7" fmla="*/ 100820 w 688249"/>
                <a:gd name="connsiteY7" fmla="*/ 536366 h 2657237"/>
                <a:gd name="connsiteX8" fmla="*/ 159543 w 688249"/>
                <a:gd name="connsiteY8" fmla="*/ 704146 h 2657237"/>
                <a:gd name="connsiteX9" fmla="*/ 235044 w 688249"/>
                <a:gd name="connsiteY9" fmla="*/ 838370 h 2657237"/>
                <a:gd name="connsiteX10" fmla="*/ 243433 w 688249"/>
                <a:gd name="connsiteY10" fmla="*/ 1031317 h 2657237"/>
                <a:gd name="connsiteX11" fmla="*/ 209877 w 688249"/>
                <a:gd name="connsiteY11" fmla="*/ 1257819 h 2657237"/>
                <a:gd name="connsiteX12" fmla="*/ 251822 w 688249"/>
                <a:gd name="connsiteY12" fmla="*/ 1433988 h 2657237"/>
                <a:gd name="connsiteX13" fmla="*/ 344101 w 688249"/>
                <a:gd name="connsiteY13" fmla="*/ 1702436 h 2657237"/>
                <a:gd name="connsiteX14" fmla="*/ 369268 w 688249"/>
                <a:gd name="connsiteY14" fmla="*/ 1836660 h 2657237"/>
                <a:gd name="connsiteX15" fmla="*/ 402824 w 688249"/>
                <a:gd name="connsiteY15" fmla="*/ 2046385 h 2657237"/>
                <a:gd name="connsiteX16" fmla="*/ 419602 w 688249"/>
                <a:gd name="connsiteY16" fmla="*/ 2138663 h 2657237"/>
                <a:gd name="connsiteX17" fmla="*/ 394435 w 688249"/>
                <a:gd name="connsiteY17" fmla="*/ 2222553 h 2657237"/>
                <a:gd name="connsiteX18" fmla="*/ 352490 w 688249"/>
                <a:gd name="connsiteY18" fmla="*/ 2390333 h 2657237"/>
                <a:gd name="connsiteX19" fmla="*/ 302156 w 688249"/>
                <a:gd name="connsiteY19" fmla="*/ 2491001 h 2657237"/>
                <a:gd name="connsiteX20" fmla="*/ 285378 w 688249"/>
                <a:gd name="connsiteY20" fmla="*/ 2541335 h 2657237"/>
                <a:gd name="connsiteX21" fmla="*/ 318934 w 688249"/>
                <a:gd name="connsiteY21" fmla="*/ 2507779 h 2657237"/>
                <a:gd name="connsiteX22" fmla="*/ 285378 w 688249"/>
                <a:gd name="connsiteY22" fmla="*/ 2608447 h 2657237"/>
                <a:gd name="connsiteX23" fmla="*/ 327323 w 688249"/>
                <a:gd name="connsiteY23" fmla="*/ 2558113 h 2657237"/>
                <a:gd name="connsiteX24" fmla="*/ 285378 w 688249"/>
                <a:gd name="connsiteY24" fmla="*/ 2650392 h 2657237"/>
                <a:gd name="connsiteX25" fmla="*/ 402824 w 688249"/>
                <a:gd name="connsiteY25" fmla="*/ 2642003 h 2657237"/>
                <a:gd name="connsiteX26" fmla="*/ 486713 w 688249"/>
                <a:gd name="connsiteY26" fmla="*/ 2574891 h 2657237"/>
                <a:gd name="connsiteX27" fmla="*/ 528658 w 688249"/>
                <a:gd name="connsiteY27" fmla="*/ 2449056 h 2657237"/>
                <a:gd name="connsiteX28" fmla="*/ 545436 w 688249"/>
                <a:gd name="connsiteY28" fmla="*/ 2381944 h 2657237"/>
                <a:gd name="connsiteX29" fmla="*/ 562214 w 688249"/>
                <a:gd name="connsiteY29" fmla="*/ 2314832 h 2657237"/>
                <a:gd name="connsiteX30" fmla="*/ 604159 w 688249"/>
                <a:gd name="connsiteY30" fmla="*/ 2222553 h 2657237"/>
                <a:gd name="connsiteX31" fmla="*/ 688049 w 688249"/>
                <a:gd name="connsiteY31" fmla="*/ 2188997 h 2657237"/>
                <a:gd name="connsiteX32" fmla="*/ 629326 w 688249"/>
                <a:gd name="connsiteY32" fmla="*/ 2088329 h 2657237"/>
                <a:gd name="connsiteX33" fmla="*/ 595770 w 688249"/>
                <a:gd name="connsiteY33" fmla="*/ 2054774 h 2657237"/>
                <a:gd name="connsiteX34" fmla="*/ 578992 w 688249"/>
                <a:gd name="connsiteY34" fmla="*/ 1794715 h 2657237"/>
                <a:gd name="connsiteX35" fmla="*/ 562214 w 688249"/>
                <a:gd name="connsiteY35" fmla="*/ 1392043 h 2657237"/>
                <a:gd name="connsiteX36" fmla="*/ 562214 w 688249"/>
                <a:gd name="connsiteY36" fmla="*/ 1257819 h 2657237"/>
                <a:gd name="connsiteX37" fmla="*/ 562214 w 688249"/>
                <a:gd name="connsiteY37" fmla="*/ 1190707 h 2657237"/>
                <a:gd name="connsiteX38" fmla="*/ 562214 w 688249"/>
                <a:gd name="connsiteY38" fmla="*/ 1131985 h 2657237"/>
                <a:gd name="connsiteX39" fmla="*/ 528658 w 688249"/>
                <a:gd name="connsiteY39" fmla="*/ 1048095 h 2657237"/>
                <a:gd name="connsiteX40" fmla="*/ 520269 w 688249"/>
                <a:gd name="connsiteY40" fmla="*/ 997761 h 2657237"/>
                <a:gd name="connsiteX41" fmla="*/ 528658 w 688249"/>
                <a:gd name="connsiteY41" fmla="*/ 829981 h 2657237"/>
                <a:gd name="connsiteX42" fmla="*/ 503491 w 688249"/>
                <a:gd name="connsiteY42" fmla="*/ 578311 h 2657237"/>
                <a:gd name="connsiteX43" fmla="*/ 520269 w 688249"/>
                <a:gd name="connsiteY43" fmla="*/ 427309 h 2657237"/>
                <a:gd name="connsiteX44" fmla="*/ 520269 w 688249"/>
                <a:gd name="connsiteY44" fmla="*/ 267918 h 2657237"/>
                <a:gd name="connsiteX45" fmla="*/ 495102 w 688249"/>
                <a:gd name="connsiteY45" fmla="*/ 91750 h 2657237"/>
                <a:gd name="connsiteX0" fmla="*/ 495102 w 688073"/>
                <a:gd name="connsiteY0" fmla="*/ 91750 h 2657237"/>
                <a:gd name="connsiteX1" fmla="*/ 386046 w 688073"/>
                <a:gd name="connsiteY1" fmla="*/ 49805 h 2657237"/>
                <a:gd name="connsiteX2" fmla="*/ 260211 w 688073"/>
                <a:gd name="connsiteY2" fmla="*/ 49805 h 2657237"/>
                <a:gd name="connsiteX3" fmla="*/ 159543 w 688073"/>
                <a:gd name="connsiteY3" fmla="*/ 41416 h 2657237"/>
                <a:gd name="connsiteX4" fmla="*/ 67264 w 688073"/>
                <a:gd name="connsiteY4" fmla="*/ 33027 h 2657237"/>
                <a:gd name="connsiteX5" fmla="*/ 152 w 688073"/>
                <a:gd name="connsiteY5" fmla="*/ 24638 h 2657237"/>
                <a:gd name="connsiteX6" fmla="*/ 50486 w 688073"/>
                <a:gd name="connsiteY6" fmla="*/ 385364 h 2657237"/>
                <a:gd name="connsiteX7" fmla="*/ 100820 w 688073"/>
                <a:gd name="connsiteY7" fmla="*/ 536366 h 2657237"/>
                <a:gd name="connsiteX8" fmla="*/ 159543 w 688073"/>
                <a:gd name="connsiteY8" fmla="*/ 704146 h 2657237"/>
                <a:gd name="connsiteX9" fmla="*/ 235044 w 688073"/>
                <a:gd name="connsiteY9" fmla="*/ 838370 h 2657237"/>
                <a:gd name="connsiteX10" fmla="*/ 243433 w 688073"/>
                <a:gd name="connsiteY10" fmla="*/ 1031317 h 2657237"/>
                <a:gd name="connsiteX11" fmla="*/ 209877 w 688073"/>
                <a:gd name="connsiteY11" fmla="*/ 1257819 h 2657237"/>
                <a:gd name="connsiteX12" fmla="*/ 251822 w 688073"/>
                <a:gd name="connsiteY12" fmla="*/ 1433988 h 2657237"/>
                <a:gd name="connsiteX13" fmla="*/ 344101 w 688073"/>
                <a:gd name="connsiteY13" fmla="*/ 1702436 h 2657237"/>
                <a:gd name="connsiteX14" fmla="*/ 369268 w 688073"/>
                <a:gd name="connsiteY14" fmla="*/ 1836660 h 2657237"/>
                <a:gd name="connsiteX15" fmla="*/ 402824 w 688073"/>
                <a:gd name="connsiteY15" fmla="*/ 2046385 h 2657237"/>
                <a:gd name="connsiteX16" fmla="*/ 419602 w 688073"/>
                <a:gd name="connsiteY16" fmla="*/ 2138663 h 2657237"/>
                <a:gd name="connsiteX17" fmla="*/ 394435 w 688073"/>
                <a:gd name="connsiteY17" fmla="*/ 2222553 h 2657237"/>
                <a:gd name="connsiteX18" fmla="*/ 352490 w 688073"/>
                <a:gd name="connsiteY18" fmla="*/ 2390333 h 2657237"/>
                <a:gd name="connsiteX19" fmla="*/ 302156 w 688073"/>
                <a:gd name="connsiteY19" fmla="*/ 2491001 h 2657237"/>
                <a:gd name="connsiteX20" fmla="*/ 285378 w 688073"/>
                <a:gd name="connsiteY20" fmla="*/ 2541335 h 2657237"/>
                <a:gd name="connsiteX21" fmla="*/ 318934 w 688073"/>
                <a:gd name="connsiteY21" fmla="*/ 2507779 h 2657237"/>
                <a:gd name="connsiteX22" fmla="*/ 285378 w 688073"/>
                <a:gd name="connsiteY22" fmla="*/ 2608447 h 2657237"/>
                <a:gd name="connsiteX23" fmla="*/ 327323 w 688073"/>
                <a:gd name="connsiteY23" fmla="*/ 2558113 h 2657237"/>
                <a:gd name="connsiteX24" fmla="*/ 285378 w 688073"/>
                <a:gd name="connsiteY24" fmla="*/ 2650392 h 2657237"/>
                <a:gd name="connsiteX25" fmla="*/ 402824 w 688073"/>
                <a:gd name="connsiteY25" fmla="*/ 2642003 h 2657237"/>
                <a:gd name="connsiteX26" fmla="*/ 486713 w 688073"/>
                <a:gd name="connsiteY26" fmla="*/ 2574891 h 2657237"/>
                <a:gd name="connsiteX27" fmla="*/ 528658 w 688073"/>
                <a:gd name="connsiteY27" fmla="*/ 2449056 h 2657237"/>
                <a:gd name="connsiteX28" fmla="*/ 545436 w 688073"/>
                <a:gd name="connsiteY28" fmla="*/ 2381944 h 2657237"/>
                <a:gd name="connsiteX29" fmla="*/ 562214 w 688073"/>
                <a:gd name="connsiteY29" fmla="*/ 2314832 h 2657237"/>
                <a:gd name="connsiteX30" fmla="*/ 620937 w 688073"/>
                <a:gd name="connsiteY30" fmla="*/ 2247720 h 2657237"/>
                <a:gd name="connsiteX31" fmla="*/ 688049 w 688073"/>
                <a:gd name="connsiteY31" fmla="*/ 2188997 h 2657237"/>
                <a:gd name="connsiteX32" fmla="*/ 629326 w 688073"/>
                <a:gd name="connsiteY32" fmla="*/ 2088329 h 2657237"/>
                <a:gd name="connsiteX33" fmla="*/ 595770 w 688073"/>
                <a:gd name="connsiteY33" fmla="*/ 2054774 h 2657237"/>
                <a:gd name="connsiteX34" fmla="*/ 578992 w 688073"/>
                <a:gd name="connsiteY34" fmla="*/ 1794715 h 2657237"/>
                <a:gd name="connsiteX35" fmla="*/ 562214 w 688073"/>
                <a:gd name="connsiteY35" fmla="*/ 1392043 h 2657237"/>
                <a:gd name="connsiteX36" fmla="*/ 562214 w 688073"/>
                <a:gd name="connsiteY36" fmla="*/ 1257819 h 2657237"/>
                <a:gd name="connsiteX37" fmla="*/ 562214 w 688073"/>
                <a:gd name="connsiteY37" fmla="*/ 1190707 h 2657237"/>
                <a:gd name="connsiteX38" fmla="*/ 562214 w 688073"/>
                <a:gd name="connsiteY38" fmla="*/ 1131985 h 2657237"/>
                <a:gd name="connsiteX39" fmla="*/ 528658 w 688073"/>
                <a:gd name="connsiteY39" fmla="*/ 1048095 h 2657237"/>
                <a:gd name="connsiteX40" fmla="*/ 520269 w 688073"/>
                <a:gd name="connsiteY40" fmla="*/ 997761 h 2657237"/>
                <a:gd name="connsiteX41" fmla="*/ 528658 w 688073"/>
                <a:gd name="connsiteY41" fmla="*/ 829981 h 2657237"/>
                <a:gd name="connsiteX42" fmla="*/ 503491 w 688073"/>
                <a:gd name="connsiteY42" fmla="*/ 578311 h 2657237"/>
                <a:gd name="connsiteX43" fmla="*/ 520269 w 688073"/>
                <a:gd name="connsiteY43" fmla="*/ 427309 h 2657237"/>
                <a:gd name="connsiteX44" fmla="*/ 520269 w 688073"/>
                <a:gd name="connsiteY44" fmla="*/ 267918 h 2657237"/>
                <a:gd name="connsiteX45" fmla="*/ 495102 w 688073"/>
                <a:gd name="connsiteY45" fmla="*/ 91750 h 265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88073" h="2657237">
                  <a:moveTo>
                    <a:pt x="495102" y="91750"/>
                  </a:moveTo>
                  <a:cubicBezTo>
                    <a:pt x="472732" y="55398"/>
                    <a:pt x="425194" y="56796"/>
                    <a:pt x="386046" y="49805"/>
                  </a:cubicBezTo>
                  <a:cubicBezTo>
                    <a:pt x="346898" y="42814"/>
                    <a:pt x="297961" y="51203"/>
                    <a:pt x="260211" y="49805"/>
                  </a:cubicBezTo>
                  <a:cubicBezTo>
                    <a:pt x="222461" y="48407"/>
                    <a:pt x="159543" y="41416"/>
                    <a:pt x="159543" y="41416"/>
                  </a:cubicBezTo>
                  <a:lnTo>
                    <a:pt x="67264" y="33027"/>
                  </a:lnTo>
                  <a:cubicBezTo>
                    <a:pt x="40699" y="30231"/>
                    <a:pt x="2948" y="-34085"/>
                    <a:pt x="152" y="24638"/>
                  </a:cubicBezTo>
                  <a:cubicBezTo>
                    <a:pt x="-2644" y="83361"/>
                    <a:pt x="33708" y="300076"/>
                    <a:pt x="50486" y="385364"/>
                  </a:cubicBezTo>
                  <a:cubicBezTo>
                    <a:pt x="67264" y="470652"/>
                    <a:pt x="82644" y="483236"/>
                    <a:pt x="100820" y="536366"/>
                  </a:cubicBezTo>
                  <a:cubicBezTo>
                    <a:pt x="118996" y="589496"/>
                    <a:pt x="137172" y="653812"/>
                    <a:pt x="159543" y="704146"/>
                  </a:cubicBezTo>
                  <a:cubicBezTo>
                    <a:pt x="181914" y="754480"/>
                    <a:pt x="221062" y="783842"/>
                    <a:pt x="235044" y="838370"/>
                  </a:cubicBezTo>
                  <a:cubicBezTo>
                    <a:pt x="249026" y="892898"/>
                    <a:pt x="247627" y="961409"/>
                    <a:pt x="243433" y="1031317"/>
                  </a:cubicBezTo>
                  <a:cubicBezTo>
                    <a:pt x="239239" y="1101225"/>
                    <a:pt x="208479" y="1190707"/>
                    <a:pt x="209877" y="1257819"/>
                  </a:cubicBezTo>
                  <a:cubicBezTo>
                    <a:pt x="211275" y="1324931"/>
                    <a:pt x="229451" y="1359885"/>
                    <a:pt x="251822" y="1433988"/>
                  </a:cubicBezTo>
                  <a:cubicBezTo>
                    <a:pt x="274193" y="1508091"/>
                    <a:pt x="324527" y="1635324"/>
                    <a:pt x="344101" y="1702436"/>
                  </a:cubicBezTo>
                  <a:cubicBezTo>
                    <a:pt x="363675" y="1769548"/>
                    <a:pt x="359481" y="1779335"/>
                    <a:pt x="369268" y="1836660"/>
                  </a:cubicBezTo>
                  <a:cubicBezTo>
                    <a:pt x="379055" y="1893985"/>
                    <a:pt x="394435" y="1996051"/>
                    <a:pt x="402824" y="2046385"/>
                  </a:cubicBezTo>
                  <a:cubicBezTo>
                    <a:pt x="411213" y="2096719"/>
                    <a:pt x="421000" y="2109302"/>
                    <a:pt x="419602" y="2138663"/>
                  </a:cubicBezTo>
                  <a:cubicBezTo>
                    <a:pt x="418204" y="2168024"/>
                    <a:pt x="405620" y="2180608"/>
                    <a:pt x="394435" y="2222553"/>
                  </a:cubicBezTo>
                  <a:cubicBezTo>
                    <a:pt x="383250" y="2264498"/>
                    <a:pt x="367870" y="2345592"/>
                    <a:pt x="352490" y="2390333"/>
                  </a:cubicBezTo>
                  <a:cubicBezTo>
                    <a:pt x="337110" y="2435074"/>
                    <a:pt x="313341" y="2465834"/>
                    <a:pt x="302156" y="2491001"/>
                  </a:cubicBezTo>
                  <a:cubicBezTo>
                    <a:pt x="290971" y="2516168"/>
                    <a:pt x="282582" y="2538539"/>
                    <a:pt x="285378" y="2541335"/>
                  </a:cubicBezTo>
                  <a:cubicBezTo>
                    <a:pt x="288174" y="2544131"/>
                    <a:pt x="318934" y="2496594"/>
                    <a:pt x="318934" y="2507779"/>
                  </a:cubicBezTo>
                  <a:cubicBezTo>
                    <a:pt x="318934" y="2518964"/>
                    <a:pt x="283980" y="2600058"/>
                    <a:pt x="285378" y="2608447"/>
                  </a:cubicBezTo>
                  <a:cubicBezTo>
                    <a:pt x="286776" y="2616836"/>
                    <a:pt x="327323" y="2551122"/>
                    <a:pt x="327323" y="2558113"/>
                  </a:cubicBezTo>
                  <a:cubicBezTo>
                    <a:pt x="327323" y="2565104"/>
                    <a:pt x="272794" y="2636410"/>
                    <a:pt x="285378" y="2650392"/>
                  </a:cubicBezTo>
                  <a:cubicBezTo>
                    <a:pt x="297961" y="2664374"/>
                    <a:pt x="369268" y="2654587"/>
                    <a:pt x="402824" y="2642003"/>
                  </a:cubicBezTo>
                  <a:cubicBezTo>
                    <a:pt x="436380" y="2629420"/>
                    <a:pt x="465741" y="2607049"/>
                    <a:pt x="486713" y="2574891"/>
                  </a:cubicBezTo>
                  <a:cubicBezTo>
                    <a:pt x="507685" y="2542733"/>
                    <a:pt x="518871" y="2481214"/>
                    <a:pt x="528658" y="2449056"/>
                  </a:cubicBezTo>
                  <a:cubicBezTo>
                    <a:pt x="538445" y="2416898"/>
                    <a:pt x="545436" y="2381944"/>
                    <a:pt x="545436" y="2381944"/>
                  </a:cubicBezTo>
                  <a:cubicBezTo>
                    <a:pt x="551029" y="2359573"/>
                    <a:pt x="549631" y="2337203"/>
                    <a:pt x="562214" y="2314832"/>
                  </a:cubicBezTo>
                  <a:cubicBezTo>
                    <a:pt x="574798" y="2292461"/>
                    <a:pt x="599965" y="2268692"/>
                    <a:pt x="620937" y="2247720"/>
                  </a:cubicBezTo>
                  <a:cubicBezTo>
                    <a:pt x="641909" y="2226748"/>
                    <a:pt x="686651" y="2215562"/>
                    <a:pt x="688049" y="2188997"/>
                  </a:cubicBezTo>
                  <a:cubicBezTo>
                    <a:pt x="689447" y="2162432"/>
                    <a:pt x="629326" y="2088329"/>
                    <a:pt x="629326" y="2088329"/>
                  </a:cubicBezTo>
                  <a:cubicBezTo>
                    <a:pt x="613946" y="2065959"/>
                    <a:pt x="604159" y="2103710"/>
                    <a:pt x="595770" y="2054774"/>
                  </a:cubicBezTo>
                  <a:cubicBezTo>
                    <a:pt x="587381" y="2005838"/>
                    <a:pt x="584585" y="1905170"/>
                    <a:pt x="578992" y="1794715"/>
                  </a:cubicBezTo>
                  <a:cubicBezTo>
                    <a:pt x="573399" y="1684260"/>
                    <a:pt x="565010" y="1481526"/>
                    <a:pt x="562214" y="1392043"/>
                  </a:cubicBezTo>
                  <a:cubicBezTo>
                    <a:pt x="559418" y="1302560"/>
                    <a:pt x="562214" y="1257819"/>
                    <a:pt x="562214" y="1257819"/>
                  </a:cubicBezTo>
                  <a:lnTo>
                    <a:pt x="562214" y="1190707"/>
                  </a:lnTo>
                  <a:cubicBezTo>
                    <a:pt x="562214" y="1169735"/>
                    <a:pt x="567807" y="1155754"/>
                    <a:pt x="562214" y="1131985"/>
                  </a:cubicBezTo>
                  <a:cubicBezTo>
                    <a:pt x="556621" y="1108216"/>
                    <a:pt x="535649" y="1070466"/>
                    <a:pt x="528658" y="1048095"/>
                  </a:cubicBezTo>
                  <a:cubicBezTo>
                    <a:pt x="521667" y="1025724"/>
                    <a:pt x="520269" y="1034113"/>
                    <a:pt x="520269" y="997761"/>
                  </a:cubicBezTo>
                  <a:cubicBezTo>
                    <a:pt x="520269" y="961409"/>
                    <a:pt x="531454" y="899889"/>
                    <a:pt x="528658" y="829981"/>
                  </a:cubicBezTo>
                  <a:cubicBezTo>
                    <a:pt x="525862" y="760073"/>
                    <a:pt x="504889" y="645423"/>
                    <a:pt x="503491" y="578311"/>
                  </a:cubicBezTo>
                  <a:cubicBezTo>
                    <a:pt x="502093" y="511199"/>
                    <a:pt x="517473" y="479041"/>
                    <a:pt x="520269" y="427309"/>
                  </a:cubicBezTo>
                  <a:cubicBezTo>
                    <a:pt x="523065" y="375577"/>
                    <a:pt x="521667" y="321048"/>
                    <a:pt x="520269" y="267918"/>
                  </a:cubicBezTo>
                  <a:cubicBezTo>
                    <a:pt x="518871" y="214788"/>
                    <a:pt x="517472" y="128102"/>
                    <a:pt x="495102" y="91750"/>
                  </a:cubicBezTo>
                  <a:close/>
                </a:path>
              </a:pathLst>
            </a:custGeom>
            <a:solidFill>
              <a:srgbClr val="EC7C30"/>
            </a:solidFill>
            <a:ln>
              <a:solidFill>
                <a:srgbClr val="EE8944"/>
              </a:solidFill>
            </a:ln>
            <a:effectLst>
              <a:outerShdw blurRad="76200" dist="38100" sx="104000" sy="104000" algn="l" rotWithShape="0">
                <a:schemeClr val="accent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6533429" y="4634477"/>
              <a:ext cx="45719" cy="398685"/>
            </a:xfrm>
            <a:custGeom>
              <a:avLst/>
              <a:gdLst>
                <a:gd name="connsiteX0" fmla="*/ 83890 w 83890"/>
                <a:gd name="connsiteY0" fmla="*/ 0 h 503339"/>
                <a:gd name="connsiteX1" fmla="*/ 50334 w 83890"/>
                <a:gd name="connsiteY1" fmla="*/ 377504 h 503339"/>
                <a:gd name="connsiteX2" fmla="*/ 0 w 83890"/>
                <a:gd name="connsiteY2" fmla="*/ 503339 h 503339"/>
                <a:gd name="connsiteX3" fmla="*/ 0 w 83890"/>
                <a:gd name="connsiteY3" fmla="*/ 503339 h 50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90" h="503339">
                  <a:moveTo>
                    <a:pt x="83890" y="0"/>
                  </a:moveTo>
                  <a:cubicBezTo>
                    <a:pt x="74103" y="146807"/>
                    <a:pt x="64316" y="293614"/>
                    <a:pt x="50334" y="377504"/>
                  </a:cubicBezTo>
                  <a:cubicBezTo>
                    <a:pt x="36352" y="461394"/>
                    <a:pt x="0" y="503339"/>
                    <a:pt x="0" y="503339"/>
                  </a:cubicBezTo>
                  <a:lnTo>
                    <a:pt x="0" y="503339"/>
                  </a:lnTo>
                </a:path>
              </a:pathLst>
            </a:custGeom>
            <a:solidFill>
              <a:srgbClr val="EE8944"/>
            </a:solidFill>
            <a:ln>
              <a:solidFill>
                <a:srgbClr val="EC7C30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3104" y="751472"/>
              <a:ext cx="542591" cy="176799"/>
            </a:xfrm>
            <a:prstGeom prst="rect">
              <a:avLst/>
            </a:prstGeom>
            <a:ln>
              <a:solidFill>
                <a:srgbClr val="EC7C30"/>
              </a:solidFill>
            </a:ln>
          </p:spPr>
        </p:pic>
        <p:sp>
          <p:nvSpPr>
            <p:cNvPr id="45" name="Freeform: Shape 44"/>
            <p:cNvSpPr/>
            <p:nvPr/>
          </p:nvSpPr>
          <p:spPr>
            <a:xfrm rot="3918794">
              <a:off x="6174888" y="5779308"/>
              <a:ext cx="201336" cy="151002"/>
            </a:xfrm>
            <a:custGeom>
              <a:avLst/>
              <a:gdLst>
                <a:gd name="connsiteX0" fmla="*/ 0 w 201336"/>
                <a:gd name="connsiteY0" fmla="*/ 0 h 151002"/>
                <a:gd name="connsiteX1" fmla="*/ 100668 w 201336"/>
                <a:gd name="connsiteY1" fmla="*/ 100668 h 151002"/>
                <a:gd name="connsiteX2" fmla="*/ 201336 w 201336"/>
                <a:gd name="connsiteY2" fmla="*/ 151002 h 151002"/>
                <a:gd name="connsiteX3" fmla="*/ 201336 w 201336"/>
                <a:gd name="connsiteY3" fmla="*/ 151002 h 15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336" h="151002">
                  <a:moveTo>
                    <a:pt x="0" y="0"/>
                  </a:moveTo>
                  <a:cubicBezTo>
                    <a:pt x="33556" y="37750"/>
                    <a:pt x="67112" y="75501"/>
                    <a:pt x="100668" y="100668"/>
                  </a:cubicBezTo>
                  <a:cubicBezTo>
                    <a:pt x="134224" y="125835"/>
                    <a:pt x="201336" y="151002"/>
                    <a:pt x="201336" y="151002"/>
                  </a:cubicBezTo>
                  <a:lnTo>
                    <a:pt x="201336" y="151002"/>
                  </a:lnTo>
                </a:path>
              </a:pathLst>
            </a:custGeom>
            <a:noFill/>
            <a:ln>
              <a:solidFill>
                <a:srgbClr val="EC7C30"/>
              </a:solidFill>
            </a:ln>
            <a:effectLst>
              <a:outerShdw blurRad="50800" dist="38100" sx="111000" sy="111000" algn="l" rotWithShape="0">
                <a:schemeClr val="accent2">
                  <a:lumMod val="50000"/>
                  <a:alpha val="8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/>
            <p:cNvSpPr/>
            <p:nvPr/>
          </p:nvSpPr>
          <p:spPr>
            <a:xfrm flipH="1">
              <a:off x="5920164" y="1572089"/>
              <a:ext cx="211409" cy="1101013"/>
            </a:xfrm>
            <a:custGeom>
              <a:avLst/>
              <a:gdLst>
                <a:gd name="connsiteX0" fmla="*/ 186649 w 211409"/>
                <a:gd name="connsiteY0" fmla="*/ 0 h 1101013"/>
                <a:gd name="connsiteX1" fmla="*/ 205310 w 211409"/>
                <a:gd name="connsiteY1" fmla="*/ 242596 h 1101013"/>
                <a:gd name="connsiteX2" fmla="*/ 93343 w 211409"/>
                <a:gd name="connsiteY2" fmla="*/ 419878 h 1101013"/>
                <a:gd name="connsiteX3" fmla="*/ 56020 w 211409"/>
                <a:gd name="connsiteY3" fmla="*/ 587829 h 1101013"/>
                <a:gd name="connsiteX4" fmla="*/ 36 w 211409"/>
                <a:gd name="connsiteY4" fmla="*/ 849086 h 1101013"/>
                <a:gd name="connsiteX5" fmla="*/ 46689 w 211409"/>
                <a:gd name="connsiteY5" fmla="*/ 1101013 h 1101013"/>
                <a:gd name="connsiteX6" fmla="*/ 46689 w 211409"/>
                <a:gd name="connsiteY6" fmla="*/ 1101013 h 110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409" h="1101013">
                  <a:moveTo>
                    <a:pt x="186649" y="0"/>
                  </a:moveTo>
                  <a:cubicBezTo>
                    <a:pt x="203755" y="86308"/>
                    <a:pt x="220861" y="172617"/>
                    <a:pt x="205310" y="242596"/>
                  </a:cubicBezTo>
                  <a:cubicBezTo>
                    <a:pt x="189759" y="312575"/>
                    <a:pt x="118225" y="362339"/>
                    <a:pt x="93343" y="419878"/>
                  </a:cubicBezTo>
                  <a:cubicBezTo>
                    <a:pt x="68461" y="477417"/>
                    <a:pt x="71571" y="516294"/>
                    <a:pt x="56020" y="587829"/>
                  </a:cubicBezTo>
                  <a:cubicBezTo>
                    <a:pt x="40469" y="659364"/>
                    <a:pt x="1591" y="763555"/>
                    <a:pt x="36" y="849086"/>
                  </a:cubicBezTo>
                  <a:cubicBezTo>
                    <a:pt x="-1519" y="934617"/>
                    <a:pt x="46689" y="1101013"/>
                    <a:pt x="46689" y="1101013"/>
                  </a:cubicBezTo>
                  <a:lnTo>
                    <a:pt x="46689" y="1101013"/>
                  </a:lnTo>
                </a:path>
              </a:pathLst>
            </a:custGeom>
            <a:noFill/>
            <a:ln>
              <a:solidFill>
                <a:srgbClr val="EC7C30"/>
              </a:solidFill>
            </a:ln>
            <a:effectLst>
              <a:outerShdw blurRad="38100" dist="38100" sx="104000" sy="104000" algn="l" rotWithShape="0">
                <a:schemeClr val="accent2">
                  <a:lumMod val="50000"/>
                  <a:alpha val="6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762181" y="2779288"/>
              <a:ext cx="1354362" cy="910741"/>
              <a:chOff x="5356831" y="3061818"/>
              <a:chExt cx="1354362" cy="910741"/>
            </a:xfrm>
          </p:grpSpPr>
          <p:sp>
            <p:nvSpPr>
              <p:cNvPr id="52" name="Freeform: Shape 51"/>
              <p:cNvSpPr/>
              <p:nvPr/>
            </p:nvSpPr>
            <p:spPr>
              <a:xfrm>
                <a:off x="6475445" y="3079102"/>
                <a:ext cx="0" cy="111967"/>
              </a:xfrm>
              <a:custGeom>
                <a:avLst/>
                <a:gdLst>
                  <a:gd name="connsiteX0" fmla="*/ 0 w 0"/>
                  <a:gd name="connsiteY0" fmla="*/ 0 h 111967"/>
                  <a:gd name="connsiteX1" fmla="*/ 0 w 0"/>
                  <a:gd name="connsiteY1" fmla="*/ 111967 h 11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11967">
                    <a:moveTo>
                      <a:pt x="0" y="0"/>
                    </a:moveTo>
                    <a:lnTo>
                      <a:pt x="0" y="111967"/>
                    </a:lnTo>
                  </a:path>
                </a:pathLst>
              </a:cu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/>
              <p:cNvSpPr/>
              <p:nvPr/>
            </p:nvSpPr>
            <p:spPr>
              <a:xfrm>
                <a:off x="6363478" y="3116424"/>
                <a:ext cx="0" cy="111968"/>
              </a:xfrm>
              <a:custGeom>
                <a:avLst/>
                <a:gdLst>
                  <a:gd name="connsiteX0" fmla="*/ 0 w 0"/>
                  <a:gd name="connsiteY0" fmla="*/ 0 h 111968"/>
                  <a:gd name="connsiteX1" fmla="*/ 0 w 0"/>
                  <a:gd name="connsiteY1" fmla="*/ 111968 h 11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11968">
                    <a:moveTo>
                      <a:pt x="0" y="0"/>
                    </a:moveTo>
                    <a:lnTo>
                      <a:pt x="0" y="111968"/>
                    </a:lnTo>
                  </a:path>
                </a:pathLst>
              </a:cu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/>
              <p:cNvSpPr/>
              <p:nvPr/>
            </p:nvSpPr>
            <p:spPr>
              <a:xfrm>
                <a:off x="6232849" y="3125755"/>
                <a:ext cx="0" cy="83976"/>
              </a:xfrm>
              <a:custGeom>
                <a:avLst/>
                <a:gdLst>
                  <a:gd name="connsiteX0" fmla="*/ 0 w 0"/>
                  <a:gd name="connsiteY0" fmla="*/ 0 h 83976"/>
                  <a:gd name="connsiteX1" fmla="*/ 0 w 0"/>
                  <a:gd name="connsiteY1" fmla="*/ 83976 h 8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83976">
                    <a:moveTo>
                      <a:pt x="0" y="0"/>
                    </a:moveTo>
                    <a:lnTo>
                      <a:pt x="0" y="83976"/>
                    </a:lnTo>
                  </a:path>
                </a:pathLst>
              </a:cu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/>
              <p:cNvSpPr/>
              <p:nvPr/>
            </p:nvSpPr>
            <p:spPr>
              <a:xfrm>
                <a:off x="6102468" y="3153023"/>
                <a:ext cx="45719" cy="45719"/>
              </a:xfrm>
              <a:custGeom>
                <a:avLst/>
                <a:gdLst>
                  <a:gd name="connsiteX0" fmla="*/ 9331 w 9331"/>
                  <a:gd name="connsiteY0" fmla="*/ 0 h 116139"/>
                  <a:gd name="connsiteX1" fmla="*/ 0 w 9331"/>
                  <a:gd name="connsiteY1" fmla="*/ 102636 h 116139"/>
                  <a:gd name="connsiteX2" fmla="*/ 9331 w 9331"/>
                  <a:gd name="connsiteY2" fmla="*/ 111967 h 11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31" h="116139">
                    <a:moveTo>
                      <a:pt x="9331" y="0"/>
                    </a:moveTo>
                    <a:cubicBezTo>
                      <a:pt x="4665" y="41987"/>
                      <a:pt x="0" y="83975"/>
                      <a:pt x="0" y="102636"/>
                    </a:cubicBezTo>
                    <a:cubicBezTo>
                      <a:pt x="0" y="121297"/>
                      <a:pt x="4665" y="116632"/>
                      <a:pt x="9331" y="111967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/>
              <p:cNvSpPr/>
              <p:nvPr/>
            </p:nvSpPr>
            <p:spPr>
              <a:xfrm>
                <a:off x="5971592" y="3125755"/>
                <a:ext cx="0" cy="111967"/>
              </a:xfrm>
              <a:custGeom>
                <a:avLst/>
                <a:gdLst>
                  <a:gd name="connsiteX0" fmla="*/ 0 w 0"/>
                  <a:gd name="connsiteY0" fmla="*/ 0 h 111967"/>
                  <a:gd name="connsiteX1" fmla="*/ 0 w 0"/>
                  <a:gd name="connsiteY1" fmla="*/ 111967 h 11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11967">
                    <a:moveTo>
                      <a:pt x="0" y="0"/>
                    </a:moveTo>
                    <a:lnTo>
                      <a:pt x="0" y="111967"/>
                    </a:lnTo>
                  </a:path>
                </a:pathLst>
              </a:cu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: Shape 56"/>
              <p:cNvSpPr/>
              <p:nvPr/>
            </p:nvSpPr>
            <p:spPr>
              <a:xfrm>
                <a:off x="5849345" y="3135086"/>
                <a:ext cx="10279" cy="65314"/>
              </a:xfrm>
              <a:custGeom>
                <a:avLst/>
                <a:gdLst>
                  <a:gd name="connsiteX0" fmla="*/ 10279 w 10279"/>
                  <a:gd name="connsiteY0" fmla="*/ 0 h 65314"/>
                  <a:gd name="connsiteX1" fmla="*/ 10279 w 10279"/>
                  <a:gd name="connsiteY1" fmla="*/ 65314 h 6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79" h="65314">
                    <a:moveTo>
                      <a:pt x="10279" y="0"/>
                    </a:moveTo>
                    <a:cubicBezTo>
                      <a:pt x="-415" y="53472"/>
                      <a:pt x="-6143" y="32468"/>
                      <a:pt x="10279" y="65314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: Shape 57"/>
              <p:cNvSpPr/>
              <p:nvPr/>
            </p:nvSpPr>
            <p:spPr>
              <a:xfrm>
                <a:off x="5738118" y="3116424"/>
                <a:ext cx="9539" cy="83976"/>
              </a:xfrm>
              <a:custGeom>
                <a:avLst/>
                <a:gdLst>
                  <a:gd name="connsiteX0" fmla="*/ 9539 w 9539"/>
                  <a:gd name="connsiteY0" fmla="*/ 0 h 83976"/>
                  <a:gd name="connsiteX1" fmla="*/ 209 w 9539"/>
                  <a:gd name="connsiteY1" fmla="*/ 83976 h 8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39" h="83976">
                    <a:moveTo>
                      <a:pt x="9539" y="0"/>
                    </a:moveTo>
                    <a:cubicBezTo>
                      <a:pt x="-2231" y="58853"/>
                      <a:pt x="209" y="30795"/>
                      <a:pt x="209" y="83976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58"/>
              <p:cNvSpPr/>
              <p:nvPr/>
            </p:nvSpPr>
            <p:spPr>
              <a:xfrm>
                <a:off x="5635690" y="3107094"/>
                <a:ext cx="9330" cy="102637"/>
              </a:xfrm>
              <a:custGeom>
                <a:avLst/>
                <a:gdLst>
                  <a:gd name="connsiteX0" fmla="*/ 9330 w 9330"/>
                  <a:gd name="connsiteY0" fmla="*/ 0 h 102637"/>
                  <a:gd name="connsiteX1" fmla="*/ 0 w 9330"/>
                  <a:gd name="connsiteY1" fmla="*/ 102637 h 102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30" h="102637">
                    <a:moveTo>
                      <a:pt x="9330" y="0"/>
                    </a:moveTo>
                    <a:lnTo>
                      <a:pt x="0" y="102637"/>
                    </a:lnTo>
                  </a:path>
                </a:pathLst>
              </a:cu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/>
              <p:cNvSpPr/>
              <p:nvPr/>
            </p:nvSpPr>
            <p:spPr>
              <a:xfrm>
                <a:off x="5561045" y="3107094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: Shape 60"/>
              <p:cNvSpPr/>
              <p:nvPr/>
            </p:nvSpPr>
            <p:spPr>
              <a:xfrm>
                <a:off x="5505061" y="3097763"/>
                <a:ext cx="37323" cy="83976"/>
              </a:xfrm>
              <a:custGeom>
                <a:avLst/>
                <a:gdLst>
                  <a:gd name="connsiteX0" fmla="*/ 37323 w 37323"/>
                  <a:gd name="connsiteY0" fmla="*/ 0 h 83976"/>
                  <a:gd name="connsiteX1" fmla="*/ 27992 w 37323"/>
                  <a:gd name="connsiteY1" fmla="*/ 46653 h 83976"/>
                  <a:gd name="connsiteX2" fmla="*/ 9331 w 37323"/>
                  <a:gd name="connsiteY2" fmla="*/ 65315 h 83976"/>
                  <a:gd name="connsiteX3" fmla="*/ 0 w 37323"/>
                  <a:gd name="connsiteY3" fmla="*/ 83976 h 8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23" h="83976">
                    <a:moveTo>
                      <a:pt x="37323" y="0"/>
                    </a:moveTo>
                    <a:cubicBezTo>
                      <a:pt x="34213" y="15551"/>
                      <a:pt x="34239" y="32076"/>
                      <a:pt x="27992" y="46653"/>
                    </a:cubicBezTo>
                    <a:cubicBezTo>
                      <a:pt x="24527" y="54739"/>
                      <a:pt x="14609" y="58277"/>
                      <a:pt x="9331" y="65315"/>
                    </a:cubicBezTo>
                    <a:cubicBezTo>
                      <a:pt x="5158" y="70879"/>
                      <a:pt x="3110" y="77756"/>
                      <a:pt x="0" y="83976"/>
                    </a:cubicBezTo>
                  </a:path>
                </a:pathLst>
              </a:cu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/>
              <p:cNvSpPr/>
              <p:nvPr/>
            </p:nvSpPr>
            <p:spPr>
              <a:xfrm>
                <a:off x="5551714" y="3107094"/>
                <a:ext cx="989045" cy="65314"/>
              </a:xfrm>
              <a:custGeom>
                <a:avLst/>
                <a:gdLst>
                  <a:gd name="connsiteX0" fmla="*/ 0 w 989045"/>
                  <a:gd name="connsiteY0" fmla="*/ 9330 h 65314"/>
                  <a:gd name="connsiteX1" fmla="*/ 261257 w 989045"/>
                  <a:gd name="connsiteY1" fmla="*/ 46653 h 65314"/>
                  <a:gd name="connsiteX2" fmla="*/ 494523 w 989045"/>
                  <a:gd name="connsiteY2" fmla="*/ 65314 h 65314"/>
                  <a:gd name="connsiteX3" fmla="*/ 755780 w 989045"/>
                  <a:gd name="connsiteY3" fmla="*/ 46653 h 65314"/>
                  <a:gd name="connsiteX4" fmla="*/ 914400 w 989045"/>
                  <a:gd name="connsiteY4" fmla="*/ 46653 h 65314"/>
                  <a:gd name="connsiteX5" fmla="*/ 989045 w 989045"/>
                  <a:gd name="connsiteY5" fmla="*/ 0 h 6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9045" h="65314">
                    <a:moveTo>
                      <a:pt x="0" y="9330"/>
                    </a:moveTo>
                    <a:cubicBezTo>
                      <a:pt x="89418" y="23326"/>
                      <a:pt x="178837" y="37322"/>
                      <a:pt x="261257" y="46653"/>
                    </a:cubicBezTo>
                    <a:cubicBezTo>
                      <a:pt x="343677" y="55984"/>
                      <a:pt x="412103" y="65314"/>
                      <a:pt x="494523" y="65314"/>
                    </a:cubicBezTo>
                    <a:cubicBezTo>
                      <a:pt x="576943" y="65314"/>
                      <a:pt x="685801" y="49763"/>
                      <a:pt x="755780" y="46653"/>
                    </a:cubicBezTo>
                    <a:cubicBezTo>
                      <a:pt x="825759" y="43543"/>
                      <a:pt x="875523" y="54429"/>
                      <a:pt x="914400" y="46653"/>
                    </a:cubicBezTo>
                    <a:cubicBezTo>
                      <a:pt x="953278" y="38878"/>
                      <a:pt x="971161" y="19439"/>
                      <a:pt x="989045" y="0"/>
                    </a:cubicBezTo>
                  </a:path>
                </a:pathLst>
              </a:cu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5356831" y="3061818"/>
                <a:ext cx="1354362" cy="910741"/>
                <a:chOff x="5356831" y="3061818"/>
                <a:chExt cx="1354362" cy="910741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5356831" y="3061818"/>
                  <a:ext cx="1354362" cy="910741"/>
                  <a:chOff x="5356831" y="3061818"/>
                  <a:chExt cx="1354362" cy="910741"/>
                </a:xfrm>
              </p:grpSpPr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5356831" y="3061818"/>
                    <a:ext cx="1354362" cy="910741"/>
                    <a:chOff x="5356831" y="3061818"/>
                    <a:chExt cx="1354362" cy="910741"/>
                  </a:xfrm>
                </p:grpSpPr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5356831" y="3061818"/>
                      <a:ext cx="1354362" cy="910741"/>
                      <a:chOff x="5356831" y="3078596"/>
                      <a:chExt cx="1346042" cy="910741"/>
                    </a:xfrm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grpSpPr>
                  <p:sp>
                    <p:nvSpPr>
                      <p:cNvPr id="81" name="Freeform: Shape 80"/>
                      <p:cNvSpPr/>
                      <p:nvPr/>
                    </p:nvSpPr>
                    <p:spPr>
                      <a:xfrm>
                        <a:off x="5356831" y="3078596"/>
                        <a:ext cx="1346042" cy="910741"/>
                      </a:xfrm>
                      <a:custGeom>
                        <a:avLst/>
                        <a:gdLst>
                          <a:gd name="connsiteX0" fmla="*/ 1161415 w 1346042"/>
                          <a:gd name="connsiteY0" fmla="*/ 164 h 910741"/>
                          <a:gd name="connsiteX1" fmla="*/ 1043969 w 1346042"/>
                          <a:gd name="connsiteY1" fmla="*/ 58887 h 910741"/>
                          <a:gd name="connsiteX2" fmla="*/ 809077 w 1346042"/>
                          <a:gd name="connsiteY2" fmla="*/ 58887 h 910741"/>
                          <a:gd name="connsiteX3" fmla="*/ 666464 w 1346042"/>
                          <a:gd name="connsiteY3" fmla="*/ 50498 h 910741"/>
                          <a:gd name="connsiteX4" fmla="*/ 456740 w 1346042"/>
                          <a:gd name="connsiteY4" fmla="*/ 42109 h 910741"/>
                          <a:gd name="connsiteX5" fmla="*/ 272182 w 1346042"/>
                          <a:gd name="connsiteY5" fmla="*/ 33720 h 910741"/>
                          <a:gd name="connsiteX6" fmla="*/ 154736 w 1346042"/>
                          <a:gd name="connsiteY6" fmla="*/ 25331 h 910741"/>
                          <a:gd name="connsiteX7" fmla="*/ 54068 w 1346042"/>
                          <a:gd name="connsiteY7" fmla="*/ 167943 h 910741"/>
                          <a:gd name="connsiteX8" fmla="*/ 20512 w 1346042"/>
                          <a:gd name="connsiteY8" fmla="*/ 243444 h 910741"/>
                          <a:gd name="connsiteX9" fmla="*/ 45679 w 1346042"/>
                          <a:gd name="connsiteY9" fmla="*/ 352501 h 910741"/>
                          <a:gd name="connsiteX10" fmla="*/ 20512 w 1346042"/>
                          <a:gd name="connsiteY10" fmla="*/ 528670 h 910741"/>
                          <a:gd name="connsiteX11" fmla="*/ 12123 w 1346042"/>
                          <a:gd name="connsiteY11" fmla="*/ 620949 h 910741"/>
                          <a:gd name="connsiteX12" fmla="*/ 12123 w 1346042"/>
                          <a:gd name="connsiteY12" fmla="*/ 721617 h 910741"/>
                          <a:gd name="connsiteX13" fmla="*/ 171514 w 1346042"/>
                          <a:gd name="connsiteY13" fmla="*/ 805507 h 910741"/>
                          <a:gd name="connsiteX14" fmla="*/ 347683 w 1346042"/>
                          <a:gd name="connsiteY14" fmla="*/ 822285 h 910741"/>
                          <a:gd name="connsiteX15" fmla="*/ 481907 w 1346042"/>
                          <a:gd name="connsiteY15" fmla="*/ 822285 h 910741"/>
                          <a:gd name="connsiteX16" fmla="*/ 582575 w 1346042"/>
                          <a:gd name="connsiteY16" fmla="*/ 847452 h 910741"/>
                          <a:gd name="connsiteX17" fmla="*/ 649686 w 1346042"/>
                          <a:gd name="connsiteY17" fmla="*/ 855841 h 910741"/>
                          <a:gd name="connsiteX18" fmla="*/ 641297 w 1346042"/>
                          <a:gd name="connsiteY18" fmla="*/ 738395 h 910741"/>
                          <a:gd name="connsiteX19" fmla="*/ 666464 w 1346042"/>
                          <a:gd name="connsiteY19" fmla="*/ 889397 h 910741"/>
                          <a:gd name="connsiteX20" fmla="*/ 892967 w 1346042"/>
                          <a:gd name="connsiteY20" fmla="*/ 906175 h 910741"/>
                          <a:gd name="connsiteX21" fmla="*/ 1069136 w 1346042"/>
                          <a:gd name="connsiteY21" fmla="*/ 855841 h 910741"/>
                          <a:gd name="connsiteX22" fmla="*/ 1211749 w 1346042"/>
                          <a:gd name="connsiteY22" fmla="*/ 822285 h 910741"/>
                          <a:gd name="connsiteX23" fmla="*/ 1320806 w 1346042"/>
                          <a:gd name="connsiteY23" fmla="*/ 771951 h 910741"/>
                          <a:gd name="connsiteX24" fmla="*/ 1312417 w 1346042"/>
                          <a:gd name="connsiteY24" fmla="*/ 595782 h 910741"/>
                          <a:gd name="connsiteX25" fmla="*/ 1312417 w 1346042"/>
                          <a:gd name="connsiteY25" fmla="*/ 511892 h 910741"/>
                          <a:gd name="connsiteX26" fmla="*/ 1287250 w 1346042"/>
                          <a:gd name="connsiteY26" fmla="*/ 428002 h 910741"/>
                          <a:gd name="connsiteX27" fmla="*/ 1337584 w 1346042"/>
                          <a:gd name="connsiteY27" fmla="*/ 352501 h 910741"/>
                          <a:gd name="connsiteX28" fmla="*/ 1345973 w 1346042"/>
                          <a:gd name="connsiteY28" fmla="*/ 285389 h 910741"/>
                          <a:gd name="connsiteX29" fmla="*/ 1320806 w 1346042"/>
                          <a:gd name="connsiteY29" fmla="*/ 251833 h 910741"/>
                          <a:gd name="connsiteX30" fmla="*/ 1287250 w 1346042"/>
                          <a:gd name="connsiteY30" fmla="*/ 176332 h 910741"/>
                          <a:gd name="connsiteX31" fmla="*/ 1245305 w 1346042"/>
                          <a:gd name="connsiteY31" fmla="*/ 92443 h 910741"/>
                          <a:gd name="connsiteX32" fmla="*/ 1203360 w 1346042"/>
                          <a:gd name="connsiteY32" fmla="*/ 42109 h 910741"/>
                          <a:gd name="connsiteX33" fmla="*/ 1161415 w 1346042"/>
                          <a:gd name="connsiteY33" fmla="*/ 164 h 9107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1346042" h="910741">
                            <a:moveTo>
                              <a:pt x="1161415" y="164"/>
                            </a:moveTo>
                            <a:cubicBezTo>
                              <a:pt x="1134850" y="2960"/>
                              <a:pt x="1102692" y="49100"/>
                              <a:pt x="1043969" y="58887"/>
                            </a:cubicBezTo>
                            <a:cubicBezTo>
                              <a:pt x="985246" y="68674"/>
                              <a:pt x="871994" y="60285"/>
                              <a:pt x="809077" y="58887"/>
                            </a:cubicBezTo>
                            <a:cubicBezTo>
                              <a:pt x="746160" y="57489"/>
                              <a:pt x="666464" y="50498"/>
                              <a:pt x="666464" y="50498"/>
                            </a:cubicBezTo>
                            <a:lnTo>
                              <a:pt x="456740" y="42109"/>
                            </a:lnTo>
                            <a:lnTo>
                              <a:pt x="272182" y="33720"/>
                            </a:lnTo>
                            <a:cubicBezTo>
                              <a:pt x="221848" y="30924"/>
                              <a:pt x="191088" y="2961"/>
                              <a:pt x="154736" y="25331"/>
                            </a:cubicBezTo>
                            <a:cubicBezTo>
                              <a:pt x="118384" y="47701"/>
                              <a:pt x="76439" y="131591"/>
                              <a:pt x="54068" y="167943"/>
                            </a:cubicBezTo>
                            <a:cubicBezTo>
                              <a:pt x="31697" y="204295"/>
                              <a:pt x="21910" y="212684"/>
                              <a:pt x="20512" y="243444"/>
                            </a:cubicBezTo>
                            <a:cubicBezTo>
                              <a:pt x="19114" y="274204"/>
                              <a:pt x="45679" y="304963"/>
                              <a:pt x="45679" y="352501"/>
                            </a:cubicBezTo>
                            <a:cubicBezTo>
                              <a:pt x="45679" y="400039"/>
                              <a:pt x="26105" y="483929"/>
                              <a:pt x="20512" y="528670"/>
                            </a:cubicBezTo>
                            <a:cubicBezTo>
                              <a:pt x="14919" y="573411"/>
                              <a:pt x="13521" y="588791"/>
                              <a:pt x="12123" y="620949"/>
                            </a:cubicBezTo>
                            <a:cubicBezTo>
                              <a:pt x="10725" y="653107"/>
                              <a:pt x="-14442" y="690857"/>
                              <a:pt x="12123" y="721617"/>
                            </a:cubicBezTo>
                            <a:cubicBezTo>
                              <a:pt x="38688" y="752377"/>
                              <a:pt x="115587" y="788729"/>
                              <a:pt x="171514" y="805507"/>
                            </a:cubicBezTo>
                            <a:cubicBezTo>
                              <a:pt x="227441" y="822285"/>
                              <a:pt x="295951" y="819489"/>
                              <a:pt x="347683" y="822285"/>
                            </a:cubicBezTo>
                            <a:cubicBezTo>
                              <a:pt x="399415" y="825081"/>
                              <a:pt x="442758" y="818091"/>
                              <a:pt x="481907" y="822285"/>
                            </a:cubicBezTo>
                            <a:cubicBezTo>
                              <a:pt x="521056" y="826480"/>
                              <a:pt x="554612" y="841859"/>
                              <a:pt x="582575" y="847452"/>
                            </a:cubicBezTo>
                            <a:cubicBezTo>
                              <a:pt x="610538" y="853045"/>
                              <a:pt x="639899" y="874017"/>
                              <a:pt x="649686" y="855841"/>
                            </a:cubicBezTo>
                            <a:cubicBezTo>
                              <a:pt x="659473" y="837665"/>
                              <a:pt x="638501" y="732802"/>
                              <a:pt x="641297" y="738395"/>
                            </a:cubicBezTo>
                            <a:cubicBezTo>
                              <a:pt x="644093" y="743988"/>
                              <a:pt x="624519" y="861434"/>
                              <a:pt x="666464" y="889397"/>
                            </a:cubicBezTo>
                            <a:cubicBezTo>
                              <a:pt x="708409" y="917360"/>
                              <a:pt x="825855" y="911768"/>
                              <a:pt x="892967" y="906175"/>
                            </a:cubicBezTo>
                            <a:cubicBezTo>
                              <a:pt x="960079" y="900582"/>
                              <a:pt x="1016006" y="869823"/>
                              <a:pt x="1069136" y="855841"/>
                            </a:cubicBezTo>
                            <a:cubicBezTo>
                              <a:pt x="1122266" y="841859"/>
                              <a:pt x="1169804" y="836267"/>
                              <a:pt x="1211749" y="822285"/>
                            </a:cubicBezTo>
                            <a:cubicBezTo>
                              <a:pt x="1253694" y="808303"/>
                              <a:pt x="1304028" y="809702"/>
                              <a:pt x="1320806" y="771951"/>
                            </a:cubicBezTo>
                            <a:cubicBezTo>
                              <a:pt x="1337584" y="734200"/>
                              <a:pt x="1313815" y="639125"/>
                              <a:pt x="1312417" y="595782"/>
                            </a:cubicBezTo>
                            <a:cubicBezTo>
                              <a:pt x="1311019" y="552439"/>
                              <a:pt x="1316611" y="539855"/>
                              <a:pt x="1312417" y="511892"/>
                            </a:cubicBezTo>
                            <a:cubicBezTo>
                              <a:pt x="1308223" y="483929"/>
                              <a:pt x="1283056" y="454567"/>
                              <a:pt x="1287250" y="428002"/>
                            </a:cubicBezTo>
                            <a:cubicBezTo>
                              <a:pt x="1291444" y="401437"/>
                              <a:pt x="1327797" y="376270"/>
                              <a:pt x="1337584" y="352501"/>
                            </a:cubicBezTo>
                            <a:cubicBezTo>
                              <a:pt x="1347371" y="328732"/>
                              <a:pt x="1345973" y="285389"/>
                              <a:pt x="1345973" y="285389"/>
                            </a:cubicBezTo>
                            <a:cubicBezTo>
                              <a:pt x="1343177" y="268611"/>
                              <a:pt x="1330593" y="270009"/>
                              <a:pt x="1320806" y="251833"/>
                            </a:cubicBezTo>
                            <a:cubicBezTo>
                              <a:pt x="1311019" y="233657"/>
                              <a:pt x="1299834" y="202897"/>
                              <a:pt x="1287250" y="176332"/>
                            </a:cubicBezTo>
                            <a:cubicBezTo>
                              <a:pt x="1274667" y="149767"/>
                              <a:pt x="1259287" y="114813"/>
                              <a:pt x="1245305" y="92443"/>
                            </a:cubicBezTo>
                            <a:cubicBezTo>
                              <a:pt x="1231323" y="70073"/>
                              <a:pt x="1220138" y="53294"/>
                              <a:pt x="1203360" y="42109"/>
                            </a:cubicBezTo>
                            <a:cubicBezTo>
                              <a:pt x="1186582" y="30924"/>
                              <a:pt x="1187980" y="-2632"/>
                              <a:pt x="1161415" y="164"/>
                            </a:cubicBezTo>
                            <a:close/>
                          </a:path>
                        </a:pathLst>
                      </a:cu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" name="Freeform: Shape 81"/>
                      <p:cNvSpPr/>
                      <p:nvPr/>
                    </p:nvSpPr>
                    <p:spPr>
                      <a:xfrm>
                        <a:off x="5498707" y="3088091"/>
                        <a:ext cx="1070982" cy="129087"/>
                      </a:xfrm>
                      <a:custGeom>
                        <a:avLst/>
                        <a:gdLst>
                          <a:gd name="connsiteX0" fmla="*/ 0 w 1091678"/>
                          <a:gd name="connsiteY0" fmla="*/ 75501 h 159390"/>
                          <a:gd name="connsiteX1" fmla="*/ 201336 w 1091678"/>
                          <a:gd name="connsiteY1" fmla="*/ 117446 h 159390"/>
                          <a:gd name="connsiteX2" fmla="*/ 360727 w 1091678"/>
                          <a:gd name="connsiteY2" fmla="*/ 134223 h 159390"/>
                          <a:gd name="connsiteX3" fmla="*/ 528506 w 1091678"/>
                          <a:gd name="connsiteY3" fmla="*/ 151001 h 159390"/>
                          <a:gd name="connsiteX4" fmla="*/ 704675 w 1091678"/>
                          <a:gd name="connsiteY4" fmla="*/ 134223 h 159390"/>
                          <a:gd name="connsiteX5" fmla="*/ 931178 w 1091678"/>
                          <a:gd name="connsiteY5" fmla="*/ 159390 h 159390"/>
                          <a:gd name="connsiteX6" fmla="*/ 1006679 w 1091678"/>
                          <a:gd name="connsiteY6" fmla="*/ 134223 h 159390"/>
                          <a:gd name="connsiteX7" fmla="*/ 1090569 w 1091678"/>
                          <a:gd name="connsiteY7" fmla="*/ 58723 h 159390"/>
                          <a:gd name="connsiteX8" fmla="*/ 1057013 w 1091678"/>
                          <a:gd name="connsiteY8" fmla="*/ 0 h 159390"/>
                          <a:gd name="connsiteX9" fmla="*/ 1057013 w 1091678"/>
                          <a:gd name="connsiteY9" fmla="*/ 0 h 1593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091678" h="159390">
                            <a:moveTo>
                              <a:pt x="0" y="75501"/>
                            </a:moveTo>
                            <a:cubicBezTo>
                              <a:pt x="70607" y="91580"/>
                              <a:pt x="141215" y="107659"/>
                              <a:pt x="201336" y="117446"/>
                            </a:cubicBezTo>
                            <a:cubicBezTo>
                              <a:pt x="261457" y="127233"/>
                              <a:pt x="360727" y="134223"/>
                              <a:pt x="360727" y="134223"/>
                            </a:cubicBezTo>
                            <a:cubicBezTo>
                              <a:pt x="415255" y="139815"/>
                              <a:pt x="471181" y="151001"/>
                              <a:pt x="528506" y="151001"/>
                            </a:cubicBezTo>
                            <a:cubicBezTo>
                              <a:pt x="585831" y="151001"/>
                              <a:pt x="637563" y="132825"/>
                              <a:pt x="704675" y="134223"/>
                            </a:cubicBezTo>
                            <a:cubicBezTo>
                              <a:pt x="771787" y="135621"/>
                              <a:pt x="880844" y="159390"/>
                              <a:pt x="931178" y="159390"/>
                            </a:cubicBezTo>
                            <a:cubicBezTo>
                              <a:pt x="981512" y="159390"/>
                              <a:pt x="980114" y="151001"/>
                              <a:pt x="1006679" y="134223"/>
                            </a:cubicBezTo>
                            <a:cubicBezTo>
                              <a:pt x="1033244" y="117445"/>
                              <a:pt x="1082180" y="81094"/>
                              <a:pt x="1090569" y="58723"/>
                            </a:cubicBezTo>
                            <a:cubicBezTo>
                              <a:pt x="1098958" y="36352"/>
                              <a:pt x="1057013" y="0"/>
                              <a:pt x="1057013" y="0"/>
                            </a:cubicBezTo>
                            <a:lnTo>
                              <a:pt x="1057013" y="0"/>
                            </a:lnTo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accent1"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1"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1">
                              <a:shade val="100000"/>
                              <a:satMod val="115000"/>
                            </a:schemeClr>
                          </a:gs>
                        </a:gsLst>
                        <a:lin ang="5400000" scaled="1"/>
                        <a:tileRect/>
                      </a:gradFill>
                      <a:effectLst>
                        <a:outerShdw blurRad="50800" dist="38100" dir="5400000" algn="t" rotWithShape="0">
                          <a:schemeClr val="accent1">
                            <a:lumMod val="50000"/>
                            <a:alpha val="40000"/>
                          </a:scheme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80" name="Freeform: Shape 79"/>
                    <p:cNvSpPr/>
                    <p:nvPr/>
                  </p:nvSpPr>
                  <p:spPr>
                    <a:xfrm>
                      <a:off x="5952931" y="3717347"/>
                      <a:ext cx="61975" cy="210841"/>
                    </a:xfrm>
                    <a:custGeom>
                      <a:avLst/>
                      <a:gdLst>
                        <a:gd name="connsiteX0" fmla="*/ 83975 w 83975"/>
                        <a:gd name="connsiteY0" fmla="*/ 475861 h 475861"/>
                        <a:gd name="connsiteX1" fmla="*/ 65314 w 83975"/>
                        <a:gd name="connsiteY1" fmla="*/ 326571 h 475861"/>
                        <a:gd name="connsiteX2" fmla="*/ 0 w 83975"/>
                        <a:gd name="connsiteY2" fmla="*/ 149289 h 475861"/>
                        <a:gd name="connsiteX3" fmla="*/ 65314 w 83975"/>
                        <a:gd name="connsiteY3" fmla="*/ 0 h 4758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3975" h="475861">
                          <a:moveTo>
                            <a:pt x="83975" y="475861"/>
                          </a:moveTo>
                          <a:cubicBezTo>
                            <a:pt x="81642" y="428430"/>
                            <a:pt x="79310" y="381000"/>
                            <a:pt x="65314" y="326571"/>
                          </a:cubicBezTo>
                          <a:cubicBezTo>
                            <a:pt x="51318" y="272142"/>
                            <a:pt x="0" y="203717"/>
                            <a:pt x="0" y="149289"/>
                          </a:cubicBezTo>
                          <a:cubicBezTo>
                            <a:pt x="0" y="94861"/>
                            <a:pt x="32657" y="47430"/>
                            <a:pt x="65314" y="0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3" name="Freeform: Shape 72"/>
                  <p:cNvSpPr/>
                  <p:nvPr/>
                </p:nvSpPr>
                <p:spPr>
                  <a:xfrm>
                    <a:off x="6053653" y="3473967"/>
                    <a:ext cx="345196" cy="296493"/>
                  </a:xfrm>
                  <a:custGeom>
                    <a:avLst/>
                    <a:gdLst>
                      <a:gd name="connsiteX0" fmla="*/ 0 w 270587"/>
                      <a:gd name="connsiteY0" fmla="*/ 261258 h 261258"/>
                      <a:gd name="connsiteX1" fmla="*/ 186612 w 270587"/>
                      <a:gd name="connsiteY1" fmla="*/ 74645 h 261258"/>
                      <a:gd name="connsiteX2" fmla="*/ 270587 w 270587"/>
                      <a:gd name="connsiteY2" fmla="*/ 0 h 2612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70587" h="261258">
                        <a:moveTo>
                          <a:pt x="0" y="261258"/>
                        </a:moveTo>
                        <a:cubicBezTo>
                          <a:pt x="70757" y="189723"/>
                          <a:pt x="141514" y="118188"/>
                          <a:pt x="186612" y="74645"/>
                        </a:cubicBezTo>
                        <a:cubicBezTo>
                          <a:pt x="231710" y="31102"/>
                          <a:pt x="251148" y="15551"/>
                          <a:pt x="270587" y="0"/>
                        </a:cubicBezTo>
                      </a:path>
                    </a:pathLst>
                  </a:custGeom>
                  <a:noFill/>
                  <a:ln>
                    <a:solidFill>
                      <a:schemeClr val="accent1">
                        <a:lumMod val="75000"/>
                      </a:schemeClr>
                    </a:solidFill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Freeform: Shape 73"/>
                  <p:cNvSpPr/>
                  <p:nvPr/>
                </p:nvSpPr>
                <p:spPr>
                  <a:xfrm rot="818964">
                    <a:off x="5511416" y="3533039"/>
                    <a:ext cx="497928" cy="159870"/>
                  </a:xfrm>
                  <a:custGeom>
                    <a:avLst/>
                    <a:gdLst>
                      <a:gd name="connsiteX0" fmla="*/ 401217 w 401217"/>
                      <a:gd name="connsiteY0" fmla="*/ 186613 h 186613"/>
                      <a:gd name="connsiteX1" fmla="*/ 251927 w 401217"/>
                      <a:gd name="connsiteY1" fmla="*/ 111968 h 186613"/>
                      <a:gd name="connsiteX2" fmla="*/ 0 w 401217"/>
                      <a:gd name="connsiteY2" fmla="*/ 0 h 18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1217" h="186613">
                        <a:moveTo>
                          <a:pt x="401217" y="186613"/>
                        </a:moveTo>
                        <a:cubicBezTo>
                          <a:pt x="360006" y="164841"/>
                          <a:pt x="318796" y="143070"/>
                          <a:pt x="251927" y="111968"/>
                        </a:cubicBezTo>
                        <a:cubicBezTo>
                          <a:pt x="185057" y="80866"/>
                          <a:pt x="92528" y="40433"/>
                          <a:pt x="0" y="0"/>
                        </a:cubicBezTo>
                      </a:path>
                    </a:pathLst>
                  </a:cu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Freeform: Shape 74"/>
                  <p:cNvSpPr/>
                  <p:nvPr/>
                </p:nvSpPr>
                <p:spPr>
                  <a:xfrm>
                    <a:off x="5587394" y="3186620"/>
                    <a:ext cx="192524" cy="305116"/>
                  </a:xfrm>
                  <a:custGeom>
                    <a:avLst/>
                    <a:gdLst>
                      <a:gd name="connsiteX0" fmla="*/ 0 w 130629"/>
                      <a:gd name="connsiteY0" fmla="*/ 0 h 158621"/>
                      <a:gd name="connsiteX1" fmla="*/ 130629 w 130629"/>
                      <a:gd name="connsiteY1" fmla="*/ 158621 h 158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0629" h="158621">
                        <a:moveTo>
                          <a:pt x="0" y="0"/>
                        </a:moveTo>
                        <a:lnTo>
                          <a:pt x="130629" y="158621"/>
                        </a:lnTo>
                      </a:path>
                    </a:pathLst>
                  </a:cu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Freeform: Shape 75"/>
                  <p:cNvSpPr/>
                  <p:nvPr/>
                </p:nvSpPr>
                <p:spPr>
                  <a:xfrm rot="21144515">
                    <a:off x="6148686" y="3199504"/>
                    <a:ext cx="316993" cy="142264"/>
                  </a:xfrm>
                  <a:custGeom>
                    <a:avLst/>
                    <a:gdLst>
                      <a:gd name="connsiteX0" fmla="*/ 0 w 326572"/>
                      <a:gd name="connsiteY0" fmla="*/ 37323 h 66619"/>
                      <a:gd name="connsiteX1" fmla="*/ 195943 w 326572"/>
                      <a:gd name="connsiteY1" fmla="*/ 65314 h 66619"/>
                      <a:gd name="connsiteX2" fmla="*/ 326572 w 326572"/>
                      <a:gd name="connsiteY2" fmla="*/ 0 h 6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6572" h="66619">
                        <a:moveTo>
                          <a:pt x="0" y="37323"/>
                        </a:moveTo>
                        <a:cubicBezTo>
                          <a:pt x="70757" y="54428"/>
                          <a:pt x="141514" y="71534"/>
                          <a:pt x="195943" y="65314"/>
                        </a:cubicBezTo>
                        <a:cubicBezTo>
                          <a:pt x="250372" y="59094"/>
                          <a:pt x="288472" y="29547"/>
                          <a:pt x="326572" y="0"/>
                        </a:cubicBezTo>
                      </a:path>
                    </a:pathLst>
                  </a:cu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Freeform: Shape 76"/>
                  <p:cNvSpPr/>
                  <p:nvPr/>
                </p:nvSpPr>
                <p:spPr>
                  <a:xfrm rot="20379460">
                    <a:off x="6279171" y="3593928"/>
                    <a:ext cx="316993" cy="142264"/>
                  </a:xfrm>
                  <a:custGeom>
                    <a:avLst/>
                    <a:gdLst>
                      <a:gd name="connsiteX0" fmla="*/ 0 w 326572"/>
                      <a:gd name="connsiteY0" fmla="*/ 37323 h 66619"/>
                      <a:gd name="connsiteX1" fmla="*/ 195943 w 326572"/>
                      <a:gd name="connsiteY1" fmla="*/ 65314 h 66619"/>
                      <a:gd name="connsiteX2" fmla="*/ 326572 w 326572"/>
                      <a:gd name="connsiteY2" fmla="*/ 0 h 6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6572" h="66619">
                        <a:moveTo>
                          <a:pt x="0" y="37323"/>
                        </a:moveTo>
                        <a:cubicBezTo>
                          <a:pt x="70757" y="54428"/>
                          <a:pt x="141514" y="71534"/>
                          <a:pt x="195943" y="65314"/>
                        </a:cubicBezTo>
                        <a:cubicBezTo>
                          <a:pt x="250372" y="59094"/>
                          <a:pt x="288472" y="29547"/>
                          <a:pt x="326572" y="0"/>
                        </a:cubicBezTo>
                      </a:path>
                    </a:pathLst>
                  </a:cu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Freeform: Shape 77"/>
                  <p:cNvSpPr/>
                  <p:nvPr/>
                </p:nvSpPr>
                <p:spPr>
                  <a:xfrm rot="1220540" flipH="1">
                    <a:off x="5397632" y="3595324"/>
                    <a:ext cx="316993" cy="142264"/>
                  </a:xfrm>
                  <a:custGeom>
                    <a:avLst/>
                    <a:gdLst>
                      <a:gd name="connsiteX0" fmla="*/ 0 w 326572"/>
                      <a:gd name="connsiteY0" fmla="*/ 37323 h 66619"/>
                      <a:gd name="connsiteX1" fmla="*/ 195943 w 326572"/>
                      <a:gd name="connsiteY1" fmla="*/ 65314 h 66619"/>
                      <a:gd name="connsiteX2" fmla="*/ 326572 w 326572"/>
                      <a:gd name="connsiteY2" fmla="*/ 0 h 6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6572" h="66619">
                        <a:moveTo>
                          <a:pt x="0" y="37323"/>
                        </a:moveTo>
                        <a:cubicBezTo>
                          <a:pt x="70757" y="54428"/>
                          <a:pt x="141514" y="71534"/>
                          <a:pt x="195943" y="65314"/>
                        </a:cubicBezTo>
                        <a:cubicBezTo>
                          <a:pt x="250372" y="59094"/>
                          <a:pt x="288472" y="29547"/>
                          <a:pt x="326572" y="0"/>
                        </a:cubicBezTo>
                      </a:path>
                    </a:pathLst>
                  </a:cu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5921370" y="3125600"/>
                  <a:ext cx="254938" cy="140092"/>
                  <a:chOff x="7592107" y="2267206"/>
                  <a:chExt cx="254938" cy="140092"/>
                </a:xfrm>
              </p:grpSpPr>
              <p:sp>
                <p:nvSpPr>
                  <p:cNvPr id="67" name="Freeform: Shape 66"/>
                  <p:cNvSpPr/>
                  <p:nvPr/>
                </p:nvSpPr>
                <p:spPr>
                  <a:xfrm>
                    <a:off x="7592107" y="2313992"/>
                    <a:ext cx="105648" cy="93306"/>
                  </a:xfrm>
                  <a:custGeom>
                    <a:avLst/>
                    <a:gdLst>
                      <a:gd name="connsiteX0" fmla="*/ 105648 w 105648"/>
                      <a:gd name="connsiteY0" fmla="*/ 0 h 93306"/>
                      <a:gd name="connsiteX1" fmla="*/ 40334 w 105648"/>
                      <a:gd name="connsiteY1" fmla="*/ 9330 h 93306"/>
                      <a:gd name="connsiteX2" fmla="*/ 21673 w 105648"/>
                      <a:gd name="connsiteY2" fmla="*/ 65314 h 93306"/>
                      <a:gd name="connsiteX3" fmla="*/ 3011 w 105648"/>
                      <a:gd name="connsiteY3" fmla="*/ 93306 h 93306"/>
                      <a:gd name="connsiteX4" fmla="*/ 12342 w 105648"/>
                      <a:gd name="connsiteY4" fmla="*/ 65314 h 93306"/>
                      <a:gd name="connsiteX5" fmla="*/ 12342 w 105648"/>
                      <a:gd name="connsiteY5" fmla="*/ 46653 h 93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648" h="93306">
                        <a:moveTo>
                          <a:pt x="105648" y="0"/>
                        </a:moveTo>
                        <a:cubicBezTo>
                          <a:pt x="83877" y="3110"/>
                          <a:pt x="57694" y="-4172"/>
                          <a:pt x="40334" y="9330"/>
                        </a:cubicBezTo>
                        <a:cubicBezTo>
                          <a:pt x="24807" y="21407"/>
                          <a:pt x="32585" y="48947"/>
                          <a:pt x="21673" y="65314"/>
                        </a:cubicBezTo>
                        <a:cubicBezTo>
                          <a:pt x="15452" y="74645"/>
                          <a:pt x="14225" y="93306"/>
                          <a:pt x="3011" y="93306"/>
                        </a:cubicBezTo>
                        <a:cubicBezTo>
                          <a:pt x="-6824" y="93306"/>
                          <a:pt x="10413" y="74958"/>
                          <a:pt x="12342" y="65314"/>
                        </a:cubicBezTo>
                        <a:cubicBezTo>
                          <a:pt x="13562" y="59214"/>
                          <a:pt x="12342" y="52873"/>
                          <a:pt x="12342" y="4665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Freeform: Shape 67"/>
                  <p:cNvSpPr/>
                  <p:nvPr/>
                </p:nvSpPr>
                <p:spPr>
                  <a:xfrm>
                    <a:off x="7658933" y="2267206"/>
                    <a:ext cx="84283" cy="92505"/>
                  </a:xfrm>
                  <a:custGeom>
                    <a:avLst/>
                    <a:gdLst>
                      <a:gd name="connsiteX0" fmla="*/ 9344 w 121619"/>
                      <a:gd name="connsiteY0" fmla="*/ 12691 h 133989"/>
                      <a:gd name="connsiteX1" fmla="*/ 9344 w 121619"/>
                      <a:gd name="connsiteY1" fmla="*/ 105998 h 133989"/>
                      <a:gd name="connsiteX2" fmla="*/ 37336 w 121619"/>
                      <a:gd name="connsiteY2" fmla="*/ 133989 h 133989"/>
                      <a:gd name="connsiteX3" fmla="*/ 74658 w 121619"/>
                      <a:gd name="connsiteY3" fmla="*/ 124659 h 133989"/>
                      <a:gd name="connsiteX4" fmla="*/ 93319 w 121619"/>
                      <a:gd name="connsiteY4" fmla="*/ 68675 h 133989"/>
                      <a:gd name="connsiteX5" fmla="*/ 83989 w 121619"/>
                      <a:gd name="connsiteY5" fmla="*/ 3361 h 133989"/>
                      <a:gd name="connsiteX6" fmla="*/ 55997 w 121619"/>
                      <a:gd name="connsiteY6" fmla="*/ 12691 h 133989"/>
                      <a:gd name="connsiteX7" fmla="*/ 74658 w 121619"/>
                      <a:gd name="connsiteY7" fmla="*/ 31353 h 133989"/>
                      <a:gd name="connsiteX8" fmla="*/ 111981 w 121619"/>
                      <a:gd name="connsiteY8" fmla="*/ 40683 h 133989"/>
                      <a:gd name="connsiteX9" fmla="*/ 37336 w 121619"/>
                      <a:gd name="connsiteY9" fmla="*/ 68675 h 133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1619" h="133989">
                        <a:moveTo>
                          <a:pt x="9344" y="12691"/>
                        </a:moveTo>
                        <a:cubicBezTo>
                          <a:pt x="3867" y="45555"/>
                          <a:pt x="-8617" y="74567"/>
                          <a:pt x="9344" y="105998"/>
                        </a:cubicBezTo>
                        <a:cubicBezTo>
                          <a:pt x="15891" y="117455"/>
                          <a:pt x="28005" y="124659"/>
                          <a:pt x="37336" y="133989"/>
                        </a:cubicBezTo>
                        <a:cubicBezTo>
                          <a:pt x="49777" y="130879"/>
                          <a:pt x="66313" y="134395"/>
                          <a:pt x="74658" y="124659"/>
                        </a:cubicBezTo>
                        <a:cubicBezTo>
                          <a:pt x="87459" y="109724"/>
                          <a:pt x="93319" y="68675"/>
                          <a:pt x="93319" y="68675"/>
                        </a:cubicBezTo>
                        <a:cubicBezTo>
                          <a:pt x="90209" y="46904"/>
                          <a:pt x="96188" y="21660"/>
                          <a:pt x="83989" y="3361"/>
                        </a:cubicBezTo>
                        <a:cubicBezTo>
                          <a:pt x="78533" y="-4823"/>
                          <a:pt x="59107" y="3360"/>
                          <a:pt x="55997" y="12691"/>
                        </a:cubicBezTo>
                        <a:cubicBezTo>
                          <a:pt x="53215" y="21037"/>
                          <a:pt x="66790" y="27419"/>
                          <a:pt x="74658" y="31353"/>
                        </a:cubicBezTo>
                        <a:cubicBezTo>
                          <a:pt x="86128" y="37088"/>
                          <a:pt x="99540" y="37573"/>
                          <a:pt x="111981" y="40683"/>
                        </a:cubicBezTo>
                        <a:cubicBezTo>
                          <a:pt x="130162" y="95230"/>
                          <a:pt x="131146" y="68675"/>
                          <a:pt x="37336" y="6867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Freeform: Shape 68"/>
                  <p:cNvSpPr/>
                  <p:nvPr/>
                </p:nvSpPr>
                <p:spPr>
                  <a:xfrm>
                    <a:off x="7668264" y="2313992"/>
                    <a:ext cx="58982" cy="45719"/>
                  </a:xfrm>
                  <a:custGeom>
                    <a:avLst/>
                    <a:gdLst>
                      <a:gd name="connsiteX0" fmla="*/ 0 w 140389"/>
                      <a:gd name="connsiteY0" fmla="*/ 3228 h 59212"/>
                      <a:gd name="connsiteX1" fmla="*/ 139960 w 140389"/>
                      <a:gd name="connsiteY1" fmla="*/ 59212 h 59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0389" h="59212">
                        <a:moveTo>
                          <a:pt x="0" y="3228"/>
                        </a:moveTo>
                        <a:cubicBezTo>
                          <a:pt x="155477" y="13593"/>
                          <a:pt x="139960" y="-34198"/>
                          <a:pt x="139960" y="5921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Freeform: Shape 69"/>
                  <p:cNvSpPr/>
                  <p:nvPr/>
                </p:nvSpPr>
                <p:spPr>
                  <a:xfrm>
                    <a:off x="7725747" y="2323322"/>
                    <a:ext cx="121298" cy="20129"/>
                  </a:xfrm>
                  <a:custGeom>
                    <a:avLst/>
                    <a:gdLst>
                      <a:gd name="connsiteX0" fmla="*/ 0 w 121298"/>
                      <a:gd name="connsiteY0" fmla="*/ 0 h 20129"/>
                      <a:gd name="connsiteX1" fmla="*/ 121298 w 121298"/>
                      <a:gd name="connsiteY1" fmla="*/ 18662 h 20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1298" h="20129">
                        <a:moveTo>
                          <a:pt x="0" y="0"/>
                        </a:moveTo>
                        <a:cubicBezTo>
                          <a:pt x="69755" y="27903"/>
                          <a:pt x="29904" y="18662"/>
                          <a:pt x="121298" y="18662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Freeform: Shape 70"/>
                  <p:cNvSpPr/>
                  <p:nvPr/>
                </p:nvSpPr>
                <p:spPr>
                  <a:xfrm>
                    <a:off x="7687890" y="2295331"/>
                    <a:ext cx="37857" cy="77133"/>
                  </a:xfrm>
                  <a:custGeom>
                    <a:avLst/>
                    <a:gdLst>
                      <a:gd name="connsiteX0" fmla="*/ 19196 w 37857"/>
                      <a:gd name="connsiteY0" fmla="*/ 0 h 77133"/>
                      <a:gd name="connsiteX1" fmla="*/ 9865 w 37857"/>
                      <a:gd name="connsiteY1" fmla="*/ 74645 h 77133"/>
                      <a:gd name="connsiteX2" fmla="*/ 37857 w 37857"/>
                      <a:gd name="connsiteY2" fmla="*/ 74645 h 77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857" h="77133">
                        <a:moveTo>
                          <a:pt x="19196" y="0"/>
                        </a:moveTo>
                        <a:cubicBezTo>
                          <a:pt x="14126" y="12674"/>
                          <a:pt x="-14889" y="56079"/>
                          <a:pt x="9865" y="74645"/>
                        </a:cubicBezTo>
                        <a:cubicBezTo>
                          <a:pt x="17330" y="80243"/>
                          <a:pt x="28526" y="74645"/>
                          <a:pt x="37857" y="7464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4" name="Freeform: Shape 63"/>
              <p:cNvSpPr/>
              <p:nvPr/>
            </p:nvSpPr>
            <p:spPr>
              <a:xfrm rot="19226881">
                <a:off x="5845773" y="3561762"/>
                <a:ext cx="345196" cy="296493"/>
              </a:xfrm>
              <a:custGeom>
                <a:avLst/>
                <a:gdLst>
                  <a:gd name="connsiteX0" fmla="*/ 0 w 270587"/>
                  <a:gd name="connsiteY0" fmla="*/ 261258 h 261258"/>
                  <a:gd name="connsiteX1" fmla="*/ 186612 w 270587"/>
                  <a:gd name="connsiteY1" fmla="*/ 74645 h 261258"/>
                  <a:gd name="connsiteX2" fmla="*/ 270587 w 270587"/>
                  <a:gd name="connsiteY2" fmla="*/ 0 h 26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0587" h="261258">
                    <a:moveTo>
                      <a:pt x="0" y="261258"/>
                    </a:moveTo>
                    <a:cubicBezTo>
                      <a:pt x="70757" y="189723"/>
                      <a:pt x="141514" y="118188"/>
                      <a:pt x="186612" y="74645"/>
                    </a:cubicBezTo>
                    <a:cubicBezTo>
                      <a:pt x="231710" y="31102"/>
                      <a:pt x="251148" y="15551"/>
                      <a:pt x="270587" y="0"/>
                    </a:cubicBezTo>
                  </a:path>
                </a:pathLst>
              </a:custGeom>
              <a:noFill/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Freeform: Shape 47"/>
            <p:cNvSpPr/>
            <p:nvPr/>
          </p:nvSpPr>
          <p:spPr>
            <a:xfrm rot="5007632">
              <a:off x="5732534" y="587092"/>
              <a:ext cx="59048" cy="335560"/>
            </a:xfrm>
            <a:custGeom>
              <a:avLst/>
              <a:gdLst>
                <a:gd name="connsiteX0" fmla="*/ 0 w 59048"/>
                <a:gd name="connsiteY0" fmla="*/ 0 h 335560"/>
                <a:gd name="connsiteX1" fmla="*/ 58723 w 59048"/>
                <a:gd name="connsiteY1" fmla="*/ 268448 h 335560"/>
                <a:gd name="connsiteX2" fmla="*/ 25167 w 59048"/>
                <a:gd name="connsiteY2" fmla="*/ 335560 h 335560"/>
                <a:gd name="connsiteX3" fmla="*/ 25167 w 59048"/>
                <a:gd name="connsiteY3" fmla="*/ 335560 h 33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48" h="335560">
                  <a:moveTo>
                    <a:pt x="0" y="0"/>
                  </a:moveTo>
                  <a:cubicBezTo>
                    <a:pt x="27264" y="106260"/>
                    <a:pt x="54529" y="212521"/>
                    <a:pt x="58723" y="268448"/>
                  </a:cubicBezTo>
                  <a:cubicBezTo>
                    <a:pt x="62918" y="324375"/>
                    <a:pt x="25167" y="335560"/>
                    <a:pt x="25167" y="335560"/>
                  </a:cubicBezTo>
                  <a:lnTo>
                    <a:pt x="25167" y="335560"/>
                  </a:lnTo>
                </a:path>
              </a:pathLst>
            </a:custGeom>
            <a:noFill/>
            <a:ln>
              <a:solidFill>
                <a:srgbClr val="EC7C30"/>
              </a:solidFill>
            </a:ln>
            <a:effectLst>
              <a:outerShdw blurRad="50800" dist="38100" sx="111000" sy="111000" algn="l" rotWithShape="0">
                <a:schemeClr val="accent2">
                  <a:lumMod val="50000"/>
                  <a:alpha val="8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 rot="15719161" flipH="1">
              <a:off x="6958089" y="509397"/>
              <a:ext cx="59048" cy="335560"/>
            </a:xfrm>
            <a:custGeom>
              <a:avLst/>
              <a:gdLst>
                <a:gd name="connsiteX0" fmla="*/ 0 w 59048"/>
                <a:gd name="connsiteY0" fmla="*/ 0 h 335560"/>
                <a:gd name="connsiteX1" fmla="*/ 58723 w 59048"/>
                <a:gd name="connsiteY1" fmla="*/ 268448 h 335560"/>
                <a:gd name="connsiteX2" fmla="*/ 25167 w 59048"/>
                <a:gd name="connsiteY2" fmla="*/ 335560 h 335560"/>
                <a:gd name="connsiteX3" fmla="*/ 25167 w 59048"/>
                <a:gd name="connsiteY3" fmla="*/ 335560 h 33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48" h="335560">
                  <a:moveTo>
                    <a:pt x="0" y="0"/>
                  </a:moveTo>
                  <a:cubicBezTo>
                    <a:pt x="27264" y="106260"/>
                    <a:pt x="54529" y="212521"/>
                    <a:pt x="58723" y="268448"/>
                  </a:cubicBezTo>
                  <a:cubicBezTo>
                    <a:pt x="62918" y="324375"/>
                    <a:pt x="25167" y="335560"/>
                    <a:pt x="25167" y="335560"/>
                  </a:cubicBezTo>
                  <a:lnTo>
                    <a:pt x="25167" y="335560"/>
                  </a:lnTo>
                </a:path>
              </a:pathLst>
            </a:custGeom>
            <a:noFill/>
            <a:ln>
              <a:solidFill>
                <a:srgbClr val="EC7C30"/>
              </a:solidFill>
            </a:ln>
            <a:effectLst>
              <a:outerShdw blurRad="50800" dist="38100" sx="111000" sy="111000" algn="l" rotWithShape="0">
                <a:schemeClr val="accent2">
                  <a:lumMod val="50000"/>
                  <a:alpha val="8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6262054" y="4435007"/>
              <a:ext cx="135467" cy="261257"/>
            </a:xfrm>
            <a:custGeom>
              <a:avLst/>
              <a:gdLst>
                <a:gd name="connsiteX0" fmla="*/ 65314 w 135467"/>
                <a:gd name="connsiteY0" fmla="*/ 0 h 261257"/>
                <a:gd name="connsiteX1" fmla="*/ 130629 w 135467"/>
                <a:gd name="connsiteY1" fmla="*/ 83975 h 261257"/>
                <a:gd name="connsiteX2" fmla="*/ 130629 w 135467"/>
                <a:gd name="connsiteY2" fmla="*/ 121298 h 261257"/>
                <a:gd name="connsiteX3" fmla="*/ 130629 w 135467"/>
                <a:gd name="connsiteY3" fmla="*/ 167951 h 261257"/>
                <a:gd name="connsiteX4" fmla="*/ 102637 w 135467"/>
                <a:gd name="connsiteY4" fmla="*/ 223935 h 261257"/>
                <a:gd name="connsiteX5" fmla="*/ 74645 w 135467"/>
                <a:gd name="connsiteY5" fmla="*/ 251926 h 261257"/>
                <a:gd name="connsiteX6" fmla="*/ 0 w 135467"/>
                <a:gd name="connsiteY6" fmla="*/ 261257 h 2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67" h="261257">
                  <a:moveTo>
                    <a:pt x="65314" y="0"/>
                  </a:moveTo>
                  <a:lnTo>
                    <a:pt x="130629" y="83975"/>
                  </a:lnTo>
                  <a:cubicBezTo>
                    <a:pt x="141515" y="104191"/>
                    <a:pt x="130629" y="121298"/>
                    <a:pt x="130629" y="121298"/>
                  </a:cubicBezTo>
                  <a:cubicBezTo>
                    <a:pt x="130629" y="135294"/>
                    <a:pt x="135294" y="150845"/>
                    <a:pt x="130629" y="167951"/>
                  </a:cubicBezTo>
                  <a:cubicBezTo>
                    <a:pt x="125964" y="185057"/>
                    <a:pt x="102637" y="223935"/>
                    <a:pt x="102637" y="223935"/>
                  </a:cubicBezTo>
                  <a:cubicBezTo>
                    <a:pt x="93306" y="237931"/>
                    <a:pt x="91751" y="245706"/>
                    <a:pt x="74645" y="251926"/>
                  </a:cubicBezTo>
                  <a:cubicBezTo>
                    <a:pt x="57539" y="258146"/>
                    <a:pt x="28769" y="259701"/>
                    <a:pt x="0" y="261257"/>
                  </a:cubicBezTo>
                </a:path>
              </a:pathLst>
            </a:custGeom>
            <a:noFill/>
            <a:ln>
              <a:solidFill>
                <a:srgbClr val="EC7C30"/>
              </a:solidFill>
            </a:ln>
            <a:effectLst>
              <a:outerShdw blurRad="50800" dist="12700" dir="2700000" sx="108000" sy="108000" algn="tl" rotWithShape="0">
                <a:schemeClr val="accent2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 flipH="1">
              <a:off x="6545079" y="4468840"/>
              <a:ext cx="164073" cy="239859"/>
            </a:xfrm>
            <a:custGeom>
              <a:avLst/>
              <a:gdLst>
                <a:gd name="connsiteX0" fmla="*/ 65314 w 135467"/>
                <a:gd name="connsiteY0" fmla="*/ 0 h 261257"/>
                <a:gd name="connsiteX1" fmla="*/ 130629 w 135467"/>
                <a:gd name="connsiteY1" fmla="*/ 83975 h 261257"/>
                <a:gd name="connsiteX2" fmla="*/ 130629 w 135467"/>
                <a:gd name="connsiteY2" fmla="*/ 121298 h 261257"/>
                <a:gd name="connsiteX3" fmla="*/ 130629 w 135467"/>
                <a:gd name="connsiteY3" fmla="*/ 167951 h 261257"/>
                <a:gd name="connsiteX4" fmla="*/ 102637 w 135467"/>
                <a:gd name="connsiteY4" fmla="*/ 223935 h 261257"/>
                <a:gd name="connsiteX5" fmla="*/ 74645 w 135467"/>
                <a:gd name="connsiteY5" fmla="*/ 251926 h 261257"/>
                <a:gd name="connsiteX6" fmla="*/ 0 w 135467"/>
                <a:gd name="connsiteY6" fmla="*/ 261257 h 26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67" h="261257">
                  <a:moveTo>
                    <a:pt x="65314" y="0"/>
                  </a:moveTo>
                  <a:lnTo>
                    <a:pt x="130629" y="83975"/>
                  </a:lnTo>
                  <a:cubicBezTo>
                    <a:pt x="141515" y="104191"/>
                    <a:pt x="130629" y="121298"/>
                    <a:pt x="130629" y="121298"/>
                  </a:cubicBezTo>
                  <a:cubicBezTo>
                    <a:pt x="130629" y="135294"/>
                    <a:pt x="135294" y="150845"/>
                    <a:pt x="130629" y="167951"/>
                  </a:cubicBezTo>
                  <a:cubicBezTo>
                    <a:pt x="125964" y="185057"/>
                    <a:pt x="102637" y="223935"/>
                    <a:pt x="102637" y="223935"/>
                  </a:cubicBezTo>
                  <a:cubicBezTo>
                    <a:pt x="93306" y="237931"/>
                    <a:pt x="91751" y="245706"/>
                    <a:pt x="74645" y="251926"/>
                  </a:cubicBezTo>
                  <a:cubicBezTo>
                    <a:pt x="57539" y="258146"/>
                    <a:pt x="28769" y="259701"/>
                    <a:pt x="0" y="261257"/>
                  </a:cubicBezTo>
                </a:path>
              </a:pathLst>
            </a:custGeom>
            <a:noFill/>
            <a:ln>
              <a:solidFill>
                <a:srgbClr val="EC7C30"/>
              </a:solidFill>
            </a:ln>
            <a:effectLst>
              <a:outerShdw blurRad="50800" dist="12700" dir="2700000" sx="108000" sy="108000" algn="tl" rotWithShape="0">
                <a:schemeClr val="accent2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Freeform: Shape 125"/>
          <p:cNvSpPr/>
          <p:nvPr/>
        </p:nvSpPr>
        <p:spPr>
          <a:xfrm rot="19226881">
            <a:off x="5827301" y="3109187"/>
            <a:ext cx="345196" cy="296493"/>
          </a:xfrm>
          <a:custGeom>
            <a:avLst/>
            <a:gdLst>
              <a:gd name="connsiteX0" fmla="*/ 0 w 270587"/>
              <a:gd name="connsiteY0" fmla="*/ 261258 h 261258"/>
              <a:gd name="connsiteX1" fmla="*/ 186612 w 270587"/>
              <a:gd name="connsiteY1" fmla="*/ 74645 h 261258"/>
              <a:gd name="connsiteX2" fmla="*/ 270587 w 270587"/>
              <a:gd name="connsiteY2" fmla="*/ 0 h 26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587" h="261258">
                <a:moveTo>
                  <a:pt x="0" y="261258"/>
                </a:moveTo>
                <a:cubicBezTo>
                  <a:pt x="70757" y="189723"/>
                  <a:pt x="141514" y="118188"/>
                  <a:pt x="186612" y="74645"/>
                </a:cubicBezTo>
                <a:cubicBezTo>
                  <a:pt x="231710" y="31102"/>
                  <a:pt x="251148" y="15551"/>
                  <a:pt x="270587" y="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96094" l="10000" r="937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83326">
            <a:off x="7508329" y="547111"/>
            <a:ext cx="1232351" cy="1277436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8613" y="6197600"/>
            <a:ext cx="609600" cy="554181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57" b="100000" l="9931" r="89607">
                        <a14:foregroundMark x1="75982" y1="65268" x2="26097" y2="67366"/>
                        <a14:foregroundMark x1="35335" y1="90443" x2="17783" y2="85315"/>
                        <a14:foregroundMark x1="15704" y1="75758" x2="15704" y2="75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099004">
            <a:off x="4156055" y="907476"/>
            <a:ext cx="886691" cy="877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29904" y1="79863" x2="77170" y2="78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99719">
            <a:off x="6684133" y="2075220"/>
            <a:ext cx="637309" cy="600363"/>
          </a:xfrm>
          <a:prstGeom prst="rect">
            <a:avLst/>
          </a:prstGeom>
          <a:effectLst>
            <a:outerShdw blurRad="63500" dist="38100" dir="2700000" sx="103000" sy="103000" algn="tl" rotWithShape="0">
              <a:prstClr val="black">
                <a:alpha val="41000"/>
              </a:prstClr>
            </a:outerShdw>
          </a:effectLst>
        </p:spPr>
      </p:pic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20" b="89970" l="9913" r="100000">
                        <a14:foregroundMark x1="77551" y1="20669" x2="71137" y2="80851"/>
                        <a14:backgroundMark x1="46647" y1="59271" x2="50146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45959">
            <a:off x="6899041" y="4897360"/>
            <a:ext cx="915318" cy="879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71892" y1="69455" x2="62162" y2="7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65207">
            <a:off x="1995846" y="322695"/>
            <a:ext cx="757382" cy="563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9867" l="9901" r="89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8960" y="1760340"/>
            <a:ext cx="991444" cy="1230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C:\Users\John\AppData\Local\Microsoft\Windows\INetCache\IE\TJJ57ZFU\bucket-and-spade-1933-large[1]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0837" y1="82883" x2="40969" y2="91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92632">
            <a:off x="3515660" y="3893739"/>
            <a:ext cx="695043" cy="85482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: Shape 28"/>
          <p:cNvSpPr/>
          <p:nvPr/>
        </p:nvSpPr>
        <p:spPr>
          <a:xfrm>
            <a:off x="10092680" y="1953258"/>
            <a:ext cx="875930" cy="480912"/>
          </a:xfrm>
          <a:custGeom>
            <a:avLst/>
            <a:gdLst>
              <a:gd name="connsiteX0" fmla="*/ 559837 w 563153"/>
              <a:gd name="connsiteY0" fmla="*/ 310781 h 460070"/>
              <a:gd name="connsiteX1" fmla="*/ 531845 w 563153"/>
              <a:gd name="connsiteY1" fmla="*/ 264127 h 460070"/>
              <a:gd name="connsiteX2" fmla="*/ 522514 w 563153"/>
              <a:gd name="connsiteY2" fmla="*/ 236136 h 460070"/>
              <a:gd name="connsiteX3" fmla="*/ 503853 w 563153"/>
              <a:gd name="connsiteY3" fmla="*/ 217474 h 460070"/>
              <a:gd name="connsiteX4" fmla="*/ 447869 w 563153"/>
              <a:gd name="connsiteY4" fmla="*/ 189483 h 460070"/>
              <a:gd name="connsiteX5" fmla="*/ 410547 w 563153"/>
              <a:gd name="connsiteY5" fmla="*/ 142830 h 460070"/>
              <a:gd name="connsiteX6" fmla="*/ 373224 w 563153"/>
              <a:gd name="connsiteY6" fmla="*/ 105507 h 460070"/>
              <a:gd name="connsiteX7" fmla="*/ 363894 w 563153"/>
              <a:gd name="connsiteY7" fmla="*/ 77515 h 460070"/>
              <a:gd name="connsiteX8" fmla="*/ 307910 w 563153"/>
              <a:gd name="connsiteY8" fmla="*/ 30862 h 460070"/>
              <a:gd name="connsiteX9" fmla="*/ 289249 w 563153"/>
              <a:gd name="connsiteY9" fmla="*/ 2870 h 460070"/>
              <a:gd name="connsiteX10" fmla="*/ 195943 w 563153"/>
              <a:gd name="connsiteY10" fmla="*/ 30862 h 460070"/>
              <a:gd name="connsiteX11" fmla="*/ 177282 w 563153"/>
              <a:gd name="connsiteY11" fmla="*/ 58854 h 460070"/>
              <a:gd name="connsiteX12" fmla="*/ 158620 w 563153"/>
              <a:gd name="connsiteY12" fmla="*/ 77515 h 460070"/>
              <a:gd name="connsiteX13" fmla="*/ 111967 w 563153"/>
              <a:gd name="connsiteY13" fmla="*/ 152160 h 460070"/>
              <a:gd name="connsiteX14" fmla="*/ 74645 w 563153"/>
              <a:gd name="connsiteY14" fmla="*/ 208144 h 460070"/>
              <a:gd name="connsiteX15" fmla="*/ 55984 w 563153"/>
              <a:gd name="connsiteY15" fmla="*/ 236136 h 460070"/>
              <a:gd name="connsiteX16" fmla="*/ 37322 w 563153"/>
              <a:gd name="connsiteY16" fmla="*/ 254797 h 460070"/>
              <a:gd name="connsiteX17" fmla="*/ 0 w 563153"/>
              <a:gd name="connsiteY17" fmla="*/ 310781 h 460070"/>
              <a:gd name="connsiteX18" fmla="*/ 9331 w 563153"/>
              <a:gd name="connsiteY18" fmla="*/ 357434 h 460070"/>
              <a:gd name="connsiteX19" fmla="*/ 55984 w 563153"/>
              <a:gd name="connsiteY19" fmla="*/ 404087 h 460070"/>
              <a:gd name="connsiteX20" fmla="*/ 83975 w 563153"/>
              <a:gd name="connsiteY20" fmla="*/ 413417 h 460070"/>
              <a:gd name="connsiteX21" fmla="*/ 158620 w 563153"/>
              <a:gd name="connsiteY21" fmla="*/ 450740 h 460070"/>
              <a:gd name="connsiteX22" fmla="*/ 186612 w 563153"/>
              <a:gd name="connsiteY22" fmla="*/ 460070 h 460070"/>
              <a:gd name="connsiteX23" fmla="*/ 307910 w 563153"/>
              <a:gd name="connsiteY23" fmla="*/ 450740 h 460070"/>
              <a:gd name="connsiteX24" fmla="*/ 363894 w 563153"/>
              <a:gd name="connsiteY24" fmla="*/ 432079 h 460070"/>
              <a:gd name="connsiteX25" fmla="*/ 382555 w 563153"/>
              <a:gd name="connsiteY25" fmla="*/ 413417 h 460070"/>
              <a:gd name="connsiteX26" fmla="*/ 475861 w 563153"/>
              <a:gd name="connsiteY26" fmla="*/ 394756 h 460070"/>
              <a:gd name="connsiteX27" fmla="*/ 531845 w 563153"/>
              <a:gd name="connsiteY27" fmla="*/ 366764 h 460070"/>
              <a:gd name="connsiteX28" fmla="*/ 541175 w 563153"/>
              <a:gd name="connsiteY28" fmla="*/ 338772 h 460070"/>
              <a:gd name="connsiteX29" fmla="*/ 559837 w 563153"/>
              <a:gd name="connsiteY29" fmla="*/ 320111 h 460070"/>
              <a:gd name="connsiteX30" fmla="*/ 559837 w 563153"/>
              <a:gd name="connsiteY30" fmla="*/ 310781 h 46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3153" h="460070">
                <a:moveTo>
                  <a:pt x="559837" y="310781"/>
                </a:moveTo>
                <a:cubicBezTo>
                  <a:pt x="555172" y="301450"/>
                  <a:pt x="539956" y="280348"/>
                  <a:pt x="531845" y="264127"/>
                </a:cubicBezTo>
                <a:cubicBezTo>
                  <a:pt x="527447" y="255330"/>
                  <a:pt x="527574" y="244570"/>
                  <a:pt x="522514" y="236136"/>
                </a:cubicBezTo>
                <a:cubicBezTo>
                  <a:pt x="517988" y="228593"/>
                  <a:pt x="510722" y="222970"/>
                  <a:pt x="503853" y="217474"/>
                </a:cubicBezTo>
                <a:cubicBezTo>
                  <a:pt x="478014" y="196803"/>
                  <a:pt x="477434" y="199337"/>
                  <a:pt x="447869" y="189483"/>
                </a:cubicBezTo>
                <a:cubicBezTo>
                  <a:pt x="384331" y="125941"/>
                  <a:pt x="481186" y="225241"/>
                  <a:pt x="410547" y="142830"/>
                </a:cubicBezTo>
                <a:cubicBezTo>
                  <a:pt x="399097" y="129472"/>
                  <a:pt x="373224" y="105507"/>
                  <a:pt x="373224" y="105507"/>
                </a:cubicBezTo>
                <a:cubicBezTo>
                  <a:pt x="370114" y="96176"/>
                  <a:pt x="369350" y="85699"/>
                  <a:pt x="363894" y="77515"/>
                </a:cubicBezTo>
                <a:cubicBezTo>
                  <a:pt x="349526" y="55962"/>
                  <a:pt x="328565" y="44632"/>
                  <a:pt x="307910" y="30862"/>
                </a:cubicBezTo>
                <a:cubicBezTo>
                  <a:pt x="301690" y="21531"/>
                  <a:pt x="300196" y="5303"/>
                  <a:pt x="289249" y="2870"/>
                </a:cubicBezTo>
                <a:cubicBezTo>
                  <a:pt x="244219" y="-7137"/>
                  <a:pt x="226230" y="10671"/>
                  <a:pt x="195943" y="30862"/>
                </a:cubicBezTo>
                <a:cubicBezTo>
                  <a:pt x="189723" y="40193"/>
                  <a:pt x="184287" y="50097"/>
                  <a:pt x="177282" y="58854"/>
                </a:cubicBezTo>
                <a:cubicBezTo>
                  <a:pt x="171786" y="65723"/>
                  <a:pt x="162554" y="69647"/>
                  <a:pt x="158620" y="77515"/>
                </a:cubicBezTo>
                <a:cubicBezTo>
                  <a:pt x="119756" y="155242"/>
                  <a:pt x="165822" y="116257"/>
                  <a:pt x="111967" y="152160"/>
                </a:cubicBezTo>
                <a:lnTo>
                  <a:pt x="74645" y="208144"/>
                </a:lnTo>
                <a:cubicBezTo>
                  <a:pt x="68425" y="217475"/>
                  <a:pt x="63914" y="228207"/>
                  <a:pt x="55984" y="236136"/>
                </a:cubicBezTo>
                <a:cubicBezTo>
                  <a:pt x="49763" y="242356"/>
                  <a:pt x="42600" y="247759"/>
                  <a:pt x="37322" y="254797"/>
                </a:cubicBezTo>
                <a:cubicBezTo>
                  <a:pt x="23865" y="272739"/>
                  <a:pt x="0" y="310781"/>
                  <a:pt x="0" y="310781"/>
                </a:cubicBezTo>
                <a:cubicBezTo>
                  <a:pt x="3110" y="326332"/>
                  <a:pt x="3762" y="342585"/>
                  <a:pt x="9331" y="357434"/>
                </a:cubicBezTo>
                <a:cubicBezTo>
                  <a:pt x="17944" y="380400"/>
                  <a:pt x="34931" y="393561"/>
                  <a:pt x="55984" y="404087"/>
                </a:cubicBezTo>
                <a:cubicBezTo>
                  <a:pt x="64781" y="408485"/>
                  <a:pt x="74645" y="410307"/>
                  <a:pt x="83975" y="413417"/>
                </a:cubicBezTo>
                <a:cubicBezTo>
                  <a:pt x="116546" y="445988"/>
                  <a:pt x="94292" y="429298"/>
                  <a:pt x="158620" y="450740"/>
                </a:cubicBezTo>
                <a:lnTo>
                  <a:pt x="186612" y="460070"/>
                </a:lnTo>
                <a:cubicBezTo>
                  <a:pt x="227045" y="456960"/>
                  <a:pt x="267854" y="457064"/>
                  <a:pt x="307910" y="450740"/>
                </a:cubicBezTo>
                <a:cubicBezTo>
                  <a:pt x="327340" y="447672"/>
                  <a:pt x="363894" y="432079"/>
                  <a:pt x="363894" y="432079"/>
                </a:cubicBezTo>
                <a:cubicBezTo>
                  <a:pt x="370114" y="425858"/>
                  <a:pt x="375012" y="417943"/>
                  <a:pt x="382555" y="413417"/>
                </a:cubicBezTo>
                <a:cubicBezTo>
                  <a:pt x="402909" y="401205"/>
                  <a:pt x="464544" y="396373"/>
                  <a:pt x="475861" y="394756"/>
                </a:cubicBezTo>
                <a:cubicBezTo>
                  <a:pt x="494300" y="388609"/>
                  <a:pt x="518691" y="383206"/>
                  <a:pt x="531845" y="366764"/>
                </a:cubicBezTo>
                <a:cubicBezTo>
                  <a:pt x="537989" y="359084"/>
                  <a:pt x="536115" y="347206"/>
                  <a:pt x="541175" y="338772"/>
                </a:cubicBezTo>
                <a:cubicBezTo>
                  <a:pt x="545701" y="331229"/>
                  <a:pt x="554559" y="327149"/>
                  <a:pt x="559837" y="320111"/>
                </a:cubicBezTo>
                <a:cubicBezTo>
                  <a:pt x="564010" y="314547"/>
                  <a:pt x="564502" y="320112"/>
                  <a:pt x="559837" y="310781"/>
                </a:cubicBezTo>
                <a:close/>
              </a:path>
            </a:pathLst>
          </a:custGeom>
          <a:solidFill>
            <a:srgbClr val="F9D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 descr="C:\Users\John\AppData\Local\Microsoft\Windows\INetCache\IE\TJJ57ZFU\large-bucket-and-spade-2-166.6-1934[1]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backgroundMark x1="21951" y1="0" x2="43171" y2="35556"/>
                        <a14:backgroundMark x1="44634" y1="3556" x2="47561" y2="3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2790833" flipV="1">
            <a:off x="7514529" y="3902019"/>
            <a:ext cx="1529625" cy="7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71892" y1="69455" x2="62162" y2="7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71896">
            <a:off x="9489705" y="3944257"/>
            <a:ext cx="757382" cy="563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554" y="5994398"/>
            <a:ext cx="609600" cy="554181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 rot="19818652">
            <a:off x="865541" y="1897848"/>
            <a:ext cx="4938130" cy="59571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prstTxWarp prst="textArchUp">
              <a:avLst>
                <a:gd name="adj" fmla="val 10745066"/>
              </a:avLst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 flip="none" rotWithShape="1">
                  <a:gsLst>
                    <a:gs pos="0">
                      <a:srgbClr val="EC7C30"/>
                    </a:gs>
                    <a:gs pos="77000">
                      <a:schemeClr val="accent4">
                        <a:lumMod val="60000"/>
                        <a:lumOff val="40000"/>
                      </a:schemeClr>
                    </a:gs>
                    <a:gs pos="98000">
                      <a:schemeClr val="accent4">
                        <a:lumMod val="20000"/>
                        <a:lumOff val="80000"/>
                      </a:schemeClr>
                    </a:gs>
                  </a:gsLst>
                  <a:lin ang="10800000" scaled="1"/>
                  <a:tileRect/>
                </a:gradFill>
                <a:latin typeface="Adamsky SF" pitchFamily="2" charset="0"/>
              </a:rPr>
              <a:t>SUNTAN!</a:t>
            </a:r>
          </a:p>
        </p:txBody>
      </p:sp>
      <p:sp>
        <p:nvSpPr>
          <p:cNvPr id="87" name="Speech Bubble: Oval 86">
            <a:hlinkClick r:id="rId22" action="ppaction://hlinksldjump"/>
          </p:cNvPr>
          <p:cNvSpPr/>
          <p:nvPr/>
        </p:nvSpPr>
        <p:spPr>
          <a:xfrm>
            <a:off x="6459799" y="347090"/>
            <a:ext cx="1646021" cy="1057544"/>
          </a:xfrm>
          <a:prstGeom prst="wedgeEllipseCallout">
            <a:avLst>
              <a:gd name="adj1" fmla="val -60632"/>
              <a:gd name="adj2" fmla="val 15478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You saved me from sunburn!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Press ‘Esc’ to exit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6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31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Adamsky SF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128</cp:revision>
  <dcterms:created xsi:type="dcterms:W3CDTF">2016-12-29T09:42:23Z</dcterms:created>
  <dcterms:modified xsi:type="dcterms:W3CDTF">2017-01-17T21:25:18Z</dcterms:modified>
</cp:coreProperties>
</file>