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A27C-383C-4F21-B9FB-58DECD6DBE7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3AE1-D732-4BA4-ADCE-D9EC8977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math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English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science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P.E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music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geography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I.T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2019-12-06T09:49:04Z</dcterms:created>
  <dcterms:modified xsi:type="dcterms:W3CDTF">2019-12-06T09:49:10Z</dcterms:modified>
</cp:coreProperties>
</file>