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6"/>
  </p:notesMasterIdLst>
  <p:handoutMasterIdLst>
    <p:handoutMasterId r:id="rId57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/>
          <a:lstStyle/>
          <a:p>
            <a:pPr hangingPunct="0">
              <a:defRPr sz="1400"/>
            </a:pPr>
            <a:endParaRPr lang="en-US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647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Ctr="0" compatLnSpc="0"/>
          <a:lstStyle/>
          <a:p>
            <a:pPr algn="r" hangingPunct="0">
              <a:defRPr sz="1400"/>
            </a:pPr>
            <a:endParaRPr lang="en-US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/>
          <a:lstStyle/>
          <a:p>
            <a:pPr hangingPunct="0">
              <a:defRPr sz="1400"/>
            </a:pPr>
            <a:endParaRPr lang="en-US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647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vert="horz" wrap="none" lIns="80766" tIns="40383" rIns="80766" bIns="40383" anchor="b" anchorCtr="0" compatLnSpc="0"/>
          <a:lstStyle/>
          <a:p>
            <a:pPr algn="r" hangingPunct="0">
              <a:defRPr sz="1400"/>
            </a:pPr>
            <a:fld id="{2C10CAFE-079C-4B5F-8D15-A0B3F115E910}" type="slidenum">
              <a:t>‹#›</a:t>
            </a:fld>
            <a:endParaRPr lang="en-US" sz="1300"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1318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55A4FE3-FF35-45E5-BE1B-E6BE3F2EB2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C3B0D081-97D2-4274-91C0-0D48419EA6C6}" type="slidenum">
              <a:t>11</a:t>
            </a:fld>
            <a:endParaRPr lang="en-US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599" y="1143000"/>
            <a:ext cx="4114440" cy="3085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D3CD2C32-9598-46E8-B64D-367F1B98D940}" type="slidenum">
              <a:t>23</a:t>
            </a:fld>
            <a:endParaRPr lang="en-US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599" y="1143000"/>
            <a:ext cx="4114440" cy="3085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E9D134B8-EAB3-45DE-878A-0895ED6C3E1C}" type="slidenum">
              <a:t>36</a:t>
            </a:fld>
            <a:endParaRPr lang="en-US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599" y="1143000"/>
            <a:ext cx="4114440" cy="3085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827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47840211-2233-49F1-9E25-2E8F6F675E48}" type="slidenum">
              <a:t>48</a:t>
            </a:fld>
            <a:endParaRPr lang="en-US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599" y="1143000"/>
            <a:ext cx="4114440" cy="3085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</p:spPr>
        <p:txBody>
          <a:bodyPr wrap="square" lIns="90000" tIns="45000" rIns="90000" bIns="45000" anchor="t"/>
          <a:lstStyle/>
          <a:p>
            <a:pPr lvl="0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551003-FD46-4058-AED5-579DC88817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9120D2-81AC-4009-9542-01B0DBAFE9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71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25" y="982663"/>
            <a:ext cx="1800225" cy="4892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982663"/>
            <a:ext cx="5248275" cy="4892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3945EE-4DD0-49CE-BC42-38DAEAEB04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9E9338-D49E-46B3-B914-353E21D8F0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8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3956F1-DB69-4FA3-A2B6-F12DCCA097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6CDC42-0B7C-4E70-A3AD-1376DCFE6A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0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CE3273-C7E3-4695-A152-E473D1DF2B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ECB04F-DF60-4BEC-B625-ACBC91DF4E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9093E7-4DFB-45C4-A0CF-DB3FDD4F73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2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BFDEB1-A3A8-48BA-B059-22B00C92EC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3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56AF93-DF70-4332-85C5-9C935B6A3E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1FDFD2-6F89-4623-A8C3-97C8CDFDC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1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C6AC10-B6CD-4DE1-9F24-0A4792C3FC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9E7052-442D-405D-B9B1-E40A7060DA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91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C4008C3-4A3D-4645-9854-66AAE7DCC789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D40DFE-7FFA-4262-8DEE-9FEE4EAE67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1B4F87-548A-4B17-BFF8-7AE106325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24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2AD785-9321-4EE3-A460-95D83F8447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DB86EA-6260-474A-A16A-0B7F8A2E6F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2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290B24-DB95-48FC-B636-FC6B7DE54C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4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F1EEF9-741F-44C4-B677-129FCD9C8B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B1310B-4A7A-40D7-A86B-F79EE4951F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0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67A6CF-CD6C-414F-9A00-1E9BD429CE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0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BC1947-26A0-4579-AFAF-93B5795D30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0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B6B4C9-CD52-4749-999E-A3DA6915EF3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4C8128-C101-4F80-9152-7940DB500F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6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D82115-74F2-4599-9BD2-FD73E1C087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6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C195336-47D3-4B41-B2D6-DC1B39A8FA4F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22F1D8-E59B-4A21-A600-B0761E4614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2557463"/>
            <a:ext cx="3524250" cy="331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57463"/>
            <a:ext cx="3524250" cy="331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F8E4D1-F816-4C70-AD71-64EE0B3258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1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A14015-1F1F-4DC5-8916-D63F02BF36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0D4BFB-3D96-4CD8-BF24-6E7D5F333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24B44E-6C5A-4F37-B13C-2CCD80EFED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51465D-7EC2-438E-B706-9C6A41B719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4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F5530-9BE4-4694-8A59-72F9CC369702}" type="datetime1">
              <a:rPr lang="en-US" smtClean="0"/>
              <a:pPr lvl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BC5C92-BBB1-42BF-91A9-0F5643712F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94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11880" y="0"/>
            <a:ext cx="9172080" cy="6855840"/>
            <a:chOff x="-11880" y="0"/>
            <a:chExt cx="9172080" cy="6855840"/>
          </a:xfrm>
        </p:grpSpPr>
        <p:pic>
          <p:nvPicPr>
            <p:cNvPr id="3" name="Picture 7"/>
            <p:cNvPicPr>
              <a:picLocks noChangeAspect="1"/>
            </p:cNvPicPr>
            <p:nvPr/>
          </p:nvPicPr>
          <p:blipFill>
            <a:blip r:embed="rId13">
              <a:lum/>
              <a:alphaModFix/>
            </a:blip>
            <a:srcRect/>
            <a:stretch>
              <a:fillRect/>
            </a:stretch>
          </p:blipFill>
          <p:spPr>
            <a:xfrm>
              <a:off x="0" y="0"/>
              <a:ext cx="9141120" cy="68558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Rectangle 8"/>
            <p:cNvSpPr/>
            <p:nvPr/>
          </p:nvSpPr>
          <p:spPr>
            <a:xfrm>
              <a:off x="456119" y="609480"/>
              <a:ext cx="8229240" cy="5638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15840">
              <a:solidFill>
                <a:srgbClr val="83992A"/>
              </a:solidFill>
              <a:prstDash val="solid"/>
              <a:miter/>
            </a:ln>
          </p:spPr>
          <p:txBody>
            <a:bodyPr vert="horz" wrap="square" lIns="90000" tIns="45000" rIns="90000" bIns="45000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pic>
          <p:nvPicPr>
            <p:cNvPr id="5" name="Picture 9"/>
            <p:cNvPicPr>
              <a:picLocks noChangeAspect="1"/>
            </p:cNvPicPr>
            <p:nvPr/>
          </p:nvPicPr>
          <p:blipFill>
            <a:blip r:embed="rId14">
              <a:lum/>
              <a:alphaModFix/>
            </a:blip>
            <a:srcRect/>
            <a:stretch>
              <a:fillRect/>
            </a:stretch>
          </p:blipFill>
          <p:spPr>
            <a:xfrm>
              <a:off x="-11880" y="3153959"/>
              <a:ext cx="582480" cy="606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10"/>
            <p:cNvPicPr>
              <a:picLocks noChangeAspect="1"/>
            </p:cNvPicPr>
            <p:nvPr/>
          </p:nvPicPr>
          <p:blipFill>
            <a:blip r:embed="rId14">
              <a:lum/>
              <a:alphaModFix/>
            </a:blip>
            <a:srcRect/>
            <a:stretch>
              <a:fillRect/>
            </a:stretch>
          </p:blipFill>
          <p:spPr>
            <a:xfrm>
              <a:off x="8577720" y="3153959"/>
              <a:ext cx="582480" cy="6062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Straight Connector 6"/>
          <p:cNvSpPr/>
          <p:nvPr/>
        </p:nvSpPr>
        <p:spPr>
          <a:xfrm>
            <a:off x="1046880" y="2421360"/>
            <a:ext cx="7055640" cy="0"/>
          </a:xfrm>
          <a:prstGeom prst="line">
            <a:avLst/>
          </a:prstGeom>
          <a:noFill/>
          <a:ln w="15840">
            <a:solidFill>
              <a:srgbClr val="83992A"/>
            </a:solidFill>
            <a:prstDash val="solid"/>
          </a:ln>
        </p:spPr>
        <p:txBody>
          <a:bodyPr vert="horz" wrap="squar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971640" y="982080"/>
            <a:ext cx="7200360" cy="1303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ko-KR"/>
              <a:t>Click to edit the title text formatClick to edit Master title style</a:t>
            </a:r>
          </a:p>
        </p:txBody>
      </p:sp>
      <p:sp>
        <p:nvSpPr>
          <p:cNvPr id="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71640" y="2557080"/>
            <a:ext cx="7200360" cy="331847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ko-KR" sz="18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ko-KR" sz="18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ko-KR" sz="135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ko-KR" sz="12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ko-KR" sz="105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508080" y="5969160"/>
            <a:ext cx="1199880" cy="279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350" b="0" i="0" u="none" strike="noStrike" kern="1200" spc="0">
                <a:solidFill>
                  <a:srgbClr val="000000"/>
                </a:solidFill>
                <a:latin typeface="Garamond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C7F5530-9BE4-4694-8A59-72F9CC369702}" type="datetime1">
              <a:rPr lang="en-US"/>
              <a:pPr lvl="0"/>
              <a:t>2024/4/29</a:t>
            </a:fld>
            <a:endParaRPr lang="en-US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971640" y="5969160"/>
            <a:ext cx="5479200" cy="279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765560" y="5969160"/>
            <a:ext cx="406800" cy="279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350" b="0" i="0" u="none" strike="noStrike" kern="1200" spc="0">
                <a:solidFill>
                  <a:srgbClr val="000000"/>
                </a:solidFill>
                <a:latin typeface="Garamond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9C2A8C7-D2CC-46BF-8790-828CAC0272A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ko-KR" sz="3300" b="0" i="0" u="none" strike="noStrike" kern="1200" spc="0">
          <a:ln>
            <a:noFill/>
          </a:ln>
          <a:solidFill>
            <a:srgbClr val="262626"/>
          </a:solidFill>
          <a:latin typeface="Garamond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1pPr>
      <a:lvl2pPr lvl="1">
        <a:buSzPct val="75000"/>
        <a:buFont typeface="StarSymbol"/>
        <a:buChar char="–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2pPr>
      <a:lvl3pPr lvl="2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3pPr>
      <a:lvl4pPr lvl="3">
        <a:buSzPct val="75000"/>
        <a:buFont typeface="StarSymbol"/>
        <a:buChar char="–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4pPr>
      <a:lvl5pPr lvl="4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5pPr>
      <a:lvl6pPr lvl="5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6pPr>
      <a:lvl7pPr lvl="6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7pPr>
      <a:lvl8pPr lvl="7">
        <a:buSzPct val="45000"/>
        <a:buFont typeface="StarSymbol"/>
        <a:buChar char="●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8pPr>
      <a:lvl9pPr marL="0" marR="0" lvl="0" indent="0" algn="l" rtl="0" hangingPunct="1">
        <a:spcBef>
          <a:spcPts val="360"/>
        </a:spcBef>
        <a:spcAft>
          <a:spcPts val="451"/>
        </a:spcAft>
        <a:buClr>
          <a:srgbClr val="83992A"/>
        </a:buClr>
        <a:buSzPct val="115000"/>
        <a:buFont typeface="Arial" pitchFamily="32"/>
        <a:buChar char="•"/>
        <a:tabLst/>
        <a:defRPr lang="en-US" sz="1800" b="0" i="0" u="none" strike="noStrike" spc="0">
          <a:solidFill>
            <a:srgbClr val="262626"/>
          </a:solidFill>
          <a:latin typeface="Garamond" pitchFamily="18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ko-KR"/>
              <a:t>Click to edit the title text format마스터 제목 스타일 편집</a:t>
            </a:r>
          </a:p>
        </p:txBody>
      </p:sp>
      <p:sp>
        <p:nvSpPr>
          <p:cNvPr id="3" name="내용 개체 틀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ko-K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it-IT"/>
              <a:t>Click to edit the outline text format</a:t>
            </a:r>
          </a:p>
          <a:p>
            <a:pPr lvl="1"/>
            <a:r>
              <a:rPr lang="it-IT"/>
              <a:t>Second Outline Level</a:t>
            </a:r>
          </a:p>
          <a:p>
            <a:pPr lvl="2"/>
            <a:r>
              <a:rPr lang="it-IT"/>
              <a:t>Third Outline Level</a:t>
            </a:r>
          </a:p>
          <a:p>
            <a:pPr lvl="3"/>
            <a:r>
              <a:rPr lang="it-IT"/>
              <a:t>Fourth Outline Level</a:t>
            </a:r>
          </a:p>
          <a:p>
            <a:pPr lvl="4"/>
            <a:r>
              <a:rPr lang="it-IT"/>
              <a:t>Fifth Outline Level</a:t>
            </a:r>
          </a:p>
          <a:p>
            <a:pPr lvl="5"/>
            <a:r>
              <a:rPr lang="it-IT"/>
              <a:t>Sixth Outline Level</a:t>
            </a:r>
          </a:p>
          <a:p>
            <a:pPr lvl="6"/>
            <a:r>
              <a:rPr lang="it-IT"/>
              <a:t>Seventh Outline Level</a:t>
            </a:r>
          </a:p>
          <a:p>
            <a:pPr lvl="7"/>
            <a:r>
              <a:rPr lang="it-IT"/>
              <a:t>Eighth Outline Level</a:t>
            </a:r>
          </a:p>
          <a:p>
            <a:pPr lvl="0"/>
            <a:r>
              <a:rPr lang="it-IT"/>
              <a:t>Ninth Outline Level</a:t>
            </a:r>
            <a:r>
              <a:rPr lang="ko-KR" altLang="it-IT"/>
              <a:t>마스터 텍스트 스타일을 편집합니다</a:t>
            </a:r>
          </a:p>
          <a:p>
            <a:pPr lvl="1"/>
            <a:r>
              <a:rPr lang="ko-KR" altLang="it-IT"/>
              <a:t>둘째 수준</a:t>
            </a:r>
          </a:p>
          <a:p>
            <a:pPr lvl="2"/>
            <a:r>
              <a:rPr lang="ko-KR" altLang="it-IT"/>
              <a:t>셋째 수준</a:t>
            </a:r>
          </a:p>
          <a:p>
            <a:pPr lvl="3"/>
            <a:r>
              <a:rPr lang="ko-KR" altLang="it-IT"/>
              <a:t>넷째 수준</a:t>
            </a:r>
          </a:p>
          <a:p>
            <a:pPr lvl="4"/>
            <a:r>
              <a:rPr lang="ko-KR" altLang="it-IT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맑은 고딕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C4008C3-4A3D-4645-9854-66AAE7DCC789}" type="datetime1">
              <a:rPr lang="en-US"/>
              <a:pPr lvl="0"/>
              <a:t>2024/4/29</a:t>
            </a:fld>
            <a:endParaRPr lang="en-US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맑은 고딕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4B3FC8A-5CA3-4289-A472-F5334C5E97C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ko-KR" sz="4400" b="0" i="0" u="none" strike="noStrike" kern="1200" spc="0">
          <a:ln>
            <a:noFill/>
          </a:ln>
          <a:solidFill>
            <a:srgbClr val="000000"/>
          </a:solidFill>
          <a:latin typeface="맑은 고딕" pitchFamily="18"/>
          <a:ea typeface="Microsoft YaHei" pitchFamily="2"/>
          <a:cs typeface="Lucida Sans" pitchFamily="2"/>
        </a:defRPr>
      </a:lvl1pPr>
    </p:titleStyle>
    <p:bodyStyle>
      <a:lvl1pPr lvl="0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1pPr>
      <a:lvl2pPr lvl="1">
        <a:buSzPct val="75000"/>
        <a:buFont typeface="StarSymbol"/>
        <a:buChar char="–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2pPr>
      <a:lvl3pPr lvl="2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3pPr>
      <a:lvl4pPr lvl="3">
        <a:buSzPct val="75000"/>
        <a:buFont typeface="StarSymbol"/>
        <a:buChar char="–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4pPr>
      <a:lvl5pPr lvl="4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5pPr>
      <a:lvl6pPr lvl="5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6pPr>
      <a:lvl7pPr lvl="6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7pPr>
      <a:lvl8pPr lvl="7">
        <a:buSzPct val="45000"/>
        <a:buFont typeface="StarSymbol"/>
        <a:buChar char="●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it-IT" sz="3200" b="0" i="0" u="none" strike="noStrike" spc="0">
          <a:solidFill>
            <a:srgbClr val="000000"/>
          </a:solidFill>
          <a:latin typeface="맑은 고딕" pitchFamily="18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ko-KR"/>
              <a:t>Click to edit the title text format마스터 제목 스타일 편집</a:t>
            </a:r>
          </a:p>
        </p:txBody>
      </p:sp>
      <p:sp>
        <p:nvSpPr>
          <p:cNvPr id="3" name="날짜 개체 틀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맑은 고딕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C195336-47D3-4B41-B2D6-DC1B39A8FA4F}" type="datetime1">
              <a:rPr lang="en-US"/>
              <a:pPr lvl="0"/>
              <a:t>2024/4/29</a:t>
            </a:fld>
            <a:endParaRPr lang="en-US"/>
          </a:p>
        </p:txBody>
      </p:sp>
      <p:sp>
        <p:nvSpPr>
          <p:cNvPr id="4" name="바닥글 개체 틀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맑은 고딕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80EFB37-4E53-4CC7-91A9-3A97AB9B4BA1}" type="slidenum">
              <a:t>‹#›</a:t>
            </a:fld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ko-K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ko-KR" sz="4400" b="0" i="0" u="none" strike="noStrike" kern="1200" spc="0">
          <a:ln>
            <a:noFill/>
          </a:ln>
          <a:solidFill>
            <a:srgbClr val="000000"/>
          </a:solidFill>
          <a:latin typeface="맑은 고딕" pitchFamily="18"/>
          <a:ea typeface="Microsoft YaHei" pitchFamily="2"/>
          <a:cs typeface="Lucida Sans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ko-KR" altLang="it-IT" sz="3200" b="0" i="0" u="none" strike="noStrike" kern="1200" spc="0">
          <a:ln>
            <a:noFill/>
          </a:ln>
          <a:solidFill>
            <a:srgbClr val="000000"/>
          </a:solidFill>
          <a:latin typeface="맑은 고딕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interest.com/ENteaching101/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www.facebook.com/EnglishTeaching101/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hyperlink" Target="http://englishteaching101.com/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s://twitter.com/ENteaching10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752479" y="152280"/>
            <a:ext cx="6095519" cy="4038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3520" y="3657600"/>
            <a:ext cx="7924320" cy="2971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5"/>
          <p:cNvSpPr/>
          <p:nvPr/>
        </p:nvSpPr>
        <p:spPr>
          <a:xfrm>
            <a:off x="2819520" y="1076759"/>
            <a:ext cx="3885839" cy="2101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Sleeping Pandas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4,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7640" y="1957680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68080" y="414216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직사각형 14"/>
          <p:cNvSpPr/>
          <p:nvPr/>
        </p:nvSpPr>
        <p:spPr>
          <a:xfrm>
            <a:off x="4388400" y="41421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맑은 고딕" pitchFamily="18"/>
                <a:ea typeface="굴림" pitchFamily="2"/>
                <a:cs typeface="Lucida Sans" pitchFamily="2"/>
              </a:rPr>
              <a:t>E  A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125440" y="228600"/>
            <a:ext cx="51552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GET READY!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500119" y="304920"/>
            <a:ext cx="599328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Write it down!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320" y="1608480"/>
            <a:ext cx="4449600" cy="502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-127080"/>
            <a:ext cx="9143640" cy="8051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432880" y="-152280"/>
            <a:ext cx="42771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Show me!</a:t>
            </a:r>
          </a:p>
        </p:txBody>
      </p:sp>
      <p:sp>
        <p:nvSpPr>
          <p:cNvPr id="4" name="TextBox 20"/>
          <p:cNvSpPr/>
          <p:nvPr/>
        </p:nvSpPr>
        <p:spPr>
          <a:xfrm>
            <a:off x="924840" y="3129480"/>
            <a:ext cx="738072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SAMPLE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789119" y="228600"/>
            <a:ext cx="741528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ARE YOU READY?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1,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81080" y="181692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01759" y="181692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2,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23080" y="190836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직사각형 14"/>
          <p:cNvSpPr/>
          <p:nvPr/>
        </p:nvSpPr>
        <p:spPr>
          <a:xfrm>
            <a:off x="4343400" y="19083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IT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u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60240" y="457200"/>
            <a:ext cx="8229240" cy="11426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ko-KR" sz="6600">
                <a:latin typeface="AR CENA" pitchFamily="18"/>
              </a:rPr>
              <a:t>Rules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304920" y="1600200"/>
            <a:ext cx="8610120" cy="45255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ko-K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ko-K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/>
                <a:ea typeface="Microsoft YaHei" pitchFamily="2"/>
                <a:cs typeface="Lucida Sans" pitchFamily="2"/>
              </a:defRPr>
            </a:lvl9pPr>
          </a:lstStyle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Students form groups of four.</a:t>
            </a:r>
          </a:p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Members of each group are numbered from 1-4.</a:t>
            </a:r>
          </a:p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Students will all “sleep” (heads down).</a:t>
            </a:r>
          </a:p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Teacher will call numbers and they will “wake up.”</a:t>
            </a:r>
          </a:p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Student must remember what they see,</a:t>
            </a:r>
          </a:p>
          <a:p>
            <a:pPr marL="0" lvl="0" indent="0" algn="just">
              <a:spcBef>
                <a:spcPts val="638"/>
              </a:spcBef>
              <a:buNone/>
            </a:pPr>
            <a:r>
              <a:rPr lang="en-US" sz="2800">
                <a:latin typeface="맑은 고딕" pitchFamily="18"/>
              </a:rPr>
              <a:t>	and go back to sleep.</a:t>
            </a:r>
          </a:p>
          <a:p>
            <a:pPr marL="0" lvl="0" indent="0" algn="just">
              <a:spcBef>
                <a:spcPts val="638"/>
              </a:spcBef>
              <a:buFont typeface="Arial" pitchFamily="32"/>
              <a:buChar char="•"/>
            </a:pPr>
            <a:r>
              <a:rPr lang="en-US" sz="2800">
                <a:latin typeface="맑은 고딕" pitchFamily="18"/>
              </a:rPr>
              <a:t>Everyone “wakes up” and puts the word</a:t>
            </a:r>
          </a:p>
          <a:p>
            <a:pPr marL="0" lvl="0" indent="0" algn="just">
              <a:spcBef>
                <a:spcPts val="638"/>
              </a:spcBef>
              <a:buNone/>
            </a:pPr>
            <a:r>
              <a:rPr lang="en-US" sz="2800">
                <a:latin typeface="맑은 고딕" pitchFamily="18"/>
              </a:rPr>
              <a:t>	or sentence together.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3,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93759" y="181188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52000" y="426708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72680" y="426708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NM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4,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7640" y="1957680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68080" y="4142160"/>
            <a:ext cx="167616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4388400" y="41421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125440" y="228600"/>
            <a:ext cx="51552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GET READY!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500119" y="304920"/>
            <a:ext cx="599328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Write it down!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320" y="1608480"/>
            <a:ext cx="4449600" cy="502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-127080"/>
            <a:ext cx="9143640" cy="8051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432880" y="-152280"/>
            <a:ext cx="42771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Show me!</a:t>
            </a:r>
          </a:p>
        </p:txBody>
      </p:sp>
      <p:sp>
        <p:nvSpPr>
          <p:cNvPr id="4" name="TextBox 20"/>
          <p:cNvSpPr/>
          <p:nvPr/>
        </p:nvSpPr>
        <p:spPr>
          <a:xfrm>
            <a:off x="924840" y="3129480"/>
            <a:ext cx="738072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Vietnam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789119" y="228600"/>
            <a:ext cx="741528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ARE YOU READY?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1,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81080" y="181692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01759" y="181692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789119" y="228600"/>
            <a:ext cx="741528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ARE YOU READY?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1,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81080" y="181692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01759" y="181692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2,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23080" y="190836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직사각형 14"/>
          <p:cNvSpPr/>
          <p:nvPr/>
        </p:nvSpPr>
        <p:spPr>
          <a:xfrm>
            <a:off x="4343400" y="19083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HA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3,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93759" y="181188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52000" y="426708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72680" y="426708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LP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4,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7640" y="1957680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68080" y="4142160"/>
            <a:ext cx="167616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4388400" y="41421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EE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125440" y="228600"/>
            <a:ext cx="51552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GET READY!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500119" y="304920"/>
            <a:ext cx="599328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Write it down!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320" y="1608480"/>
            <a:ext cx="4449600" cy="502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-127080"/>
            <a:ext cx="9143640" cy="8051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432880" y="-152280"/>
            <a:ext cx="42771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Show me!</a:t>
            </a:r>
          </a:p>
        </p:txBody>
      </p:sp>
      <p:sp>
        <p:nvSpPr>
          <p:cNvPr id="4" name="TextBox 20"/>
          <p:cNvSpPr/>
          <p:nvPr/>
        </p:nvSpPr>
        <p:spPr>
          <a:xfrm>
            <a:off x="924840" y="3129480"/>
            <a:ext cx="738072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Elephant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789119" y="228600"/>
            <a:ext cx="741528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ARE YOU READY?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1,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81080" y="181692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01759" y="181692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RR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2,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23080" y="190836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직사각형 14"/>
          <p:cNvSpPr/>
          <p:nvPr/>
        </p:nvSpPr>
        <p:spPr>
          <a:xfrm>
            <a:off x="4343400" y="19083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OT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3,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93759" y="181188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52000" y="426708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72680" y="426708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4,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7640" y="1957680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68080" y="4142160"/>
            <a:ext cx="167616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4388400" y="41421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굴림" pitchFamily="2"/>
                <a:cs typeface="Lucida Sans" pitchFamily="2"/>
              </a:rPr>
              <a:t>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640" y="990719"/>
            <a:ext cx="7562520" cy="56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125440" y="228600"/>
            <a:ext cx="51552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GET READY!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1,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81080" y="181692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01759" y="181692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맑은 고딕" pitchFamily="18"/>
                <a:ea typeface="굴림" pitchFamily="2"/>
                <a:cs typeface="Lucida Sans" pitchFamily="2"/>
              </a:rPr>
              <a:t>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500119" y="304920"/>
            <a:ext cx="599328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Write it down!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62320" y="1608480"/>
            <a:ext cx="4449600" cy="502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-127080"/>
            <a:ext cx="9143640" cy="8051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432880" y="-152280"/>
            <a:ext cx="427716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Show me!</a:t>
            </a:r>
          </a:p>
        </p:txBody>
      </p:sp>
      <p:sp>
        <p:nvSpPr>
          <p:cNvPr id="4" name="TextBox 20"/>
          <p:cNvSpPr/>
          <p:nvPr/>
        </p:nvSpPr>
        <p:spPr>
          <a:xfrm>
            <a:off x="924840" y="3129480"/>
            <a:ext cx="738072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Lucida Sans" pitchFamily="2"/>
              </a:rPr>
              <a:t>CARROTS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ank you for downloading this free resource!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0" y="0"/>
            <a:ext cx="914364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3992A"/>
          </a:solidFill>
          <a:ln w="15840">
            <a:solidFill>
              <a:srgbClr val="60711F"/>
            </a:solidFill>
            <a:prstDash val="solid"/>
          </a:ln>
        </p:spPr>
        <p:txBody>
          <a:bodyPr vert="horz" wrap="square" lIns="68760" tIns="34200" rIns="68760" bIns="342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59560"/>
            <a:ext cx="8915040" cy="7452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ko-KR"/>
              <a:t>Thank you for downloading this free resource!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384840" y="1087200"/>
            <a:ext cx="8373599" cy="1341360"/>
          </a:xfrm>
        </p:spPr>
        <p:txBody>
          <a:bodyPr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ko-KR" sz="18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ko-KR" sz="18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ko-KR" sz="135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ko-KR" sz="12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ko-KR" sz="105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ko-KR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Garamond"/>
                <a:ea typeface="Microsoft YaHei" pitchFamily="2"/>
                <a:cs typeface="Lucida Sans" pitchFamily="2"/>
              </a:defRPr>
            </a:lvl9pPr>
          </a:lstStyle>
          <a:p>
            <a:pPr marL="0" lvl="0" indent="0">
              <a:spcBef>
                <a:spcPts val="360"/>
              </a:spcBef>
              <a:spcAft>
                <a:spcPts val="451"/>
              </a:spcAft>
              <a:buClr>
                <a:srgbClr val="83992A"/>
              </a:buClr>
              <a:buSzPct val="115000"/>
              <a:buFont typeface="Arial" pitchFamily="32"/>
              <a:buChar char="•"/>
            </a:pPr>
            <a:r>
              <a:rPr lang="en-US" sz="2400">
                <a:latin typeface="Garamond" pitchFamily="18"/>
              </a:rPr>
              <a:t>I believe English teaching resources should be free but keeping a website is very costly! </a:t>
            </a:r>
            <a:r>
              <a:rPr lang="en-US" sz="2400" i="1">
                <a:latin typeface="Garamond" pitchFamily="18"/>
              </a:rPr>
              <a:t>PLEASE </a:t>
            </a:r>
            <a:r>
              <a:rPr lang="en-US" sz="2400">
                <a:latin typeface="Garamond" pitchFamily="18"/>
              </a:rPr>
              <a:t>help me continue making my  resources FREE and keep my blog running by clicking some GOOGLE ADS that appear in my website. Average revenue I get per click is only $0.01 (LOL, no kidding!) but it’s up to you how willing you are to support my advocacy.</a:t>
            </a:r>
          </a:p>
          <a:p>
            <a:pPr marL="0" lvl="0" indent="0">
              <a:spcBef>
                <a:spcPts val="360"/>
              </a:spcBef>
              <a:spcAft>
                <a:spcPts val="451"/>
              </a:spcAft>
              <a:buClr>
                <a:srgbClr val="83992A"/>
              </a:buClr>
              <a:buSzPct val="115000"/>
              <a:buFont typeface="Arial" pitchFamily="32"/>
              <a:buChar char="•"/>
            </a:pPr>
            <a:r>
              <a:rPr lang="en-US" sz="2400">
                <a:latin typeface="Garamond" pitchFamily="18"/>
              </a:rPr>
              <a:t>Sharing is caring! Please share my blog posts to your friends and colleagues.</a:t>
            </a:r>
          </a:p>
        </p:txBody>
      </p:sp>
      <p:sp>
        <p:nvSpPr>
          <p:cNvPr id="5" name="Title 1"/>
          <p:cNvSpPr/>
          <p:nvPr/>
        </p:nvSpPr>
        <p:spPr>
          <a:xfrm>
            <a:off x="713880" y="4343400"/>
            <a:ext cx="8824680" cy="745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51480" tIns="25560" rIns="51480" bIns="25560" anchor="ctr" anchorCtr="0" compatLnSpc="0"/>
          <a:lstStyle/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Microsoft YaHei" pitchFamily="2"/>
                <a:cs typeface="Lucida Sans" pitchFamily="2"/>
              </a:rPr>
              <a:t>For more resources and updates, follow me on social media: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71160" y="5323320"/>
            <a:ext cx="408240" cy="408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29520" y="5325840"/>
            <a:ext cx="407880" cy="40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828800" y="5839560"/>
            <a:ext cx="408240" cy="408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4871160" y="5839560"/>
            <a:ext cx="408240" cy="4082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8"/>
          <p:cNvSpPr/>
          <p:nvPr/>
        </p:nvSpPr>
        <p:spPr>
          <a:xfrm>
            <a:off x="2435400" y="5354280"/>
            <a:ext cx="1481759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Microsoft YaHei" pitchFamily="2"/>
                <a:cs typeface="Lucida Sans" pitchFamily="2"/>
                <a:hlinkClick r:id="rId7"/>
              </a:rPr>
              <a:t>https://www.facebook.com/EnglishTeaching101/</a:t>
            </a:r>
          </a:p>
        </p:txBody>
      </p:sp>
      <p:sp>
        <p:nvSpPr>
          <p:cNvPr id="11" name="Rectangle 9"/>
          <p:cNvSpPr/>
          <p:nvPr/>
        </p:nvSpPr>
        <p:spPr>
          <a:xfrm>
            <a:off x="2435400" y="5783760"/>
            <a:ext cx="1481759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Microsoft YaHei" pitchFamily="2"/>
                <a:cs typeface="Lucida Sans" pitchFamily="2"/>
                <a:hlinkClick r:id="rId8"/>
              </a:rPr>
              <a:t>https://www.pinterest.com/ENteaching101/</a:t>
            </a:r>
          </a:p>
        </p:txBody>
      </p:sp>
      <p:sp>
        <p:nvSpPr>
          <p:cNvPr id="12" name="Rectangle 10"/>
          <p:cNvSpPr/>
          <p:nvPr/>
        </p:nvSpPr>
        <p:spPr>
          <a:xfrm>
            <a:off x="5555520" y="5354280"/>
            <a:ext cx="110340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Microsoft YaHei" pitchFamily="2"/>
                <a:cs typeface="Lucida Sans" pitchFamily="2"/>
                <a:hlinkClick r:id="rId9"/>
              </a:rPr>
              <a:t>https://twitter.com/ENteaching101</a:t>
            </a:r>
          </a:p>
        </p:txBody>
      </p:sp>
      <p:sp>
        <p:nvSpPr>
          <p:cNvPr id="13" name="Rectangle 11"/>
          <p:cNvSpPr/>
          <p:nvPr/>
        </p:nvSpPr>
        <p:spPr>
          <a:xfrm>
            <a:off x="5555520" y="5852880"/>
            <a:ext cx="1876680" cy="227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9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aramond" pitchFamily="18"/>
                <a:ea typeface="Microsoft YaHei" pitchFamily="2"/>
                <a:cs typeface="Lucida Sans" pitchFamily="2"/>
                <a:hlinkClick r:id="rId10"/>
              </a:rPr>
              <a:t>http://englishteaching101.com/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2,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19320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7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23080" y="190836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직사각형 14"/>
          <p:cNvSpPr/>
          <p:nvPr/>
        </p:nvSpPr>
        <p:spPr>
          <a:xfrm>
            <a:off x="4343400" y="190836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맑은 고딕" pitchFamily="18"/>
                <a:ea typeface="굴림" pitchFamily="2"/>
                <a:cs typeface="Lucida Sans" pitchFamily="2"/>
              </a:rPr>
              <a:t>M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56040" y="1957680"/>
            <a:ext cx="3052800" cy="17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601280" y="304920"/>
            <a:ext cx="6119640" cy="130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8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Go to sleep…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4840" y="181692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8879" y="4152239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10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1134720" y="304920"/>
            <a:ext cx="7052400" cy="118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7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Panda 3, wake up!</a:t>
            </a:r>
          </a:p>
        </p:txBody>
      </p:sp>
      <p:sp>
        <p:nvSpPr>
          <p:cNvPr id="3" name="직사각형 13"/>
          <p:cNvSpPr/>
          <p:nvPr/>
        </p:nvSpPr>
        <p:spPr>
          <a:xfrm>
            <a:off x="7845480" y="2204999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2</a:t>
            </a:r>
          </a:p>
        </p:txBody>
      </p:sp>
      <p:pic>
        <p:nvPicPr>
          <p:cNvPr id="4" name="Picture 1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2520" y="1816920"/>
            <a:ext cx="280584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93759" y="1811880"/>
            <a:ext cx="3052800" cy="17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66560" y="4152239"/>
            <a:ext cx="280584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13"/>
          <p:cNvSpPr/>
          <p:nvPr/>
        </p:nvSpPr>
        <p:spPr>
          <a:xfrm>
            <a:off x="53964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3</a:t>
            </a:r>
          </a:p>
        </p:txBody>
      </p:sp>
      <p:sp>
        <p:nvSpPr>
          <p:cNvPr id="8" name="직사각형 13"/>
          <p:cNvSpPr/>
          <p:nvPr/>
        </p:nvSpPr>
        <p:spPr>
          <a:xfrm>
            <a:off x="560520" y="219960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1</a:t>
            </a:r>
          </a:p>
        </p:txBody>
      </p:sp>
      <p:sp>
        <p:nvSpPr>
          <p:cNvPr id="9" name="직사각형 13"/>
          <p:cNvSpPr/>
          <p:nvPr/>
        </p:nvSpPr>
        <p:spPr>
          <a:xfrm>
            <a:off x="7845480" y="4724280"/>
            <a:ext cx="563400" cy="1004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6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맑은 고딕" pitchFamily="18"/>
                <a:ea typeface="Microsoft YaHei" pitchFamily="2"/>
                <a:cs typeface="Lucida Sans" pitchFamily="2"/>
              </a:rPr>
              <a:t>4</a:t>
            </a: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052000" y="4267080"/>
            <a:ext cx="1676160" cy="17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직사각형 14"/>
          <p:cNvSpPr/>
          <p:nvPr/>
        </p:nvSpPr>
        <p:spPr>
          <a:xfrm>
            <a:off x="1372680" y="4267080"/>
            <a:ext cx="3307320" cy="18403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3A5F8B"/>
            </a:solidFill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맑은 고딕" pitchFamily="18"/>
                <a:ea typeface="굴림" pitchFamily="2"/>
                <a:cs typeface="Lucida Sans" pitchFamily="2"/>
              </a:rPr>
              <a:t>S  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On-screen Show (4:3)</PresentationFormat>
  <Paragraphs>224</Paragraphs>
  <Slides>52</Slides>
  <Notes>52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Default</vt:lpstr>
      <vt:lpstr>Default 1</vt:lpstr>
      <vt:lpstr>Default 2</vt:lpstr>
      <vt:lpstr>PowerPoint Presentation</vt:lpstr>
      <vt:lpstr>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downloading this free resource!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Rossana Ruggiero</dc:creator>
  <cp:lastModifiedBy>Rossana Ruggiero</cp:lastModifiedBy>
  <cp:revision>1</cp:revision>
  <dcterms:modified xsi:type="dcterms:W3CDTF">2024-04-29T14:10:00Z</dcterms:modified>
</cp:coreProperties>
</file>