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6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Rodwell" userId="488bd47d81c9b395" providerId="LiveId" clId="{95ABBBC6-92A9-4A7C-B888-05A7DD99CCA1}"/>
    <pc:docChg chg="modSld">
      <pc:chgData name="John Rodwell" userId="488bd47d81c9b395" providerId="LiveId" clId="{95ABBBC6-92A9-4A7C-B888-05A7DD99CCA1}" dt="2018-04-02T19:50:06.422" v="7" actId="1076"/>
      <pc:docMkLst>
        <pc:docMk/>
      </pc:docMkLst>
      <pc:sldChg chg="modSp">
        <pc:chgData name="John Rodwell" userId="488bd47d81c9b395" providerId="LiveId" clId="{95ABBBC6-92A9-4A7C-B888-05A7DD99CCA1}" dt="2018-04-02T19:50:06.422" v="7" actId="1076"/>
        <pc:sldMkLst>
          <pc:docMk/>
          <pc:sldMk cId="258822550" sldId="256"/>
        </pc:sldMkLst>
        <pc:picChg chg="mod">
          <ac:chgData name="John Rodwell" userId="488bd47d81c9b395" providerId="LiveId" clId="{95ABBBC6-92A9-4A7C-B888-05A7DD99CCA1}" dt="2018-04-02T19:50:06.422" v="7" actId="1076"/>
          <ac:picMkLst>
            <pc:docMk/>
            <pc:sldMk cId="258822550" sldId="256"/>
            <ac:picMk id="15" creationId="{B0EEDA22-9332-4B93-AF61-C340933A507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FB9C5-259A-4F11-94E0-FBCC7D15D7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0AAD2A-2FBB-4180-ABAD-4756E570A5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610C3-7EEF-450E-B881-8E23435A9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5617-2E10-40EA-B3E2-99A121A071AB}" type="datetimeFigureOut">
              <a:rPr lang="en-US" smtClean="0"/>
              <a:t>05-Jul-18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9499C-3B03-49EB-92FD-A99673845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EC82B-A605-4D5C-BA70-CB5A4D65E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4E80-90B2-42ED-9AAB-0C8DE532C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703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9E36A-4BBF-44FA-9D91-39EBBE45C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7209F3-41C8-41E5-87AC-20309739AD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48326-F4D3-43D9-9DC3-263826BF3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5617-2E10-40EA-B3E2-99A121A071AB}" type="datetimeFigureOut">
              <a:rPr lang="en-US" smtClean="0"/>
              <a:t>05-Jul-18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1A023-E64A-4848-A974-3C51E6454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7AF0A-BB14-4F04-81B4-D81979B69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4E80-90B2-42ED-9AAB-0C8DE532C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8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4CFDC1-3E7E-4F33-B7C5-E4E32B8D4C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899C2E-0964-4016-8470-8A2302008E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2C4DC-2D04-417B-87F5-39E66F300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5617-2E10-40EA-B3E2-99A121A071AB}" type="datetimeFigureOut">
              <a:rPr lang="en-US" smtClean="0"/>
              <a:t>05-Jul-18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44D8C-FD1F-458A-849F-121402AC9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FEB5B-1E5D-41AF-A6C0-3C642689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4E80-90B2-42ED-9AAB-0C8DE532C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72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D8D62-F642-46A0-BA8F-A7403E94F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3A33E-19E6-4FCB-9927-495E54CF6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177F7-840B-4466-A1F0-062FF52DA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5617-2E10-40EA-B3E2-99A121A071AB}" type="datetimeFigureOut">
              <a:rPr lang="en-US" smtClean="0"/>
              <a:t>05-Jul-18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D91C9-CD65-4DC9-A9EA-C20C02F59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BB632-8A9D-41AC-AD71-C6E32A42A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4E80-90B2-42ED-9AAB-0C8DE532C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53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D6DE2-0CC5-4F06-A2FD-851773901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21984-F680-4783-8783-B80C1893E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3AA3D-8C01-4CB8-91D8-5F6322E6B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5617-2E10-40EA-B3E2-99A121A071AB}" type="datetimeFigureOut">
              <a:rPr lang="en-US" smtClean="0"/>
              <a:t>05-Jul-18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6EE93-1E93-4468-805E-409F093E3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2905E-6843-468E-95EF-E95FBD46F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4E80-90B2-42ED-9AAB-0C8DE532C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276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325D-A5B4-4AEA-943C-20D917C3E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7568C-48DF-4C10-9745-ED36334CDD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533A94-01FD-4144-90F5-C34D065DB9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72314-999B-49F8-B970-C14FC4968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5617-2E10-40EA-B3E2-99A121A071AB}" type="datetimeFigureOut">
              <a:rPr lang="en-US" smtClean="0"/>
              <a:t>05-Jul-18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1F2CB8-C717-4129-8105-6BF874BE9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4F9236-3C0A-4097-9866-5F354DAAA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4E80-90B2-42ED-9AAB-0C8DE532C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5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903C4-150F-413B-90A5-2C1081049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B84B5-C0B0-46B0-A938-B411884BA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BB33E-C7AE-46B6-94E3-4E05380E16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C0784A-91EE-4072-9435-D9A678792F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4595F5-CAC4-4355-8242-D991DCF03A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3EACDF-CF62-4F9C-AC1E-8E9EF2F04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5617-2E10-40EA-B3E2-99A121A071AB}" type="datetimeFigureOut">
              <a:rPr lang="en-US" smtClean="0"/>
              <a:t>05-Jul-18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99E201-CB6D-462F-9DC3-EF68FD9B4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BFFE7C-7F2C-4A44-BDC8-2FF5FE9B2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4E80-90B2-42ED-9AAB-0C8DE532C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3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BBC0D-3948-48F3-AACD-09E4DE015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A04462-6A59-412E-A88D-F7EEACFDB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5617-2E10-40EA-B3E2-99A121A071AB}" type="datetimeFigureOut">
              <a:rPr lang="en-US" smtClean="0"/>
              <a:t>05-Jul-18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838D6F-D2A2-4056-8144-0C04ECF24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41B66E-F8C3-494D-964D-DFFF10B48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4E80-90B2-42ED-9AAB-0C8DE532C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14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95C828-6DF6-48BD-8579-E8D49BDD0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5617-2E10-40EA-B3E2-99A121A071AB}" type="datetimeFigureOut">
              <a:rPr lang="en-US" smtClean="0"/>
              <a:t>05-Jul-18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8EB201-A32F-43CB-AC49-1DFC6BA28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D09567-77B4-4374-9EB3-A1C1D68EC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4E80-90B2-42ED-9AAB-0C8DE532C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28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E6B1D-2DFE-4FB9-8C8B-F2EDC909D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18F4B-FEC2-438D-B930-E0F63C9A2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C72FCA-F6B8-4C5E-B4EA-FB4090998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02AA2F-F6DB-4E3F-99FA-DE0BB45E5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5617-2E10-40EA-B3E2-99A121A071AB}" type="datetimeFigureOut">
              <a:rPr lang="en-US" smtClean="0"/>
              <a:t>05-Jul-18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976F6C-84B5-4B1C-A502-EBEEBD4FE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285450-D87D-4B77-BE1C-3E3ED2266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4E80-90B2-42ED-9AAB-0C8DE532C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20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E13F4-71E1-44BB-8CCB-BBC7F479A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39A657-FBAA-497E-8F89-A0526B2CE9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17397C-E7B4-47B4-A6EE-1197E98406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80DA74-F822-4D50-883B-D1D3D3FC1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5617-2E10-40EA-B3E2-99A121A071AB}" type="datetimeFigureOut">
              <a:rPr lang="en-US" smtClean="0"/>
              <a:t>05-Jul-18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77527D-FEE4-45DF-9600-CA864AD37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9FF76-CA98-412F-9291-185A58ED9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4E80-90B2-42ED-9AAB-0C8DE532C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77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C9A395-BCA5-47AD-90C4-53A8A99E7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4EE4D6-217C-4DF7-8F87-9E5B624C6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B4000-5DAB-448F-B6CC-24D286A1F8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35617-2E10-40EA-B3E2-99A121A071AB}" type="datetimeFigureOut">
              <a:rPr lang="en-US" smtClean="0"/>
              <a:t>05-Jul-18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18E60-382C-4F66-95B6-8105652B99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BE782-71F5-4561-A4F8-6B2D069E0C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64E80-90B2-42ED-9AAB-0C8DE532C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84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s://emsutopia.wikispaces.com/4tyrel%27s+homepage+of+awesomenes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msutopia.wikispaces.com/4tyrel%27s+homepage+of+awesomenes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05678DA1-E6BB-4EEE-9F3C-E54396392784}"/>
              </a:ext>
            </a:extLst>
          </p:cNvPr>
          <p:cNvGrpSpPr/>
          <p:nvPr/>
        </p:nvGrpSpPr>
        <p:grpSpPr>
          <a:xfrm>
            <a:off x="7971" y="193596"/>
            <a:ext cx="12146951" cy="6266182"/>
            <a:chOff x="7971" y="193596"/>
            <a:chExt cx="12146951" cy="6266182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B0EEDA22-9332-4B93-AF61-C340933A50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782" b="95100" l="4889" r="96000">
                          <a14:foregroundMark x1="69778" y1="8909" x2="58444" y2="5345"/>
                          <a14:foregroundMark x1="58444" y1="5345" x2="35111" y2="6459"/>
                          <a14:foregroundMark x1="35111" y1="6459" x2="24667" y2="12918"/>
                          <a14:foregroundMark x1="24667" y1="12918" x2="19556" y2="20045"/>
                          <a14:foregroundMark x1="59333" y1="2450" x2="40889" y2="3563"/>
                          <a14:foregroundMark x1="59556" y1="3341" x2="53111" y2="2004"/>
                          <a14:foregroundMark x1="57333" y1="2450" x2="53778" y2="2450"/>
                          <a14:foregroundMark x1="87111" y1="23385" x2="94667" y2="45434"/>
                          <a14:foregroundMark x1="94667" y1="45434" x2="94667" y2="57016"/>
                          <a14:foregroundMark x1="94667" y1="57016" x2="91556" y2="68820"/>
                          <a14:foregroundMark x1="91556" y1="68820" x2="75556" y2="85523"/>
                          <a14:foregroundMark x1="75556" y1="85523" x2="53111" y2="93096"/>
                          <a14:foregroundMark x1="53111" y1="93096" x2="41556" y2="91982"/>
                          <a14:foregroundMark x1="41556" y1="91982" x2="21333" y2="80401"/>
                          <a14:foregroundMark x1="21333" y1="80401" x2="12667" y2="70824"/>
                          <a14:foregroundMark x1="12667" y1="70824" x2="4000" y2="47661"/>
                          <a14:foregroundMark x1="4000" y1="47661" x2="5333" y2="36526"/>
                          <a14:foregroundMark x1="5333" y1="36526" x2="16667" y2="16258"/>
                          <a14:foregroundMark x1="16667" y1="16258" x2="16667" y2="16258"/>
                          <a14:foregroundMark x1="94444" y1="34521" x2="96000" y2="58352"/>
                          <a14:foregroundMark x1="96000" y1="58352" x2="93333" y2="68151"/>
                          <a14:foregroundMark x1="79333" y1="85523" x2="45778" y2="95100"/>
                          <a14:foregroundMark x1="45778" y1="95100" x2="39778" y2="9420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tretch>
              <a:fillRect/>
            </a:stretch>
          </p:blipFill>
          <p:spPr>
            <a:xfrm flipH="1">
              <a:off x="5802052" y="3068593"/>
              <a:ext cx="587895" cy="586589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CA4308B-38A3-4556-AAEE-EA42E215E54B}"/>
                </a:ext>
              </a:extLst>
            </p:cNvPr>
            <p:cNvSpPr txBox="1"/>
            <p:nvPr/>
          </p:nvSpPr>
          <p:spPr>
            <a:xfrm>
              <a:off x="7971" y="193596"/>
              <a:ext cx="1401599" cy="1107996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66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0</a:t>
              </a:r>
              <a:endParaRPr lang="en-US" sz="66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1DB1C8B-7160-4675-8343-154268F01B3D}"/>
                </a:ext>
              </a:extLst>
            </p:cNvPr>
            <p:cNvSpPr txBox="1"/>
            <p:nvPr/>
          </p:nvSpPr>
          <p:spPr>
            <a:xfrm>
              <a:off x="10682227" y="193596"/>
              <a:ext cx="1472695" cy="1107996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66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0</a:t>
              </a:r>
              <a:endParaRPr lang="en-US" sz="66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30" name="Arrow: Right 29">
              <a:extLst>
                <a:ext uri="{FF2B5EF4-FFF2-40B4-BE49-F238E27FC236}">
                  <a16:creationId xmlns:a16="http://schemas.microsoft.com/office/drawing/2014/main" id="{1E673AB4-3F32-4ECE-B847-D82F0C6D392E}"/>
                </a:ext>
              </a:extLst>
            </p:cNvPr>
            <p:cNvSpPr/>
            <p:nvPr/>
          </p:nvSpPr>
          <p:spPr>
            <a:xfrm>
              <a:off x="1439387" y="598507"/>
              <a:ext cx="655982" cy="298174"/>
            </a:xfrm>
            <a:prstGeom prst="rightArrow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Arrow: Right 30">
              <a:extLst>
                <a:ext uri="{FF2B5EF4-FFF2-40B4-BE49-F238E27FC236}">
                  <a16:creationId xmlns:a16="http://schemas.microsoft.com/office/drawing/2014/main" id="{A7DA5E55-BC50-40BC-8F7F-F6026C19575F}"/>
                </a:ext>
              </a:extLst>
            </p:cNvPr>
            <p:cNvSpPr/>
            <p:nvPr/>
          </p:nvSpPr>
          <p:spPr>
            <a:xfrm flipH="1">
              <a:off x="10026427" y="598507"/>
              <a:ext cx="655982" cy="29817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2C6E8E6F-17D4-4FCD-9EDB-027D0EC42F1A}"/>
                </a:ext>
              </a:extLst>
            </p:cNvPr>
            <p:cNvSpPr/>
            <p:nvPr/>
          </p:nvSpPr>
          <p:spPr>
            <a:xfrm>
              <a:off x="3714953" y="204224"/>
              <a:ext cx="477887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13462">
                    <a:solidFill>
                      <a:schemeClr val="accent4">
                        <a:lumMod val="60000"/>
                        <a:lumOff val="4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Hobbit SF" pitchFamily="2" charset="0"/>
                </a:rPr>
                <a:t>SOCC ‘O’ WAR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C04887F-BF2C-42B5-94D7-17C345FAB524}"/>
                </a:ext>
              </a:extLst>
            </p:cNvPr>
            <p:cNvSpPr txBox="1"/>
            <p:nvPr/>
          </p:nvSpPr>
          <p:spPr>
            <a:xfrm>
              <a:off x="4460146" y="1330156"/>
              <a:ext cx="32717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A TWO PLAYER GAME</a:t>
              </a:r>
              <a:endParaRPr lang="en-US" dirty="0">
                <a:solidFill>
                  <a:srgbClr val="FFFF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A073D37-6AD4-4CC3-AEA2-A6846C5EA205}"/>
                </a:ext>
              </a:extLst>
            </p:cNvPr>
            <p:cNvSpPr txBox="1"/>
            <p:nvPr/>
          </p:nvSpPr>
          <p:spPr>
            <a:xfrm>
              <a:off x="4367166" y="1899593"/>
              <a:ext cx="34576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PLUG IN TWO MICE </a:t>
              </a:r>
            </a:p>
            <a:p>
              <a:pPr algn="ctr"/>
              <a:r>
                <a:rPr lang="en-GB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(ONE FOR EACH PLAYER)</a:t>
              </a:r>
              <a:endParaRPr lang="en-US" dirty="0">
                <a:solidFill>
                  <a:srgbClr val="FFFF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0329B50-99D4-4587-9187-109BDA82DCBC}"/>
                </a:ext>
              </a:extLst>
            </p:cNvPr>
            <p:cNvSpPr txBox="1"/>
            <p:nvPr/>
          </p:nvSpPr>
          <p:spPr>
            <a:xfrm>
              <a:off x="3095539" y="4428453"/>
              <a:ext cx="5974358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GO TO THE NEXT SCREEN</a:t>
              </a:r>
            </a:p>
            <a:p>
              <a:pPr algn="ctr"/>
              <a:endParaRPr lang="en-GB" dirty="0">
                <a:solidFill>
                  <a:srgbClr val="FFFF00"/>
                </a:solidFill>
                <a:latin typeface="Arial Black" panose="020B0A04020102020204" pitchFamily="34" charset="0"/>
              </a:endParaRPr>
            </a:p>
            <a:p>
              <a:pPr algn="ctr"/>
              <a:r>
                <a:rPr lang="en-GB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BOTH PLAYERS SELECT THE BALL, THEN TRY TO MOVE IT INTO THE OPPOSING PLAYER’S GOAL – FROM ANY SIDE OR ANGLE</a:t>
              </a:r>
            </a:p>
            <a:p>
              <a:pPr algn="ctr"/>
              <a:endParaRPr lang="en-GB" dirty="0">
                <a:solidFill>
                  <a:srgbClr val="FFFF00"/>
                </a:solidFill>
                <a:latin typeface="Arial Black" panose="020B0A04020102020204" pitchFamily="34" charset="0"/>
              </a:endParaRPr>
            </a:p>
            <a:p>
              <a:pPr algn="ctr"/>
              <a:r>
                <a:rPr lang="en-GB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MANUALLY TYPE-IN THE GOALS SCORED</a:t>
              </a:r>
              <a:endParaRPr lang="en-US" dirty="0">
                <a:solidFill>
                  <a:srgbClr val="FFFF00"/>
                </a:solidFill>
                <a:latin typeface="Arial Black" panose="020B0A04020102020204" pitchFamily="34" charset="0"/>
              </a:endParaRP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07FD07C3-ACDC-4B77-8779-902D9749C4A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1247821" y="3116830"/>
              <a:ext cx="585267" cy="591363"/>
            </a:xfrm>
            <a:prstGeom prst="rect">
              <a:avLst/>
            </a:prstGeom>
          </p:spPr>
        </p:pic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3E716BE3-0CC9-4881-8B65-71F559FE9AD7}"/>
                </a:ext>
              </a:extLst>
            </p:cNvPr>
            <p:cNvSpPr/>
            <p:nvPr/>
          </p:nvSpPr>
          <p:spPr>
            <a:xfrm rot="5400000" flipH="1">
              <a:off x="11360158" y="4279366"/>
              <a:ext cx="655982" cy="298174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rrow: Right 12">
              <a:extLst>
                <a:ext uri="{FF2B5EF4-FFF2-40B4-BE49-F238E27FC236}">
                  <a16:creationId xmlns:a16="http://schemas.microsoft.com/office/drawing/2014/main" id="{7E47CBB3-FE05-4785-B9F8-8DBB3ECFAC19}"/>
                </a:ext>
              </a:extLst>
            </p:cNvPr>
            <p:cNvSpPr/>
            <p:nvPr/>
          </p:nvSpPr>
          <p:spPr>
            <a:xfrm rot="16200000" flipH="1" flipV="1">
              <a:off x="11360158" y="2247742"/>
              <a:ext cx="655982" cy="298174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row: Right 13">
              <a:extLst>
                <a:ext uri="{FF2B5EF4-FFF2-40B4-BE49-F238E27FC236}">
                  <a16:creationId xmlns:a16="http://schemas.microsoft.com/office/drawing/2014/main" id="{02249932-C8FF-420F-90AA-830F7E138087}"/>
                </a:ext>
              </a:extLst>
            </p:cNvPr>
            <p:cNvSpPr/>
            <p:nvPr/>
          </p:nvSpPr>
          <p:spPr>
            <a:xfrm rot="8253485" flipH="1">
              <a:off x="10747927" y="4096422"/>
              <a:ext cx="655982" cy="298174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Arrow: Right 15">
              <a:extLst>
                <a:ext uri="{FF2B5EF4-FFF2-40B4-BE49-F238E27FC236}">
                  <a16:creationId xmlns:a16="http://schemas.microsoft.com/office/drawing/2014/main" id="{E5A3A4F3-EEA8-4D0C-AA34-B1CC04337180}"/>
                </a:ext>
              </a:extLst>
            </p:cNvPr>
            <p:cNvSpPr/>
            <p:nvPr/>
          </p:nvSpPr>
          <p:spPr>
            <a:xfrm rot="13346515" flipH="1" flipV="1">
              <a:off x="10767747" y="2440376"/>
              <a:ext cx="655982" cy="298174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Arrow: Right 16">
              <a:extLst>
                <a:ext uri="{FF2B5EF4-FFF2-40B4-BE49-F238E27FC236}">
                  <a16:creationId xmlns:a16="http://schemas.microsoft.com/office/drawing/2014/main" id="{9DF0A793-1C42-4B97-98D0-9726B0831EA9}"/>
                </a:ext>
              </a:extLst>
            </p:cNvPr>
            <p:cNvSpPr/>
            <p:nvPr/>
          </p:nvSpPr>
          <p:spPr>
            <a:xfrm rot="10800000" flipH="1" flipV="1">
              <a:off x="10354236" y="3263424"/>
              <a:ext cx="655982" cy="298174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8822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B0EEDA22-9332-4B93-AF61-C340933A50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782" b="95100" l="4889" r="96000">
                        <a14:foregroundMark x1="69778" y1="8909" x2="58444" y2="5345"/>
                        <a14:foregroundMark x1="58444" y1="5345" x2="35111" y2="6459"/>
                        <a14:foregroundMark x1="35111" y1="6459" x2="24667" y2="12918"/>
                        <a14:foregroundMark x1="24667" y1="12918" x2="19556" y2="20045"/>
                        <a14:foregroundMark x1="59333" y1="2450" x2="40889" y2="3563"/>
                        <a14:foregroundMark x1="59556" y1="3341" x2="53111" y2="2004"/>
                        <a14:foregroundMark x1="57333" y1="2450" x2="53778" y2="2450"/>
                        <a14:foregroundMark x1="87111" y1="23385" x2="94667" y2="45434"/>
                        <a14:foregroundMark x1="94667" y1="45434" x2="94667" y2="57016"/>
                        <a14:foregroundMark x1="94667" y1="57016" x2="91556" y2="68820"/>
                        <a14:foregroundMark x1="91556" y1="68820" x2="75556" y2="85523"/>
                        <a14:foregroundMark x1="75556" y1="85523" x2="53111" y2="93096"/>
                        <a14:foregroundMark x1="53111" y1="93096" x2="41556" y2="91982"/>
                        <a14:foregroundMark x1="41556" y1="91982" x2="21333" y2="80401"/>
                        <a14:foregroundMark x1="21333" y1="80401" x2="12667" y2="70824"/>
                        <a14:foregroundMark x1="12667" y1="70824" x2="4000" y2="47661"/>
                        <a14:foregroundMark x1="4000" y1="47661" x2="5333" y2="36526"/>
                        <a14:foregroundMark x1="5333" y1="36526" x2="16667" y2="16258"/>
                        <a14:foregroundMark x1="16667" y1="16258" x2="16667" y2="16258"/>
                        <a14:foregroundMark x1="94444" y1="34521" x2="96000" y2="58352"/>
                        <a14:foregroundMark x1="96000" y1="58352" x2="93333" y2="68151"/>
                        <a14:foregroundMark x1="79333" y1="85523" x2="45778" y2="95100"/>
                        <a14:foregroundMark x1="45778" y1="95100" x2="39778" y2="942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flipH="1">
            <a:off x="5802052" y="3068593"/>
            <a:ext cx="587895" cy="586589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CA4308B-38A3-4556-AAEE-EA42E215E54B}"/>
              </a:ext>
            </a:extLst>
          </p:cNvPr>
          <p:cNvSpPr txBox="1"/>
          <p:nvPr/>
        </p:nvSpPr>
        <p:spPr>
          <a:xfrm>
            <a:off x="7971" y="193596"/>
            <a:ext cx="1401599" cy="1107996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Arial Black" panose="020B0A04020102020204" pitchFamily="34" charset="0"/>
              </a:rPr>
              <a:t>0</a:t>
            </a:r>
            <a:endParaRPr lang="en-US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1DB1C8B-7160-4675-8343-154268F01B3D}"/>
              </a:ext>
            </a:extLst>
          </p:cNvPr>
          <p:cNvSpPr txBox="1"/>
          <p:nvPr/>
        </p:nvSpPr>
        <p:spPr>
          <a:xfrm>
            <a:off x="10682227" y="193596"/>
            <a:ext cx="1472695" cy="11079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Arial Black" panose="020B0A04020102020204" pitchFamily="34" charset="0"/>
              </a:rPr>
              <a:t>0</a:t>
            </a:r>
            <a:endParaRPr lang="en-US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1E673AB4-3F32-4ECE-B847-D82F0C6D392E}"/>
              </a:ext>
            </a:extLst>
          </p:cNvPr>
          <p:cNvSpPr/>
          <p:nvPr/>
        </p:nvSpPr>
        <p:spPr>
          <a:xfrm>
            <a:off x="1439387" y="598507"/>
            <a:ext cx="655982" cy="298174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A7DA5E55-BC50-40BC-8F7F-F6026C19575F}"/>
              </a:ext>
            </a:extLst>
          </p:cNvPr>
          <p:cNvSpPr/>
          <p:nvPr/>
        </p:nvSpPr>
        <p:spPr>
          <a:xfrm flipH="1">
            <a:off x="10026427" y="598507"/>
            <a:ext cx="655982" cy="298174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67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55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Hobbit SF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Rodwell</dc:creator>
  <cp:lastModifiedBy>John Rodwell</cp:lastModifiedBy>
  <cp:revision>10</cp:revision>
  <dcterms:created xsi:type="dcterms:W3CDTF">2018-03-09T15:43:31Z</dcterms:created>
  <dcterms:modified xsi:type="dcterms:W3CDTF">2018-07-05T10:57:38Z</dcterms:modified>
</cp:coreProperties>
</file>