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wav" ContentType="audio/x-wav"/>
  <Default Extension="wmf" ContentType="image/x-w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activeX/activeX1.bin" ContentType="application/vnd.ms-office.activeX"/>
  <Override PartName="/ppt/activeX/activeX1.xml" ContentType="application/vnd.ms-office.activeX+xml"/>
  <Override PartName="/ppt/activeX/activeX10.bin" ContentType="application/vnd.ms-office.activeX"/>
  <Override PartName="/ppt/activeX/activeX10.xml" ContentType="application/vnd.ms-office.activeX+xml"/>
  <Override PartName="/ppt/activeX/activeX11.bin" ContentType="application/vnd.ms-office.activeX"/>
  <Override PartName="/ppt/activeX/activeX11.xml" ContentType="application/vnd.ms-office.activeX+xml"/>
  <Override PartName="/ppt/activeX/activeX12.bin" ContentType="application/vnd.ms-office.activeX"/>
  <Override PartName="/ppt/activeX/activeX12.xml" ContentType="application/vnd.ms-office.activeX+xml"/>
  <Override PartName="/ppt/activeX/activeX13.bin" ContentType="application/vnd.ms-office.activeX"/>
  <Override PartName="/ppt/activeX/activeX13.xml" ContentType="application/vnd.ms-office.activeX+xml"/>
  <Override PartName="/ppt/activeX/activeX2.bin" ContentType="application/vnd.ms-office.activeX"/>
  <Override PartName="/ppt/activeX/activeX2.xml" ContentType="application/vnd.ms-office.activeX+xml"/>
  <Override PartName="/ppt/activeX/activeX3.bin" ContentType="application/vnd.ms-office.activeX"/>
  <Override PartName="/ppt/activeX/activeX3.xml" ContentType="application/vnd.ms-office.activeX+xml"/>
  <Override PartName="/ppt/activeX/activeX4.bin" ContentType="application/vnd.ms-office.activeX"/>
  <Override PartName="/ppt/activeX/activeX4.xml" ContentType="application/vnd.ms-office.activeX+xml"/>
  <Override PartName="/ppt/activeX/activeX5.bin" ContentType="application/vnd.ms-office.activeX"/>
  <Override PartName="/ppt/activeX/activeX5.xml" ContentType="application/vnd.ms-office.activeX+xml"/>
  <Override PartName="/ppt/activeX/activeX6.bin" ContentType="application/vnd.ms-office.activeX"/>
  <Override PartName="/ppt/activeX/activeX6.xml" ContentType="application/vnd.ms-office.activeX+xml"/>
  <Override PartName="/ppt/activeX/activeX7.bin" ContentType="application/vnd.ms-office.activeX"/>
  <Override PartName="/ppt/activeX/activeX7.xml" ContentType="application/vnd.ms-office.activeX+xml"/>
  <Override PartName="/ppt/activeX/activeX8.bin" ContentType="application/vnd.ms-office.activeX"/>
  <Override PartName="/ppt/activeX/activeX8.xml" ContentType="application/vnd.ms-office.activeX+xml"/>
  <Override PartName="/ppt/activeX/activeX9.bin" ContentType="application/vnd.ms-office.activeX"/>
  <Override PartName="/ppt/activeX/activeX9.xml" ContentType="application/vnd.ms-office.activeX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70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13.xml.rels><?xml version="1.0" encoding="UTF-8" standalone="yes"?>
<Relationships xmlns="http://schemas.openxmlformats.org/package/2006/relationships"><Relationship Id="rId1" Type="http://schemas.microsoft.com/office/2006/relationships/activeXControlBinary" Target="activeX13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1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1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1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audio" Target="../media/audio1.wav"/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9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wmf"/><Relationship Id="rId3" Type="http://schemas.openxmlformats.org/officeDocument/2006/relationships/control" Target="../activeX/activeX9.xml"/><Relationship Id="rId2" Type="http://schemas.openxmlformats.org/officeDocument/2006/relationships/image" Target="../media/image3.GIF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0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wmf"/><Relationship Id="rId3" Type="http://schemas.openxmlformats.org/officeDocument/2006/relationships/control" Target="../activeX/activeX10.xml"/><Relationship Id="rId2" Type="http://schemas.openxmlformats.org/officeDocument/2006/relationships/image" Target="../media/image3.GIF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1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4.wmf"/><Relationship Id="rId3" Type="http://schemas.openxmlformats.org/officeDocument/2006/relationships/control" Target="../activeX/activeX11.xml"/><Relationship Id="rId2" Type="http://schemas.openxmlformats.org/officeDocument/2006/relationships/image" Target="../media/image3.GIF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2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5.wmf"/><Relationship Id="rId3" Type="http://schemas.openxmlformats.org/officeDocument/2006/relationships/control" Target="../activeX/activeX12.xml"/><Relationship Id="rId2" Type="http://schemas.openxmlformats.org/officeDocument/2006/relationships/image" Target="../media/image3.GIF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3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6.wmf"/><Relationship Id="rId3" Type="http://schemas.openxmlformats.org/officeDocument/2006/relationships/control" Target="../activeX/activeX13.xml"/><Relationship Id="rId2" Type="http://schemas.openxmlformats.org/officeDocument/2006/relationships/image" Target="../media/image3.GIF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wmf"/><Relationship Id="rId3" Type="http://schemas.openxmlformats.org/officeDocument/2006/relationships/control" Target="../activeX/activeX1.xml"/><Relationship Id="rId2" Type="http://schemas.openxmlformats.org/officeDocument/2006/relationships/image" Target="../media/image3.GIF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wmf"/><Relationship Id="rId3" Type="http://schemas.openxmlformats.org/officeDocument/2006/relationships/control" Target="../activeX/activeX2.xml"/><Relationship Id="rId2" Type="http://schemas.openxmlformats.org/officeDocument/2006/relationships/image" Target="../media/image3.GIF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3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wmf"/><Relationship Id="rId3" Type="http://schemas.openxmlformats.org/officeDocument/2006/relationships/control" Target="../activeX/activeX3.xml"/><Relationship Id="rId2" Type="http://schemas.openxmlformats.org/officeDocument/2006/relationships/image" Target="../media/image3.GIF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4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wmf"/><Relationship Id="rId3" Type="http://schemas.openxmlformats.org/officeDocument/2006/relationships/control" Target="../activeX/activeX4.xml"/><Relationship Id="rId2" Type="http://schemas.openxmlformats.org/officeDocument/2006/relationships/image" Target="../media/image3.GIF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5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wmf"/><Relationship Id="rId3" Type="http://schemas.openxmlformats.org/officeDocument/2006/relationships/control" Target="../activeX/activeX5.xml"/><Relationship Id="rId2" Type="http://schemas.openxmlformats.org/officeDocument/2006/relationships/image" Target="../media/image3.GIF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6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wmf"/><Relationship Id="rId3" Type="http://schemas.openxmlformats.org/officeDocument/2006/relationships/control" Target="../activeX/activeX6.xml"/><Relationship Id="rId2" Type="http://schemas.openxmlformats.org/officeDocument/2006/relationships/image" Target="../media/image3.GIF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7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wmf"/><Relationship Id="rId3" Type="http://schemas.openxmlformats.org/officeDocument/2006/relationships/control" Target="../activeX/activeX7.xml"/><Relationship Id="rId2" Type="http://schemas.openxmlformats.org/officeDocument/2006/relationships/image" Target="../media/image3.GIF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8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wmf"/><Relationship Id="rId3" Type="http://schemas.openxmlformats.org/officeDocument/2006/relationships/control" Target="../activeX/activeX8.xml"/><Relationship Id="rId2" Type="http://schemas.openxmlformats.org/officeDocument/2006/relationships/image" Target="../media/image3.GIF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Spelling games</a:t>
            </a:r>
            <a:endParaRPr lang="en-US"/>
          </a:p>
        </p:txBody>
      </p:sp>
      <p:sp>
        <p:nvSpPr>
          <p:cNvPr id="4" name="Title 3"/>
          <p:cNvSpPr/>
          <p:nvPr>
            <p:ph type="ctrTitle"/>
          </p:nvPr>
        </p:nvSpPr>
        <p:spPr/>
        <p:txBody>
          <a:bodyPr/>
          <a:p>
            <a:endParaRPr lang="en-US"/>
          </a:p>
        </p:txBody>
      </p:sp>
      <p:pic>
        <p:nvPicPr>
          <p:cNvPr id="5" name="Picture 4" descr="-be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365" cy="3578860"/>
          </a:xfrm>
          <a:prstGeom prst="rect">
            <a:avLst/>
          </a:prstGeom>
        </p:spPr>
      </p:pic>
      <p:pic>
        <p:nvPicPr>
          <p:cNvPr id="6" name="Content Placeholder 4" descr="loadi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1650" y="3720465"/>
            <a:ext cx="3308985" cy="2766060"/>
          </a:xfrm>
          <a:prstGeom prst="rect">
            <a:avLst/>
          </a:prstGeom>
        </p:spPr>
      </p:pic>
      <p:sp>
        <p:nvSpPr>
          <p:cNvPr id="8" name="Left Arrow 7">
            <a:hlinkClick r:id="" action="ppaction://hlinkshowjump?jump=nextslide"/>
          </p:cNvPr>
          <p:cNvSpPr/>
          <p:nvPr/>
        </p:nvSpPr>
        <p:spPr>
          <a:xfrm flipH="1">
            <a:off x="5079365" y="6043295"/>
            <a:ext cx="2032635" cy="8001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7" name="Text Box 6"/>
          <p:cNvSpPr txBox="1"/>
          <p:nvPr/>
        </p:nvSpPr>
        <p:spPr>
          <a:xfrm>
            <a:off x="5421630" y="6259195"/>
            <a:ext cx="108839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i="1"/>
              <a:t>'Bee'</a:t>
            </a:r>
            <a:r>
              <a:rPr lang="en-US"/>
              <a:t>gin...</a:t>
            </a:r>
            <a:endParaRPr lang="en-US"/>
          </a:p>
        </p:txBody>
      </p:sp>
      <p:sp>
        <p:nvSpPr>
          <p:cNvPr id="2" name="Text Box 1"/>
          <p:cNvSpPr txBox="1"/>
          <p:nvPr/>
        </p:nvSpPr>
        <p:spPr>
          <a:xfrm>
            <a:off x="9777095" y="5465445"/>
            <a:ext cx="241427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Note: If a game is not working, right click and select 'Play'</a:t>
            </a:r>
            <a:endParaRPr lang="en-US"/>
          </a:p>
        </p:txBody>
      </p:sp>
    </p:spTree>
  </p:cSld>
  <p:clrMapOvr>
    <a:masterClrMapping/>
  </p:clrMapOvr>
  <p:transition advClick="0">
    <p:random/>
    <p:sndAc>
      <p:stSnd>
        <p:snd r:embed="rId4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7" name="Content Placeholder 4" descr="loadi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77515"/>
            <a:ext cx="902335" cy="902335"/>
          </a:xfrm>
          <a:prstGeom prst="rect">
            <a:avLst/>
          </a:prstGeom>
        </p:spPr>
      </p:pic>
      <p:pic>
        <p:nvPicPr>
          <p:cNvPr id="8" name="Content Placeholder 4" descr="loadi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4435" y="2977515"/>
            <a:ext cx="902335" cy="902335"/>
          </a:xfrm>
          <a:prstGeom prst="rect">
            <a:avLst/>
          </a:prstGeom>
        </p:spPr>
      </p:pic>
      <p:sp>
        <p:nvSpPr>
          <p:cNvPr id="9" name="Left Arrow 8">
            <a:hlinkClick r:id="" action="ppaction://hlinkshowjump?jump=previousslide"/>
          </p:cNvPr>
          <p:cNvSpPr/>
          <p:nvPr/>
        </p:nvSpPr>
        <p:spPr>
          <a:xfrm>
            <a:off x="74930" y="3956685"/>
            <a:ext cx="543560" cy="27114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" name="Left Arrow 9">
            <a:hlinkClick r:id="" action="ppaction://hlinkshowjump?jump=nextslide"/>
          </p:cNvPr>
          <p:cNvSpPr/>
          <p:nvPr/>
        </p:nvSpPr>
        <p:spPr>
          <a:xfrm flipH="1">
            <a:off x="11546840" y="3879850"/>
            <a:ext cx="554355" cy="3479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54" name="" r:id="rId3" imgW="10577195" imgH="6858000"/>
        </mc:Choice>
        <mc:Fallback>
          <p:control name="" r:id="rId3" imgW="10577195" imgH="6858000">
            <p:pic>
              <p:nvPicPr>
                <p:cNvPr id="0" name="Host Control  5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76605" y="0"/>
                  <a:ext cx="10577195" cy="685800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control>
        </mc:Fallback>
      </mc:AlternateContent>
    </p:controls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5" name="Content Placeholder 4" descr="loadi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77515"/>
            <a:ext cx="902335" cy="902335"/>
          </a:xfrm>
          <a:prstGeom prst="rect">
            <a:avLst/>
          </a:prstGeom>
        </p:spPr>
      </p:pic>
      <p:pic>
        <p:nvPicPr>
          <p:cNvPr id="6" name="Content Placeholder 4" descr="loadi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4435" y="2977515"/>
            <a:ext cx="902335" cy="902335"/>
          </a:xfrm>
          <a:prstGeom prst="rect">
            <a:avLst/>
          </a:prstGeom>
        </p:spPr>
      </p:pic>
      <p:sp>
        <p:nvSpPr>
          <p:cNvPr id="7" name="Left Arrow 6">
            <a:hlinkClick r:id="" action="ppaction://hlinkshowjump?jump=previousslide"/>
          </p:cNvPr>
          <p:cNvSpPr/>
          <p:nvPr/>
        </p:nvSpPr>
        <p:spPr>
          <a:xfrm>
            <a:off x="74930" y="3956685"/>
            <a:ext cx="543560" cy="27114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8" name="Left Arrow 7">
            <a:hlinkClick r:id="" action="ppaction://hlinkshowjump?jump=nextslide"/>
          </p:cNvPr>
          <p:cNvSpPr/>
          <p:nvPr/>
        </p:nvSpPr>
        <p:spPr>
          <a:xfrm flipH="1">
            <a:off x="11546840" y="3879850"/>
            <a:ext cx="554355" cy="3479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" name="" r:id="rId3" imgW="10812145" imgH="6858000"/>
        </mc:Choice>
        <mc:Fallback>
          <p:control name="" r:id="rId3" imgW="10812145" imgH="6858000">
            <p:pic>
              <p:nvPicPr>
                <p:cNvPr id="0" name="Host Control  3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42950" y="0"/>
                  <a:ext cx="10812145" cy="68580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5" name="Content Placeholder 4" descr="loadi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77515"/>
            <a:ext cx="902335" cy="902335"/>
          </a:xfrm>
          <a:prstGeom prst="rect">
            <a:avLst/>
          </a:prstGeom>
        </p:spPr>
      </p:pic>
      <p:pic>
        <p:nvPicPr>
          <p:cNvPr id="6" name="Content Placeholder 4" descr="loadi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4435" y="2977515"/>
            <a:ext cx="902335" cy="902335"/>
          </a:xfrm>
          <a:prstGeom prst="rect">
            <a:avLst/>
          </a:prstGeom>
        </p:spPr>
      </p:pic>
      <p:sp>
        <p:nvSpPr>
          <p:cNvPr id="7" name="Left Arrow 6">
            <a:hlinkClick r:id="" action="ppaction://hlinkshowjump?jump=previousslide"/>
          </p:cNvPr>
          <p:cNvSpPr/>
          <p:nvPr/>
        </p:nvSpPr>
        <p:spPr>
          <a:xfrm>
            <a:off x="74930" y="3956685"/>
            <a:ext cx="543560" cy="27114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8" name="Left Arrow 7">
            <a:hlinkClick r:id="" action="ppaction://hlinkshowjump?jump=nextslide"/>
          </p:cNvPr>
          <p:cNvSpPr/>
          <p:nvPr/>
        </p:nvSpPr>
        <p:spPr>
          <a:xfrm flipH="1">
            <a:off x="11546840" y="3879850"/>
            <a:ext cx="554355" cy="3479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" name="" r:id="rId3" imgW="10516235" imgH="6858000"/>
        </mc:Choice>
        <mc:Fallback>
          <p:control name="" r:id="rId3" imgW="10516235" imgH="6858000">
            <p:pic>
              <p:nvPicPr>
                <p:cNvPr id="0" name="Host Control  3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38200" y="0"/>
                  <a:ext cx="10516235" cy="68580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5" name="Content Placeholder 4" descr="loadi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77515"/>
            <a:ext cx="902335" cy="902335"/>
          </a:xfrm>
          <a:prstGeom prst="rect">
            <a:avLst/>
          </a:prstGeom>
        </p:spPr>
      </p:pic>
      <p:pic>
        <p:nvPicPr>
          <p:cNvPr id="6" name="Content Placeholder 4" descr="loadi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4435" y="2977515"/>
            <a:ext cx="902335" cy="902335"/>
          </a:xfrm>
          <a:prstGeom prst="rect">
            <a:avLst/>
          </a:prstGeom>
        </p:spPr>
      </p:pic>
      <p:sp>
        <p:nvSpPr>
          <p:cNvPr id="7" name="Left Arrow 6">
            <a:hlinkClick r:id="" action="ppaction://hlinkshowjump?jump=previousslide"/>
          </p:cNvPr>
          <p:cNvSpPr/>
          <p:nvPr/>
        </p:nvSpPr>
        <p:spPr>
          <a:xfrm>
            <a:off x="74930" y="3956685"/>
            <a:ext cx="543560" cy="27114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8" name="Left Arrow 7">
            <a:hlinkClick r:id="" action="ppaction://hlinkshowjump?jump=nextslide"/>
          </p:cNvPr>
          <p:cNvSpPr/>
          <p:nvPr/>
        </p:nvSpPr>
        <p:spPr>
          <a:xfrm flipH="1">
            <a:off x="11546840" y="3879850"/>
            <a:ext cx="554355" cy="3479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9" name="" r:id="rId3" imgW="10516235" imgH="6858000"/>
        </mc:Choice>
        <mc:Fallback>
          <p:control name="" r:id="rId3" imgW="10516235" imgH="6858000">
            <p:pic>
              <p:nvPicPr>
                <p:cNvPr id="0" name="Host Control  8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38835" y="635"/>
                  <a:ext cx="10516235" cy="68580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5" name="Content Placeholder 4" descr="loadi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77515"/>
            <a:ext cx="902335" cy="902335"/>
          </a:xfrm>
          <a:prstGeom prst="rect">
            <a:avLst/>
          </a:prstGeom>
        </p:spPr>
      </p:pic>
      <p:sp>
        <p:nvSpPr>
          <p:cNvPr id="7" name="Left Arrow 6">
            <a:hlinkClick r:id="" action="ppaction://hlinkshowjump?jump=previousslide"/>
          </p:cNvPr>
          <p:cNvSpPr/>
          <p:nvPr/>
        </p:nvSpPr>
        <p:spPr>
          <a:xfrm>
            <a:off x="74930" y="3956685"/>
            <a:ext cx="543560" cy="27114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" name="" r:id="rId3" imgW="10746740" imgH="6858000"/>
        </mc:Choice>
        <mc:Fallback>
          <p:control name="" r:id="rId3" imgW="10746740" imgH="6858000">
            <p:pic>
              <p:nvPicPr>
                <p:cNvPr id="0" name="Host Control  3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06425" y="0"/>
                  <a:ext cx="10746740" cy="68580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5" name="Content Placeholder 4" descr="loading">
            <a:hlinkClick r:id="" action="ppaction://hlinkshowjump?jump=previousslide"/>
          </p:cNvPr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977515"/>
            <a:ext cx="902335" cy="902335"/>
          </a:xfrm>
          <a:prstGeom prst="rect">
            <a:avLst/>
          </a:prstGeom>
        </p:spPr>
      </p:pic>
      <p:pic>
        <p:nvPicPr>
          <p:cNvPr id="6" name="Content Placeholder 4" descr="loadi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4435" y="2977515"/>
            <a:ext cx="902335" cy="902335"/>
          </a:xfrm>
          <a:prstGeom prst="rect">
            <a:avLst/>
          </a:prstGeom>
        </p:spPr>
      </p:pic>
      <p:sp>
        <p:nvSpPr>
          <p:cNvPr id="7" name="Left Arrow 6">
            <a:hlinkClick r:id="" action="ppaction://hlinkshowjump?jump=previousslide"/>
          </p:cNvPr>
          <p:cNvSpPr/>
          <p:nvPr/>
        </p:nvSpPr>
        <p:spPr>
          <a:xfrm>
            <a:off x="74930" y="3956685"/>
            <a:ext cx="543560" cy="27114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8" name="Left Arrow 7">
            <a:hlinkClick r:id="" action="ppaction://hlinkshowjump?jump=nextslide"/>
          </p:cNvPr>
          <p:cNvSpPr/>
          <p:nvPr/>
        </p:nvSpPr>
        <p:spPr>
          <a:xfrm flipH="1">
            <a:off x="11546840" y="3879850"/>
            <a:ext cx="554355" cy="3479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" name="" r:id="rId3" imgW="10516235" imgH="6858000"/>
        </mc:Choice>
        <mc:Fallback>
          <p:control name="" r:id="rId3" imgW="10516235" imgH="6858000">
            <p:pic>
              <p:nvPicPr>
                <p:cNvPr id="0" name="Host Control  3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38200" y="0"/>
                  <a:ext cx="10516235" cy="68580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5" name="Content Placeholder 4" descr="loadi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77515"/>
            <a:ext cx="902335" cy="902335"/>
          </a:xfrm>
          <a:prstGeom prst="rect">
            <a:avLst/>
          </a:prstGeom>
        </p:spPr>
      </p:pic>
      <p:pic>
        <p:nvPicPr>
          <p:cNvPr id="6" name="Content Placeholder 4" descr="loadi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4435" y="2977515"/>
            <a:ext cx="902335" cy="902335"/>
          </a:xfrm>
          <a:prstGeom prst="rect">
            <a:avLst/>
          </a:prstGeom>
        </p:spPr>
      </p:pic>
      <p:sp>
        <p:nvSpPr>
          <p:cNvPr id="7" name="Left Arrow 6">
            <a:hlinkClick r:id="" action="ppaction://hlinkshowjump?jump=previousslide"/>
          </p:cNvPr>
          <p:cNvSpPr/>
          <p:nvPr/>
        </p:nvSpPr>
        <p:spPr>
          <a:xfrm>
            <a:off x="74930" y="3956685"/>
            <a:ext cx="543560" cy="27114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8" name="Left Arrow 7">
            <a:hlinkClick r:id="" action="ppaction://hlinkshowjump?jump=nextslide"/>
          </p:cNvPr>
          <p:cNvSpPr/>
          <p:nvPr/>
        </p:nvSpPr>
        <p:spPr>
          <a:xfrm flipH="1">
            <a:off x="11546840" y="3879850"/>
            <a:ext cx="554355" cy="3479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" name="" r:id="rId3" imgW="10631805" imgH="6858000"/>
        </mc:Choice>
        <mc:Fallback>
          <p:control name="" r:id="rId3" imgW="10631805" imgH="6858000">
            <p:pic>
              <p:nvPicPr>
                <p:cNvPr id="0" name="Host Control  3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22630" y="0"/>
                  <a:ext cx="10631805" cy="68580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5" name="Content Placeholder 4" descr="loadi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77515"/>
            <a:ext cx="902335" cy="902335"/>
          </a:xfrm>
          <a:prstGeom prst="rect">
            <a:avLst/>
          </a:prstGeom>
        </p:spPr>
      </p:pic>
      <p:pic>
        <p:nvPicPr>
          <p:cNvPr id="6" name="Content Placeholder 4" descr="loadi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4435" y="2977515"/>
            <a:ext cx="902335" cy="902335"/>
          </a:xfrm>
          <a:prstGeom prst="rect">
            <a:avLst/>
          </a:prstGeom>
        </p:spPr>
      </p:pic>
      <p:sp>
        <p:nvSpPr>
          <p:cNvPr id="7" name="Left Arrow 6">
            <a:hlinkClick r:id="" action="ppaction://hlinkshowjump?jump=previousslide"/>
          </p:cNvPr>
          <p:cNvSpPr/>
          <p:nvPr/>
        </p:nvSpPr>
        <p:spPr>
          <a:xfrm>
            <a:off x="74930" y="3956685"/>
            <a:ext cx="543560" cy="27114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8" name="Left Arrow 7">
            <a:hlinkClick r:id="" action="ppaction://hlinkshowjump?jump=nextslide"/>
          </p:cNvPr>
          <p:cNvSpPr/>
          <p:nvPr/>
        </p:nvSpPr>
        <p:spPr>
          <a:xfrm flipH="1">
            <a:off x="11546840" y="3879850"/>
            <a:ext cx="554355" cy="3479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" name="" r:id="rId3" imgW="10515600" imgH="6858000"/>
        </mc:Choice>
        <mc:Fallback>
          <p:control name="" r:id="rId3" imgW="10515600" imgH="6858000">
            <p:pic>
              <p:nvPicPr>
                <p:cNvPr id="0" name="Host Control  3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37565" y="0"/>
                  <a:ext cx="10515600" cy="68580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5" name="Content Placeholder 4" descr="loadi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77515"/>
            <a:ext cx="902335" cy="902335"/>
          </a:xfrm>
          <a:prstGeom prst="rect">
            <a:avLst/>
          </a:prstGeom>
        </p:spPr>
      </p:pic>
      <p:pic>
        <p:nvPicPr>
          <p:cNvPr id="6" name="Content Placeholder 4" descr="loadi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4435" y="2977515"/>
            <a:ext cx="902335" cy="902335"/>
          </a:xfrm>
          <a:prstGeom prst="rect">
            <a:avLst/>
          </a:prstGeom>
        </p:spPr>
      </p:pic>
      <p:sp>
        <p:nvSpPr>
          <p:cNvPr id="7" name="Left Arrow 6">
            <a:hlinkClick r:id="" action="ppaction://hlinkshowjump?jump=previousslide"/>
          </p:cNvPr>
          <p:cNvSpPr/>
          <p:nvPr/>
        </p:nvSpPr>
        <p:spPr>
          <a:xfrm>
            <a:off x="74930" y="3956685"/>
            <a:ext cx="543560" cy="27114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8" name="Left Arrow 7">
            <a:hlinkClick r:id="" action="ppaction://hlinkshowjump?jump=nextslide"/>
          </p:cNvPr>
          <p:cNvSpPr/>
          <p:nvPr/>
        </p:nvSpPr>
        <p:spPr>
          <a:xfrm flipH="1">
            <a:off x="11546840" y="3879850"/>
            <a:ext cx="554355" cy="3479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" name="" r:id="rId3" imgW="10515600" imgH="6858635"/>
        </mc:Choice>
        <mc:Fallback>
          <p:control name="" r:id="rId3" imgW="10515600" imgH="6858635">
            <p:pic>
              <p:nvPicPr>
                <p:cNvPr id="0" name="Host Control  3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38200" y="0"/>
                  <a:ext cx="10515600" cy="6858635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5" name="Content Placeholder 4" descr="loadi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77515"/>
            <a:ext cx="902335" cy="902335"/>
          </a:xfrm>
          <a:prstGeom prst="rect">
            <a:avLst/>
          </a:prstGeom>
        </p:spPr>
      </p:pic>
      <p:pic>
        <p:nvPicPr>
          <p:cNvPr id="6" name="Content Placeholder 4" descr="loadi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4435" y="2977515"/>
            <a:ext cx="902335" cy="902335"/>
          </a:xfrm>
          <a:prstGeom prst="rect">
            <a:avLst/>
          </a:prstGeom>
        </p:spPr>
      </p:pic>
      <p:sp>
        <p:nvSpPr>
          <p:cNvPr id="7" name="Left Arrow 6">
            <a:hlinkClick r:id="" action="ppaction://hlinkshowjump?jump=previousslide"/>
          </p:cNvPr>
          <p:cNvSpPr/>
          <p:nvPr/>
        </p:nvSpPr>
        <p:spPr>
          <a:xfrm>
            <a:off x="74930" y="3956685"/>
            <a:ext cx="543560" cy="27114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8" name="Left Arrow 7">
            <a:hlinkClick r:id="" action="ppaction://hlinkshowjump?jump=nextslide"/>
          </p:cNvPr>
          <p:cNvSpPr/>
          <p:nvPr/>
        </p:nvSpPr>
        <p:spPr>
          <a:xfrm flipH="1">
            <a:off x="11546840" y="3879850"/>
            <a:ext cx="554355" cy="3479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" name="" r:id="rId3" imgW="10514965" imgH="6858000"/>
        </mc:Choice>
        <mc:Fallback>
          <p:control name="" r:id="rId3" imgW="10514965" imgH="6858000">
            <p:pic>
              <p:nvPicPr>
                <p:cNvPr id="0" name="Host Control  3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38835" y="0"/>
                  <a:ext cx="10514965" cy="68580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6" name="Content Placeholder 4" descr="loadi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77515"/>
            <a:ext cx="902335" cy="902335"/>
          </a:xfrm>
          <a:prstGeom prst="rect">
            <a:avLst/>
          </a:prstGeom>
        </p:spPr>
      </p:pic>
      <p:pic>
        <p:nvPicPr>
          <p:cNvPr id="7" name="Content Placeholder 4" descr="loadi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4435" y="2977515"/>
            <a:ext cx="902335" cy="902335"/>
          </a:xfrm>
          <a:prstGeom prst="rect">
            <a:avLst/>
          </a:prstGeom>
        </p:spPr>
      </p:pic>
      <p:sp>
        <p:nvSpPr>
          <p:cNvPr id="8" name="Left Arrow 7">
            <a:hlinkClick r:id="" action="ppaction://hlinkshowjump?jump=previousslide"/>
          </p:cNvPr>
          <p:cNvSpPr/>
          <p:nvPr/>
        </p:nvSpPr>
        <p:spPr>
          <a:xfrm>
            <a:off x="74930" y="3956685"/>
            <a:ext cx="543560" cy="27114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9" name="Left Arrow 8">
            <a:hlinkClick r:id="" action="ppaction://hlinkshowjump?jump=nextslide"/>
          </p:cNvPr>
          <p:cNvSpPr/>
          <p:nvPr/>
        </p:nvSpPr>
        <p:spPr>
          <a:xfrm flipH="1">
            <a:off x="11546840" y="3879850"/>
            <a:ext cx="554355" cy="3479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5" name="" r:id="rId3" imgW="10820400" imgH="6858000"/>
        </mc:Choice>
        <mc:Fallback>
          <p:control name="" r:id="rId3" imgW="10820400" imgH="6858000">
            <p:pic>
              <p:nvPicPr>
                <p:cNvPr id="0" name="Host Control  4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48335" y="0"/>
                  <a:ext cx="10820400" cy="68580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5" name="Content Placeholder 4" descr="loadi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77515"/>
            <a:ext cx="902335" cy="902335"/>
          </a:xfrm>
          <a:prstGeom prst="rect">
            <a:avLst/>
          </a:prstGeom>
        </p:spPr>
      </p:pic>
      <p:pic>
        <p:nvPicPr>
          <p:cNvPr id="6" name="Content Placeholder 4" descr="loadi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4435" y="2977515"/>
            <a:ext cx="902335" cy="902335"/>
          </a:xfrm>
          <a:prstGeom prst="rect">
            <a:avLst/>
          </a:prstGeom>
        </p:spPr>
      </p:pic>
      <p:sp>
        <p:nvSpPr>
          <p:cNvPr id="7" name="Left Arrow 6">
            <a:hlinkClick r:id="" action="ppaction://hlinkshowjump?jump=previousslide"/>
          </p:cNvPr>
          <p:cNvSpPr/>
          <p:nvPr/>
        </p:nvSpPr>
        <p:spPr>
          <a:xfrm>
            <a:off x="74930" y="3956685"/>
            <a:ext cx="543560" cy="27114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8" name="Left Arrow 7">
            <a:hlinkClick r:id="" action="ppaction://hlinkshowjump?jump=nextslide"/>
          </p:cNvPr>
          <p:cNvSpPr/>
          <p:nvPr/>
        </p:nvSpPr>
        <p:spPr>
          <a:xfrm flipH="1">
            <a:off x="11546840" y="3879850"/>
            <a:ext cx="554355" cy="3479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" name="" r:id="rId3" imgW="10614660" imgH="6858000"/>
        </mc:Choice>
        <mc:Fallback>
          <p:control name="" r:id="rId3" imgW="10614660" imgH="6858000">
            <p:pic>
              <p:nvPicPr>
                <p:cNvPr id="0" name="Host Control  3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39140" y="0"/>
                  <a:ext cx="10614660" cy="68580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7" name="Content Placeholder 4" descr="loadi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77515"/>
            <a:ext cx="902335" cy="902335"/>
          </a:xfrm>
          <a:prstGeom prst="rect">
            <a:avLst/>
          </a:prstGeom>
        </p:spPr>
      </p:pic>
      <p:pic>
        <p:nvPicPr>
          <p:cNvPr id="8" name="Content Placeholder 4" descr="loadi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4435" y="2977515"/>
            <a:ext cx="902335" cy="902335"/>
          </a:xfrm>
          <a:prstGeom prst="rect">
            <a:avLst/>
          </a:prstGeom>
        </p:spPr>
      </p:pic>
      <p:sp>
        <p:nvSpPr>
          <p:cNvPr id="9" name="Left Arrow 8">
            <a:hlinkClick r:id="" action="ppaction://hlinkshowjump?jump=previousslide"/>
          </p:cNvPr>
          <p:cNvSpPr/>
          <p:nvPr/>
        </p:nvSpPr>
        <p:spPr>
          <a:xfrm>
            <a:off x="74930" y="3956685"/>
            <a:ext cx="543560" cy="27114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" name="Left Arrow 9">
            <a:hlinkClick r:id="" action="ppaction://hlinkshowjump?jump=nextslide"/>
          </p:cNvPr>
          <p:cNvSpPr/>
          <p:nvPr/>
        </p:nvSpPr>
        <p:spPr>
          <a:xfrm flipH="1">
            <a:off x="11546840" y="3879850"/>
            <a:ext cx="554355" cy="3479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5" name="" r:id="rId3" imgW="10871835" imgH="6858000"/>
        </mc:Choice>
        <mc:Fallback>
          <p:control name="" r:id="rId3" imgW="10871835" imgH="6858000">
            <p:pic>
              <p:nvPicPr>
                <p:cNvPr id="0" name="Host Control  4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48970" y="0"/>
                  <a:ext cx="10871835" cy="68580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</Words>
  <Application>WPS Presentation</Application>
  <PresentationFormat>Widescreen</PresentationFormat>
  <Paragraphs>6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Arial</vt:lpstr>
      <vt:lpstr>SimSun</vt:lpstr>
      <vt:lpstr>Wingdings</vt:lpstr>
      <vt:lpstr>Calibri</vt:lpstr>
      <vt:lpstr>Calibri Light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ILA</cp:lastModifiedBy>
  <cp:revision>2</cp:revision>
  <dcterms:created xsi:type="dcterms:W3CDTF">2020-10-07T09:44:00Z</dcterms:created>
  <dcterms:modified xsi:type="dcterms:W3CDTF">2020-10-07T10:13:43Z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