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7559675" cx="10080625"/>
  <p:notesSz cx="7772400" cy="10058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5"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6"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latin typeface="Arial"/>
                <a:ea typeface="Arial"/>
                <a:cs typeface="Arial"/>
                <a:sym typeface="Arial"/>
              </a:rPr>
              <a:t>Spot the hidden object!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There he is!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5920"/>
            <a:ext cx="10080000" cy="58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Where is the baby chicken?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4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69040"/>
            <a:ext cx="10080000" cy="570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(Hint: He's hiding on a rabbit's ear!)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69040"/>
            <a:ext cx="10080000" cy="570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There he is! (look very carefully).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440" y="1563480"/>
            <a:ext cx="10171440" cy="599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Where is the rabbit?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63480"/>
            <a:ext cx="10080000" cy="599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(Hint: He has long white ears!)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63480"/>
            <a:ext cx="10080000" cy="599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(Hint: He has long white ears!)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" y="1463040"/>
            <a:ext cx="9988560" cy="609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Find the lollipop amongst the ice creams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" y="1563480"/>
            <a:ext cx="10072080" cy="599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(Hint: It is pink!)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" y="1563480"/>
            <a:ext cx="10072080" cy="599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(Hint: It is pink!)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" y="1280160"/>
            <a:ext cx="10072080" cy="627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latin typeface="Arial"/>
                <a:ea typeface="Arial"/>
                <a:cs typeface="Arial"/>
                <a:sym typeface="Arial"/>
              </a:rPr>
              <a:t>Find the cat amongst the bats!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" y="1463040"/>
            <a:ext cx="10072080" cy="61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(Hint: It's the only one without wings!)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" y="1645920"/>
            <a:ext cx="10072080" cy="596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There he is!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" y="1554480"/>
            <a:ext cx="10072080" cy="600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Find the mouse, hiding amongst the mushrooms!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5920"/>
            <a:ext cx="10149840" cy="582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(Hint: He's hiding behind a mushroom)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5920"/>
            <a:ext cx="10149840" cy="582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There he is!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54480"/>
            <a:ext cx="10080000" cy="600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Find the penguin amongst the toucans!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63480"/>
            <a:ext cx="10080000" cy="599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latin typeface="Arial"/>
                <a:ea typeface="Arial"/>
                <a:cs typeface="Arial"/>
                <a:sym typeface="Arial"/>
              </a:rPr>
              <a:t>(Hint: He's the only one without a white face)</a:t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63480"/>
            <a:ext cx="10080000" cy="599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