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6633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3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C63E-FD53-4BC8-9A88-C434E4F53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0FB6B-7328-47F9-90D7-9ED4A05F1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3CE3C-8F66-4153-A42E-D03E33A1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AC4-4984-41F8-BD63-F068B5B5C75E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97D19-564E-494B-AEBA-B61C6C82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AE152-0FD5-4216-A6FA-2C372909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FF3D-6849-4DF7-9A49-B6DFE24B2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3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79198-E8E2-4FEF-8D20-5CD4F4B9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60E77-7DD5-42EA-84CA-697ACA6EA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BD1F9-784A-4054-927E-E531E881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AC4-4984-41F8-BD63-F068B5B5C75E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DBB13-157B-482F-A722-FDA7164A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097D2-D728-4039-9B4F-9B5723E3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FF3D-6849-4DF7-9A49-B6DFE24B2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99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C2ED83-1BB1-42A9-961A-A67AB6D56A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4167F-4CC8-43D7-ACF2-58903F469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C7C83-AFCB-4AFF-B1DB-1FBF0935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AC4-4984-41F8-BD63-F068B5B5C75E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87271-E057-4141-8501-207D27A2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EF6E2-8173-434C-B169-F213387F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FF3D-6849-4DF7-9A49-B6DFE24B2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3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2840-7919-4B9B-A68C-35935F56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58E37-D61F-49E2-A998-1723BCA2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A480-896D-457F-A5D5-6396BAA6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AC4-4984-41F8-BD63-F068B5B5C75E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B1004-9377-47B5-AF42-F486AFD4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62BA5-DE1C-4E8E-83C7-B9A0ABDF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FF3D-6849-4DF7-9A49-B6DFE24B2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15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FEBEE-F949-4B53-B5A5-4D87E8AA7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97948-8F80-4A13-8F54-8AC105290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35979-3A36-4C63-BB4B-59D994BB5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AC4-4984-41F8-BD63-F068B5B5C75E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B61FD-8371-423A-A981-D1AD58F00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BB7E4-2D6C-48D1-8B67-480D71A7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FF3D-6849-4DF7-9A49-B6DFE24B2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42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AED4A-C6CE-42F7-85EE-31C0503A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D0D56-DD5D-4CE9-A0A2-8B360A7D2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B2E36-2C19-4829-8DD7-D71EADD94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F1227-B2C1-47FB-A5EB-15DEB914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AC4-4984-41F8-BD63-F068B5B5C75E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9A949-957F-472D-A5C4-A2993D98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4DE5E-6233-4CBE-97D2-2242DF36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FF3D-6849-4DF7-9A49-B6DFE24B2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15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3E36-6967-4D71-9996-1AE4EF15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2B752-4123-482C-A7E1-704E41BD0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C3EC9-7D00-4DBF-AEC2-0744545DA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8A7E24-D0EB-4F8E-9581-8B23F6992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16B8F-15FE-4A38-B981-A364E7A06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A9E893-CDFC-4AAD-BEC7-3994FD9AF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AC4-4984-41F8-BD63-F068B5B5C75E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EBC56F-6B76-4FC2-BC1C-0796216C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8054AF-FF37-42FE-9611-4505E2A6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FF3D-6849-4DF7-9A49-B6DFE24B2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1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1993-D5E0-4066-BBD7-3E19780D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18D14-C4EE-4B45-A86B-D666F4B5D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AC4-4984-41F8-BD63-F068B5B5C75E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D9CEE-B64E-404D-91F8-F5AC0A2A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B242D-29C9-4D70-8B19-32A5951B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FF3D-6849-4DF7-9A49-B6DFE24B2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7BC025-24F5-422C-A9D4-327E5A58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AC4-4984-41F8-BD63-F068B5B5C75E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AEC8A-95B0-46E0-9DE4-9EB0C8D4A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D1290-AF66-4FE5-BC87-28A04F2E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FF3D-6849-4DF7-9A49-B6DFE24B2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5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56D8-8182-4108-8A26-68BBD6E78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65F46-9DB2-4E98-93E1-5E9E69039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F2ECC-2120-4607-A032-04F6886A8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EA9B8-44D2-4042-9128-21CF381C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AC4-4984-41F8-BD63-F068B5B5C75E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FF7B2-59CC-4CFB-AFD0-F8777608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15189-43F4-456A-AB97-2C72A131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FF3D-6849-4DF7-9A49-B6DFE24B2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3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63839-8208-458D-AB18-B4A94BEB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50E03-CF41-428C-A053-CEA365221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614D8-9AAA-4D35-A7F1-F212B5B8A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46C9E-D0F3-4806-BCD2-5EA91A4C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AC4-4984-41F8-BD63-F068B5B5C75E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A588A-ED0D-4390-8FC7-06ECF660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09F76-B1B5-4F98-A0F9-E9421CE6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FF3D-6849-4DF7-9A49-B6DFE24B2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97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70EC8-CC69-41B8-8C53-0E67D02F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17279-DCD1-4BD8-B968-B579E4FC0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4CB6A-7145-428F-A2C7-4D5D14CEE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20AC4-4984-41F8-BD63-F068B5B5C75E}" type="datetimeFigureOut">
              <a:rPr lang="en-GB" smtClean="0"/>
              <a:t>01/12/2018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F5211-4074-45BF-92F8-DBE8686AD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DB00-B52E-47DF-85A9-F3FC6F499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0FF3D-6849-4DF7-9A49-B6DFE24B2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09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solaris525.wordpress.com/2014/12/15/snowman-aquel-muneco-de-nieve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:a16="http://schemas.microsoft.com/office/drawing/2014/main" id="{75BAAD9B-6E97-4DDA-B843-6DA9B3F57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04" y="0"/>
            <a:ext cx="12192000" cy="68580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B14C77B3-A92C-49FA-81FE-5566ABC14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804" y="5789799"/>
            <a:ext cx="317019" cy="29873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8ACBDD2C-B4B5-4C90-B03A-1CCB61B3D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398" y="5983526"/>
            <a:ext cx="317019" cy="29873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CA46E0F3-74BB-489E-87E9-F600CA656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2" y="6507725"/>
            <a:ext cx="317019" cy="2987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E5FDAE-967B-4B4A-8B85-38B377AD9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95" y="5396862"/>
            <a:ext cx="317019" cy="29873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7F7C4CD-79DA-4BCA-8BAA-AEB7CDEBA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153" y="5058997"/>
            <a:ext cx="317019" cy="29873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32DA16C-4546-4067-942D-1F1B23F6E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335" y="5490630"/>
            <a:ext cx="317019" cy="29873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3A5C27C-1A70-4FBA-8776-A4FF991AA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288" y="6052333"/>
            <a:ext cx="317019" cy="29873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3F7D179-4FA2-4C98-B68F-6B0D5205E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651" y="5430703"/>
            <a:ext cx="317019" cy="29873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1AAD013-2A2A-4BC2-97ED-FD0ACDA49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9514" y="6399543"/>
            <a:ext cx="317019" cy="29873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E15E03C2-E87E-402D-AC87-C901C8160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244" y="6358360"/>
            <a:ext cx="317019" cy="29873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3388071-12FD-4F44-ABF5-7FE6F0BEA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123" y="5909717"/>
            <a:ext cx="317019" cy="29873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0B64C1B-A82B-4DE7-A5E6-4CB8FCF37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660" y="5540013"/>
            <a:ext cx="317019" cy="29873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119DF2-17A8-4B1A-8AC8-CA899C411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823" y="6185710"/>
            <a:ext cx="317019" cy="29873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DABD75D1-ABEB-4A00-A453-102C88AE0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353" y="5707299"/>
            <a:ext cx="317019" cy="29873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A3B21D4-8BFD-4AAA-A81E-17336DA32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284" y="5731331"/>
            <a:ext cx="317019" cy="29873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5586C6CC-6DC5-422D-868B-6613C5A2B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810" y="6149625"/>
            <a:ext cx="317019" cy="29873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4ABA47F-5EFB-48B1-991F-0DE4CEF98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699" y="6399543"/>
            <a:ext cx="317019" cy="29873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D303172-9427-4F69-BEA0-CD8570492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406" y="5035702"/>
            <a:ext cx="317019" cy="29873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A3A776A7-6F7E-427A-B541-3B2274EE2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0324" y="5644106"/>
            <a:ext cx="317019" cy="29873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6BA760B-5C69-4BEC-A6C0-F52B5A1AE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2363" y="6288456"/>
            <a:ext cx="317019" cy="29873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F7989EE3-2BB4-42CA-B8C9-EC7D90A88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464" y="6462735"/>
            <a:ext cx="317019" cy="29873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D898458-B3CE-45B9-8CF1-C9A622000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555" y="5950212"/>
            <a:ext cx="317019" cy="29873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5670B4F7-1B7E-463E-BF54-D3D208088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62" y="5143498"/>
            <a:ext cx="317019" cy="29873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F0E1C55D-858E-469E-97C3-8E116DFB9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640" y="5867417"/>
            <a:ext cx="317019" cy="29873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43DC6548-DDD8-4A56-A592-7978C11E5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928" y="6097485"/>
            <a:ext cx="317019" cy="29873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789A6A4B-1FEF-46F7-880C-2732D3D05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905" y="5157540"/>
            <a:ext cx="317019" cy="29873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F2A014D3-67EF-440D-84D1-EF788A563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7717" y="5632839"/>
            <a:ext cx="317019" cy="29873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8786F93D-2CB0-4A80-9F9C-B470582E1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1" y="5957885"/>
            <a:ext cx="317019" cy="29873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0A902CD5-BBBC-4E94-A9FD-61E4B30FB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09" y="5983526"/>
            <a:ext cx="317019" cy="29873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1F20B891-7B4C-4FBC-BF14-8C7D779E2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916" y="6351063"/>
            <a:ext cx="317019" cy="29873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EDA97C19-2A9C-4B93-9E1A-0784A42D8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7653" y="6096054"/>
            <a:ext cx="317019" cy="29873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2678832C-4AB1-4B7D-BE7D-58D6E14A8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7955" y="6102612"/>
            <a:ext cx="317019" cy="29873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5A516522-BBF7-4295-9C0C-5ABEDDE3A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444" y="5304328"/>
            <a:ext cx="317019" cy="29873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9EA0526D-04B1-4745-B4DF-70A89087E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98" y="5386144"/>
            <a:ext cx="317019" cy="29873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752F34DB-AE6B-46CB-A3AE-FBA5A720E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288" y="6484440"/>
            <a:ext cx="317019" cy="29873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A4F09B04-2234-459A-A5F2-54AF82CD6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165" y="6477742"/>
            <a:ext cx="317019" cy="29873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0D552D43-CE71-4FE3-8B61-E8F18CE84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75" y="6462735"/>
            <a:ext cx="317019" cy="29873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D4B11F7B-64C7-4BFF-A4B6-43DAF3BB1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1872" y="6500005"/>
            <a:ext cx="317019" cy="29873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4D2D871D-346F-48DD-818E-7334F10E3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85" y="6110285"/>
            <a:ext cx="317019" cy="29873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5130B784-37A3-4752-92A9-B2F702774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836" y="5828138"/>
            <a:ext cx="317019" cy="29873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3E68F95E-5BF6-4364-A688-A85E27DDF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581" y="5583103"/>
            <a:ext cx="317019" cy="29873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0A9B464C-CFEE-4947-8B29-01DAD1224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6673" y="5885314"/>
            <a:ext cx="317019" cy="29873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673E326B-92F8-4C27-870A-3A081B939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4763" y="6440856"/>
            <a:ext cx="317019" cy="29873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97084CD8-29DC-4844-A96C-779045E17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2211" y="5800847"/>
            <a:ext cx="317019" cy="29873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1183DF3B-C1C7-4309-8348-0D9AAF00E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0053" y="6248454"/>
            <a:ext cx="317019" cy="29873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013AC92F-46EE-46C2-907F-8C1C00B2F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496" y="6135926"/>
            <a:ext cx="317019" cy="29873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83E05386-4F36-4974-8377-7835CAA1A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07" y="6218081"/>
            <a:ext cx="317019" cy="29873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D57547C6-D639-4104-BE6E-05B4DF3A1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324" y="5782204"/>
            <a:ext cx="317019" cy="29873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AFCCC830-D426-4105-A366-7A8A64943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121" y="6185710"/>
            <a:ext cx="317019" cy="29873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D25028B3-BB24-466F-AC22-4DFDE73A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945" y="5094245"/>
            <a:ext cx="317019" cy="29873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74605F9A-9435-4E16-A613-CCDBCF363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047" y="5468614"/>
            <a:ext cx="317019" cy="29873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74862F62-4CE7-4638-9988-A225D1EB0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6139" y="4892009"/>
            <a:ext cx="317019" cy="29873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D32BFA51-D4DF-4F18-89FF-40B40333A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318" y="6450669"/>
            <a:ext cx="317019" cy="29873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976C6439-018A-41B4-9EA0-365453B8D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939" y="4968361"/>
            <a:ext cx="317019" cy="29873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AFE3EB38-690E-4D9E-9871-9B9AA202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449" y="6394784"/>
            <a:ext cx="317019" cy="29873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E441C80A-8DCF-4F51-BFFA-6E099AB32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419" y="5325581"/>
            <a:ext cx="317019" cy="29873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879B38A2-E5AC-49F4-BFE9-89095B73E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7919" y="6500005"/>
            <a:ext cx="317019" cy="29873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F3267D16-7F8B-491B-A719-7420E72A7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4133" y="6516811"/>
            <a:ext cx="317019" cy="298730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ADDB9633-BD9E-4592-894C-C9EDBEDA2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98" y="5739262"/>
            <a:ext cx="317019" cy="29873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24B4B555-0796-40F7-949F-E6ACB3166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117" y="5975137"/>
            <a:ext cx="317019" cy="298730"/>
          </a:xfrm>
          <a:prstGeom prst="rect">
            <a:avLst/>
          </a:prstGeom>
        </p:spPr>
      </p:pic>
      <p:sp>
        <p:nvSpPr>
          <p:cNvPr id="63" name="Speech Bubble: Oval 62">
            <a:extLst>
              <a:ext uri="{FF2B5EF4-FFF2-40B4-BE49-F238E27FC236}">
                <a16:creationId xmlns:a16="http://schemas.microsoft.com/office/drawing/2014/main" id="{1B81E730-FD39-4244-98C9-26EA2C37CCBD}"/>
              </a:ext>
            </a:extLst>
          </p:cNvPr>
          <p:cNvSpPr/>
          <p:nvPr/>
        </p:nvSpPr>
        <p:spPr>
          <a:xfrm>
            <a:off x="2261400" y="3153103"/>
            <a:ext cx="1785944" cy="966951"/>
          </a:xfrm>
          <a:prstGeom prst="wedgeEllipseCallout">
            <a:avLst>
              <a:gd name="adj1" fmla="val -48541"/>
              <a:gd name="adj2" fmla="val 49929"/>
            </a:avLst>
          </a:prstGeom>
          <a:solidFill>
            <a:schemeClr val="bg1"/>
          </a:solidFill>
          <a:ln w="19050">
            <a:noFill/>
          </a:ln>
          <a:effectLst>
            <a:glow rad="1016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Quick! Click on all the snowballs and bombard him!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A43F798F-96F9-4EA6-A9DD-5621794F0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9443" y="245406"/>
            <a:ext cx="3088286" cy="211862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B2326DF8-0015-40A9-AB6F-BD0BA9F9BD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956" y="159727"/>
            <a:ext cx="2435087" cy="103194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ED9B9B01-88FC-4DA5-8A8E-817BFE98A5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5174" y="689527"/>
            <a:ext cx="2171833" cy="1868556"/>
          </a:xfrm>
          <a:prstGeom prst="rect">
            <a:avLst/>
          </a:prstGeom>
        </p:spPr>
      </p:pic>
      <p:sp useBgFill="1">
        <p:nvSpPr>
          <p:cNvPr id="24" name="Oval 23">
            <a:extLst>
              <a:ext uri="{FF2B5EF4-FFF2-40B4-BE49-F238E27FC236}">
                <a16:creationId xmlns:a16="http://schemas.microsoft.com/office/drawing/2014/main" id="{0A1F8EF1-55C5-448D-91B6-6B6960A1EB10}"/>
              </a:ext>
            </a:extLst>
          </p:cNvPr>
          <p:cNvSpPr/>
          <p:nvPr/>
        </p:nvSpPr>
        <p:spPr>
          <a:xfrm>
            <a:off x="6515264" y="5649361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25" name="Oval 24">
            <a:extLst>
              <a:ext uri="{FF2B5EF4-FFF2-40B4-BE49-F238E27FC236}">
                <a16:creationId xmlns:a16="http://schemas.microsoft.com/office/drawing/2014/main" id="{5672B8F9-4D1B-44C5-861A-65E8566ED7FF}"/>
              </a:ext>
            </a:extLst>
          </p:cNvPr>
          <p:cNvSpPr/>
          <p:nvPr/>
        </p:nvSpPr>
        <p:spPr>
          <a:xfrm>
            <a:off x="7063043" y="5644615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26" name="Oval 25">
            <a:extLst>
              <a:ext uri="{FF2B5EF4-FFF2-40B4-BE49-F238E27FC236}">
                <a16:creationId xmlns:a16="http://schemas.microsoft.com/office/drawing/2014/main" id="{84A7D86E-66EA-4976-BC50-188441D1E17E}"/>
              </a:ext>
            </a:extLst>
          </p:cNvPr>
          <p:cNvSpPr/>
          <p:nvPr/>
        </p:nvSpPr>
        <p:spPr>
          <a:xfrm>
            <a:off x="7395095" y="5424575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27" name="Oval 26">
            <a:extLst>
              <a:ext uri="{FF2B5EF4-FFF2-40B4-BE49-F238E27FC236}">
                <a16:creationId xmlns:a16="http://schemas.microsoft.com/office/drawing/2014/main" id="{E019B1BC-29DB-4CB4-95B8-FD88B892261B}"/>
              </a:ext>
            </a:extLst>
          </p:cNvPr>
          <p:cNvSpPr/>
          <p:nvPr/>
        </p:nvSpPr>
        <p:spPr>
          <a:xfrm>
            <a:off x="7630840" y="5129890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20" name="Oval 19">
            <a:extLst>
              <a:ext uri="{FF2B5EF4-FFF2-40B4-BE49-F238E27FC236}">
                <a16:creationId xmlns:a16="http://schemas.microsoft.com/office/drawing/2014/main" id="{AF9BE21A-8DEC-4E2D-8ED4-0E7A46CBA08B}"/>
              </a:ext>
            </a:extLst>
          </p:cNvPr>
          <p:cNvSpPr/>
          <p:nvPr/>
        </p:nvSpPr>
        <p:spPr>
          <a:xfrm>
            <a:off x="5020144" y="5401299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21" name="Oval 20">
            <a:extLst>
              <a:ext uri="{FF2B5EF4-FFF2-40B4-BE49-F238E27FC236}">
                <a16:creationId xmlns:a16="http://schemas.microsoft.com/office/drawing/2014/main" id="{4E44F581-DE2B-4608-B8D5-9934662B96FB}"/>
              </a:ext>
            </a:extLst>
          </p:cNvPr>
          <p:cNvSpPr/>
          <p:nvPr/>
        </p:nvSpPr>
        <p:spPr>
          <a:xfrm>
            <a:off x="5435897" y="5570164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22" name="Oval 21">
            <a:extLst>
              <a:ext uri="{FF2B5EF4-FFF2-40B4-BE49-F238E27FC236}">
                <a16:creationId xmlns:a16="http://schemas.microsoft.com/office/drawing/2014/main" id="{6EBAE978-0B2A-44C9-AB2B-B1D3A31FFA33}"/>
              </a:ext>
            </a:extLst>
          </p:cNvPr>
          <p:cNvSpPr/>
          <p:nvPr/>
        </p:nvSpPr>
        <p:spPr>
          <a:xfrm>
            <a:off x="5955576" y="5681987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23" name="Oval 22">
            <a:extLst>
              <a:ext uri="{FF2B5EF4-FFF2-40B4-BE49-F238E27FC236}">
                <a16:creationId xmlns:a16="http://schemas.microsoft.com/office/drawing/2014/main" id="{9B9542EF-9620-483A-B78D-952D39617A33}"/>
              </a:ext>
            </a:extLst>
          </p:cNvPr>
          <p:cNvSpPr/>
          <p:nvPr/>
        </p:nvSpPr>
        <p:spPr>
          <a:xfrm>
            <a:off x="7712526" y="4363488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0" name="Oval 29">
            <a:extLst>
              <a:ext uri="{FF2B5EF4-FFF2-40B4-BE49-F238E27FC236}">
                <a16:creationId xmlns:a16="http://schemas.microsoft.com/office/drawing/2014/main" id="{15D9A226-DCA8-487C-8917-F19AB8A68440}"/>
              </a:ext>
            </a:extLst>
          </p:cNvPr>
          <p:cNvSpPr/>
          <p:nvPr/>
        </p:nvSpPr>
        <p:spPr>
          <a:xfrm>
            <a:off x="4766872" y="3826431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1" name="Oval 30">
            <a:extLst>
              <a:ext uri="{FF2B5EF4-FFF2-40B4-BE49-F238E27FC236}">
                <a16:creationId xmlns:a16="http://schemas.microsoft.com/office/drawing/2014/main" id="{658AC700-1973-4BBA-AABF-598B52AA9870}"/>
              </a:ext>
            </a:extLst>
          </p:cNvPr>
          <p:cNvSpPr/>
          <p:nvPr/>
        </p:nvSpPr>
        <p:spPr>
          <a:xfrm>
            <a:off x="4658752" y="4566357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2" name="Oval 31">
            <a:extLst>
              <a:ext uri="{FF2B5EF4-FFF2-40B4-BE49-F238E27FC236}">
                <a16:creationId xmlns:a16="http://schemas.microsoft.com/office/drawing/2014/main" id="{6D3592A3-EF31-4232-AC06-90B52E1D9B59}"/>
              </a:ext>
            </a:extLst>
          </p:cNvPr>
          <p:cNvSpPr/>
          <p:nvPr/>
        </p:nvSpPr>
        <p:spPr>
          <a:xfrm>
            <a:off x="4817066" y="5032615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28" name="Oval 27">
            <a:extLst>
              <a:ext uri="{FF2B5EF4-FFF2-40B4-BE49-F238E27FC236}">
                <a16:creationId xmlns:a16="http://schemas.microsoft.com/office/drawing/2014/main" id="{910D1477-D52F-4CE7-AE74-5C501448C201}"/>
              </a:ext>
            </a:extLst>
          </p:cNvPr>
          <p:cNvSpPr/>
          <p:nvPr/>
        </p:nvSpPr>
        <p:spPr>
          <a:xfrm>
            <a:off x="7690193" y="4735374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29" name="Oval 28">
            <a:extLst>
              <a:ext uri="{FF2B5EF4-FFF2-40B4-BE49-F238E27FC236}">
                <a16:creationId xmlns:a16="http://schemas.microsoft.com/office/drawing/2014/main" id="{C68D2AF0-FB79-417C-A975-FC05FB506D26}"/>
              </a:ext>
            </a:extLst>
          </p:cNvPr>
          <p:cNvSpPr/>
          <p:nvPr/>
        </p:nvSpPr>
        <p:spPr>
          <a:xfrm>
            <a:off x="5281449" y="3271498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3" name="Oval 32">
            <a:extLst>
              <a:ext uri="{FF2B5EF4-FFF2-40B4-BE49-F238E27FC236}">
                <a16:creationId xmlns:a16="http://schemas.microsoft.com/office/drawing/2014/main" id="{6D6BB655-1D7D-4FFA-B406-0A62C356CAA3}"/>
              </a:ext>
            </a:extLst>
          </p:cNvPr>
          <p:cNvSpPr/>
          <p:nvPr/>
        </p:nvSpPr>
        <p:spPr>
          <a:xfrm>
            <a:off x="4995211" y="3509524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4" name="Oval 33">
            <a:extLst>
              <a:ext uri="{FF2B5EF4-FFF2-40B4-BE49-F238E27FC236}">
                <a16:creationId xmlns:a16="http://schemas.microsoft.com/office/drawing/2014/main" id="{BDF465A0-4423-43CA-A164-ECB7F030F9B7}"/>
              </a:ext>
            </a:extLst>
          </p:cNvPr>
          <p:cNvSpPr/>
          <p:nvPr/>
        </p:nvSpPr>
        <p:spPr>
          <a:xfrm>
            <a:off x="4610865" y="4225427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5" name="Oval 34">
            <a:extLst>
              <a:ext uri="{FF2B5EF4-FFF2-40B4-BE49-F238E27FC236}">
                <a16:creationId xmlns:a16="http://schemas.microsoft.com/office/drawing/2014/main" id="{0CEF5695-F865-48AE-9394-8F76849C398C}"/>
              </a:ext>
            </a:extLst>
          </p:cNvPr>
          <p:cNvSpPr/>
          <p:nvPr/>
        </p:nvSpPr>
        <p:spPr>
          <a:xfrm>
            <a:off x="6769367" y="3429000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6" name="Oval 35">
            <a:extLst>
              <a:ext uri="{FF2B5EF4-FFF2-40B4-BE49-F238E27FC236}">
                <a16:creationId xmlns:a16="http://schemas.microsoft.com/office/drawing/2014/main" id="{DAD769FC-F75F-4F43-AC32-01147F2A3A90}"/>
              </a:ext>
            </a:extLst>
          </p:cNvPr>
          <p:cNvSpPr/>
          <p:nvPr/>
        </p:nvSpPr>
        <p:spPr>
          <a:xfrm>
            <a:off x="7142590" y="3224180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7" name="Oval 36">
            <a:extLst>
              <a:ext uri="{FF2B5EF4-FFF2-40B4-BE49-F238E27FC236}">
                <a16:creationId xmlns:a16="http://schemas.microsoft.com/office/drawing/2014/main" id="{3839D95D-DA8D-49DB-B745-D60C2FA5C133}"/>
              </a:ext>
            </a:extLst>
          </p:cNvPr>
          <p:cNvSpPr/>
          <p:nvPr/>
        </p:nvSpPr>
        <p:spPr>
          <a:xfrm>
            <a:off x="7534787" y="3512650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8" name="Oval 37">
            <a:extLst>
              <a:ext uri="{FF2B5EF4-FFF2-40B4-BE49-F238E27FC236}">
                <a16:creationId xmlns:a16="http://schemas.microsoft.com/office/drawing/2014/main" id="{12B97368-7BBA-45F4-86F1-99A18510AD81}"/>
              </a:ext>
            </a:extLst>
          </p:cNvPr>
          <p:cNvSpPr/>
          <p:nvPr/>
        </p:nvSpPr>
        <p:spPr>
          <a:xfrm>
            <a:off x="6530590" y="3831839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9" name="Oval 38">
            <a:extLst>
              <a:ext uri="{FF2B5EF4-FFF2-40B4-BE49-F238E27FC236}">
                <a16:creationId xmlns:a16="http://schemas.microsoft.com/office/drawing/2014/main" id="{44D21B91-B661-4063-8F07-3FE6366205E8}"/>
              </a:ext>
            </a:extLst>
          </p:cNvPr>
          <p:cNvSpPr/>
          <p:nvPr/>
        </p:nvSpPr>
        <p:spPr>
          <a:xfrm>
            <a:off x="7711855" y="3920024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40" name="Oval 39">
            <a:extLst>
              <a:ext uri="{FF2B5EF4-FFF2-40B4-BE49-F238E27FC236}">
                <a16:creationId xmlns:a16="http://schemas.microsoft.com/office/drawing/2014/main" id="{B7637FFF-1609-42A1-9E1F-6BDB77FE2F1E}"/>
              </a:ext>
            </a:extLst>
          </p:cNvPr>
          <p:cNvSpPr/>
          <p:nvPr/>
        </p:nvSpPr>
        <p:spPr>
          <a:xfrm>
            <a:off x="5909751" y="3912566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41" name="Oval 40">
            <a:extLst>
              <a:ext uri="{FF2B5EF4-FFF2-40B4-BE49-F238E27FC236}">
                <a16:creationId xmlns:a16="http://schemas.microsoft.com/office/drawing/2014/main" id="{23D38033-6A24-48BB-A394-36EC7E9B677F}"/>
              </a:ext>
            </a:extLst>
          </p:cNvPr>
          <p:cNvSpPr/>
          <p:nvPr/>
        </p:nvSpPr>
        <p:spPr>
          <a:xfrm>
            <a:off x="5354069" y="3773025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42" name="Oval 41">
            <a:extLst>
              <a:ext uri="{FF2B5EF4-FFF2-40B4-BE49-F238E27FC236}">
                <a16:creationId xmlns:a16="http://schemas.microsoft.com/office/drawing/2014/main" id="{2EE69AE4-4D48-4C85-A428-97800FB52F76}"/>
              </a:ext>
            </a:extLst>
          </p:cNvPr>
          <p:cNvSpPr/>
          <p:nvPr/>
        </p:nvSpPr>
        <p:spPr>
          <a:xfrm>
            <a:off x="5068396" y="4179524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43" name="Oval 42">
            <a:extLst>
              <a:ext uri="{FF2B5EF4-FFF2-40B4-BE49-F238E27FC236}">
                <a16:creationId xmlns:a16="http://schemas.microsoft.com/office/drawing/2014/main" id="{50C6FB27-7C58-480D-BFBC-9397BC2EC1CB}"/>
              </a:ext>
            </a:extLst>
          </p:cNvPr>
          <p:cNvSpPr/>
          <p:nvPr/>
        </p:nvSpPr>
        <p:spPr>
          <a:xfrm>
            <a:off x="7089095" y="3771888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44" name="Oval 43">
            <a:extLst>
              <a:ext uri="{FF2B5EF4-FFF2-40B4-BE49-F238E27FC236}">
                <a16:creationId xmlns:a16="http://schemas.microsoft.com/office/drawing/2014/main" id="{41C0D513-DF09-4625-B220-9C0FB2ED82B0}"/>
              </a:ext>
            </a:extLst>
          </p:cNvPr>
          <p:cNvSpPr/>
          <p:nvPr/>
        </p:nvSpPr>
        <p:spPr>
          <a:xfrm>
            <a:off x="5665010" y="4715140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45" name="Oval 44">
            <a:extLst>
              <a:ext uri="{FF2B5EF4-FFF2-40B4-BE49-F238E27FC236}">
                <a16:creationId xmlns:a16="http://schemas.microsoft.com/office/drawing/2014/main" id="{5E93B03F-AD4B-4AF8-A83C-1188091BB3EA}"/>
              </a:ext>
            </a:extLst>
          </p:cNvPr>
          <p:cNvSpPr/>
          <p:nvPr/>
        </p:nvSpPr>
        <p:spPr>
          <a:xfrm>
            <a:off x="5111687" y="4677828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46" name="Oval 45">
            <a:extLst>
              <a:ext uri="{FF2B5EF4-FFF2-40B4-BE49-F238E27FC236}">
                <a16:creationId xmlns:a16="http://schemas.microsoft.com/office/drawing/2014/main" id="{57C5CCAB-0FE9-482B-BD1D-5A99CF27A0C8}"/>
              </a:ext>
            </a:extLst>
          </p:cNvPr>
          <p:cNvSpPr/>
          <p:nvPr/>
        </p:nvSpPr>
        <p:spPr>
          <a:xfrm>
            <a:off x="5399688" y="5073947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47" name="Oval 46">
            <a:extLst>
              <a:ext uri="{FF2B5EF4-FFF2-40B4-BE49-F238E27FC236}">
                <a16:creationId xmlns:a16="http://schemas.microsoft.com/office/drawing/2014/main" id="{DE37F137-0A2A-4934-B533-011190A070A3}"/>
              </a:ext>
            </a:extLst>
          </p:cNvPr>
          <p:cNvSpPr/>
          <p:nvPr/>
        </p:nvSpPr>
        <p:spPr>
          <a:xfrm>
            <a:off x="6220247" y="3536796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48" name="Oval 47">
            <a:extLst>
              <a:ext uri="{FF2B5EF4-FFF2-40B4-BE49-F238E27FC236}">
                <a16:creationId xmlns:a16="http://schemas.microsoft.com/office/drawing/2014/main" id="{8AD459BF-8EDA-40B3-BBB4-8F673F4684A7}"/>
              </a:ext>
            </a:extLst>
          </p:cNvPr>
          <p:cNvSpPr/>
          <p:nvPr/>
        </p:nvSpPr>
        <p:spPr>
          <a:xfrm>
            <a:off x="5509283" y="4311501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49" name="Oval 48">
            <a:extLst>
              <a:ext uri="{FF2B5EF4-FFF2-40B4-BE49-F238E27FC236}">
                <a16:creationId xmlns:a16="http://schemas.microsoft.com/office/drawing/2014/main" id="{8B3D7079-66D3-4AC6-AD25-29BCC5C4CD5F}"/>
              </a:ext>
            </a:extLst>
          </p:cNvPr>
          <p:cNvSpPr/>
          <p:nvPr/>
        </p:nvSpPr>
        <p:spPr>
          <a:xfrm>
            <a:off x="5713719" y="3412409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50" name="Oval 49">
            <a:extLst>
              <a:ext uri="{FF2B5EF4-FFF2-40B4-BE49-F238E27FC236}">
                <a16:creationId xmlns:a16="http://schemas.microsoft.com/office/drawing/2014/main" id="{AB107838-AA3D-496B-8207-CF1B5C0A9686}"/>
              </a:ext>
            </a:extLst>
          </p:cNvPr>
          <p:cNvSpPr/>
          <p:nvPr/>
        </p:nvSpPr>
        <p:spPr>
          <a:xfrm>
            <a:off x="6698374" y="4972613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51" name="Oval 50">
            <a:extLst>
              <a:ext uri="{FF2B5EF4-FFF2-40B4-BE49-F238E27FC236}">
                <a16:creationId xmlns:a16="http://schemas.microsoft.com/office/drawing/2014/main" id="{9917186E-A85E-4DBC-800A-A8369FF2DB6C}"/>
              </a:ext>
            </a:extLst>
          </p:cNvPr>
          <p:cNvSpPr/>
          <p:nvPr/>
        </p:nvSpPr>
        <p:spPr>
          <a:xfrm>
            <a:off x="6842448" y="5268568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52" name="Oval 51">
            <a:extLst>
              <a:ext uri="{FF2B5EF4-FFF2-40B4-BE49-F238E27FC236}">
                <a16:creationId xmlns:a16="http://schemas.microsoft.com/office/drawing/2014/main" id="{D5D83A2F-CCB0-4C0C-8BE2-F1D31F26ADE1}"/>
              </a:ext>
            </a:extLst>
          </p:cNvPr>
          <p:cNvSpPr/>
          <p:nvPr/>
        </p:nvSpPr>
        <p:spPr>
          <a:xfrm>
            <a:off x="7207928" y="4989779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54" name="Oval 53">
            <a:extLst>
              <a:ext uri="{FF2B5EF4-FFF2-40B4-BE49-F238E27FC236}">
                <a16:creationId xmlns:a16="http://schemas.microsoft.com/office/drawing/2014/main" id="{0DC696A1-6439-47F7-AAFB-0777484DAD13}"/>
              </a:ext>
            </a:extLst>
          </p:cNvPr>
          <p:cNvSpPr/>
          <p:nvPr/>
        </p:nvSpPr>
        <p:spPr>
          <a:xfrm>
            <a:off x="7311941" y="4041579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55" name="Oval 54">
            <a:extLst>
              <a:ext uri="{FF2B5EF4-FFF2-40B4-BE49-F238E27FC236}">
                <a16:creationId xmlns:a16="http://schemas.microsoft.com/office/drawing/2014/main" id="{A3C63EE7-B298-496A-B811-63AC0F6F272E}"/>
              </a:ext>
            </a:extLst>
          </p:cNvPr>
          <p:cNvSpPr/>
          <p:nvPr/>
        </p:nvSpPr>
        <p:spPr>
          <a:xfrm>
            <a:off x="5539499" y="2870211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59" name="Oval 58">
            <a:extLst>
              <a:ext uri="{FF2B5EF4-FFF2-40B4-BE49-F238E27FC236}">
                <a16:creationId xmlns:a16="http://schemas.microsoft.com/office/drawing/2014/main" id="{324D827A-F6E0-4100-9DB9-4A91C72073F2}"/>
              </a:ext>
            </a:extLst>
          </p:cNvPr>
          <p:cNvSpPr/>
          <p:nvPr/>
        </p:nvSpPr>
        <p:spPr>
          <a:xfrm>
            <a:off x="5970756" y="3047635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60" name="Oval 59">
            <a:extLst>
              <a:ext uri="{FF2B5EF4-FFF2-40B4-BE49-F238E27FC236}">
                <a16:creationId xmlns:a16="http://schemas.microsoft.com/office/drawing/2014/main" id="{35CF83A0-79F3-4EA0-830A-04FB302613D5}"/>
              </a:ext>
            </a:extLst>
          </p:cNvPr>
          <p:cNvSpPr/>
          <p:nvPr/>
        </p:nvSpPr>
        <p:spPr>
          <a:xfrm>
            <a:off x="6105063" y="4868884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61" name="Oval 60">
            <a:extLst>
              <a:ext uri="{FF2B5EF4-FFF2-40B4-BE49-F238E27FC236}">
                <a16:creationId xmlns:a16="http://schemas.microsoft.com/office/drawing/2014/main" id="{86A3901F-9589-4E11-A474-7BD86D2BFB23}"/>
              </a:ext>
            </a:extLst>
          </p:cNvPr>
          <p:cNvSpPr/>
          <p:nvPr/>
        </p:nvSpPr>
        <p:spPr>
          <a:xfrm>
            <a:off x="6539362" y="4575149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62" name="Oval 61">
            <a:extLst>
              <a:ext uri="{FF2B5EF4-FFF2-40B4-BE49-F238E27FC236}">
                <a16:creationId xmlns:a16="http://schemas.microsoft.com/office/drawing/2014/main" id="{4D65BF06-1BCC-4C8D-B54F-2581CF2734F8}"/>
              </a:ext>
            </a:extLst>
          </p:cNvPr>
          <p:cNvSpPr/>
          <p:nvPr/>
        </p:nvSpPr>
        <p:spPr>
          <a:xfrm>
            <a:off x="7295696" y="4499935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64" name="Oval 63">
            <a:extLst>
              <a:ext uri="{FF2B5EF4-FFF2-40B4-BE49-F238E27FC236}">
                <a16:creationId xmlns:a16="http://schemas.microsoft.com/office/drawing/2014/main" id="{9C2C9D77-2C1F-40DF-B5DE-F07F731FB4C8}"/>
              </a:ext>
            </a:extLst>
          </p:cNvPr>
          <p:cNvSpPr/>
          <p:nvPr/>
        </p:nvSpPr>
        <p:spPr>
          <a:xfrm>
            <a:off x="6264535" y="4144591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65" name="Oval 64">
            <a:extLst>
              <a:ext uri="{FF2B5EF4-FFF2-40B4-BE49-F238E27FC236}">
                <a16:creationId xmlns:a16="http://schemas.microsoft.com/office/drawing/2014/main" id="{B0ED436D-AB6C-4BDD-A414-C0B61291D8F3}"/>
              </a:ext>
            </a:extLst>
          </p:cNvPr>
          <p:cNvSpPr/>
          <p:nvPr/>
        </p:nvSpPr>
        <p:spPr>
          <a:xfrm>
            <a:off x="5881185" y="5219539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66" name="Oval 65">
            <a:extLst>
              <a:ext uri="{FF2B5EF4-FFF2-40B4-BE49-F238E27FC236}">
                <a16:creationId xmlns:a16="http://schemas.microsoft.com/office/drawing/2014/main" id="{129E4210-444A-4EA1-9E1D-00F8AC452877}"/>
              </a:ext>
            </a:extLst>
          </p:cNvPr>
          <p:cNvSpPr/>
          <p:nvPr/>
        </p:nvSpPr>
        <p:spPr>
          <a:xfrm>
            <a:off x="7016602" y="4713581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67" name="Oval 66">
            <a:extLst>
              <a:ext uri="{FF2B5EF4-FFF2-40B4-BE49-F238E27FC236}">
                <a16:creationId xmlns:a16="http://schemas.microsoft.com/office/drawing/2014/main" id="{963613E1-B219-4F91-A186-7E5D320E43ED}"/>
              </a:ext>
            </a:extLst>
          </p:cNvPr>
          <p:cNvSpPr/>
          <p:nvPr/>
        </p:nvSpPr>
        <p:spPr>
          <a:xfrm>
            <a:off x="6321101" y="5273314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68" name="Oval 67">
            <a:extLst>
              <a:ext uri="{FF2B5EF4-FFF2-40B4-BE49-F238E27FC236}">
                <a16:creationId xmlns:a16="http://schemas.microsoft.com/office/drawing/2014/main" id="{DDF6048E-A3E8-4502-9FF8-357AD43D1713}"/>
              </a:ext>
            </a:extLst>
          </p:cNvPr>
          <p:cNvSpPr/>
          <p:nvPr/>
        </p:nvSpPr>
        <p:spPr>
          <a:xfrm>
            <a:off x="6010105" y="4400179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69" name="Oval 68">
            <a:extLst>
              <a:ext uri="{FF2B5EF4-FFF2-40B4-BE49-F238E27FC236}">
                <a16:creationId xmlns:a16="http://schemas.microsoft.com/office/drawing/2014/main" id="{36CD5A27-3229-4584-BDC9-86561B830CB7}"/>
              </a:ext>
            </a:extLst>
          </p:cNvPr>
          <p:cNvSpPr/>
          <p:nvPr/>
        </p:nvSpPr>
        <p:spPr>
          <a:xfrm>
            <a:off x="6839083" y="4209679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70" name="Oval 69">
            <a:extLst>
              <a:ext uri="{FF2B5EF4-FFF2-40B4-BE49-F238E27FC236}">
                <a16:creationId xmlns:a16="http://schemas.microsoft.com/office/drawing/2014/main" id="{BA0E6899-F588-4B8B-8580-3E3D2BB9EE2A}"/>
              </a:ext>
            </a:extLst>
          </p:cNvPr>
          <p:cNvSpPr/>
          <p:nvPr/>
        </p:nvSpPr>
        <p:spPr>
          <a:xfrm>
            <a:off x="5539499" y="1949255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71" name="Oval 70">
            <a:extLst>
              <a:ext uri="{FF2B5EF4-FFF2-40B4-BE49-F238E27FC236}">
                <a16:creationId xmlns:a16="http://schemas.microsoft.com/office/drawing/2014/main" id="{C3B6B64A-C569-4A24-A709-62168BAD0944}"/>
              </a:ext>
            </a:extLst>
          </p:cNvPr>
          <p:cNvSpPr/>
          <p:nvPr/>
        </p:nvSpPr>
        <p:spPr>
          <a:xfrm>
            <a:off x="5910920" y="1799980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72" name="Oval 71">
            <a:extLst>
              <a:ext uri="{FF2B5EF4-FFF2-40B4-BE49-F238E27FC236}">
                <a16:creationId xmlns:a16="http://schemas.microsoft.com/office/drawing/2014/main" id="{166A29E0-FB19-4086-A679-B5023E001B74}"/>
              </a:ext>
            </a:extLst>
          </p:cNvPr>
          <p:cNvSpPr/>
          <p:nvPr/>
        </p:nvSpPr>
        <p:spPr>
          <a:xfrm>
            <a:off x="5374396" y="2611791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73" name="Oval 72">
            <a:extLst>
              <a:ext uri="{FF2B5EF4-FFF2-40B4-BE49-F238E27FC236}">
                <a16:creationId xmlns:a16="http://schemas.microsoft.com/office/drawing/2014/main" id="{F07D39B1-5AEF-493A-A630-45A2D0FC77F8}"/>
              </a:ext>
            </a:extLst>
          </p:cNvPr>
          <p:cNvSpPr/>
          <p:nvPr/>
        </p:nvSpPr>
        <p:spPr>
          <a:xfrm>
            <a:off x="5349865" y="2276041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74" name="Oval 73">
            <a:extLst>
              <a:ext uri="{FF2B5EF4-FFF2-40B4-BE49-F238E27FC236}">
                <a16:creationId xmlns:a16="http://schemas.microsoft.com/office/drawing/2014/main" id="{19A29774-8C99-43F5-ACA7-CBFC6BD70762}"/>
              </a:ext>
            </a:extLst>
          </p:cNvPr>
          <p:cNvSpPr/>
          <p:nvPr/>
        </p:nvSpPr>
        <p:spPr>
          <a:xfrm>
            <a:off x="6674617" y="3010900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75" name="Oval 74">
            <a:extLst>
              <a:ext uri="{FF2B5EF4-FFF2-40B4-BE49-F238E27FC236}">
                <a16:creationId xmlns:a16="http://schemas.microsoft.com/office/drawing/2014/main" id="{E122FE2C-9E09-4284-AC26-28748D0385C8}"/>
              </a:ext>
            </a:extLst>
          </p:cNvPr>
          <p:cNvSpPr/>
          <p:nvPr/>
        </p:nvSpPr>
        <p:spPr>
          <a:xfrm>
            <a:off x="6977240" y="2704534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76" name="Oval 75">
            <a:extLst>
              <a:ext uri="{FF2B5EF4-FFF2-40B4-BE49-F238E27FC236}">
                <a16:creationId xmlns:a16="http://schemas.microsoft.com/office/drawing/2014/main" id="{6031BE26-685D-404A-98E0-3BE01D6A92D3}"/>
              </a:ext>
            </a:extLst>
          </p:cNvPr>
          <p:cNvSpPr/>
          <p:nvPr/>
        </p:nvSpPr>
        <p:spPr>
          <a:xfrm>
            <a:off x="6600259" y="1895168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77" name="Oval 76">
            <a:extLst>
              <a:ext uri="{FF2B5EF4-FFF2-40B4-BE49-F238E27FC236}">
                <a16:creationId xmlns:a16="http://schemas.microsoft.com/office/drawing/2014/main" id="{7C3935CE-600B-41F0-9B1E-49F44935CD95}"/>
              </a:ext>
            </a:extLst>
          </p:cNvPr>
          <p:cNvSpPr/>
          <p:nvPr/>
        </p:nvSpPr>
        <p:spPr>
          <a:xfrm>
            <a:off x="6241530" y="1794698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78" name="Oval 77">
            <a:extLst>
              <a:ext uri="{FF2B5EF4-FFF2-40B4-BE49-F238E27FC236}">
                <a16:creationId xmlns:a16="http://schemas.microsoft.com/office/drawing/2014/main" id="{E1588BDA-B1B8-457D-BBDE-4CD6614D251A}"/>
              </a:ext>
            </a:extLst>
          </p:cNvPr>
          <p:cNvSpPr/>
          <p:nvPr/>
        </p:nvSpPr>
        <p:spPr>
          <a:xfrm>
            <a:off x="7025364" y="2341755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79" name="Oval 78">
            <a:extLst>
              <a:ext uri="{FF2B5EF4-FFF2-40B4-BE49-F238E27FC236}">
                <a16:creationId xmlns:a16="http://schemas.microsoft.com/office/drawing/2014/main" id="{D37DBD8A-ACBA-4EEB-9133-C72E5EA1BDB7}"/>
              </a:ext>
            </a:extLst>
          </p:cNvPr>
          <p:cNvSpPr/>
          <p:nvPr/>
        </p:nvSpPr>
        <p:spPr>
          <a:xfrm>
            <a:off x="6818495" y="2120503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80" name="Oval 79">
            <a:extLst>
              <a:ext uri="{FF2B5EF4-FFF2-40B4-BE49-F238E27FC236}">
                <a16:creationId xmlns:a16="http://schemas.microsoft.com/office/drawing/2014/main" id="{656D3598-C263-428B-87C9-BB737D01E150}"/>
              </a:ext>
            </a:extLst>
          </p:cNvPr>
          <p:cNvSpPr/>
          <p:nvPr/>
        </p:nvSpPr>
        <p:spPr>
          <a:xfrm>
            <a:off x="6483893" y="2591522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82" name="Oval 81">
            <a:extLst>
              <a:ext uri="{FF2B5EF4-FFF2-40B4-BE49-F238E27FC236}">
                <a16:creationId xmlns:a16="http://schemas.microsoft.com/office/drawing/2014/main" id="{B5B09444-254E-42E0-BC81-964368B64C8D}"/>
              </a:ext>
            </a:extLst>
          </p:cNvPr>
          <p:cNvSpPr/>
          <p:nvPr/>
        </p:nvSpPr>
        <p:spPr>
          <a:xfrm>
            <a:off x="6317586" y="3099657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83" name="Oval 82">
            <a:extLst>
              <a:ext uri="{FF2B5EF4-FFF2-40B4-BE49-F238E27FC236}">
                <a16:creationId xmlns:a16="http://schemas.microsoft.com/office/drawing/2014/main" id="{0E1D8820-C028-4EC2-A233-FE00D88BB224}"/>
              </a:ext>
            </a:extLst>
          </p:cNvPr>
          <p:cNvSpPr/>
          <p:nvPr/>
        </p:nvSpPr>
        <p:spPr>
          <a:xfrm>
            <a:off x="5872997" y="2389431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84" name="Oval 83">
            <a:extLst>
              <a:ext uri="{FF2B5EF4-FFF2-40B4-BE49-F238E27FC236}">
                <a16:creationId xmlns:a16="http://schemas.microsoft.com/office/drawing/2014/main" id="{B94425DD-AD01-4D31-8C35-2A44C019A96A}"/>
              </a:ext>
            </a:extLst>
          </p:cNvPr>
          <p:cNvSpPr/>
          <p:nvPr/>
        </p:nvSpPr>
        <p:spPr>
          <a:xfrm>
            <a:off x="6020807" y="2670919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85" name="Oval 84">
            <a:extLst>
              <a:ext uri="{FF2B5EF4-FFF2-40B4-BE49-F238E27FC236}">
                <a16:creationId xmlns:a16="http://schemas.microsoft.com/office/drawing/2014/main" id="{249F698E-3D8C-4071-A56B-E03F7C8C6773}"/>
              </a:ext>
            </a:extLst>
          </p:cNvPr>
          <p:cNvSpPr/>
          <p:nvPr/>
        </p:nvSpPr>
        <p:spPr>
          <a:xfrm>
            <a:off x="6266761" y="2196212"/>
            <a:ext cx="684000" cy="684000"/>
          </a:xfrm>
          <a:prstGeom prst="ellipse">
            <a:avLst/>
          </a:prstGeom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Speech Bubble: Oval 147">
            <a:extLst>
              <a:ext uri="{FF2B5EF4-FFF2-40B4-BE49-F238E27FC236}">
                <a16:creationId xmlns:a16="http://schemas.microsoft.com/office/drawing/2014/main" id="{4C748292-BFD1-4D33-8AAE-6F8D777D4A32}"/>
              </a:ext>
            </a:extLst>
          </p:cNvPr>
          <p:cNvSpPr/>
          <p:nvPr/>
        </p:nvSpPr>
        <p:spPr>
          <a:xfrm>
            <a:off x="2267397" y="3138958"/>
            <a:ext cx="1771853" cy="966951"/>
          </a:xfrm>
          <a:prstGeom prst="wedgeEllipseCallout">
            <a:avLst>
              <a:gd name="adj1" fmla="val -48541"/>
              <a:gd name="adj2" fmla="val 49929"/>
            </a:avLst>
          </a:prstGeom>
          <a:solidFill>
            <a:schemeClr val="bg1"/>
          </a:solidFill>
          <a:ln w="19050">
            <a:noFill/>
          </a:ln>
          <a:effectLst>
            <a:glow rad="1016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When you’ve thrown all the snowballs, click here.</a:t>
            </a:r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id="{5653A13B-C5BD-461C-8CB9-9C864F5B1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0312" y="2832284"/>
            <a:ext cx="581508" cy="45063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4A54FD32-E565-4F17-938E-9E4BAA0B9CE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21925" y1="0" x2="40642" y2="7059"/>
                        <a14:backgroundMark x1="41176" y1="7647" x2="62032" y2="7647"/>
                        <a14:backgroundMark x1="73797" y1="0" x2="62032" y2="7059"/>
                        <a14:backgroundMark x1="0" y1="24118" x2="21925" y2="38235"/>
                        <a14:backgroundMark x1="22460" y1="38824" x2="35829" y2="58235"/>
                        <a14:backgroundMark x1="35829" y1="58235" x2="43850" y2="84706"/>
                        <a14:backgroundMark x1="43850" y1="84706" x2="45455" y2="99412"/>
                        <a14:backgroundMark x1="0" y1="35882" x2="27807" y2="99412"/>
                        <a14:backgroundMark x1="0" y1="56471" x2="16043" y2="99412"/>
                        <a14:backgroundMark x1="44920" y1="48824" x2="53476" y2="72941"/>
                        <a14:backgroundMark x1="53476" y1="72941" x2="54545" y2="99412"/>
                        <a14:backgroundMark x1="94652" y1="34706" x2="99465" y2="5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 rot="20687112">
            <a:off x="-3123" y="4527113"/>
            <a:ext cx="730617" cy="61399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F98DD0A0-1EDB-4762-AD14-3B66392B6F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430668">
            <a:off x="10846873" y="3668293"/>
            <a:ext cx="907339" cy="60239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72E13A9-B707-459B-89F9-4B86C46EEC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381936">
            <a:off x="11447245" y="3815857"/>
            <a:ext cx="824991" cy="72706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D0C72081-D379-465E-88C1-DD71C50457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37484">
            <a:off x="8653647" y="4989776"/>
            <a:ext cx="250344" cy="36313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D3A139DF-DE2F-44DA-9CBB-1A0052B83F6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412" y="855863"/>
            <a:ext cx="2227172" cy="1725929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A45B78C-91A2-4AC3-9CF4-043E738AA2F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3607" y1="17431" x2="35246" y2="18349"/>
                        <a14:foregroundMark x1="80328" y1="25688" x2="84426" y2="27523"/>
                        <a14:foregroundMark x1="54098" y1="47706" x2="22951" y2="46789"/>
                        <a14:foregroundMark x1="54918" y1="41284" x2="60656" y2="55046"/>
                        <a14:foregroundMark x1="50000" y1="39450" x2="53279" y2="44037"/>
                        <a14:foregroundMark x1="50820" y1="37615" x2="53279" y2="45872"/>
                        <a14:foregroundMark x1="62295" y1="54128" x2="60656" y2="57798"/>
                        <a14:foregroundMark x1="23770" y1="65138" x2="27049" y2="67890"/>
                        <a14:foregroundMark x1="36885" y1="79817" x2="40984" y2="79817"/>
                        <a14:foregroundMark x1="54098" y1="83486" x2="56557" y2="87156"/>
                        <a14:foregroundMark x1="88525" y1="68807" x2="87705" y2="73394"/>
                        <a14:foregroundMark x1="31967" y1="16514" x2="40164" y2="22936"/>
                        <a14:foregroundMark x1="36066" y1="14679" x2="39344" y2="27523"/>
                        <a14:foregroundMark x1="72951" y1="77064" x2="77049" y2="77982"/>
                        <a14:backgroundMark x1="95902" y1="0" x2="95902" y2="0"/>
                        <a14:backgroundMark x1="96721" y1="0" x2="96721" y2="0"/>
                        <a14:backgroundMark x1="81148" y1="88073" x2="87705" y2="99083"/>
                        <a14:backgroundMark x1="63115" y1="59633" x2="72131" y2="74312"/>
                        <a14:backgroundMark x1="43443" y1="26606" x2="50820" y2="37615"/>
                        <a14:backgroundMark x1="27869" y1="0" x2="34426" y2="11927"/>
                        <a14:backgroundMark x1="95902" y1="21101" x2="99180" y2="23853"/>
                        <a14:backgroundMark x1="81967" y1="85321" x2="77869" y2="89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5505743" y="2234714"/>
            <a:ext cx="1326504" cy="1186354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7F68AABD-040B-4FFF-9534-C6DE94215B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92065" y="2847375"/>
            <a:ext cx="2213040" cy="1469263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685B00CC-D62B-4A2D-9D6E-C0E05DD26D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132335">
            <a:off x="3349564" y="3810921"/>
            <a:ext cx="1694835" cy="1493649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246ADBC7-E3B7-4E24-A6A8-B8A231971D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21925" y1="0" x2="40642" y2="7059"/>
                        <a14:backgroundMark x1="41176" y1="7647" x2="62032" y2="7647"/>
                        <a14:backgroundMark x1="73797" y1="0" x2="62032" y2="7059"/>
                        <a14:backgroundMark x1="0" y1="24118" x2="21925" y2="38235"/>
                        <a14:backgroundMark x1="22460" y1="38824" x2="35829" y2="58235"/>
                        <a14:backgroundMark x1="35829" y1="58235" x2="43850" y2="84706"/>
                        <a14:backgroundMark x1="43850" y1="84706" x2="45455" y2="99412"/>
                        <a14:backgroundMark x1="0" y1="35882" x2="27807" y2="99412"/>
                        <a14:backgroundMark x1="0" y1="56471" x2="16043" y2="99412"/>
                        <a14:backgroundMark x1="44920" y1="48824" x2="53476" y2="72941"/>
                        <a14:backgroundMark x1="53476" y1="72941" x2="54545" y2="99412"/>
                        <a14:backgroundMark x1="94652" y1="34706" x2="99465" y2="5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5069440" y="3023346"/>
            <a:ext cx="3010733" cy="2370127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93A579B3-B0D3-404C-A1A1-580C0854CA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70795" y="4306605"/>
            <a:ext cx="554784" cy="804742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D0791C8F-F096-4557-96EB-BF73617FB3E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3607" y1="17431" x2="35246" y2="18349"/>
                        <a14:foregroundMark x1="80328" y1="25688" x2="84426" y2="27523"/>
                        <a14:foregroundMark x1="54098" y1="47706" x2="22951" y2="46789"/>
                        <a14:foregroundMark x1="54918" y1="41284" x2="60656" y2="55046"/>
                        <a14:foregroundMark x1="50000" y1="39450" x2="53279" y2="44037"/>
                        <a14:foregroundMark x1="50820" y1="37615" x2="53279" y2="45872"/>
                        <a14:foregroundMark x1="62295" y1="54128" x2="60656" y2="57798"/>
                        <a14:foregroundMark x1="23770" y1="65138" x2="27049" y2="67890"/>
                        <a14:foregroundMark x1="36885" y1="79817" x2="40984" y2="79817"/>
                        <a14:foregroundMark x1="54098" y1="83486" x2="56557" y2="87156"/>
                        <a14:foregroundMark x1="88525" y1="68807" x2="87705" y2="73394"/>
                        <a14:foregroundMark x1="31967" y1="16514" x2="40164" y2="22936"/>
                        <a14:foregroundMark x1="36066" y1="14679" x2="39344" y2="27523"/>
                        <a14:foregroundMark x1="72951" y1="77064" x2="77049" y2="77982"/>
                        <a14:backgroundMark x1="95902" y1="0" x2="95902" y2="0"/>
                        <a14:backgroundMark x1="96721" y1="0" x2="96721" y2="0"/>
                        <a14:backgroundMark x1="81148" y1="88073" x2="87705" y2="99083"/>
                        <a14:backgroundMark x1="63115" y1="59633" x2="72131" y2="74312"/>
                        <a14:backgroundMark x1="43443" y1="26606" x2="50820" y2="37615"/>
                        <a14:backgroundMark x1="27869" y1="0" x2="34426" y2="11927"/>
                        <a14:backgroundMark x1="95902" y1="21101" x2="99180" y2="23853"/>
                        <a14:backgroundMark x1="81967" y1="85321" x2="77869" y2="89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 rot="782664">
            <a:off x="2195054" y="4336318"/>
            <a:ext cx="615494" cy="5504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54" name="Speech Bubble: Oval 153">
            <a:extLst>
              <a:ext uri="{FF2B5EF4-FFF2-40B4-BE49-F238E27FC236}">
                <a16:creationId xmlns:a16="http://schemas.microsoft.com/office/drawing/2014/main" id="{7481C479-FF8D-4789-89F5-61CF74A19C8B}"/>
              </a:ext>
            </a:extLst>
          </p:cNvPr>
          <p:cNvSpPr/>
          <p:nvPr/>
        </p:nvSpPr>
        <p:spPr>
          <a:xfrm>
            <a:off x="2244126" y="3153102"/>
            <a:ext cx="1771853" cy="966951"/>
          </a:xfrm>
          <a:prstGeom prst="wedgeEllipseCallout">
            <a:avLst>
              <a:gd name="adj1" fmla="val -48541"/>
              <a:gd name="adj2" fmla="val 49929"/>
            </a:avLst>
          </a:prstGeom>
          <a:solidFill>
            <a:schemeClr val="bg1"/>
          </a:solidFill>
          <a:ln w="19050">
            <a:noFill/>
          </a:ln>
          <a:effectLst>
            <a:glow rad="1016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Now  click on the items to dress your snowman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A3A50-0547-4060-9610-4ABD512FC25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64615"/>
          <a:stretch/>
        </p:blipFill>
        <p:spPr>
          <a:xfrm>
            <a:off x="2161835" y="29980"/>
            <a:ext cx="8301352" cy="2426707"/>
          </a:xfrm>
          <a:prstGeom prst="rect">
            <a:avLst/>
          </a:prstGeom>
        </p:spPr>
      </p:pic>
      <p:sp>
        <p:nvSpPr>
          <p:cNvPr id="149" name="Speech Bubble: Oval 148">
            <a:extLst>
              <a:ext uri="{FF2B5EF4-FFF2-40B4-BE49-F238E27FC236}">
                <a16:creationId xmlns:a16="http://schemas.microsoft.com/office/drawing/2014/main" id="{6BA61DA5-092D-486C-85B3-6850A4747475}"/>
              </a:ext>
            </a:extLst>
          </p:cNvPr>
          <p:cNvSpPr/>
          <p:nvPr/>
        </p:nvSpPr>
        <p:spPr>
          <a:xfrm>
            <a:off x="2286895" y="3151117"/>
            <a:ext cx="1872393" cy="966951"/>
          </a:xfrm>
          <a:prstGeom prst="wedgeEllipseCallout">
            <a:avLst>
              <a:gd name="adj1" fmla="val -48541"/>
              <a:gd name="adj2" fmla="val 49929"/>
            </a:avLst>
          </a:prstGeom>
          <a:solidFill>
            <a:schemeClr val="bg1"/>
          </a:solidFill>
          <a:ln w="19050">
            <a:noFill/>
          </a:ln>
          <a:effectLst>
            <a:glow rad="1016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AND A HAPPY NEW YEAR!</a:t>
            </a:r>
          </a:p>
        </p:txBody>
      </p:sp>
    </p:spTree>
    <p:extLst>
      <p:ext uri="{BB962C8B-B14F-4D97-AF65-F5344CB8AC3E}">
        <p14:creationId xmlns:p14="http://schemas.microsoft.com/office/powerpoint/2010/main" val="250661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5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-0.00231 L 0.00534 -0.00231 C 0.00769 -0.00903 0.00964 -0.0162 0.01264 -0.02199 C 0.01472 -0.02592 0.01771 -0.02754 0.02006 -0.03079 C 0.02188 -0.03333 0.02318 -0.0368 0.02501 -0.03958 C 0.02605 -0.0412 0.02748 -0.04213 0.02865 -0.04398 C 0.03034 -0.04653 0.03191 -0.04977 0.0336 -0.05278 C 0.03477 -0.05486 0.03581 -0.05764 0.03724 -0.05926 C 0.03972 -0.06227 0.04232 -0.06481 0.04467 -0.06805 C 0.04662 -0.07083 0.04857 -0.07407 0.05079 -0.07662 C 0.05391 -0.08055 0.05782 -0.08287 0.06055 -0.08773 C 0.06185 -0.08981 0.06277 -0.09282 0.06433 -0.09421 C 0.06615 -0.09583 0.06836 -0.0956 0.07045 -0.09629 C 0.07162 -0.09861 0.07266 -0.10116 0.07409 -0.10301 C 0.07527 -0.10416 0.07657 -0.10416 0.07787 -0.10509 C 0.07956 -0.10648 0.08112 -0.10787 0.08269 -0.10949 C 0.08477 -0.11157 0.08672 -0.11435 0.08894 -0.11597 C 0.09128 -0.11805 0.09389 -0.11829 0.09623 -0.12037 C 0.09792 -0.12199 0.09948 -0.12361 0.10118 -0.12477 C 0.10443 -0.12731 0.10743 -0.12801 0.11107 -0.12916 C 0.11394 -0.13171 0.12019 -0.13842 0.12448 -0.14004 C 0.12696 -0.14097 0.12943 -0.14166 0.13191 -0.14236 C 0.13516 -0.14514 0.13816 -0.14954 0.1418 -0.15092 C 0.15378 -0.15648 0.13881 -0.14977 0.15287 -0.15532 C 0.15443 -0.15602 0.15612 -0.15694 0.15769 -0.15764 C 0.15977 -0.15833 0.16185 -0.15903 0.16394 -0.15972 C 0.1655 -0.16041 0.16719 -0.16111 0.16876 -0.16204 C 0.17006 -0.1625 0.17123 -0.16366 0.17253 -0.16412 C 0.17657 -0.16574 0.18073 -0.16666 0.18477 -0.16852 C 0.18803 -0.16991 0.19128 -0.17176 0.19467 -0.17291 C 0.19831 -0.17407 0.20196 -0.1743 0.20573 -0.175 C 0.20691 -0.17569 0.20808 -0.17708 0.20938 -0.17731 C 0.22982 -0.18148 0.24011 -0.1787 0.26342 -0.17731 L 0.27084 -0.175 C 0.2737 -0.1743 0.27657 -0.17384 0.27943 -0.17291 C 0.28282 -0.17176 0.28594 -0.16944 0.28933 -0.16852 C 0.31094 -0.16204 0.28386 -0.17037 0.30274 -0.16412 C 0.30521 -0.16342 0.30769 -0.16273 0.31016 -0.16204 C 0.31224 -0.16134 0.3142 -0.16041 0.31628 -0.15972 C 0.32006 -0.15879 0.3237 -0.15833 0.32735 -0.15764 C 0.33099 -0.15602 0.33477 -0.15416 0.33842 -0.15324 C 0.34206 -0.15231 0.34584 -0.15185 0.34948 -0.15092 L 0.35938 -0.14884 C 0.36185 -0.14815 0.3642 -0.14722 0.36667 -0.14676 C 0.37084 -0.14583 0.37501 -0.14537 0.37904 -0.14444 C 0.38399 -0.14329 0.39376 -0.14004 0.39376 -0.14004 C 0.39506 -0.13935 0.39623 -0.13842 0.3974 -0.13796 C 0.40222 -0.13588 0.4073 -0.13472 0.41224 -0.13356 C 0.41472 -0.13217 0.41706 -0.13032 0.41954 -0.12916 C 0.42266 -0.12778 0.42644 -0.12754 0.42943 -0.12477 C 0.42982 -0.12454 0.42865 -0.12477 0.42826 -0.12477 L 0.42826 -0.12477 " pathEditMode="relative" ptsTypes="AAAAAAAAAAAAAAAAAAAAAAAAAAAAAAAAAAAAAAAAAAAAAAAAAAAA">
                                      <p:cBhvr>
                                        <p:cTn id="3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667" decel="49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0463 L -0.00416 -0.00463 C -0.00195 -0.00717 0.01394 -0.02477 0.01784 -0.02662 L 0.02279 -0.0287 C 0.02409 -0.03032 0.02526 -0.03194 0.02657 -0.0331 C 0.02813 -0.03472 0.02982 -0.03588 0.03138 -0.0375 C 0.03321 -0.03958 0.03451 -0.04259 0.03633 -0.04421 C 0.03907 -0.04629 0.04219 -0.04676 0.04493 -0.04838 C 0.05703 -0.05578 0.04506 -0.05069 0.0573 -0.05509 C 0.06016 -0.05787 0.06276 -0.06157 0.06589 -0.06389 C 0.06784 -0.06527 0.07006 -0.06458 0.07201 -0.06597 C 0.07631 -0.06898 0.07995 -0.0743 0.08425 -0.07685 C 0.09779 -0.08495 0.09154 -0.0824 0.10274 -0.08565 C 0.10443 -0.08703 0.10599 -0.08889 0.10769 -0.09004 C 0.10925 -0.0912 0.11094 -0.09143 0.11263 -0.09213 C 0.1198 -0.09583 0.1125 -0.09328 0.12123 -0.09652 C 0.12631 -0.09861 0.12943 -0.0993 0.13477 -0.10092 C 0.1448 -0.10694 0.13959 -0.10463 0.15065 -0.10764 C 0.15196 -0.10833 0.15313 -0.10949 0.15443 -0.10972 C 0.17357 -0.11458 0.18881 -0.11088 0.20977 -0.10972 C 0.22826 -0.10555 0.21159 -0.10949 0.22696 -0.10532 C 0.23594 -0.10301 0.23451 -0.1037 0.24297 -0.10092 C 0.24506 -0.10023 0.24701 -0.09953 0.24909 -0.09884 C 0.25078 -0.09815 0.25235 -0.09722 0.25404 -0.09652 C 0.26081 -0.09444 0.26836 -0.09398 0.27487 -0.09004 C 0.27618 -0.08935 0.27735 -0.08842 0.27865 -0.08796 C 0.28269 -0.08588 0.28542 -0.08495 0.28972 -0.08356 C 0.29128 -0.08194 0.29284 -0.08032 0.29453 -0.07916 C 0.29584 -0.07824 0.29714 -0.07777 0.29831 -0.07685 C 0.30886 -0.06875 0.29818 -0.07546 0.3069 -0.07037 C 0.30808 -0.06898 0.30938 -0.06759 0.31055 -0.06597 C 0.31146 -0.06458 0.31211 -0.06296 0.31302 -0.06157 C 0.31537 -0.05856 0.31797 -0.05578 0.32045 -0.05277 C 0.32162 -0.05139 0.32305 -0.05023 0.32409 -0.04838 C 0.32487 -0.04699 0.32565 -0.04537 0.32657 -0.04421 C 0.32774 -0.04236 0.32891 -0.04074 0.33021 -0.03981 C 0.33256 -0.03796 0.33763 -0.03541 0.33763 -0.03541 C 0.34571 -0.02569 0.34206 -0.02662 0.34753 -0.02662 L 0.34753 -0.02662 " pathEditMode="relative" ptsTypes="AAAAAAAAAAAAAAAAAAAAAAAAAAAAAAAAAAAAAAA">
                                      <p:cBhvr>
                                        <p:cTn id="4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667" decel="49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463 L -0.00417 -0.0044 C -0.00196 -0.00718 0.01393 -0.02477 0.01784 -0.02662 L 0.02278 -0.0287 C 0.02409 -0.03032 0.02526 -0.03194 0.02656 -0.0331 C 0.02812 -0.03472 0.02981 -0.03588 0.03138 -0.0375 C 0.0332 -0.03958 0.0345 -0.04259 0.03632 -0.04421 C 0.03906 -0.0463 0.04218 -0.04676 0.04492 -0.04838 C 0.05703 -0.05579 0.04505 -0.05069 0.05729 -0.05509 C 0.06015 -0.05787 0.06276 -0.06157 0.06588 -0.06389 C 0.06784 -0.06528 0.07005 -0.06458 0.072 -0.06597 C 0.0763 -0.06898 0.07994 -0.0743 0.08424 -0.07685 C 0.09778 -0.08495 0.09153 -0.08241 0.10273 -0.08565 C 0.10442 -0.08704 0.10599 -0.08889 0.10768 -0.09005 C 0.10924 -0.0912 0.11093 -0.09143 0.11263 -0.09213 C 0.11979 -0.09583 0.1125 -0.09329 0.12122 -0.09653 C 0.1263 -0.09861 0.12942 -0.0993 0.13476 -0.10093 C 0.14479 -0.10694 0.13958 -0.10463 0.15065 -0.10764 C 0.15195 -0.10833 0.15312 -0.10949 0.15442 -0.10972 C 0.17356 -0.11458 0.1888 -0.11088 0.20976 -0.10972 C 0.22825 -0.10555 0.21159 -0.10949 0.22695 -0.10532 C 0.23593 -0.10301 0.2345 -0.1037 0.24297 -0.10093 C 0.24505 -0.10023 0.247 -0.09954 0.24909 -0.09884 C 0.25078 -0.09815 0.25234 -0.09722 0.25403 -0.09653 C 0.2608 -0.09444 0.26836 -0.09398 0.27487 -0.09005 C 0.27617 -0.08935 0.27734 -0.08843 0.27864 -0.08796 C 0.28268 -0.08588 0.28541 -0.08495 0.28971 -0.08356 C 0.29127 -0.08194 0.29284 -0.08032 0.29453 -0.07917 C 0.29583 -0.07824 0.29713 -0.07778 0.2983 -0.07685 C 0.30885 -0.06875 0.29817 -0.07546 0.3069 -0.07037 C 0.30807 -0.06898 0.30937 -0.06759 0.31054 -0.06597 C 0.31145 -0.06458 0.31211 -0.06296 0.31302 -0.06157 C 0.31536 -0.05856 0.31797 -0.05579 0.32044 -0.05278 C 0.32161 -0.05139 0.32304 -0.05023 0.32409 -0.04838 C 0.32487 -0.04699 0.32565 -0.04537 0.32656 -0.04421 C 0.32773 -0.04236 0.3289 -0.04074 0.3302 -0.03981 C 0.33255 -0.03796 0.33763 -0.03542 0.33763 -0.03518 C 0.3457 -0.02569 0.34205 -0.02662 0.34752 -0.02662 L 0.34752 -0.02639 " pathEditMode="relative" rAng="0" ptsTypes="AAAAAAAAAAAAAAAAAAAAAAAAAAAAAAAAAAAAAAA">
                                      <p:cBhvr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49333" decel="5066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3.75E-6 0.00046 C 0.0026 -0.00417 0.00547 -0.00834 0.0082 -0.0132 C 0.01028 -0.01713 0.01093 -0.02246 0.0125 -0.02639 L 0.01679 -0.03287 C 0.0194 -0.04699 0.01731 -0.0375 0.02422 -0.05903 L 0.03007 -0.07199 C 0.03086 -0.07431 0.03151 -0.07685 0.03281 -0.07871 C 0.03489 -0.08287 0.03789 -0.08681 0.0401 -0.09167 C 0.04127 -0.09445 0.04257 -0.09746 0.04375 -0.10047 C 0.04466 -0.10324 0.04518 -0.10648 0.04609 -0.10926 C 0.04661 -0.11459 0.0556 -0.13264 0.05586 -0.1331 C 0.05846 -0.1375 0.06132 -0.14121 0.06289 -0.14607 C 0.06393 -0.14838 0.06458 -0.15093 0.06562 -0.15278 C 0.06679 -0.15533 0.06914 -0.15648 0.07031 -0.15926 C 0.07278 -0.16366 0.07422 -0.16991 0.07656 -0.17454 C 0.08658 -0.1956 0.08047 -0.18079 0.08867 -0.19398 C 0.0914 -0.19815 0.09362 -0.20278 0.09583 -0.20718 C 0.09674 -0.2088 0.09739 -0.21042 0.09856 -0.21158 C 0.09961 -0.2132 0.10104 -0.21412 0.10208 -0.21597 C 0.11315 -0.23588 0.09726 -0.2132 0.11093 -0.23334 C 0.11185 -0.23519 0.11315 -0.23588 0.11432 -0.23773 C 0.11666 -0.24121 0.11823 -0.24584 0.12057 -0.24861 C 0.12161 -0.25023 0.1233 -0.25116 0.12408 -0.25301 C 0.1319 -0.26713 0.12565 -0.26204 0.13268 -0.26597 C 0.1513 -0.29908 0.13164 -0.26505 0.14492 -0.28565 C 0.14648 -0.28773 0.14713 -0.29028 0.14882 -0.29213 C 0.14974 -0.29422 0.15117 -0.29491 0.15234 -0.29653 C 0.15338 -0.29884 0.15455 -0.30139 0.15612 -0.30301 C 0.16523 -0.31412 0.15195 -0.28773 0.16692 -0.31412 C 0.16927 -0.31806 0.16966 -0.32014 0.17304 -0.32292 C 0.175 -0.32454 0.17721 -0.32547 0.17929 -0.32732 C 0.18593 -0.33357 0.17929 -0.33009 0.18789 -0.33588 C 0.19466 -0.34074 0.19153 -0.33472 0.19987 -0.34236 C 0.20286 -0.34537 0.20507 -0.34769 0.20859 -0.34884 C 0.2125 -0.35047 0.21666 -0.35209 0.2207 -0.35324 C 0.22239 -0.35394 0.22487 -0.3544 0.22682 -0.35533 C 0.23528 -0.36042 0.22487 -0.35463 0.23645 -0.35972 C 0.23802 -0.36042 0.23919 -0.36158 0.24036 -0.36204 C 0.24231 -0.36297 0.2444 -0.36366 0.24635 -0.36412 C 0.24804 -0.36482 0.24948 -0.36621 0.25143 -0.36644 C 0.25742 -0.36829 0.27161 -0.36991 0.27708 -0.37037 C 0.28164 -0.37037 0.33632 -0.37037 0.35625 -0.36644 C 0.35755 -0.36621 0.35859 -0.36459 0.36002 -0.36412 C 0.36224 -0.3632 0.36497 -0.36273 0.36744 -0.36204 C 0.36901 -0.36158 0.37057 -0.36042 0.372 -0.35972 C 0.37408 -0.35926 0.3763 -0.35834 0.37838 -0.35764 C 0.37994 -0.35718 0.38151 -0.35602 0.38333 -0.35533 C 0.3858 -0.35486 0.38815 -0.3544 0.39036 -0.35324 C 0.397 -0.35093 0.39323 -0.35162 0.39882 -0.34884 C 0.40078 -0.34815 0.40234 -0.34769 0.40416 -0.34676 C 0.4108 -0.33889 0.40442 -0.34514 0.4151 -0.34005 C 0.42708 -0.33472 0.4181 -0.33866 0.42565 -0.33148 C 0.42708 -0.33033 0.42851 -0.33009 0.42955 -0.3294 C 0.43086 -0.32801 0.43138 -0.32593 0.43346 -0.325 C 0.43971 -0.31922 0.43476 -0.32709 0.43971 -0.31852 L 0.43971 -0.31829 " pathEditMode="relative" rAng="0" ptsTypes="AAAAAAAAAAAAAAAAAAAAAAAAAAAAAAAAAAAAAAAAAAAAAAAAAAAAAAAAA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-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49333" decel="5066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0209 L -0.00195 0.00232 C 0.00092 -0.00231 0.00404 -0.00625 0.00665 -0.01111 C 0.0086 -0.01504 0.00938 -0.0206 0.01146 -0.0243 L 0.01524 -0.03078 C 0.01784 -0.0449 0.01576 -0.03541 0.02383 -0.05717 L 0.02878 -0.07014 C 0.02956 -0.07245 0.03008 -0.075 0.03112 -0.07685 C 0.0336 -0.08101 0.03646 -0.08495 0.03855 -0.08981 C 0.03985 -0.09282 0.04115 -0.0956 0.04219 -0.09861 C 0.04323 -0.10139 0.04376 -0.10463 0.04467 -0.1074 C 0.04649 -0.11296 0.0543 -0.13101 0.05456 -0.13148 C 0.05704 -0.13588 0.06003 -0.13935 0.06185 -0.14444 C 0.06277 -0.14676 0.06329 -0.1493 0.06433 -0.15115 C 0.06576 -0.1537 0.06797 -0.15486 0.06928 -0.15764 C 0.07162 -0.16226 0.07318 -0.16828 0.0754 -0.17291 C 0.08555 -0.19421 0.0793 -0.17916 0.08777 -0.19259 C 0.09037 -0.19676 0.09271 -0.20139 0.09506 -0.20578 C 0.09597 -0.20717 0.09662 -0.20902 0.09753 -0.21018 C 0.09883 -0.21157 0.10027 -0.21273 0.10131 -0.21458 C 0.11251 -0.23472 0.09649 -0.21157 0.1099 -0.23194 C 0.11094 -0.23379 0.11237 -0.23472 0.11355 -0.23634 C 0.11563 -0.23981 0.11732 -0.24444 0.11967 -0.24722 C 0.12097 -0.24884 0.1224 -0.24976 0.12344 -0.25162 C 0.13126 -0.26574 0.12474 -0.26064 0.13191 -0.26481 C 0.15053 -0.29791 0.13086 -0.26389 0.14415 -0.28449 C 0.14558 -0.28657 0.14649 -0.28912 0.14779 -0.29097 C 0.14896 -0.29282 0.1504 -0.29375 0.1517 -0.29537 C 0.15287 -0.29745 0.15391 -0.30023 0.15534 -0.30208 C 0.16446 -0.31296 0.15157 -0.28657 0.16641 -0.31296 C 0.16876 -0.31689 0.16928 -0.31898 0.1724 -0.32176 C 0.17435 -0.32338 0.1767 -0.3243 0.17865 -0.32615 C 0.18568 -0.3324 0.17865 -0.32916 0.18737 -0.33472 C 0.19441 -0.33958 0.19115 -0.33379 0.19961 -0.34143 C 0.20274 -0.34421 0.20482 -0.34652 0.20821 -0.34791 C 0.21224 -0.34953 0.21641 -0.35092 0.22045 -0.35231 C 0.22253 -0.35301 0.22461 -0.35324 0.2267 -0.35439 C 0.23503 -0.35949 0.22461 -0.35347 0.23646 -0.35879 C 0.23777 -0.35949 0.23894 -0.36041 0.24024 -0.36111 C 0.24219 -0.36203 0.24428 -0.3625 0.24636 -0.36319 C 0.24792 -0.36389 0.24961 -0.36504 0.25118 -0.36551 C 0.25756 -0.36713 0.27136 -0.36898 0.27709 -0.36967 C 0.28139 -0.36967 0.33685 -0.36944 0.35678 -0.36551 C 0.35808 -0.36527 0.35925 -0.36365 0.36042 -0.36319 C 0.36303 -0.36226 0.3655 -0.3618 0.36784 -0.36111 C 0.36941 -0.36041 0.37136 -0.35949 0.37279 -0.35879 C 0.37474 -0.3581 0.37696 -0.3574 0.37891 -0.35671 C 0.3806 -0.35601 0.38217 -0.35509 0.38399 -0.35439 C 0.38633 -0.3537 0.38881 -0.35324 0.39128 -0.35231 C 0.39766 -0.35 0.39441 -0.35069 0.39987 -0.34791 C 0.40157 -0.34699 0.40313 -0.34652 0.40495 -0.34583 C 0.41159 -0.33773 0.40534 -0.34398 0.41589 -0.33912 C 0.42852 -0.33356 0.41889 -0.3375 0.42696 -0.33032 C 0.42813 -0.32939 0.42943 -0.32916 0.4306 -0.32824 C 0.43178 -0.32708 0.43295 -0.325 0.43438 -0.32384 C 0.4405 -0.31828 0.43568 -0.32592 0.4405 -0.31736 L 0.4405 -0.31713 " pathEditMode="relative" rAng="0" ptsTypes="AAAAAAAAAAAAAAAAAAAAAAAAAAAAAAAAAAAAAAAAAAAAAAAAAAAAAAAAA">
                                      <p:cBhvr>
                                        <p:cTn id="7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22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667" decel="49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3.125E-6 0.00023 C 0.00221 -0.00255 0.01914 -0.02014 0.0233 -0.02199 L 0.02864 -0.02408 C 0.03008 -0.0257 0.03125 -0.02732 0.03268 -0.02848 C 0.03437 -0.0301 0.03619 -0.03125 0.03789 -0.03287 C 0.03971 -0.03496 0.04114 -0.03797 0.0431 -0.03959 C 0.04609 -0.04167 0.04935 -0.04213 0.05234 -0.04375 C 0.0651 -0.05116 0.05247 -0.04607 0.06536 -0.05047 C 0.06849 -0.05324 0.07122 -0.05695 0.07461 -0.05926 C 0.07669 -0.06065 0.07903 -0.05996 0.08112 -0.06135 C 0.0858 -0.06436 0.08958 -0.06968 0.09427 -0.07223 C 0.10859 -0.08033 0.10208 -0.07778 0.11393 -0.08102 C 0.11575 -0.08241 0.11731 -0.08426 0.11914 -0.08542 C 0.12083 -0.08658 0.12265 -0.08681 0.12448 -0.0875 C 0.13216 -0.09121 0.12435 -0.08866 0.13372 -0.0919 C 0.13906 -0.09398 0.14244 -0.09468 0.14817 -0.0963 C 0.15885 -0.10232 0.15325 -0.1 0.16497 -0.10301 C 0.1664 -0.10371 0.16771 -0.10486 0.16901 -0.1051 C 0.18958 -0.10996 0.20586 -0.10625 0.22812 -0.1051 C 0.24791 -0.10093 0.23008 -0.10486 0.24648 -0.1007 C 0.25612 -0.09838 0.25455 -0.09908 0.26367 -0.0963 C 0.26588 -0.09561 0.26784 -0.09491 0.27005 -0.09422 C 0.27187 -0.09352 0.27356 -0.0926 0.27539 -0.0919 C 0.28255 -0.08982 0.29062 -0.08936 0.29765 -0.08542 C 0.29896 -0.08473 0.30026 -0.0838 0.30169 -0.08334 C 0.30599 -0.08125 0.30885 -0.08033 0.31354 -0.07894 C 0.3151 -0.07732 0.31653 -0.0757 0.31862 -0.07454 C 0.32005 -0.07361 0.32148 -0.07315 0.32252 -0.07223 C 0.33385 -0.06412 0.32239 -0.07084 0.33177 -0.06574 C 0.33294 -0.06436 0.33437 -0.06297 0.33567 -0.06135 C 0.33659 -0.05996 0.33711 -0.05834 0.33828 -0.05695 C 0.34075 -0.05394 0.34362 -0.05116 0.34622 -0.04815 C 0.34739 -0.04676 0.34896 -0.04561 0.35 -0.04375 C 0.35091 -0.04236 0.35182 -0.04074 0.35273 -0.03959 C 0.35403 -0.03773 0.35534 -0.03611 0.35664 -0.03519 C 0.35911 -0.03334 0.36458 -0.03079 0.36458 -0.03056 C 0.3733 -0.02107 0.3694 -0.02199 0.37526 -0.02199 L 0.37526 -0.02176 " pathEditMode="relative" rAng="0" ptsTypes="AAAAAAAAAAAAAAAAAAAAAAAAAAAAAAAAAAAAAAA">
                                      <p:cBhvr>
                                        <p:cTn id="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3" y="-537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667" decel="49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1296 L -3.54167E-6 0.01319 C 0.00209 0.01065 0.01758 -0.00394 0.02136 -0.00556 L 0.02618 -0.00718 C 0.02748 -0.00857 0.02852 -0.00996 0.02982 -0.01088 C 0.03138 -0.01227 0.03295 -0.0132 0.03451 -0.01459 C 0.03633 -0.01644 0.0375 -0.01898 0.03933 -0.02014 C 0.04206 -0.02199 0.04506 -0.02246 0.04766 -0.02385 C 0.05951 -0.02986 0.04779 -0.0257 0.05977 -0.0294 C 0.0625 -0.03172 0.06511 -0.03472 0.0681 -0.03681 C 0.07006 -0.03797 0.07214 -0.03727 0.07409 -0.03843 C 0.07826 -0.04097 0.08177 -0.04537 0.08594 -0.04746 C 0.09909 -0.0544 0.0931 -0.05232 0.10391 -0.05486 C 0.1056 -0.05602 0.10717 -0.05764 0.10873 -0.05857 C 0.11029 -0.05949 0.11198 -0.05972 0.11355 -0.06042 C 0.12058 -0.06343 0.11342 -0.06135 0.12188 -0.06412 C 0.12683 -0.06574 0.12995 -0.06644 0.13516 -0.0676 C 0.14493 -0.07269 0.13985 -0.07084 0.15052 -0.07338 C 0.15183 -0.07385 0.153 -0.07477 0.1543 -0.075 C 0.17292 -0.07917 0.18763 -0.07593 0.20808 -0.075 C 0.22605 -0.07153 0.2099 -0.07477 0.22487 -0.0713 C 0.2336 -0.06945 0.23217 -0.07014 0.24037 -0.0676 C 0.24245 -0.06713 0.24427 -0.06644 0.24636 -0.06597 C 0.24805 -0.06528 0.24948 -0.06459 0.25118 -0.06412 C 0.25782 -0.06227 0.26511 -0.06181 0.27149 -0.05857 C 0.27266 -0.0581 0.27383 -0.05718 0.27513 -0.05695 C 0.27904 -0.0551 0.28164 -0.0544 0.28594 -0.05324 C 0.28737 -0.05185 0.28894 -0.05047 0.29063 -0.04954 C 0.2918 -0.04861 0.2931 -0.04838 0.29427 -0.04746 C 0.30456 -0.04074 0.29414 -0.0463 0.30261 -0.04213 C 0.30352 -0.04097 0.30495 -0.03982 0.30612 -0.03843 C 0.30703 -0.03727 0.30769 -0.03588 0.3086 -0.03472 C 0.31081 -0.03218 0.31342 -0.02986 0.31576 -0.02732 C 0.31693 -0.02616 0.3181 -0.02523 0.31927 -0.02385 C 0.32006 -0.02246 0.32084 -0.0213 0.32175 -0.02014 C 0.32292 -0.01875 0.32396 -0.01736 0.32526 -0.01667 C 0.32761 -0.01505 0.33256 -0.01297 0.33256 -0.01273 C 0.34037 -0.00463 0.33685 -0.00556 0.34219 -0.00556 L 0.34219 -0.00533 " pathEditMode="relative" rAng="0" ptsTypes="AAAAAAAAAAAAAAAAAAAAAAAAAAAAAAAAAAAAAAA">
                                      <p:cBhvr>
                                        <p:cTn id="9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9" y="-449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7 0.01134 L -0.01067 0.01158 C -0.01119 0.00394 -0.01132 -0.00347 -0.01197 -0.01065 C -0.0125 -0.01736 -0.01341 -0.01967 -0.01445 -0.02592 C -0.01484 -0.02893 -0.01497 -0.03194 -0.01562 -0.03472 C -0.01627 -0.03704 -0.01744 -0.03889 -0.01809 -0.0412 C -0.01901 -0.04398 -0.01966 -0.04722 -0.02057 -0.05 C -0.02174 -0.0537 -0.02317 -0.05717 -0.02421 -0.06088 C -0.02526 -0.06435 -0.02565 -0.06852 -0.02669 -0.07176 C -0.02773 -0.075 -0.0319 -0.0831 -0.03281 -0.08704 C -0.03385 -0.09143 -0.03437 -0.09606 -0.03528 -0.10023 C -0.03684 -0.10717 -0.03802 -0.10972 -0.04023 -0.11551 C -0.04101 -0.11991 -0.04114 -0.125 -0.0427 -0.1287 C -0.04544 -0.13518 -0.04661 -0.1375 -0.04882 -0.14398 C -0.0539 -0.15856 -0.05052 -0.15116 -0.05625 -0.16134 C -0.05859 -0.1743 -0.05559 -0.1625 -0.06119 -0.17245 C -0.06302 -0.17569 -0.06445 -0.17963 -0.06601 -0.18333 C -0.06927 -0.19097 -0.0677 -0.18981 -0.07213 -0.19653 C -0.0733 -0.19815 -0.07474 -0.1993 -0.07591 -0.20069 C -0.0776 -0.20301 -0.07903 -0.20532 -0.08085 -0.20741 C -0.08997 -0.21829 -0.08372 -0.20995 -0.09192 -0.21829 C -0.09309 -0.21967 -0.09427 -0.2213 -0.09557 -0.22268 C -0.09882 -0.22569 -0.10208 -0.22847 -0.10533 -0.23148 L -0.1177 -0.24236 C -0.12018 -0.24444 -0.12239 -0.24815 -0.125 -0.24884 C -0.12747 -0.24954 -0.12994 -0.25 -0.13242 -0.25116 C -0.13372 -0.25162 -0.13489 -0.25255 -0.13606 -0.25324 C -0.13776 -0.25417 -0.13945 -0.25463 -0.14101 -0.25555 C -0.14179 -0.25694 -0.14231 -0.25972 -0.14349 -0.25972 C -0.15 -0.26088 -0.15312 -0.25856 -0.1582 -0.25555 C -0.16666 -0.24051 -0.15351 -0.26319 -0.16432 -0.24676 C -0.17174 -0.23542 -0.16627 -0.23981 -0.17304 -0.23588 C -0.17421 -0.23426 -0.17552 -0.2331 -0.17669 -0.23148 C -0.1776 -0.23009 -0.17812 -0.22801 -0.17916 -0.22708 C -0.18619 -0.21944 -0.18059 -0.2287 -0.18398 -0.22268 L -0.18398 -0.22245 " pathEditMode="relative" rAng="0" ptsTypes="AAAAAAAAAAAAAAAAAAAAAAAAAAAAAAAAAAAA">
                                      <p:cBhvr>
                                        <p:cTn id="9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-13565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8 0.01135 L -0.01068 0.01158 C -0.0112 0.00394 -0.01133 -0.00347 -0.01198 -0.01065 C -0.0125 -0.01736 -0.01341 -0.01967 -0.01445 -0.02592 C -0.01484 -0.02893 -0.01497 -0.03194 -0.01562 -0.03472 C -0.01628 -0.03703 -0.01745 -0.03889 -0.0181 -0.0412 C -0.01901 -0.04398 -0.01966 -0.04722 -0.02057 -0.05 C -0.02174 -0.0537 -0.02318 -0.05717 -0.02422 -0.06088 C -0.02526 -0.06435 -0.02565 -0.06852 -0.02669 -0.07176 C -0.02773 -0.075 -0.0319 -0.0831 -0.03281 -0.08703 C -0.03385 -0.09143 -0.03437 -0.09606 -0.03529 -0.10023 C -0.03685 -0.10717 -0.03802 -0.10972 -0.04023 -0.11551 C -0.04101 -0.1199 -0.04115 -0.125 -0.04271 -0.1287 C -0.04544 -0.13518 -0.04661 -0.1375 -0.04883 -0.14398 C -0.05391 -0.15856 -0.05052 -0.15115 -0.05625 -0.16134 C -0.05859 -0.1743 -0.0556 -0.1625 -0.0612 -0.17245 C -0.06302 -0.17569 -0.06445 -0.17963 -0.06601 -0.18333 C -0.06927 -0.19097 -0.06771 -0.18981 -0.07213 -0.19653 C -0.07331 -0.19815 -0.07474 -0.1993 -0.07591 -0.20069 C -0.0776 -0.20301 -0.07904 -0.20532 -0.08086 -0.2074 C -0.08997 -0.21828 -0.08372 -0.20995 -0.09193 -0.21828 C -0.0931 -0.21967 -0.09427 -0.22129 -0.09557 -0.22268 C -0.09883 -0.22569 -0.10208 -0.22847 -0.10534 -0.23148 L -0.11771 -0.24236 C -0.12018 -0.24444 -0.1224 -0.24815 -0.125 -0.24884 C -0.12747 -0.24953 -0.12995 -0.25 -0.13242 -0.25115 C -0.13372 -0.25162 -0.1349 -0.25254 -0.13607 -0.25324 C -0.13776 -0.25416 -0.13945 -0.25463 -0.14101 -0.25555 C -0.1418 -0.25694 -0.14232 -0.25972 -0.14349 -0.25972 C -0.15 -0.26088 -0.15312 -0.25856 -0.1582 -0.25555 C -0.16667 -0.24051 -0.15351 -0.26319 -0.16432 -0.24676 C -0.17174 -0.23541 -0.16628 -0.23981 -0.17305 -0.23588 C -0.17422 -0.23426 -0.17552 -0.2331 -0.17669 -0.23148 C -0.1776 -0.23009 -0.17812 -0.22801 -0.17917 -0.22708 C -0.1862 -0.21944 -0.1806 -0.2287 -0.18398 -0.22268 L -0.18398 -0.22245 " pathEditMode="relative" rAng="0" ptsTypes="AAAAAAAAAAAAAAAAAAAAAAAAAAAAAAAAAAAA">
                                      <p:cBhvr>
                                        <p:cTn id="10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-1356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7 0.01135 L -0.01067 0.01158 C -0.01119 0.00394 -0.01132 -0.00347 -0.01197 -0.01064 C -0.0125 -0.01736 -0.01341 -0.01967 -0.01445 -0.02592 C -0.01484 -0.02893 -0.01497 -0.03194 -0.01562 -0.03472 C -0.01627 -0.03703 -0.01744 -0.03888 -0.01809 -0.0412 C -0.01901 -0.04398 -0.01966 -0.04722 -0.02057 -0.05 C -0.02174 -0.0537 -0.02317 -0.05717 -0.02421 -0.06087 C -0.02526 -0.06435 -0.02565 -0.06851 -0.02669 -0.07175 C -0.02773 -0.075 -0.0319 -0.0831 -0.03281 -0.08703 C -0.03385 -0.09143 -0.03437 -0.09606 -0.03528 -0.10023 C -0.03684 -0.10717 -0.03802 -0.10972 -0.04023 -0.1155 C -0.04101 -0.1199 -0.04114 -0.125 -0.0427 -0.1287 C -0.04544 -0.13518 -0.04661 -0.1375 -0.04882 -0.14398 C -0.0539 -0.15856 -0.05052 -0.15115 -0.05625 -0.16134 C -0.05859 -0.1743 -0.05559 -0.1625 -0.06119 -0.17245 C -0.06302 -0.17569 -0.06445 -0.17962 -0.06601 -0.18333 C -0.06927 -0.19097 -0.0677 -0.18981 -0.07213 -0.19652 C -0.0733 -0.19814 -0.07474 -0.1993 -0.07591 -0.20069 C -0.0776 -0.203 -0.07903 -0.20532 -0.08086 -0.2074 C -0.08997 -0.21828 -0.08372 -0.20995 -0.09192 -0.21828 C -0.09309 -0.21967 -0.09427 -0.22129 -0.09557 -0.22268 C -0.09882 -0.22569 -0.10208 -0.22847 -0.10533 -0.23148 L -0.1177 -0.24236 C -0.12018 -0.24444 -0.12239 -0.24814 -0.125 -0.24884 C -0.12747 -0.24953 -0.12994 -0.25 -0.13242 -0.25115 C -0.13372 -0.25162 -0.13489 -0.25254 -0.13606 -0.25324 C -0.13776 -0.25416 -0.13945 -0.25462 -0.14101 -0.25555 C -0.14179 -0.25694 -0.14231 -0.25972 -0.14349 -0.25972 C -0.15 -0.26087 -0.15312 -0.25856 -0.1582 -0.25555 C -0.16666 -0.2405 -0.15351 -0.26319 -0.16432 -0.24675 C -0.17174 -0.23541 -0.16627 -0.23981 -0.17304 -0.23587 C -0.17421 -0.23425 -0.17552 -0.2331 -0.17669 -0.23148 C -0.1776 -0.23009 -0.17812 -0.228 -0.17916 -0.22708 C -0.18619 -0.21944 -0.18059 -0.2287 -0.18398 -0.22268 L -0.18398 -0.22245 " pathEditMode="relative" rAng="0" ptsTypes="AAAAAAAAAAAAAAAAAAAAAAAAAAAAAAAAAAAA">
                                      <p:cBhvr>
                                        <p:cTn id="1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-13565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8 0.01134 L -0.01068 0.01157 C -0.0112 0.00393 -0.01133 -0.00347 -0.01198 -0.01065 C -0.0125 -0.01736 -0.01341 -0.01968 -0.01446 -0.02593 C -0.01485 -0.02894 -0.01498 -0.03194 -0.01563 -0.03472 C -0.01628 -0.03704 -0.01745 -0.03889 -0.0181 -0.0412 C -0.01901 -0.04398 -0.01966 -0.04722 -0.02058 -0.05 C -0.02175 -0.0537 -0.02318 -0.05718 -0.02422 -0.06088 C -0.02526 -0.06435 -0.02565 -0.06852 -0.0267 -0.07176 C -0.02774 -0.075 -0.0319 -0.0831 -0.03282 -0.08704 C -0.03386 -0.09144 -0.03438 -0.09607 -0.03529 -0.10023 C -0.03685 -0.10718 -0.03802 -0.10972 -0.04024 -0.11551 C -0.04102 -0.11991 -0.04115 -0.125 -0.04271 -0.1287 C -0.04545 -0.13519 -0.04662 -0.1375 -0.04883 -0.14398 C -0.05391 -0.15857 -0.05052 -0.15116 -0.05625 -0.16134 C -0.0586 -0.17431 -0.0556 -0.1625 -0.0612 -0.17245 C -0.06302 -0.17569 -0.06446 -0.17963 -0.06602 -0.18333 C -0.06927 -0.19097 -0.06771 -0.18982 -0.07214 -0.19653 C -0.07331 -0.19815 -0.07474 -0.19931 -0.07591 -0.20069 C -0.07761 -0.20301 -0.07904 -0.20532 -0.08086 -0.20741 C -0.08998 -0.21829 -0.08373 -0.20995 -0.09193 -0.21829 C -0.0931 -0.21968 -0.09427 -0.2213 -0.09558 -0.22269 C -0.09883 -0.22569 -0.10209 -0.22847 -0.10534 -0.23148 L -0.11771 -0.24236 C -0.12019 -0.24444 -0.1224 -0.24815 -0.125 -0.24884 C -0.12748 -0.24954 -0.12995 -0.25 -0.13243 -0.25116 C -0.13373 -0.25162 -0.1349 -0.25255 -0.13607 -0.25324 C -0.13776 -0.25417 -0.13946 -0.25463 -0.14102 -0.25556 C -0.1418 -0.25694 -0.14232 -0.25972 -0.14349 -0.25972 C -0.15 -0.26088 -0.15313 -0.25857 -0.15821 -0.25556 C -0.16667 -0.24051 -0.15352 -0.26319 -0.16433 -0.24676 C -0.17175 -0.23542 -0.16628 -0.23982 -0.17305 -0.23588 C -0.17422 -0.23426 -0.17552 -0.2331 -0.1767 -0.23148 C -0.17761 -0.23009 -0.17813 -0.22801 -0.17917 -0.22708 C -0.1862 -0.21944 -0.1806 -0.2287 -0.18399 -0.22269 L -0.18399 -0.22245 " pathEditMode="relative" rAng="0" ptsTypes="AAAAAAAAAAAAAAAAAAAAAAAAAAAAAAAAAAAA">
                                      <p:cBhvr>
                                        <p:cTn id="1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-13565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7 0.01135 L -0.01067 0.01158 C -0.01119 0.00394 -0.01132 -0.00347 -0.01197 -0.01065 C -0.0125 -0.01736 -0.01341 -0.01967 -0.01445 -0.02592 C -0.01484 -0.02893 -0.01497 -0.03194 -0.01562 -0.03472 C -0.01627 -0.03703 -0.01744 -0.03889 -0.01809 -0.0412 C -0.01901 -0.04398 -0.01966 -0.04722 -0.02057 -0.05 C -0.02174 -0.0537 -0.02317 -0.05717 -0.02421 -0.06088 C -0.02526 -0.06435 -0.02565 -0.06852 -0.02669 -0.07176 C -0.02773 -0.075 -0.0319 -0.0831 -0.03281 -0.08703 C -0.03385 -0.09143 -0.03437 -0.09606 -0.03528 -0.10023 C -0.03684 -0.10717 -0.03802 -0.10972 -0.04023 -0.11551 C -0.04101 -0.1199 -0.04114 -0.125 -0.0427 -0.1287 C -0.04544 -0.13518 -0.04661 -0.1375 -0.04882 -0.14398 C -0.0539 -0.15856 -0.05052 -0.15115 -0.05625 -0.16134 C -0.05859 -0.1743 -0.05559 -0.1625 -0.06119 -0.17245 C -0.06302 -0.17569 -0.06445 -0.17963 -0.06601 -0.18333 C -0.06927 -0.19097 -0.0677 -0.18981 -0.07213 -0.19653 C -0.0733 -0.19815 -0.07473 -0.1993 -0.07591 -0.20069 C -0.0776 -0.20301 -0.07903 -0.20532 -0.08085 -0.2074 C -0.08997 -0.21828 -0.08372 -0.20995 -0.09192 -0.21828 C -0.09309 -0.21967 -0.09427 -0.22129 -0.09557 -0.22268 C -0.09882 -0.22569 -0.10208 -0.22847 -0.10533 -0.23148 L -0.1177 -0.24236 C -0.12018 -0.24444 -0.12239 -0.24815 -0.125 -0.24884 C -0.12747 -0.24953 -0.12994 -0.25 -0.13242 -0.25115 C -0.13372 -0.25162 -0.13489 -0.25254 -0.13606 -0.25324 C -0.13776 -0.25416 -0.13945 -0.25463 -0.14101 -0.25555 C -0.14179 -0.25694 -0.14231 -0.25972 -0.14348 -0.25972 C -0.15 -0.26088 -0.15312 -0.25856 -0.1582 -0.25555 C -0.16666 -0.24051 -0.15351 -0.26319 -0.16432 -0.24676 C -0.17174 -0.23541 -0.16627 -0.23981 -0.17304 -0.23588 C -0.17421 -0.23426 -0.17552 -0.2331 -0.17669 -0.23148 C -0.1776 -0.23009 -0.17812 -0.22801 -0.17916 -0.22708 C -0.18619 -0.21944 -0.18059 -0.2287 -0.18398 -0.22268 L -0.18398 -0.22245 " pathEditMode="relative" rAng="0" ptsTypes="AAAAAAAAAAAAAAAAAAAAAAAAAAAAAAAAAAAA">
                                      <p:cBhvr>
                                        <p:cTn id="13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-13565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24 L -0.00378 -0.01343 C -0.0043 -0.01875 -0.00469 -0.02431 -0.0056 -0.02963 C -0.00599 -0.03195 -0.0069 -0.0338 -0.00742 -0.03612 C -0.00781 -0.0382 -0.00794 -0.04051 -0.00834 -0.0426 C -0.00925 -0.04838 -0.01055 -0.05301 -0.01198 -0.0588 C -0.01224 -0.06158 -0.01237 -0.06436 -0.01289 -0.06713 C -0.01328 -0.06875 -0.01419 -0.07014 -0.01472 -0.072 C -0.0155 -0.07454 -0.01589 -0.07732 -0.01654 -0.0801 C -0.01706 -0.08473 -0.01732 -0.08866 -0.01836 -0.09306 C -0.01888 -0.09538 -0.01966 -0.09723 -0.02018 -0.09954 C -0.02253 -0.10903 -0.0194 -0.1 -0.02292 -0.10926 C -0.02461 -0.12454 -0.02266 -0.11019 -0.02656 -0.12709 C -0.02735 -0.13033 -0.02735 -0.13403 -0.02839 -0.13704 C -0.02904 -0.13866 -0.02982 -0.14005 -0.03021 -0.1419 C -0.03138 -0.14653 -0.03203 -0.15163 -0.03294 -0.15649 C -0.03334 -0.15811 -0.03334 -0.15996 -0.03386 -0.16135 C -0.03451 -0.16297 -0.03529 -0.16436 -0.03568 -0.16621 C -0.03646 -0.16945 -0.03685 -0.17292 -0.03763 -0.17593 C -0.03802 -0.17778 -0.03893 -0.17917 -0.03946 -0.18079 C -0.04024 -0.18403 -0.0405 -0.1875 -0.04128 -0.19051 C -0.04167 -0.19237 -0.04258 -0.19375 -0.0431 -0.19561 C -0.04375 -0.19815 -0.04427 -0.20093 -0.04492 -0.20371 C -0.04518 -0.20533 -0.04531 -0.20695 -0.04584 -0.20857 C -0.04636 -0.21019 -0.04714 -0.21158 -0.04766 -0.21343 C -0.04805 -0.21482 -0.04805 -0.21667 -0.04857 -0.21829 C -0.04961 -0.22176 -0.05117 -0.22454 -0.05222 -0.22801 C -0.05287 -0.2301 -0.05339 -0.23241 -0.05404 -0.2345 C -0.05456 -0.23612 -0.05534 -0.23774 -0.05586 -0.23936 C -0.05938 -0.2507 -0.05873 -0.25116 -0.06224 -0.26065 C -0.06315 -0.26274 -0.06406 -0.26482 -0.06498 -0.26713 C -0.06563 -0.26852 -0.06628 -0.27038 -0.0668 -0.272 C -0.06875 -0.28866 -0.06615 -0.27107 -0.07136 -0.28982 C -0.07748 -0.31135 -0.07005 -0.2845 -0.07409 -0.30116 C -0.07891 -0.32107 -0.07318 -0.2963 -0.07787 -0.3125 C -0.08177 -0.32663 -0.07761 -0.31505 -0.08151 -0.32732 C -0.08203 -0.32894 -0.08281 -0.33033 -0.08334 -0.33218 C -0.08646 -0.34352 -0.08347 -0.33727 -0.08698 -0.34352 C -0.09193 -0.36135 -0.08529 -0.33959 -0.09154 -0.35487 C -0.09375 -0.36019 -0.09297 -0.36088 -0.09427 -0.36621 C -0.09479 -0.36852 -0.09544 -0.37061 -0.0961 -0.37269 C -0.09688 -0.375 -0.09792 -0.37709 -0.09883 -0.37917 C -0.10013 -0.38241 -0.10091 -0.38635 -0.10248 -0.38913 C -0.10313 -0.39005 -0.10378 -0.39098 -0.1043 -0.39237 C -0.10508 -0.39375 -0.10547 -0.39561 -0.10612 -0.39723 C -0.10664 -0.39838 -0.10742 -0.39931 -0.10794 -0.40047 C -0.10873 -0.40186 -0.10912 -0.40371 -0.10977 -0.40533 C -0.11068 -0.40695 -0.11172 -0.40834 -0.1125 -0.41019 C -0.11393 -0.4132 -0.11472 -0.41713 -0.11628 -0.41991 L -0.12448 -0.4345 L -0.12904 -0.4426 C -0.12969 -0.44375 -0.13008 -0.44538 -0.13086 -0.44584 L -0.1336 -0.44746 C -0.13425 -0.44862 -0.1349 -0.44954 -0.13542 -0.4507 C -0.13607 -0.45232 -0.13646 -0.4544 -0.13724 -0.45579 C -0.13802 -0.45672 -0.13906 -0.45672 -0.13998 -0.45741 C -0.1444 -0.46505 -0.1388 -0.45556 -0.14453 -0.46389 C -0.14531 -0.46482 -0.14571 -0.46621 -0.14636 -0.46713 C -0.14818 -0.46945 -0.15 -0.4713 -0.15196 -0.47362 C -0.15534 -0.48288 -0.15169 -0.47524 -0.15651 -0.4801 C -0.15938 -0.48311 -0.16003 -0.48565 -0.16289 -0.4882 C -0.16367 -0.48889 -0.16472 -0.48936 -0.16563 -0.48982 C -0.16654 -0.49098 -0.16745 -0.4919 -0.16836 -0.49306 C -0.16901 -0.49399 -0.1694 -0.49561 -0.17018 -0.4963 C -0.17188 -0.49792 -0.17565 -0.49954 -0.17565 -0.49954 C -0.17813 -0.50255 -0.17917 -0.50394 -0.18203 -0.50602 C -0.1875 -0.50996 -0.18646 -0.50857 -0.19128 -0.51088 C -0.19505 -0.51297 -0.19623 -0.51505 -0.2013 -0.51575 L -0.21042 -0.51737 L -0.26628 -0.51575 C -0.26719 -0.51575 -0.26797 -0.51459 -0.26901 -0.51413 C -0.27136 -0.51343 -0.27383 -0.51343 -0.2763 -0.5125 C -0.27904 -0.51181 -0.28294 -0.50926 -0.28542 -0.50764 C -0.28633 -0.50718 -0.28737 -0.50695 -0.28815 -0.50602 C -0.2944 -0.49862 -0.29154 -0.50093 -0.29636 -0.49792 L -0.30183 -0.4882 L -0.30183 -0.4882 " pathEditMode="relative" ptsTypes="AAAAAAAAAAAAAAAAAAAAAAAAAAAAAAAAAAAAAAAAAAAAAAAAAAAAAAAAAAAAAAAAAAAAAAAAAAAAA">
                                      <p:cBhvr>
                                        <p:cTn id="1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7 0.01134 L -0.01067 0.01157 C -0.01119 0.00393 -0.01133 -0.00347 -0.01198 -0.01065 C -0.0125 -0.01736 -0.01341 -0.01968 -0.01445 -0.02593 C -0.01484 -0.02894 -0.01497 -0.03195 -0.01562 -0.03472 C -0.01627 -0.03704 -0.01744 -0.03889 -0.0181 -0.04121 C -0.01901 -0.04398 -0.01966 -0.04722 -0.02057 -0.05 C -0.02174 -0.05371 -0.02317 -0.05718 -0.02422 -0.06088 C -0.02526 -0.06435 -0.02565 -0.06852 -0.02669 -0.07176 C -0.02773 -0.075 -0.0319 -0.0831 -0.03281 -0.08704 C -0.03385 -0.09144 -0.03437 -0.09607 -0.03528 -0.10023 C -0.03685 -0.10718 -0.03802 -0.10972 -0.04023 -0.11551 C -0.04101 -0.11991 -0.04114 -0.125 -0.04271 -0.12871 C -0.04544 -0.13519 -0.04661 -0.1375 -0.04883 -0.14398 C -0.0539 -0.15857 -0.05052 -0.15116 -0.05625 -0.16135 C -0.05859 -0.17431 -0.0556 -0.1625 -0.06119 -0.17246 C -0.06302 -0.1757 -0.06445 -0.17963 -0.06601 -0.18334 C -0.06927 -0.19097 -0.06771 -0.18982 -0.07213 -0.19653 C -0.0733 -0.19815 -0.07474 -0.19931 -0.07591 -0.2007 C -0.0776 -0.20301 -0.07903 -0.20533 -0.08086 -0.20741 C -0.08997 -0.21829 -0.08372 -0.20996 -0.09192 -0.21829 C -0.0931 -0.21968 -0.09427 -0.2213 -0.09557 -0.22269 C -0.09883 -0.2257 -0.10208 -0.22847 -0.10534 -0.23148 L -0.11771 -0.24236 C -0.12018 -0.24445 -0.12239 -0.24815 -0.125 -0.24885 C -0.12747 -0.24954 -0.12994 -0.25 -0.13242 -0.25116 C -0.13372 -0.25162 -0.13489 -0.25255 -0.13606 -0.25324 C -0.13776 -0.25417 -0.13945 -0.25463 -0.14101 -0.25556 C -0.14179 -0.25695 -0.14231 -0.25972 -0.14349 -0.25972 C -0.15 -0.26088 -0.15312 -0.25857 -0.1582 -0.25556 C -0.16666 -0.24051 -0.15351 -0.2632 -0.16432 -0.24676 C -0.17174 -0.23542 -0.16627 -0.23982 -0.17304 -0.23588 C -0.17422 -0.23426 -0.17552 -0.2331 -0.17669 -0.23148 C -0.1776 -0.2301 -0.17812 -0.22801 -0.17916 -0.22709 C -0.18619 -0.21945 -0.1806 -0.22871 -0.18398 -0.22269 L -0.18398 -0.22246 " pathEditMode="relative" rAng="0" ptsTypes="AAAAAAAAAAAAAAAAAAAAAAAAAAAAAAAAAAAA">
                                      <p:cBhvr>
                                        <p:cTn id="14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-13565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23 L -0.00378 -0.01343 C -0.0043 -0.01875 -0.00469 -0.02431 -0.0056 -0.02963 C -0.00599 -0.03195 -0.0069 -0.0338 -0.00742 -0.03611 C -0.00781 -0.0382 -0.00794 -0.04051 -0.00834 -0.04259 C -0.00925 -0.04838 -0.01055 -0.05301 -0.01198 -0.0588 C -0.01224 -0.06158 -0.01237 -0.06435 -0.01289 -0.06713 C -0.01328 -0.06875 -0.01419 -0.07014 -0.01472 -0.07199 C -0.0155 -0.07454 -0.01589 -0.07732 -0.01654 -0.08009 C -0.01706 -0.08472 -0.01732 -0.08866 -0.01836 -0.09306 C -0.01888 -0.09537 -0.01966 -0.09722 -0.02018 -0.09954 C -0.02253 -0.10903 -0.0194 -0.1 -0.02292 -0.10926 C -0.02461 -0.12454 -0.02266 -0.11019 -0.02656 -0.12708 C -0.02735 -0.13033 -0.02735 -0.13403 -0.02839 -0.13704 C -0.02904 -0.13866 -0.02982 -0.14005 -0.03021 -0.1419 C -0.03138 -0.14653 -0.03203 -0.15162 -0.03294 -0.15648 C -0.03334 -0.1581 -0.03334 -0.15996 -0.03386 -0.16134 C -0.03451 -0.16296 -0.03529 -0.16435 -0.03568 -0.16621 C -0.03646 -0.16945 -0.03685 -0.17292 -0.03763 -0.17593 C -0.03802 -0.17778 -0.03893 -0.17917 -0.03946 -0.18079 C -0.04024 -0.18403 -0.0405 -0.1875 -0.04128 -0.19051 C -0.04167 -0.19236 -0.04258 -0.19375 -0.0431 -0.1956 C -0.04375 -0.19815 -0.04427 -0.20093 -0.04492 -0.20371 C -0.04518 -0.20533 -0.04531 -0.20695 -0.04584 -0.20857 C -0.04636 -0.21019 -0.04714 -0.21158 -0.04766 -0.21343 C -0.04805 -0.21482 -0.04805 -0.21667 -0.04857 -0.21829 C -0.04961 -0.22176 -0.05117 -0.22454 -0.05222 -0.22801 C -0.05287 -0.23009 -0.05339 -0.23241 -0.05404 -0.23449 C -0.05456 -0.23611 -0.05534 -0.23773 -0.05586 -0.23935 C -0.05938 -0.2507 -0.05873 -0.25116 -0.06224 -0.26065 C -0.06315 -0.26273 -0.06406 -0.26482 -0.06498 -0.26713 C -0.06563 -0.26852 -0.06628 -0.27037 -0.0668 -0.27199 C -0.06875 -0.28866 -0.06615 -0.27107 -0.07136 -0.28982 C -0.07748 -0.31134 -0.07005 -0.28449 -0.07409 -0.30116 C -0.07891 -0.32107 -0.07318 -0.2963 -0.07787 -0.3125 C -0.08177 -0.32662 -0.07761 -0.31505 -0.08151 -0.32732 C -0.08203 -0.32894 -0.08281 -0.33033 -0.08334 -0.33218 C -0.08646 -0.34352 -0.08347 -0.33727 -0.08698 -0.34352 C -0.09193 -0.36134 -0.08529 -0.33958 -0.09154 -0.35486 C -0.09375 -0.36019 -0.09297 -0.36088 -0.09427 -0.36621 C -0.09479 -0.36852 -0.09544 -0.3706 -0.0961 -0.37269 C -0.09688 -0.375 -0.09792 -0.37708 -0.09883 -0.37917 C -0.10013 -0.38241 -0.10091 -0.38634 -0.10248 -0.38912 C -0.10313 -0.39005 -0.10378 -0.39097 -0.1043 -0.39236 C -0.10508 -0.39375 -0.10547 -0.3956 -0.10612 -0.39722 C -0.10664 -0.39838 -0.10742 -0.39931 -0.10794 -0.40046 C -0.10873 -0.40185 -0.10912 -0.40371 -0.10977 -0.40533 C -0.11068 -0.40695 -0.11172 -0.40833 -0.1125 -0.41019 C -0.11393 -0.4132 -0.11472 -0.41713 -0.11628 -0.41991 L -0.12448 -0.43449 L -0.12904 -0.44259 C -0.12969 -0.44375 -0.13008 -0.44537 -0.13086 -0.44583 L -0.1336 -0.44746 C -0.13425 -0.44861 -0.1349 -0.44954 -0.13542 -0.4507 C -0.13607 -0.45232 -0.13646 -0.4544 -0.13724 -0.45579 C -0.13802 -0.45671 -0.13906 -0.45671 -0.13998 -0.45741 C -0.1444 -0.46505 -0.1388 -0.45556 -0.14453 -0.46389 C -0.14531 -0.46482 -0.14571 -0.46621 -0.14636 -0.46713 C -0.14818 -0.46945 -0.15 -0.4713 -0.15196 -0.47361 C -0.15534 -0.48287 -0.15169 -0.47523 -0.15651 -0.48009 C -0.15938 -0.4831 -0.16003 -0.48565 -0.16289 -0.4882 C -0.16367 -0.48889 -0.16472 -0.48935 -0.16563 -0.48982 C -0.16654 -0.49097 -0.16745 -0.4919 -0.16836 -0.49306 C -0.16901 -0.49398 -0.1694 -0.4956 -0.17018 -0.4963 C -0.17188 -0.49792 -0.17565 -0.49954 -0.17565 -0.49931 C -0.17813 -0.50255 -0.17917 -0.50394 -0.18203 -0.50602 C -0.1875 -0.50996 -0.18646 -0.50857 -0.19128 -0.51088 C -0.19505 -0.51296 -0.19623 -0.51505 -0.2013 -0.51574 L -0.21042 -0.51736 L -0.26628 -0.51574 C -0.26719 -0.51574 -0.26797 -0.51458 -0.26901 -0.51412 C -0.27136 -0.51343 -0.27383 -0.51343 -0.2763 -0.5125 C -0.27904 -0.51181 -0.28294 -0.50926 -0.28542 -0.50764 C -0.28633 -0.50718 -0.28737 -0.50695 -0.28815 -0.50602 C -0.2944 -0.49861 -0.29154 -0.50093 -0.29636 -0.49792 L -0.30182 -0.4882 L -0.30182 -0.48796 " pathEditMode="relative" rAng="0" ptsTypes="AAAAAAAAAAAAAAAAAAAAAAAAAAAAAAAAAAAAAAAAAAAAAAAAAAAAAAAAAAAAAAAAAAAAAAAAAAAAA">
                                      <p:cBhvr>
                                        <p:cTn id="15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-25856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8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-0.00208 L 0.13008 -0.36481 L 0.22513 -0.53866 L 0.32383 -0.57592 " pathEditMode="relative" rAng="0" ptsTypes="AAAA">
                                      <p:cBhvr>
                                        <p:cTn id="16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-28704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1.48148E-6 L -0.00208 0.00023 C -0.00026 -0.00833 0.00208 -0.01597 0.00339 -0.02454 C 0.00365 -0.02662 0.00456 -0.03357 0.00521 -0.03588 C 0.0056 -0.03773 0.00638 -0.03912 0.00703 -0.04074 C 0.00977 -0.05579 0.00508 -0.03241 0.01068 -0.05208 C 0.0112 -0.05417 0.0112 -0.05648 0.01159 -0.05857 C 0.01237 -0.06389 0.01315 -0.06621 0.01432 -0.07176 C 0.01472 -0.07338 0.01485 -0.075 0.01524 -0.07662 C 0.01576 -0.07871 0.01654 -0.08079 0.01706 -0.0831 C 0.01836 -0.08843 0.01966 -0.09375 0.0207 -0.09931 C 0.02097 -0.10093 0.02123 -0.10255 0.02162 -0.10417 C 0.02214 -0.10648 0.02292 -0.10857 0.02344 -0.11065 C 0.02383 -0.11227 0.02396 -0.11412 0.02435 -0.11551 C 0.02513 -0.11829 0.0263 -0.12083 0.02708 -0.12361 C 0.02761 -0.12523 0.02761 -0.12708 0.028 -0.12847 C 0.02852 -0.13033 0.02943 -0.13171 0.02982 -0.13333 C 0.0336 -0.14699 0.02735 -0.12917 0.03255 -0.14329 C 0.03477 -0.1544 0.03307 -0.15046 0.0362 -0.15625 C 0.03724 -0.16158 0.03815 -0.16759 0.03998 -0.17246 C 0.04037 -0.17384 0.04128 -0.17454 0.0418 -0.1757 C 0.0431 -0.17894 0.0444 -0.18195 0.04544 -0.18542 C 0.04675 -0.19051 0.0487 -0.19838 0.05091 -0.20347 C 0.05143 -0.20463 0.05208 -0.20556 0.05274 -0.20671 C 0.05495 -0.21875 0.05156 -0.20255 0.05729 -0.21806 C 0.05794 -0.21968 0.0586 -0.22107 0.05912 -0.22292 C 0.05951 -0.22431 0.05951 -0.22639 0.06003 -0.22778 C 0.06042 -0.22917 0.0612 -0.22986 0.06185 -0.23102 C 0.06485 -0.24167 0.06276 -0.23588 0.06914 -0.24722 C 0.06979 -0.24838 0.07031 -0.24977 0.07097 -0.25046 C 0.07279 -0.25278 0.075 -0.25417 0.07643 -0.25695 C 0.0793 -0.26204 0.07761 -0.25949 0.08203 -0.26343 C 0.08255 -0.26458 0.08307 -0.26597 0.08386 -0.26667 C 0.08464 -0.26759 0.08568 -0.26759 0.08659 -0.26852 C 0.0875 -0.26921 0.08841 -0.2706 0.08932 -0.27176 C 0.08998 -0.27338 0.09024 -0.27546 0.09115 -0.27662 C 0.09271 -0.27824 0.09662 -0.27986 0.09662 -0.27963 C 0.10013 -0.28611 0.09662 -0.28033 0.10208 -0.28634 C 0.11003 -0.29468 0.10482 -0.29121 0.11029 -0.29445 C 0.11654 -0.30533 0.10938 -0.29445 0.1168 -0.30093 C 0.11745 -0.30162 0.11784 -0.30347 0.11862 -0.30417 C 0.1194 -0.30509 0.12044 -0.30533 0.12136 -0.30579 C 0.12227 -0.30695 0.12305 -0.30833 0.12409 -0.30903 C 0.12526 -0.30996 0.12656 -0.30949 0.12774 -0.31065 C 0.13034 -0.31343 0.13242 -0.31759 0.13503 -0.32037 C 0.13659 -0.32199 0.13802 -0.32361 0.13945 -0.32523 C 0.1405 -0.32639 0.14141 -0.32778 0.14219 -0.32847 C 0.14323 -0.3294 0.14414 -0.32963 0.14492 -0.33009 C 0.14597 -0.33125 0.14688 -0.33241 0.14766 -0.33333 C 0.14896 -0.33472 0.15026 -0.33519 0.1513 -0.33681 C 0.15248 -0.33796 0.153 -0.34028 0.15404 -0.34167 C 0.15521 -0.34306 0.15664 -0.34352 0.15781 -0.34491 C 0.16263 -0.34977 0.15833 -0.34699 0.16419 -0.34977 C 0.16524 -0.3507 0.16602 -0.35185 0.16693 -0.35301 C 0.16823 -0.35463 0.1694 -0.35648 0.1707 -0.35787 C 0.17149 -0.3588 0.17253 -0.35857 0.17344 -0.35949 C 0.18646 -0.37199 0.17839 -0.36667 0.18529 -0.37083 C 0.18698 -0.37384 0.18763 -0.37523 0.18985 -0.37732 C 0.19076 -0.37801 0.19167 -0.37847 0.19258 -0.37894 C 0.1987 -0.38958 0.18737 -0.3706 0.2 -0.38542 C 0.20612 -0.39283 0.19844 -0.38403 0.2082 -0.39352 C 0.20912 -0.39468 0.2099 -0.39607 0.21094 -0.39676 C 0.21263 -0.39815 0.21641 -0.4 0.21641 -0.39977 C 0.2211 -0.40625 0.22487 -0.41204 0.23099 -0.41482 L 0.23477 -0.41644 C 0.23841 -0.42315 0.23412 -0.41667 0.24115 -0.4213 C 0.24219 -0.42199 0.24284 -0.42384 0.24388 -0.42454 C 0.24531 -0.42546 0.24688 -0.4257 0.24844 -0.42616 C 0.24935 -0.42732 0.25013 -0.42871 0.25117 -0.4294 C 0.25287 -0.43033 0.25482 -0.43033 0.25664 -0.43102 C 0.25794 -0.43148 0.25912 -0.43218 0.26029 -0.43264 C 0.26511 -0.44121 0.26068 -0.43496 0.26745 -0.43912 C 0.26888 -0.43982 0.27005 -0.44144 0.27123 -0.44236 C 0.2724 -0.44329 0.2737 -0.44352 0.27487 -0.44398 C 0.28412 -0.44861 0.26992 -0.44213 0.28125 -0.44722 C 0.28828 -0.45347 0.28125 -0.44815 0.2905 -0.45208 C 0.29219 -0.45301 0.29401 -0.45486 0.29597 -0.45533 C 0.29779 -0.45602 0.29948 -0.45648 0.30143 -0.45695 C 0.30274 -0.45741 0.30378 -0.4581 0.30495 -0.45857 C 0.30664 -0.45926 0.30807 -0.45949 0.30964 -0.46019 C 0.31146 -0.46111 0.31328 -0.4632 0.31524 -0.46343 C 0.32422 -0.46551 0.31992 -0.46435 0.328 -0.46667 L 0.37643 -0.46505 C 0.37813 -0.46505 0.38008 -0.46412 0.3819 -0.46343 C 0.3918 -0.46042 0.38047 -0.46343 0.39297 -0.46019 C 0.39479 -0.45926 0.39727 -0.45996 0.39844 -0.45695 C 0.39883 -0.45533 0.39935 -0.45347 0.40026 -0.45208 C 0.40365 -0.44699 0.40287 -0.45509 0.40287 -0.4456 L 0.40287 -0.44537 " pathEditMode="relative" rAng="0" ptsTypes="AAAAAAAAAAAAAAAAAAAAAAAAAAAAAAAAAAAAAAAAAAAAAAAAAAAAAAAAAAAAAAAAAAAAAAAAAAAAAAAAAAAAAAAAA">
                                      <p:cBhvr>
                                        <p:cTn id="17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7" y="-23333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4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24 L -0.00378 -0.01343 C -0.0043 -0.01875 -0.00469 -0.02431 -0.0056 -0.02963 C -0.00599 -0.03195 -0.0069 -0.0338 -0.00742 -0.03612 C -0.00781 -0.0382 -0.00794 -0.04051 -0.00833 -0.0426 C -0.00925 -0.04838 -0.01055 -0.05301 -0.01198 -0.0588 C -0.01224 -0.06158 -0.01237 -0.06436 -0.01289 -0.06713 C -0.01328 -0.06875 -0.01419 -0.07014 -0.01471 -0.07199 C -0.0155 -0.07454 -0.01589 -0.07732 -0.01654 -0.0801 C -0.01706 -0.08473 -0.01732 -0.08866 -0.01836 -0.09306 C -0.01888 -0.09537 -0.01966 -0.09723 -0.02018 -0.09954 C -0.02253 -0.10903 -0.0194 -0.1 -0.02292 -0.10926 C -0.02461 -0.12454 -0.02266 -0.11019 -0.02656 -0.12709 C -0.02735 -0.13033 -0.02735 -0.13403 -0.02839 -0.13704 C -0.02904 -0.13866 -0.02982 -0.14005 -0.03021 -0.1419 C -0.03138 -0.14653 -0.03203 -0.15162 -0.03294 -0.15649 C -0.03333 -0.15811 -0.03333 -0.15996 -0.03386 -0.16135 C -0.03451 -0.16297 -0.03529 -0.16436 -0.03568 -0.16621 C -0.03646 -0.16945 -0.03685 -0.17292 -0.03763 -0.17593 C -0.03802 -0.17778 -0.03893 -0.17917 -0.03945 -0.18079 C -0.04024 -0.18403 -0.0405 -0.1875 -0.04128 -0.19051 C -0.04167 -0.19237 -0.04258 -0.19375 -0.0431 -0.19561 C -0.04375 -0.19815 -0.04427 -0.20093 -0.04492 -0.20371 C -0.04518 -0.20533 -0.04531 -0.20695 -0.04583 -0.20857 C -0.04636 -0.21019 -0.04714 -0.21158 -0.04766 -0.21343 C -0.04805 -0.21482 -0.04805 -0.21667 -0.04857 -0.21829 C -0.04961 -0.22176 -0.05117 -0.22454 -0.05221 -0.22801 C -0.05287 -0.2301 -0.05339 -0.23241 -0.05404 -0.23449 C -0.05456 -0.23612 -0.05534 -0.23774 -0.05586 -0.23936 C -0.05938 -0.2507 -0.05873 -0.25116 -0.06224 -0.26065 C -0.06315 -0.26274 -0.06406 -0.26482 -0.06498 -0.26713 C -0.06563 -0.26852 -0.06628 -0.27037 -0.0668 -0.27199 C -0.06875 -0.28866 -0.06615 -0.27107 -0.07136 -0.28982 C -0.07748 -0.31135 -0.07005 -0.28449 -0.07409 -0.30116 C -0.07891 -0.32107 -0.07318 -0.2963 -0.07787 -0.3125 C -0.08177 -0.32662 -0.07761 -0.31505 -0.08151 -0.32732 C -0.08203 -0.32894 -0.08281 -0.33033 -0.08333 -0.33218 C -0.08646 -0.34352 -0.08346 -0.33727 -0.08698 -0.34352 C -0.09193 -0.36135 -0.08529 -0.33959 -0.09154 -0.35487 C -0.09375 -0.36019 -0.09297 -0.36088 -0.09427 -0.36621 C -0.09479 -0.36852 -0.09544 -0.37061 -0.0961 -0.37269 C -0.09688 -0.375 -0.09792 -0.37709 -0.09883 -0.37917 C -0.10013 -0.38241 -0.10091 -0.38635 -0.10248 -0.38912 C -0.10313 -0.39005 -0.10378 -0.39098 -0.1043 -0.39237 C -0.10508 -0.39375 -0.10547 -0.39561 -0.10612 -0.39723 C -0.10664 -0.39838 -0.10742 -0.39931 -0.10794 -0.40047 C -0.10873 -0.40186 -0.10912 -0.40371 -0.10977 -0.40533 C -0.11068 -0.40695 -0.11172 -0.40834 -0.1125 -0.41019 C -0.11393 -0.4132 -0.11471 -0.41713 -0.11628 -0.41991 L -0.12448 -0.43449 L -0.12904 -0.4426 C -0.12969 -0.44375 -0.13008 -0.44537 -0.13086 -0.44584 L -0.1336 -0.44746 C -0.13425 -0.44862 -0.1349 -0.44954 -0.13542 -0.4507 C -0.13607 -0.45232 -0.13646 -0.4544 -0.13724 -0.45579 C -0.13802 -0.45672 -0.13906 -0.45672 -0.13998 -0.45741 C -0.1444 -0.46505 -0.1388 -0.45556 -0.14453 -0.46389 C -0.14531 -0.46482 -0.1457 -0.46621 -0.14636 -0.46713 C -0.14818 -0.46945 -0.15 -0.4713 -0.15195 -0.47362 C -0.15534 -0.48287 -0.15169 -0.47524 -0.15651 -0.4801 C -0.15938 -0.48311 -0.16003 -0.48565 -0.16289 -0.4882 C -0.16367 -0.48889 -0.16471 -0.48936 -0.16563 -0.48982 C -0.16654 -0.49098 -0.16745 -0.4919 -0.16836 -0.49306 C -0.16901 -0.49399 -0.1694 -0.49561 -0.17018 -0.4963 C -0.17188 -0.49792 -0.17565 -0.49954 -0.17565 -0.49931 C -0.17813 -0.50255 -0.17917 -0.50394 -0.18203 -0.50602 C -0.1875 -0.50996 -0.18646 -0.50857 -0.19128 -0.51088 C -0.19505 -0.51297 -0.19623 -0.51505 -0.2013 -0.51574 L -0.21042 -0.51737 L -0.26628 -0.51574 C -0.26719 -0.51574 -0.26797 -0.51459 -0.26901 -0.51412 C -0.27136 -0.51343 -0.27383 -0.51343 -0.2763 -0.5125 C -0.27904 -0.51181 -0.28294 -0.50926 -0.28542 -0.50764 C -0.28633 -0.50718 -0.28737 -0.50695 -0.28815 -0.50602 C -0.2944 -0.49862 -0.29154 -0.50093 -0.29636 -0.49792 L -0.30182 -0.4882 L -0.30182 -0.48797 " pathEditMode="relative" rAng="0" ptsTypes="AAAAAAAAAAAAAAAAAAAAAAAAAAAAAAAAAAAAAAAAAAAAAAAAAAAAAAAAAAAAAAAAAAAAAAAAAAAAA">
                                      <p:cBhvr>
                                        <p:cTn id="17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-25856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2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23 L -0.00377 -0.01343 C -0.0043 -0.01875 -0.00469 -0.02431 -0.0056 -0.02963 C -0.00599 -0.03195 -0.0069 -0.0338 -0.00742 -0.03611 C -0.00781 -0.0382 -0.00794 -0.04051 -0.00833 -0.0426 C -0.00924 -0.04838 -0.01055 -0.05301 -0.01198 -0.0588 C -0.01224 -0.06158 -0.01237 -0.06435 -0.01289 -0.06713 C -0.01328 -0.06875 -0.01419 -0.07014 -0.01471 -0.07199 C -0.01549 -0.07454 -0.01588 -0.07732 -0.01654 -0.0801 C -0.01706 -0.08472 -0.01732 -0.08866 -0.01836 -0.09306 C -0.01888 -0.09537 -0.01966 -0.09722 -0.02018 -0.09954 C -0.02252 -0.10903 -0.0194 -0.1 -0.02292 -0.10926 C -0.02461 -0.12454 -0.02266 -0.11019 -0.02656 -0.12709 C -0.02734 -0.13033 -0.02734 -0.13403 -0.02838 -0.13704 C -0.02904 -0.13866 -0.02982 -0.14005 -0.03021 -0.1419 C -0.03138 -0.14653 -0.03203 -0.15162 -0.03294 -0.15648 C -0.03333 -0.1581 -0.03333 -0.15996 -0.03385 -0.16135 C -0.0345 -0.16297 -0.03529 -0.16435 -0.03568 -0.16621 C -0.03646 -0.16945 -0.03685 -0.17292 -0.03763 -0.17593 C -0.03802 -0.17778 -0.03893 -0.17917 -0.03945 -0.18079 C -0.04023 -0.18403 -0.04049 -0.1875 -0.04127 -0.19051 C -0.04167 -0.19236 -0.04258 -0.19375 -0.0431 -0.1956 C -0.04375 -0.19815 -0.04427 -0.20093 -0.04492 -0.20371 C -0.04518 -0.20533 -0.04531 -0.20695 -0.04583 -0.20857 C -0.04635 -0.21019 -0.04713 -0.21158 -0.04766 -0.21343 C -0.04805 -0.21482 -0.04805 -0.21667 -0.04857 -0.21829 C -0.04961 -0.22176 -0.05117 -0.22454 -0.05221 -0.22801 C -0.05286 -0.2301 -0.05338 -0.23241 -0.05404 -0.23449 C -0.05456 -0.23611 -0.05534 -0.23773 -0.05586 -0.23935 C -0.05937 -0.2507 -0.05872 -0.25116 -0.06224 -0.26065 C -0.06315 -0.26273 -0.06406 -0.26482 -0.06497 -0.26713 C -0.06562 -0.26852 -0.06627 -0.27037 -0.0668 -0.27199 C -0.06875 -0.28866 -0.06614 -0.27107 -0.07135 -0.28982 C -0.07747 -0.31135 -0.07005 -0.28449 -0.07409 -0.30116 C -0.07891 -0.32107 -0.07318 -0.2963 -0.07786 -0.3125 C -0.08177 -0.32662 -0.0776 -0.31505 -0.08151 -0.32732 C -0.08203 -0.32894 -0.08281 -0.33033 -0.08333 -0.33218 C -0.08646 -0.34352 -0.08346 -0.33727 -0.08698 -0.34352 C -0.09193 -0.36135 -0.08529 -0.33959 -0.09154 -0.35486 C -0.09375 -0.36019 -0.09297 -0.36088 -0.09427 -0.36621 C -0.09479 -0.36852 -0.09544 -0.3706 -0.09609 -0.37269 C -0.09687 -0.375 -0.09792 -0.37709 -0.09883 -0.37917 C -0.10013 -0.38241 -0.10091 -0.38635 -0.10247 -0.38912 C -0.10312 -0.39005 -0.10377 -0.39097 -0.1043 -0.39236 C -0.10508 -0.39375 -0.10547 -0.3956 -0.10612 -0.39722 C -0.10664 -0.39838 -0.10742 -0.39931 -0.10794 -0.40047 C -0.10872 -0.40185 -0.10911 -0.40371 -0.10976 -0.40533 C -0.11068 -0.40695 -0.11172 -0.40834 -0.1125 -0.41019 C -0.11393 -0.4132 -0.11471 -0.41713 -0.11627 -0.41991 L -0.12448 -0.43449 L -0.12904 -0.4426 C -0.12969 -0.44375 -0.13008 -0.44537 -0.13086 -0.44584 L -0.13359 -0.44746 C -0.13424 -0.44861 -0.13489 -0.44954 -0.13542 -0.4507 C -0.13607 -0.45232 -0.13646 -0.4544 -0.13724 -0.45579 C -0.13802 -0.45672 -0.13906 -0.45672 -0.13997 -0.45741 C -0.1444 -0.46505 -0.1388 -0.45556 -0.14453 -0.46389 C -0.14531 -0.46482 -0.1457 -0.46621 -0.14635 -0.46713 C -0.14818 -0.46945 -0.15 -0.4713 -0.15195 -0.47361 C -0.15534 -0.48287 -0.15169 -0.47523 -0.15651 -0.4801 C -0.15937 -0.4831 -0.16002 -0.48565 -0.16289 -0.4882 C -0.16367 -0.48889 -0.16471 -0.48935 -0.16562 -0.48982 C -0.16654 -0.49097 -0.16745 -0.4919 -0.16836 -0.49306 C -0.16901 -0.49398 -0.1694 -0.4956 -0.17018 -0.4963 C -0.17187 -0.49792 -0.17565 -0.49954 -0.17565 -0.49931 C -0.17812 -0.50255 -0.17917 -0.50394 -0.18203 -0.50602 C -0.1875 -0.50996 -0.18646 -0.50857 -0.19127 -0.51088 C -0.19505 -0.51297 -0.19622 -0.51505 -0.2013 -0.51574 L -0.21042 -0.51736 L -0.26627 -0.51574 C -0.26719 -0.51574 -0.26797 -0.51459 -0.26901 -0.51412 C -0.27135 -0.51343 -0.27383 -0.51343 -0.2763 -0.5125 C -0.27904 -0.51181 -0.28294 -0.50926 -0.28542 -0.50764 C -0.28633 -0.50718 -0.28737 -0.50695 -0.28815 -0.50602 C -0.2944 -0.49861 -0.29154 -0.50093 -0.29635 -0.49792 L -0.30182 -0.4882 L -0.30182 -0.48797 " pathEditMode="relative" rAng="0" ptsTypes="AAAAAAAAAAAAAAAAAAAAAAAAAAAAAAAAAAAAAAAAAAAAAAAAAAAAAAAAAAAAAAAAAAAAAAAAAAAAA">
                                      <p:cBhvr>
                                        <p:cTn id="18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-25856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0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8 0.01134 L -0.01068 0.01157 C -0.0112 0.00394 -0.01133 -0.00347 -0.01198 -0.01065 C -0.0125 -0.01736 -0.01341 -0.01968 -0.01446 -0.02593 C -0.01485 -0.02893 -0.01498 -0.03194 -0.01563 -0.03472 C -0.01628 -0.03704 -0.01745 -0.03889 -0.0181 -0.0412 C -0.01901 -0.04398 -0.01966 -0.04722 -0.02058 -0.05 C -0.02175 -0.0537 -0.02318 -0.05718 -0.02422 -0.06088 C -0.02526 -0.06435 -0.02565 -0.06852 -0.0267 -0.07176 C -0.02774 -0.075 -0.0319 -0.0831 -0.03281 -0.08704 C -0.03386 -0.09143 -0.03438 -0.09606 -0.03529 -0.10023 C -0.03685 -0.10718 -0.03802 -0.10972 -0.04024 -0.11551 C -0.04102 -0.11991 -0.04115 -0.125 -0.04271 -0.1287 C -0.04545 -0.13518 -0.04662 -0.1375 -0.04883 -0.14398 C -0.05391 -0.15856 -0.05052 -0.15116 -0.05625 -0.16134 C -0.0586 -0.17431 -0.0556 -0.1625 -0.0612 -0.17245 C -0.06302 -0.17569 -0.06446 -0.17963 -0.06602 -0.18333 C -0.06927 -0.19097 -0.06771 -0.18981 -0.07214 -0.19653 C -0.07331 -0.19815 -0.07474 -0.19931 -0.07591 -0.20069 C -0.07761 -0.20301 -0.07904 -0.20532 -0.08086 -0.20741 C -0.08998 -0.21829 -0.08373 -0.20995 -0.09193 -0.21829 C -0.0931 -0.21968 -0.09427 -0.2213 -0.09558 -0.22268 C -0.09883 -0.22569 -0.10209 -0.22847 -0.10534 -0.23148 L -0.11771 -0.24236 C -0.12018 -0.24444 -0.1224 -0.24815 -0.125 -0.24884 C -0.12748 -0.24954 -0.12995 -0.25 -0.13242 -0.25116 C -0.13373 -0.25162 -0.1349 -0.25255 -0.13607 -0.25324 C -0.13776 -0.25417 -0.13946 -0.25463 -0.14102 -0.25556 C -0.1418 -0.25694 -0.14232 -0.25972 -0.14349 -0.25972 C -0.15 -0.26088 -0.15313 -0.25856 -0.15821 -0.25556 C -0.16667 -0.24051 -0.15352 -0.26319 -0.16433 -0.24676 C -0.17175 -0.23542 -0.16628 -0.23981 -0.17305 -0.23588 C -0.17422 -0.23426 -0.17552 -0.2331 -0.1767 -0.23148 C -0.17761 -0.23009 -0.17813 -0.22801 -0.17917 -0.22708 C -0.1862 -0.21944 -0.1806 -0.2287 -0.18399 -0.22268 L -0.18399 -0.22245 " pathEditMode="relative" rAng="0" ptsTypes="AAAAAAAAAAAAAAAAAAAAAAAAAAAAAAAAAAAA">
                                      <p:cBhvr>
                                        <p:cTn id="19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-13565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23 L -0.00378 -0.01342 C -0.0043 -0.01875 -0.00469 -0.0243 -0.0056 -0.02963 C -0.00599 -0.03194 -0.0069 -0.03379 -0.00742 -0.03611 C -0.00781 -0.03819 -0.00794 -0.04051 -0.00833 -0.04259 C -0.00925 -0.04838 -0.01055 -0.05301 -0.01198 -0.05879 C -0.01224 -0.06157 -0.01237 -0.06435 -0.01289 -0.06713 C -0.01328 -0.06875 -0.01419 -0.07014 -0.01471 -0.07199 C -0.0155 -0.07454 -0.01589 -0.07731 -0.01654 -0.08009 C -0.01706 -0.08472 -0.01732 -0.08866 -0.01836 -0.09305 C -0.01888 -0.09537 -0.01966 -0.09722 -0.02018 -0.09954 C -0.02253 -0.10903 -0.0194 -0.1 -0.02292 -0.10926 C -0.02461 -0.12454 -0.02266 -0.11018 -0.02656 -0.12708 C -0.02734 -0.13032 -0.02734 -0.13403 -0.02839 -0.13704 C -0.02904 -0.13866 -0.02982 -0.14004 -0.03021 -0.1419 C -0.03138 -0.14653 -0.03203 -0.15162 -0.03294 -0.15648 C -0.03333 -0.1581 -0.03333 -0.15995 -0.03385 -0.16134 C -0.03451 -0.16296 -0.03529 -0.16435 -0.03568 -0.1662 C -0.03646 -0.16944 -0.03685 -0.17291 -0.03763 -0.17592 C -0.03802 -0.17778 -0.03893 -0.17916 -0.03945 -0.18079 C -0.04023 -0.18403 -0.0405 -0.1875 -0.04128 -0.19051 C -0.04167 -0.19236 -0.04258 -0.19375 -0.0431 -0.1956 C -0.04375 -0.19815 -0.04427 -0.20092 -0.04492 -0.2037 C -0.04518 -0.20532 -0.04531 -0.20694 -0.04583 -0.20856 C -0.04635 -0.21018 -0.04714 -0.21157 -0.04766 -0.21342 C -0.04805 -0.21481 -0.04805 -0.21666 -0.04857 -0.21829 C -0.04961 -0.22176 -0.05117 -0.22454 -0.05221 -0.22801 C -0.05287 -0.23009 -0.05339 -0.23241 -0.05404 -0.23449 C -0.05456 -0.23611 -0.05534 -0.23773 -0.05586 -0.23935 C -0.05938 -0.25069 -0.05872 -0.25116 -0.06224 -0.26065 C -0.06315 -0.26273 -0.06406 -0.26481 -0.06497 -0.26713 C -0.06563 -0.26852 -0.06628 -0.27037 -0.0668 -0.27199 C -0.06875 -0.28866 -0.06615 -0.27106 -0.07135 -0.28981 C -0.07747 -0.31134 -0.07005 -0.28449 -0.07409 -0.30116 C -0.07891 -0.32106 -0.07318 -0.29629 -0.07787 -0.3125 C -0.08177 -0.32662 -0.0776 -0.31504 -0.08151 -0.32731 C -0.08203 -0.32893 -0.08281 -0.33032 -0.08333 -0.33217 C -0.08646 -0.34352 -0.08346 -0.33727 -0.08698 -0.34352 C -0.09193 -0.36134 -0.08529 -0.33958 -0.09154 -0.35486 C -0.09375 -0.36018 -0.09297 -0.36088 -0.09427 -0.3662 C -0.09479 -0.36852 -0.09544 -0.3706 -0.09609 -0.37268 C -0.09688 -0.375 -0.09792 -0.37708 -0.09883 -0.37916 C -0.10013 -0.38241 -0.10091 -0.38634 -0.10247 -0.38912 C -0.10313 -0.39004 -0.10378 -0.39097 -0.1043 -0.39236 C -0.10508 -0.39375 -0.10547 -0.3956 -0.10612 -0.39722 C -0.10664 -0.39838 -0.10742 -0.3993 -0.10794 -0.40046 C -0.10872 -0.40185 -0.10912 -0.4037 -0.10977 -0.40532 C -0.11068 -0.40694 -0.11172 -0.40833 -0.1125 -0.41018 C -0.11393 -0.41319 -0.11471 -0.41713 -0.11628 -0.41991 L -0.12448 -0.43449 L -0.12904 -0.44259 C -0.12969 -0.44375 -0.13008 -0.44537 -0.13086 -0.44583 L -0.13359 -0.44745 C -0.13425 -0.44861 -0.1349 -0.44954 -0.13542 -0.45069 C -0.13607 -0.45231 -0.13646 -0.4544 -0.13724 -0.45579 C -0.13802 -0.45671 -0.13906 -0.45671 -0.13997 -0.45741 C -0.1444 -0.46504 -0.1388 -0.45555 -0.14453 -0.46389 C -0.14531 -0.46481 -0.1457 -0.4662 -0.14635 -0.46713 C -0.14818 -0.46944 -0.15 -0.47129 -0.15195 -0.47361 C -0.15534 -0.48287 -0.15169 -0.47523 -0.15651 -0.48009 C -0.15938 -0.4831 -0.16003 -0.48565 -0.16289 -0.48819 C -0.16367 -0.48889 -0.16471 -0.48935 -0.16563 -0.48981 C -0.16654 -0.49097 -0.16745 -0.4919 -0.16836 -0.49305 C -0.16901 -0.49398 -0.1694 -0.4956 -0.17018 -0.49629 C -0.17188 -0.49791 -0.17565 -0.49954 -0.17565 -0.4993 C -0.17813 -0.50254 -0.17917 -0.50393 -0.18203 -0.50602 C -0.1875 -0.50995 -0.18646 -0.50856 -0.19128 -0.51088 C -0.19505 -0.51296 -0.19622 -0.51504 -0.2013 -0.51574 L -0.21042 -0.51736 L -0.26628 -0.51574 C -0.26719 -0.51574 -0.26797 -0.51458 -0.26901 -0.51412 C -0.27135 -0.51342 -0.27383 -0.51342 -0.2763 -0.5125 C -0.27904 -0.5118 -0.28294 -0.50926 -0.28542 -0.50764 C -0.28633 -0.50717 -0.28737 -0.50694 -0.28815 -0.50602 C -0.2944 -0.49861 -0.29154 -0.50092 -0.29635 -0.49791 L -0.30182 -0.48819 L -0.30182 -0.48796 " pathEditMode="relative" rAng="0" ptsTypes="AAAAAAAAAAAAAAAAAAAAAAAAAAAAAAAAAAAAAAAAAAAAAAAAAAAAAAAAAAAAAAAAAAAAAAAAAAAAA">
                                      <p:cBhvr>
                                        <p:cTn id="20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-25856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6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7.40741E-7 L -0.00209 0.00023 C -0.00026 -0.00833 0.00208 -0.01597 0.00338 -0.02454 C 0.00364 -0.02662 0.00455 -0.03357 0.00521 -0.03588 C 0.0056 -0.03773 0.00638 -0.03912 0.00703 -0.04074 C 0.00976 -0.05579 0.00508 -0.03241 0.01067 -0.05208 C 0.0112 -0.05417 0.0112 -0.05648 0.01159 -0.05857 C 0.01237 -0.06389 0.01315 -0.0662 0.01432 -0.07176 C 0.01471 -0.07338 0.01484 -0.075 0.01523 -0.07662 C 0.01575 -0.0787 0.01653 -0.08079 0.01705 -0.0831 C 0.01836 -0.08843 0.01966 -0.09375 0.0207 -0.09931 C 0.02096 -0.10093 0.02122 -0.10255 0.02161 -0.10417 C 0.02213 -0.10648 0.02291 -0.10857 0.02343 -0.11065 C 0.02383 -0.11227 0.02396 -0.11412 0.02435 -0.11551 C 0.02513 -0.11829 0.0263 -0.12083 0.02708 -0.12361 C 0.0276 -0.12523 0.0276 -0.12708 0.02799 -0.12847 C 0.02851 -0.13032 0.02942 -0.13171 0.02981 -0.13333 C 0.03359 -0.14699 0.02734 -0.12917 0.03255 -0.14329 C 0.03476 -0.1544 0.03307 -0.15046 0.0362 -0.15625 C 0.03724 -0.16157 0.03815 -0.16759 0.03997 -0.17245 C 0.04036 -0.17384 0.04127 -0.17454 0.04179 -0.1757 C 0.0431 -0.17894 0.0444 -0.18195 0.04544 -0.18542 C 0.04674 -0.19051 0.0487 -0.19838 0.05091 -0.20347 C 0.05143 -0.20463 0.05208 -0.20556 0.05273 -0.20671 C 0.05495 -0.21875 0.05156 -0.20255 0.05729 -0.21806 C 0.05794 -0.21968 0.05859 -0.22107 0.05911 -0.22292 C 0.0595 -0.22431 0.0595 -0.22639 0.06002 -0.22778 C 0.06041 -0.22917 0.0612 -0.22986 0.06185 -0.23102 C 0.06484 -0.24167 0.06276 -0.23588 0.06914 -0.24722 C 0.06979 -0.24838 0.07031 -0.24977 0.07096 -0.25046 C 0.07278 -0.25278 0.075 -0.25417 0.07643 -0.25695 C 0.07929 -0.26204 0.0776 -0.25949 0.08203 -0.26343 C 0.08255 -0.26458 0.08307 -0.26597 0.08385 -0.26667 C 0.08463 -0.26759 0.08567 -0.26759 0.08659 -0.26852 C 0.0875 -0.26921 0.08841 -0.2706 0.08932 -0.27176 C 0.08997 -0.27338 0.09023 -0.27546 0.09114 -0.27662 C 0.09271 -0.27824 0.09661 -0.27986 0.09661 -0.27963 C 0.10013 -0.28611 0.09661 -0.28032 0.10208 -0.28634 C 0.11002 -0.29468 0.10481 -0.2912 0.11028 -0.29445 C 0.11653 -0.30532 0.10937 -0.29445 0.11679 -0.30093 C 0.11745 -0.30162 0.11784 -0.30347 0.11862 -0.30417 C 0.1194 -0.30509 0.12044 -0.30532 0.12135 -0.30579 C 0.12226 -0.30695 0.12304 -0.30833 0.12409 -0.30903 C 0.12526 -0.30995 0.12656 -0.30949 0.12773 -0.31065 C 0.13034 -0.31343 0.13242 -0.31759 0.13502 -0.32037 C 0.13659 -0.32199 0.13802 -0.32361 0.13945 -0.32523 C 0.14049 -0.32639 0.1414 -0.32778 0.14218 -0.32847 C 0.14323 -0.3294 0.14414 -0.32963 0.14492 -0.33009 C 0.14596 -0.33125 0.14687 -0.33241 0.14765 -0.33333 C 0.14896 -0.33472 0.15026 -0.33519 0.1513 -0.33681 C 0.15247 -0.33796 0.15299 -0.34028 0.15403 -0.34167 C 0.15521 -0.34306 0.15664 -0.34352 0.15781 -0.34491 C 0.16263 -0.34977 0.15833 -0.34699 0.16419 -0.34977 C 0.16523 -0.3507 0.16601 -0.35185 0.16692 -0.35301 C 0.16823 -0.35463 0.1694 -0.35648 0.1707 -0.35787 C 0.17148 -0.3588 0.17252 -0.35857 0.17343 -0.35949 C 0.18646 -0.37199 0.17838 -0.36667 0.18528 -0.37083 C 0.18698 -0.37384 0.18763 -0.37523 0.18984 -0.37732 C 0.19075 -0.37801 0.19166 -0.37847 0.19258 -0.37894 C 0.1987 -0.38958 0.18737 -0.3706 0.2 -0.38542 C 0.20612 -0.39282 0.19843 -0.38403 0.2082 -0.39352 C 0.20911 -0.39468 0.20989 -0.39607 0.21093 -0.39676 C 0.21263 -0.39815 0.2164 -0.4 0.2164 -0.39977 C 0.22109 -0.40625 0.22487 -0.41204 0.23099 -0.41482 L 0.23476 -0.41644 C 0.23841 -0.42315 0.23411 -0.41667 0.24114 -0.4213 C 0.24218 -0.42199 0.24284 -0.42384 0.24388 -0.42454 C 0.24531 -0.42546 0.24687 -0.4257 0.24843 -0.42616 C 0.24935 -0.42732 0.25013 -0.4287 0.25117 -0.4294 C 0.25286 -0.43032 0.25481 -0.43032 0.25664 -0.43102 C 0.25794 -0.43148 0.25911 -0.43218 0.26028 -0.43264 C 0.2651 -0.4412 0.26067 -0.43495 0.26745 -0.43912 C 0.26888 -0.43982 0.27005 -0.44144 0.27122 -0.44236 C 0.27239 -0.44329 0.2737 -0.44352 0.27487 -0.44398 C 0.28411 -0.44861 0.26992 -0.44213 0.28125 -0.44722 C 0.28828 -0.45347 0.28125 -0.44815 0.29049 -0.45208 C 0.29218 -0.45301 0.29401 -0.45486 0.29596 -0.45532 C 0.29778 -0.45602 0.29948 -0.45648 0.30143 -0.45695 C 0.30273 -0.45741 0.30377 -0.4581 0.30495 -0.45857 C 0.30664 -0.45926 0.30807 -0.45949 0.30963 -0.46019 C 0.31146 -0.46111 0.31328 -0.4632 0.31523 -0.46343 C 0.32422 -0.46551 0.31992 -0.46435 0.32799 -0.46667 L 0.37643 -0.46505 C 0.37812 -0.46505 0.38008 -0.46412 0.3819 -0.46343 C 0.39179 -0.46042 0.38047 -0.46343 0.39297 -0.46019 C 0.39479 -0.45926 0.39726 -0.45995 0.39843 -0.45695 C 0.39883 -0.45532 0.39935 -0.45347 0.40026 -0.45208 C 0.40364 -0.44699 0.40286 -0.45509 0.40286 -0.4456 L 0.40286 -0.44537 " pathEditMode="relative" rAng="0" ptsTypes="AAAAAAAAAAAAAAAAAAAAAAAAAAAAAAAAAAAAAAAAAAAAAAAAAAAAAAAAAAAAAAAAAAAAAAAAAAAAAAAAAAAAAAAAA">
                                      <p:cBhvr>
                                        <p:cTn id="21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7" y="-23333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4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23 L -0.00378 -0.01342 C -0.0043 -0.01875 -0.00469 -0.0243 -0.0056 -0.02962 C -0.00599 -0.03194 -0.0069 -0.03379 -0.00742 -0.03611 C -0.00781 -0.03819 -0.00794 -0.0405 -0.00833 -0.04259 C -0.00925 -0.04837 -0.01055 -0.053 -0.01198 -0.05879 C -0.01224 -0.06157 -0.01237 -0.06435 -0.01289 -0.06712 C -0.01328 -0.06875 -0.01419 -0.07013 -0.01471 -0.07199 C -0.0155 -0.07453 -0.01589 -0.07731 -0.01654 -0.08009 C -0.01706 -0.08472 -0.01732 -0.08865 -0.01836 -0.09305 C -0.01888 -0.09537 -0.01966 -0.09745 -0.02018 -0.09953 C -0.02253 -0.10902 -0.0194 -0.10023 -0.02292 -0.10925 C -0.02461 -0.12453 -0.02266 -0.11018 -0.02656 -0.12708 C -0.02734 -0.13032 -0.02734 -0.13402 -0.02839 -0.13703 C -0.02904 -0.13865 -0.02982 -0.14004 -0.03021 -0.14189 C -0.03138 -0.14652 -0.03203 -0.15162 -0.03294 -0.15648 C -0.03333 -0.15833 -0.03333 -0.16018 -0.03385 -0.16134 C -0.03451 -0.16296 -0.03529 -0.16435 -0.03568 -0.1662 C -0.03646 -0.16944 -0.03685 -0.17291 -0.03763 -0.17592 C -0.03802 -0.178 -0.03893 -0.17916 -0.03945 -0.18078 C -0.04023 -0.18402 -0.0405 -0.1875 -0.04128 -0.1905 C -0.04167 -0.19236 -0.04258 -0.19375 -0.0431 -0.1956 C -0.04375 -0.19814 -0.04427 -0.20092 -0.04492 -0.2037 C -0.04518 -0.20532 -0.04531 -0.20694 -0.04583 -0.20856 C -0.04635 -0.21018 -0.04714 -0.21157 -0.04766 -0.21342 C -0.04805 -0.21481 -0.04805 -0.21666 -0.04857 -0.21828 C -0.04961 -0.22175 -0.05117 -0.22453 -0.05221 -0.228 C -0.05287 -0.23009 -0.05339 -0.2324 -0.05404 -0.23449 C -0.05456 -0.23611 -0.05534 -0.23796 -0.05586 -0.23935 C -0.05938 -0.25069 -0.05872 -0.25115 -0.06224 -0.26064 C -0.06315 -0.26273 -0.06406 -0.26481 -0.06497 -0.26712 C -0.06563 -0.26851 -0.06628 -0.27037 -0.0668 -0.27199 C -0.06875 -0.28865 -0.06615 -0.27106 -0.07135 -0.28981 C -0.07747 -0.31134 -0.07005 -0.28449 -0.07409 -0.30115 C -0.07891 -0.32106 -0.07318 -0.29629 -0.07787 -0.3125 C -0.08177 -0.32662 -0.0776 -0.31504 -0.08151 -0.32731 C -0.08203 -0.32893 -0.08281 -0.33032 -0.08333 -0.33217 C -0.08646 -0.34351 -0.08346 -0.3375 -0.08698 -0.34351 C -0.09193 -0.36134 -0.08529 -0.33958 -0.09154 -0.35486 C -0.09375 -0.36018 -0.09297 -0.36087 -0.09427 -0.3662 C -0.09479 -0.36851 -0.09544 -0.3706 -0.09609 -0.37268 C -0.09688 -0.375 -0.09792 -0.37731 -0.09883 -0.37916 C -0.10013 -0.3824 -0.10091 -0.38634 -0.10247 -0.38912 C -0.10313 -0.39004 -0.10378 -0.39097 -0.1043 -0.39236 C -0.10508 -0.39375 -0.10547 -0.3956 -0.10612 -0.39722 C -0.10664 -0.39837 -0.10742 -0.3993 -0.10794 -0.40046 C -0.10872 -0.40185 -0.10912 -0.4037 -0.10977 -0.40532 C -0.11068 -0.40694 -0.11172 -0.40833 -0.1125 -0.41018 C -0.11393 -0.41319 -0.11471 -0.41712 -0.11628 -0.4199 L -0.12448 -0.43449 L -0.12904 -0.44259 C -0.12969 -0.44375 -0.13008 -0.44537 -0.13086 -0.44583 L -0.13359 -0.44768 C -0.13425 -0.44861 -0.1349 -0.44953 -0.13542 -0.45069 C -0.13607 -0.45231 -0.13646 -0.45439 -0.13724 -0.45578 C -0.13802 -0.45671 -0.13906 -0.45671 -0.13997 -0.4574 C -0.1444 -0.46504 -0.1388 -0.45555 -0.14453 -0.46388 C -0.14531 -0.46481 -0.1457 -0.4662 -0.14635 -0.46712 C -0.14818 -0.46944 -0.15 -0.47129 -0.15195 -0.47361 C -0.15534 -0.48287 -0.15169 -0.47523 -0.15651 -0.48009 C -0.15938 -0.4831 -0.16003 -0.48564 -0.16289 -0.48819 C -0.16367 -0.48888 -0.16471 -0.48935 -0.16563 -0.48981 C -0.16654 -0.49097 -0.16745 -0.49189 -0.16836 -0.49305 C -0.16901 -0.49398 -0.1694 -0.4956 -0.17018 -0.49629 C -0.17188 -0.49791 -0.17565 -0.49953 -0.17565 -0.4993 C -0.17813 -0.50254 -0.17917 -0.50393 -0.18203 -0.50601 C -0.1875 -0.50995 -0.18646 -0.50856 -0.19128 -0.51087 C -0.19505 -0.51296 -0.19622 -0.51504 -0.2013 -0.51574 L -0.21042 -0.51736 L -0.26628 -0.51574 C -0.26719 -0.51574 -0.26797 -0.51458 -0.26901 -0.51412 C -0.27135 -0.51342 -0.27383 -0.51342 -0.2763 -0.5125 C -0.27904 -0.5118 -0.28294 -0.50925 -0.28542 -0.50763 C -0.28633 -0.50717 -0.28737 -0.50694 -0.28815 -0.50601 C -0.2944 -0.49861 -0.29154 -0.50092 -0.29635 -0.49791 L -0.30182 -0.48819 L -0.30182 -0.48796 " pathEditMode="relative" rAng="0" ptsTypes="AAAAAAAAAAAAAAAAAAAAAAAAAAAAAAAAAAAAAAAAAAAAAAAAAAAAAAAAAAAAAAAAAAAAAAAAAAAAA">
                                      <p:cBhvr>
                                        <p:cTn id="2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-258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2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accel="50667" decel="49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3.33333E-6 0.00023 C 0.00235 -0.00255 0.01927 -0.02014 0.02344 -0.02199 L 0.02878 -0.02407 C 0.03021 -0.02569 0.03138 -0.02732 0.03282 -0.02847 C 0.03451 -0.03009 0.03633 -0.03125 0.03802 -0.03287 C 0.03985 -0.03495 0.04128 -0.03796 0.04323 -0.03958 C 0.04623 -0.04167 0.04948 -0.04213 0.05248 -0.04375 C 0.06537 -0.05116 0.05261 -0.04607 0.06563 -0.05046 C 0.06875 -0.05324 0.07149 -0.05694 0.07487 -0.05926 C 0.07696 -0.06065 0.0793 -0.05995 0.08138 -0.06134 C 0.08607 -0.06435 0.08985 -0.06968 0.09453 -0.07222 C 0.10899 -0.08032 0.10235 -0.07778 0.11433 -0.08102 C 0.11615 -0.08241 0.11771 -0.08426 0.11953 -0.08542 C 0.12123 -0.08657 0.12305 -0.08681 0.12487 -0.0875 C 0.13256 -0.0912 0.12474 -0.08866 0.13412 -0.0919 C 0.13946 -0.09398 0.14284 -0.09468 0.14857 -0.0963 C 0.15925 -0.10232 0.15365 -0.1 0.1655 -0.10301 C 0.16693 -0.1037 0.16823 -0.10486 0.16953 -0.10509 C 0.19011 -0.10995 0.20638 -0.10625 0.22878 -0.10509 C 0.24857 -0.10093 0.23073 -0.10486 0.24714 -0.10069 C 0.25677 -0.09838 0.25521 -0.09907 0.26433 -0.0963 C 0.26654 -0.0956 0.26862 -0.09491 0.27084 -0.09421 C 0.27266 -0.09352 0.27435 -0.09259 0.27618 -0.0919 C 0.28334 -0.08982 0.29141 -0.08935 0.29844 -0.08542 C 0.29974 -0.08472 0.30105 -0.0838 0.30248 -0.08333 C 0.30677 -0.08125 0.30964 -0.08032 0.31433 -0.07894 C 0.31589 -0.07732 0.31758 -0.07569 0.3194 -0.07454 C 0.32084 -0.07361 0.32227 -0.07315 0.32344 -0.07222 C 0.33477 -0.06412 0.32331 -0.07083 0.33269 -0.06574 C 0.33386 -0.06435 0.33529 -0.06296 0.33659 -0.06134 C 0.3375 -0.05995 0.33828 -0.05833 0.3392 -0.05694 C 0.34167 -0.05394 0.34453 -0.05116 0.34714 -0.04815 C 0.34844 -0.04676 0.34987 -0.0456 0.35105 -0.04375 C 0.35183 -0.04236 0.35274 -0.04074 0.35365 -0.03958 C 0.35495 -0.03773 0.35625 -0.03611 0.35756 -0.03519 C 0.36003 -0.03333 0.3655 -0.03079 0.3655 -0.03056 C 0.37422 -0.02107 0.37032 -0.02199 0.37618 -0.02199 L 0.37618 -0.02176 " pathEditMode="relative" rAng="0" ptsTypes="AAAAAAAAAAAAAAAAAAAAAAAAAAAAAAAAAAAAAAA">
                                      <p:cBhvr>
                                        <p:cTn id="22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-5370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347 L -0.00039 0.00347 C -0.00169 -0.00208 -0.00247 -0.00787 -0.00416 -0.01296 C -0.01367 -0.04352 -0.02773 -0.06597 -0.04075 -0.09259 C -0.04752 -0.10671 -0.0526 -0.11967 -0.05989 -0.13333 L -0.08554 -0.18032 C -0.10065 -0.20787 -0.11302 -0.22963 -0.12851 -0.25532 C -0.13489 -0.26574 -0.14101 -0.27662 -0.14778 -0.28611 C -0.15377 -0.29467 -0.16002 -0.30324 -0.16601 -0.31203 C -0.18229 -0.3368 -0.19635 -0.36666 -0.21445 -0.38703 C -0.2427 -0.41852 -0.26276 -0.44259 -0.29596 -0.46828 C -0.31315 -0.48171 -0.32864 -0.49629 -0.34713 -0.50231 C -0.3595 -0.50648 -0.37213 -0.50787 -0.38463 -0.51041 C -0.40755 -0.50671 -0.41614 -0.51643 -0.42942 -0.49745 C -0.43086 -0.4956 -0.4319 -0.49328 -0.43307 -0.49097 L -0.4358 -0.48125 L -0.4358 -0.48125 " pathEditMode="relative" ptsTypes="AAAAAAAAAAAAAAAAA">
                                      <p:cBhvr>
                                        <p:cTn id="23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232 L -0.00209 -0.00232 C -0.01992 -0.06459 -0.06302 -0.21991 -0.08177 -0.25463 C -0.09479 -0.27894 -0.10703 -0.30487 -0.1211 -0.32778 C -0.14206 -0.36204 -0.18425 -0.42755 -0.21433 -0.4595 C -0.23685 -0.48334 -0.25547 -0.48889 -0.28203 -0.50186 C -0.28568 -0.50371 -0.33646 -0.52686 -0.33972 -0.52778 C -0.35586 -0.53311 -0.36602 -0.53658 -0.38268 -0.54075 C -0.38776 -0.54213 -0.39297 -0.54306 -0.39818 -0.54399 C -0.40886 -0.54237 -0.40495 -0.54237 -0.41003 -0.54237 L -0.41003 -0.54237 " pathEditMode="relative" ptsTypes="AAAAAAAAAAA">
                                      <p:cBhvr>
                                        <p:cTn id="24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6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00046 L 0.00364 0.00046 C 0.00547 -0.00463 0.00742 -0.00926 0.00911 -0.01435 C 0.01484 -0.03195 0.00429 -0.00532 0.01185 -0.02407 C 0.01276 -0.02616 0.01367 -0.02824 0.01458 -0.03056 C 0.01523 -0.03218 0.01562 -0.03403 0.0164 -0.03542 C 0.0181 -0.03889 0.02057 -0.0412 0.02187 -0.04514 C 0.02226 -0.0463 0.02539 -0.05602 0.02643 -0.0581 C 0.02721 -0.05995 0.02838 -0.06111 0.02916 -0.06296 C 0.0306 -0.0662 0.03125 -0.07014 0.03281 -0.07269 C 0.03346 -0.07384 0.03411 -0.07477 0.03463 -0.07593 C 0.03541 -0.07755 0.03594 -0.07917 0.03646 -0.08102 C 0.03724 -0.0831 0.0375 -0.08542 0.03828 -0.0875 C 0.03828 -0.0875 0.04349 -0.09653 0.04479 -0.09884 C 0.0457 -0.10046 0.04674 -0.10185 0.04752 -0.1037 C 0.04987 -0.11019 0.04844 -0.10741 0.05208 -0.11181 C 0.05299 -0.11389 0.05377 -0.1162 0.05482 -0.11829 C 0.05599 -0.1206 0.05729 -0.12269 0.05846 -0.12477 C 0.05911 -0.12593 0.05976 -0.12685 0.06028 -0.12801 C 0.06094 -0.12963 0.06133 -0.13148 0.06211 -0.13287 C 0.06693 -0.14144 0.06302 -0.13148 0.06666 -0.13935 C 0.06732 -0.14097 0.06784 -0.14282 0.06849 -0.14421 C 0.06992 -0.14722 0.07161 -0.14977 0.07304 -0.15232 C 0.07396 -0.15394 0.07513 -0.15532 0.07578 -0.15741 C 0.07825 -0.16389 0.07669 -0.16111 0.08047 -0.16551 C 0.08099 -0.16713 0.08151 -0.16898 0.08229 -0.17037 C 0.08698 -0.1787 0.0832 -0.16875 0.08685 -0.17685 C 0.0875 -0.17824 0.08789 -0.18009 0.08867 -0.18171 C 0.0901 -0.18449 0.09166 -0.18704 0.09323 -0.18982 L 0.09505 -0.19306 C 0.09596 -0.19468 0.097 -0.19607 0.09778 -0.19792 C 0.0987 -0.2 0.09961 -0.20232 0.10052 -0.2044 C 0.10208 -0.20787 0.1039 -0.20972 0.10599 -0.2125 C 0.10755 -0.21644 0.10768 -0.21782 0.10963 -0.2206 C 0.11081 -0.22245 0.11224 -0.22361 0.11328 -0.22546 C 0.11406 -0.22685 0.11445 -0.22894 0.1151 -0.23032 C 0.11601 -0.23218 0.11706 -0.23357 0.11784 -0.23542 C 0.11862 -0.23681 0.11901 -0.23889 0.11979 -0.24028 C 0.12695 -0.25301 0.11771 -0.23241 0.12526 -0.24838 C 0.12903 -0.25648 0.12474 -0.25046 0.12982 -0.25648 C 0.13437 -0.26852 0.12851 -0.2537 0.13437 -0.2662 C 0.13502 -0.26759 0.13541 -0.26968 0.1362 -0.27107 C 0.13737 -0.27338 0.13867 -0.27546 0.13984 -0.27755 L 0.14804 -0.29213 L 0.15351 -0.30185 L 0.15638 -0.30671 C 0.1569 -0.30787 0.15742 -0.30926 0.1582 -0.30995 C 0.15911 -0.31111 0.16002 -0.31204 0.16094 -0.31343 C 0.16862 -0.32523 0.16094 -0.31551 0.16732 -0.32315 C 0.17096 -0.33287 0.16693 -0.32361 0.17187 -0.33125 C 0.17344 -0.3338 0.17461 -0.33727 0.17643 -0.33935 C 0.17734 -0.34051 0.17838 -0.3412 0.17916 -0.34259 C 0.18047 -0.34468 0.18138 -0.34745 0.18281 -0.34907 C 0.18372 -0.35023 0.18476 -0.35116 0.18554 -0.35232 C 0.1862 -0.35324 0.18672 -0.35486 0.18737 -0.35556 C 0.18828 -0.35648 0.18919 -0.35671 0.1901 -0.35718 L 0.19844 -0.3669 C 0.19935 -0.36806 0.20013 -0.36968 0.20117 -0.37014 C 0.20989 -0.37546 0.19622 -0.36713 0.20755 -0.375 C 0.20937 -0.37639 0.2112 -0.37732 0.21302 -0.37824 L 0.21575 -0.37986 C 0.21888 -0.38542 0.2164 -0.38218 0.22213 -0.38472 C 0.22304 -0.38519 0.22396 -0.38611 0.22487 -0.38634 C 0.23372 -0.38889 0.25065 -0.38935 0.2569 -0.38958 C 0.26693 -0.38912 0.27708 -0.38912 0.28711 -0.38796 C 0.28802 -0.38796 0.28893 -0.38681 0.28984 -0.38634 C 0.29232 -0.38565 0.29479 -0.38542 0.29713 -0.38472 C 0.31237 -0.38079 0.2862 -0.38634 0.31002 -0.38148 C 0.3112 -0.38102 0.31237 -0.38032 0.31367 -0.37986 C 0.33177 -0.37523 0.31484 -0.38102 0.32916 -0.37662 C 0.33073 -0.37616 0.33216 -0.37546 0.33372 -0.375 C 0.33581 -0.37454 0.33802 -0.37407 0.3401 -0.37338 C 0.34166 -0.37292 0.34323 -0.37222 0.34466 -0.37176 C 0.34739 -0.37107 0.35026 -0.37083 0.35299 -0.37014 C 0.35586 -0.36898 0.3582 -0.36782 0.3612 -0.3669 C 0.36367 -0.3662 0.36601 -0.36597 0.36849 -0.36528 C 0.37005 -0.36482 0.37148 -0.36412 0.37304 -0.36366 C 0.37487 -0.3632 0.37669 -0.36273 0.37851 -0.36204 C 0.38164 -0.36111 0.38476 -0.36065 0.38776 -0.3588 C 0.38867 -0.35833 0.38945 -0.35764 0.39049 -0.35718 C 0.39284 -0.35602 0.39544 -0.35532 0.39778 -0.35394 L 0.40325 -0.3507 C 0.40416 -0.35023 0.40508 -0.34931 0.40599 -0.34907 C 0.40755 -0.34861 0.40911 -0.34815 0.41054 -0.34745 C 0.41237 -0.34653 0.41419 -0.34537 0.41601 -0.34421 L 0.41875 -0.34259 C 0.41979 -0.34005 0.42083 -0.33634 0.42239 -0.33449 C 0.42265 -0.33403 0.42304 -0.33449 0.42344 -0.33449 L 0.42344 -0.33449 " pathEditMode="relative" ptsTypes="AAAAAAAAAAAAAAAAAAAAAAAAAAAAAAAAAAAAAAAAAAAAAAAAAAAAAAAAAAAAAAAAAAAAAAAAAAAAAAAAAAAAAAAAA">
                                      <p:cBhvr>
                                        <p:cTn id="25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4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62 L -0.00234 0.00162 C 0.00156 -0.0199 -0.00091 -0.01227 0.00313 -0.02291 C 0.00495 -0.03634 0.00261 -0.02315 0.00586 -0.03426 C 0.0082 -0.04259 0.00495 -0.03611 0.0086 -0.04236 C 0.01107 -0.05578 0.0069 -0.03472 0.01315 -0.05694 C 0.01602 -0.06713 0.0138 -0.06018 0.01771 -0.07014 C 0.01836 -0.07152 0.01888 -0.07338 0.01953 -0.075 C 0.02005 -0.07615 0.02083 -0.07685 0.02136 -0.07824 C 0.02201 -0.07963 0.02266 -0.08148 0.02318 -0.0831 C 0.02409 -0.08565 0.02487 -0.08865 0.02591 -0.0912 C 0.02761 -0.09467 0.02982 -0.09722 0.03138 -0.10092 C 0.03268 -0.1037 0.0336 -0.10671 0.03516 -0.10902 C 0.03672 -0.11157 0.03932 -0.1125 0.04063 -0.11551 C 0.04714 -0.13125 0.03972 -0.11504 0.0461 -0.12523 C 0.0487 -0.1294 0.05065 -0.13472 0.05339 -0.13842 C 0.05586 -0.14166 0.0582 -0.14514 0.06068 -0.14815 C 0.06159 -0.14907 0.06263 -0.15023 0.06341 -0.15139 C 0.06589 -0.1544 0.06836 -0.15764 0.07083 -0.16111 C 0.07175 -0.1625 0.07253 -0.16458 0.07357 -0.16597 C 0.09141 -0.18935 0.07878 -0.17268 0.08815 -0.18217 C 0.09128 -0.18541 0.09414 -0.18912 0.09727 -0.1919 L 0.10833 -0.20162 C 0.10951 -0.20277 0.11081 -0.2037 0.11198 -0.20486 C 0.11289 -0.20602 0.1138 -0.20694 0.11472 -0.20833 C 0.11758 -0.21227 0.1155 -0.21134 0.11927 -0.21481 C 0.12018 -0.21551 0.1211 -0.21574 0.12201 -0.21643 C 0.12383 -0.21782 0.12578 -0.21944 0.12748 -0.22129 C 0.13294 -0.22662 0.12748 -0.22361 0.13568 -0.2294 C 0.13841 -0.23125 0.14154 -0.23148 0.14401 -0.23426 C 0.15417 -0.24514 0.14961 -0.24236 0.15677 -0.2456 C 0.15794 -0.24676 0.15925 -0.24745 0.16042 -0.24884 C 0.1612 -0.24977 0.16146 -0.25139 0.16224 -0.25208 C 0.16341 -0.25301 0.16472 -0.25324 0.16589 -0.2537 C 0.16953 -0.25787 0.16927 -0.2581 0.17422 -0.2618 C 0.175 -0.2625 0.17604 -0.26273 0.17695 -0.26342 C 0.1832 -0.26921 0.17565 -0.26504 0.18333 -0.26828 C 0.18815 -0.27407 0.18386 -0.26967 0.18972 -0.27315 C 0.19128 -0.27407 0.19284 -0.27523 0.19427 -0.27639 C 0.19557 -0.27754 0.19662 -0.27893 0.19792 -0.27986 C 0.19948 -0.28055 0.20104 -0.28078 0.20248 -0.28148 C 0.20378 -0.2824 0.20495 -0.28379 0.20625 -0.28472 C 0.21432 -0.29004 0.21498 -0.28958 0.22357 -0.29282 C 0.23503 -0.30301 0.21354 -0.28472 0.23815 -0.2993 C 0.24531 -0.30347 0.23998 -0.30069 0.25469 -0.30254 C 0.2556 -0.30301 0.25651 -0.3037 0.25742 -0.30416 C 0.26211 -0.30602 0.26745 -0.30648 0.27201 -0.3074 C 0.28099 -0.31273 0.27565 -0.31041 0.28854 -0.31227 C 0.30755 -0.31898 0.29453 -0.31574 0.32787 -0.31389 L 0.33516 -0.31227 C 0.33802 -0.31157 0.34245 -0.31018 0.34531 -0.30902 C 0.34649 -0.30856 0.34766 -0.3081 0.34896 -0.3074 C 0.35078 -0.30648 0.35248 -0.30486 0.35443 -0.30416 C 0.3556 -0.3037 0.35677 -0.30301 0.35807 -0.30254 C 0.35964 -0.30185 0.36107 -0.30162 0.36263 -0.30092 C 0.36445 -0.3 0.36628 -0.29838 0.3681 -0.29768 C 0.37057 -0.29652 0.37305 -0.29583 0.37539 -0.29444 C 0.3763 -0.29375 0.37722 -0.29328 0.37813 -0.29282 C 0.37943 -0.29213 0.3806 -0.29166 0.3819 -0.2912 C 0.38281 -0.29074 0.3836 -0.28981 0.38464 -0.28958 C 0.38763 -0.28819 0.39076 -0.2875 0.39375 -0.28634 C 0.40521 -0.28125 0.39102 -0.28773 0.40013 -0.2831 C 0.4013 -0.2824 0.40261 -0.28194 0.40378 -0.28148 C 0.4056 -0.28032 0.40742 -0.2787 0.40925 -0.27824 L 0.41485 -0.27639 L 0.41485 -0.27639 " pathEditMode="relative" ptsTypes="AAAAAAAAAAAAAAAAAAAAAAAAAAAAAAAAAAAAAAAAAAAAAAAAAAAAAAAAAAAAAAAAAA">
                                      <p:cBhvr>
                                        <p:cTn id="25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2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3.33333E-6 L -0.00404 0.00023 C 0.00195 -0.02014 0.00612 -0.0426 0.01419 -0.06019 C 0.03659 -0.1088 0.0793 -0.16065 0.10846 -0.19051 C 0.11693 -0.19908 0.16042 -0.23519 0.17695 -0.24074 C 0.18633 -0.24398 0.19596 -0.24283 0.20534 -0.24398 L 0.24375 -0.24885 C 0.29414 -0.23982 0.33737 -0.24144 0.38372 -0.20186 C 0.40221 -0.18588 0.40417 -0.1875 0.41745 -0.1676 C 0.4194 -0.16412 0.42162 -0.15996 0.42383 -0.15625 C 0.42787 -0.15 0.43216 -0.14491 0.43581 -0.13843 L 0.43867 -0.13357 L 0.43867 -0.13334 " pathEditMode="relative" rAng="0" ptsTypes="AAAAAAAAAAAAA">
                                      <p:cBhvr>
                                        <p:cTn id="26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-12431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0.00486 L 0.00326 0.00486 C 0.0017 0.00092 -3.33333E-6 -0.00255 -0.00143 -0.00671 C -0.00182 -0.0081 -0.00182 -0.00996 -0.00234 -0.01158 C -0.00338 -0.01482 -0.00468 -0.01806 -0.00599 -0.0213 C -0.00651 -0.02292 -0.00729 -0.02431 -0.00781 -0.02616 C -0.01028 -0.03519 -0.00885 -0.03079 -0.01237 -0.03912 C -0.01328 -0.04398 -0.01315 -0.04468 -0.0151 -0.04884 C -0.01588 -0.0507 -0.01705 -0.05209 -0.01784 -0.05371 C -0.01888 -0.05579 -0.01966 -0.0581 -0.02057 -0.06019 C -0.02122 -0.06181 -0.02161 -0.06389 -0.02239 -0.06528 C -0.02317 -0.06644 -0.02422 -0.06736 -0.02513 -0.06852 C -0.02695 -0.07269 -0.02851 -0.07755 -0.0306 -0.08148 C -0.04609 -0.10903 -0.02135 -0.06459 -0.03802 -0.09607 C -0.04088 -0.10162 -0.04401 -0.10695 -0.04713 -0.11227 L -0.0526 -0.12199 C -0.05416 -0.12477 -0.05534 -0.12801 -0.05716 -0.13009 C -0.05807 -0.13125 -0.05911 -0.13218 -0.05989 -0.13334 C -0.06054 -0.13449 -0.06106 -0.13565 -0.06172 -0.13681 C -0.06354 -0.13959 -0.06549 -0.14213 -0.06718 -0.14491 C -0.06784 -0.14584 -0.06836 -0.14722 -0.06901 -0.14815 C -0.06992 -0.14931 -0.07096 -0.15 -0.07187 -0.15139 C -0.07317 -0.15324 -0.07409 -0.15602 -0.07552 -0.15787 C -0.07656 -0.15926 -0.07799 -0.15972 -0.07916 -0.16111 C -0.08073 -0.16296 -0.08216 -0.16551 -0.08372 -0.16759 C -0.08841 -0.17361 -0.09336 -0.17847 -0.0983 -0.1838 C -0.10078 -0.18658 -0.10312 -0.18959 -0.1056 -0.1919 C -0.10846 -0.19468 -0.11106 -0.19769 -0.11393 -0.2 C -0.12877 -0.2132 -0.1095 -0.19445 -0.12213 -0.20671 C -0.12487 -0.20926 -0.1276 -0.21227 -0.13034 -0.21482 C -0.13177 -0.21597 -0.13346 -0.21667 -0.13489 -0.21806 C -0.13645 -0.21945 -0.13789 -0.22153 -0.13945 -0.22292 C -0.14036 -0.22361 -0.1414 -0.22361 -0.14218 -0.22454 C -0.14388 -0.22593 -0.14518 -0.22801 -0.14687 -0.2294 C -0.1483 -0.23079 -0.15 -0.23125 -0.15143 -0.23264 C -0.15273 -0.23403 -0.15377 -0.23611 -0.15507 -0.2375 C -0.15937 -0.24167 -0.15911 -0.23982 -0.16328 -0.24236 C -0.16484 -0.24329 -0.1664 -0.24421 -0.16784 -0.2456 C -0.16888 -0.24653 -0.16953 -0.24815 -0.17057 -0.24884 C -0.17239 -0.25023 -0.17422 -0.25093 -0.17604 -0.25209 C -0.1776 -0.25324 -0.17903 -0.25463 -0.1806 -0.25533 C -0.18307 -0.25671 -0.18554 -0.25718 -0.18802 -0.25857 C -0.18893 -0.25926 -0.18971 -0.25996 -0.19075 -0.26019 C -0.1931 -0.26111 -0.19557 -0.26134 -0.19804 -0.26181 C -0.19987 -0.26296 -0.20169 -0.26412 -0.20351 -0.26505 C -0.20507 -0.26597 -0.20651 -0.26621 -0.20807 -0.26667 C -0.21653 -0.26945 -0.21393 -0.26829 -0.22552 -0.26991 L -0.23554 -0.27153 C -0.23711 -0.27222 -0.23854 -0.27315 -0.2401 -0.27315 C -0.2595 -0.27315 -0.26132 -0.27269 -0.27578 -0.26991 C -0.27695 -0.26945 -0.27825 -0.26898 -0.27942 -0.26829 C -0.28242 -0.26713 -0.28476 -0.26667 -0.28763 -0.26505 C -0.29049 -0.26366 -0.2931 -0.26158 -0.29596 -0.26019 C -0.29713 -0.25972 -0.2983 -0.25926 -0.29961 -0.25857 C -0.29961 -0.25857 -0.30638 -0.25463 -0.30781 -0.25371 L -0.31328 -0.25046 C -0.31484 -0.24931 -0.31627 -0.24815 -0.31784 -0.24722 C -0.31966 -0.24607 -0.32161 -0.2456 -0.3233 -0.24398 C -0.32461 -0.24283 -0.32578 -0.24167 -0.32695 -0.24074 C -0.32877 -0.23959 -0.33255 -0.2375 -0.33255 -0.2375 C -0.33437 -0.23542 -0.33619 -0.23334 -0.33802 -0.23102 C -0.33919 -0.2294 -0.34036 -0.22755 -0.34166 -0.22616 C -0.34244 -0.22523 -0.34349 -0.22523 -0.3444 -0.22454 C -0.34557 -0.22361 -0.34687 -0.22246 -0.34804 -0.2213 C -0.34935 -0.21991 -0.35052 -0.21806 -0.35169 -0.21644 C -0.35234 -0.21528 -0.35286 -0.21389 -0.35351 -0.2132 C -0.35573 -0.21042 -0.35755 -0.20972 -0.35989 -0.20834 C -0.36119 -0.20602 -0.36211 -0.20347 -0.36354 -0.20162 C -0.36536 -0.19954 -0.36757 -0.19792 -0.36914 -0.19514 C -0.37005 -0.19352 -0.37083 -0.1919 -0.37187 -0.19028 C -0.37265 -0.18912 -0.37369 -0.18843 -0.37461 -0.18704 C -0.37552 -0.18565 -0.3763 -0.1838 -0.37734 -0.18218 C -0.37812 -0.18102 -0.37916 -0.18033 -0.38007 -0.17894 C -0.38138 -0.17709 -0.38242 -0.17454 -0.38372 -0.17246 C -0.3845 -0.1713 -0.38567 -0.17037 -0.38645 -0.16921 C -0.38776 -0.16713 -0.38867 -0.16435 -0.3901 -0.16273 C -0.39101 -0.16158 -0.39205 -0.16065 -0.39284 -0.15949 C -0.39453 -0.15695 -0.39596 -0.15394 -0.39739 -0.15139 C -0.39804 -0.15023 -0.39856 -0.14884 -0.39922 -0.14815 C -0.40013 -0.14699 -0.40117 -0.14607 -0.40195 -0.14491 C -0.40273 -0.14398 -0.40325 -0.14259 -0.40377 -0.14167 L -0.4056 -0.13843 L -0.4056 -0.13843 " pathEditMode="relative" ptsTypes="AAAAAAAAAAAAAAAAAAAAAAAAAAAAAAAAAAAAAAAAAAAAAAAAAAAAAAAAAAAAAAAAAAAAAAAAAAAAAAAAAAA">
                                      <p:cBhvr>
                                        <p:cTn id="2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8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0.0007 L 0.00273 0.0007 C 0.00078 -0.00972 0.00052 -0.02129 -0.00287 -0.03032 C -0.01276 -0.0574 -0.02513 -0.08171 -0.03672 -0.10671 C -0.03854 -0.11088 -0.04063 -0.11504 -0.0431 -0.11805 C -0.06563 -0.14606 -0.0875 -0.17615 -0.11172 -0.19953 C -0.128 -0.21527 -0.14583 -0.22685 -0.1638 -0.23518 C -0.18568 -0.24537 -0.22135 -0.24745 -0.24518 -0.24976 C -0.25716 -0.24884 -0.26914 -0.24907 -0.28086 -0.24652 C -0.29779 -0.24328 -0.30482 -0.23865 -0.31849 -0.23356 C -0.34701 -0.22314 -0.3276 -0.23171 -0.35964 -0.21574 C -0.37188 -0.20115 -0.37695 -0.2 -0.38333 -0.17824 C -0.38451 -0.1743 -0.38438 -0.16944 -0.38516 -0.16527 C -0.3862 -0.16088 -0.3888 -0.15231 -0.3888 -0.15231 L -0.3888 -0.15231 " pathEditMode="relative" ptsTypes="AAAAAAAAAAAAAAA">
                                      <p:cBhvr>
                                        <p:cTn id="28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6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0" presetClass="path" presetSubtype="0" accel="50667" decel="49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296 L 0 0.01319 C 0.00208 0.01065 0.01758 -0.00394 0.02135 -0.00556 L 0.02617 -0.00718 C 0.02747 -0.00857 0.02852 -0.00995 0.02982 -0.01088 C 0.03138 -0.01227 0.03294 -0.0132 0.03451 -0.01458 C 0.03633 -0.01644 0.0375 -0.01898 0.03932 -0.02014 C 0.04206 -0.02199 0.04505 -0.02245 0.04766 -0.02384 C 0.05951 -0.02986 0.04779 -0.0257 0.05977 -0.0294 C 0.0625 -0.03171 0.0651 -0.03472 0.0681 -0.03681 C 0.07005 -0.03796 0.07214 -0.03727 0.07409 -0.03843 C 0.07826 -0.04097 0.08177 -0.04537 0.08594 -0.04745 C 0.09909 -0.0544 0.0931 -0.05232 0.10391 -0.05486 C 0.1056 -0.05602 0.10716 -0.05764 0.10872 -0.05857 C 0.11029 -0.05949 0.11198 -0.05972 0.11354 -0.06042 C 0.12057 -0.06343 0.11341 -0.06134 0.12188 -0.06412 C 0.12682 -0.06574 0.12995 -0.06644 0.13503 -0.06759 C 0.14492 -0.07269 0.13984 -0.07083 0.15052 -0.07338 C 0.15182 -0.07384 0.15299 -0.07477 0.1543 -0.075 C 0.17292 -0.07917 0.18763 -0.07593 0.20807 -0.075 C 0.22604 -0.07153 0.2099 -0.07477 0.22487 -0.0713 C 0.23359 -0.06945 0.23216 -0.07014 0.24036 -0.06759 C 0.24245 -0.06713 0.24427 -0.06644 0.24635 -0.06597 C 0.24805 -0.06528 0.24948 -0.06458 0.25117 -0.06412 C 0.25781 -0.06227 0.2651 -0.06181 0.27148 -0.05857 C 0.27266 -0.0581 0.27383 -0.05718 0.27513 -0.05695 C 0.27904 -0.05509 0.28164 -0.0544 0.28594 -0.05324 C 0.28737 -0.05185 0.28893 -0.05046 0.29063 -0.04954 C 0.2918 -0.04861 0.2931 -0.04838 0.29427 -0.04745 C 0.30456 -0.04074 0.29414 -0.0463 0.3026 -0.04213 C 0.30352 -0.04097 0.30495 -0.03982 0.30612 -0.03843 C 0.30703 -0.03727 0.30768 -0.03588 0.30859 -0.03472 C 0.31081 -0.03218 0.31341 -0.02986 0.31576 -0.02732 C 0.31693 -0.02616 0.3181 -0.02523 0.31927 -0.02384 C 0.32005 -0.02245 0.32083 -0.0213 0.32174 -0.02014 C 0.32292 -0.01875 0.32396 -0.01736 0.32526 -0.01667 C 0.3276 -0.01505 0.33255 -0.01296 0.33255 -0.01273 C 0.34036 -0.00463 0.33685 -0.00556 0.34219 -0.00556 L 0.34219 -0.00533 " pathEditMode="relative" rAng="0" ptsTypes="AAAAAAAAAAAAAAAAAAAAAAAAAAAAAAAAAAAAAAA">
                                      <p:cBhvr>
                                        <p:cTn id="29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9" y="-4491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4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-2.22222E-6 L -0.00403 0.00023 C 0.00196 -0.02014 0.00599 -0.04259 0.01407 -0.06018 C 0.03646 -0.10879 0.0793 -0.16065 0.10834 -0.19051 C 0.1168 -0.19907 0.16042 -0.23518 0.17696 -0.24074 C 0.1862 -0.24398 0.19597 -0.24282 0.20521 -0.24398 L 0.24362 -0.24884 C 0.29402 -0.23981 0.33737 -0.24143 0.3836 -0.20185 C 0.40222 -0.18588 0.40404 -0.1875 0.41732 -0.16759 C 0.41928 -0.16412 0.42149 -0.15995 0.42383 -0.15625 C 0.42735 -0.15 0.43204 -0.14491 0.43542 -0.13842 L 0.43842 -0.13356 L 0.43842 -0.13333 " pathEditMode="relative" rAng="0" ptsTypes="AAAAAAAAAAAAA">
                                      <p:cBhvr>
                                        <p:cTn id="29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22" y="-12431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667" decel="49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235 -0.00255 0.01928 -0.02014 0.02344 -0.02199 L 0.02878 -0.02408 C 0.03021 -0.0257 0.03138 -0.02732 0.03282 -0.02848 C 0.03451 -0.0301 0.03633 -0.03125 0.03803 -0.03287 C 0.03985 -0.03496 0.04128 -0.03797 0.04323 -0.03959 C 0.04623 -0.04167 0.04948 -0.04213 0.05248 -0.04375 C 0.06537 -0.05116 0.05261 -0.04607 0.06563 -0.05047 C 0.06875 -0.05324 0.07149 -0.05695 0.07487 -0.05926 C 0.07696 -0.06065 0.0793 -0.05996 0.08138 -0.06135 C 0.08607 -0.06436 0.08985 -0.06968 0.09454 -0.07223 C 0.10899 -0.08033 0.10235 -0.07778 0.11433 -0.08102 C 0.11615 -0.08241 0.11771 -0.08426 0.11954 -0.08542 C 0.12123 -0.08658 0.12305 -0.08681 0.12487 -0.0875 C 0.13256 -0.09121 0.12474 -0.08866 0.13412 -0.0919 C 0.13946 -0.09399 0.14284 -0.09468 0.14857 -0.0963 C 0.15925 -0.10232 0.15365 -0.1 0.1655 -0.10301 C 0.16693 -0.10371 0.16823 -0.10487 0.16954 -0.1051 C 0.19011 -0.10996 0.20638 -0.10625 0.22878 -0.1051 C 0.24857 -0.10093 0.23073 -0.10487 0.24714 -0.1007 C 0.25678 -0.09838 0.25521 -0.09908 0.26433 -0.0963 C 0.26654 -0.09561 0.26862 -0.09491 0.27084 -0.09422 C 0.27266 -0.09352 0.27435 -0.0926 0.27618 -0.0919 C 0.28334 -0.08982 0.29141 -0.08936 0.29844 -0.08542 C 0.29974 -0.08473 0.30105 -0.0838 0.30248 -0.08334 C 0.30678 -0.08125 0.30964 -0.08033 0.31433 -0.07894 C 0.31589 -0.07732 0.31758 -0.0757 0.31941 -0.07454 C 0.32084 -0.07362 0.32227 -0.07315 0.32344 -0.07223 C 0.33477 -0.06412 0.32331 -0.07084 0.33269 -0.06574 C 0.33386 -0.06436 0.33529 -0.06297 0.33659 -0.06135 C 0.3375 -0.05996 0.33829 -0.05834 0.3392 -0.05695 C 0.34167 -0.05394 0.34454 -0.05116 0.34714 -0.04815 C 0.34844 -0.04676 0.34987 -0.04561 0.35105 -0.04375 C 0.35183 -0.04237 0.35274 -0.04074 0.35365 -0.03959 C 0.35495 -0.03774 0.35625 -0.03612 0.35756 -0.03519 C 0.36003 -0.03334 0.3655 -0.03079 0.3655 -0.03056 C 0.37422 -0.02107 0.37032 -0.02199 0.37618 -0.02199 L 0.37618 -0.02176 " pathEditMode="relative" rAng="0" ptsTypes="AAAAAAAAAAAAAAAAAAAAAAAAAAAAAAAAAAAAAAA">
                                      <p:cBhvr>
                                        <p:cTn id="30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-5370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14115 -0.3368 L 0.24167 -0.49815 L 0.3461 -0.53264 " pathEditMode="relative" rAng="0" ptsTypes="AAAA">
                                      <p:cBhvr>
                                        <p:cTn id="31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-26644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8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301 L 0.00078 0.00301 C 0.00456 -0.02754 0.00078 0.00463 0.00352 -0.02801 C 0.00365 -0.03032 0.00417 -0.0324 0.00443 -0.03449 C 0.00469 -0.03773 0.00508 -0.04097 0.00534 -0.04421 C 0.0069 -0.06643 0.00521 -0.0537 0.00716 -0.06713 C 0.00742 -0.07291 0.00755 -0.07893 0.00807 -0.08495 C 0.0082 -0.08726 0.00873 -0.08935 0.00899 -0.09143 C 0.00964 -0.09676 0.00977 -0.10254 0.01081 -0.10764 C 0.01185 -0.11319 0.01185 -0.11296 0.01263 -0.11921 C 0.01315 -0.12291 0.01367 -0.12986 0.01445 -0.13379 C 0.01498 -0.13657 0.01576 -0.13912 0.01628 -0.14189 C 0.01667 -0.14351 0.01693 -0.14514 0.01719 -0.14676 C 0.01745 -0.15 0.01758 -0.15324 0.0181 -0.15648 C 0.01849 -0.15926 0.0194 -0.1618 0.01992 -0.16458 C 0.02031 -0.16666 0.02044 -0.16898 0.02083 -0.17106 C 0.02136 -0.17453 0.02227 -0.17754 0.02266 -0.18101 C 0.02292 -0.1831 0.02396 -0.19282 0.02448 -0.1956 C 0.025 -0.19791 0.02578 -0.19976 0.0263 -0.20208 C 0.02852 -0.21134 0.02578 -0.20254 0.02813 -0.21342 C 0.02865 -0.21574 0.02943 -0.21782 0.02995 -0.2199 C 0.03464 -0.23865 0.02917 -0.21851 0.0336 -0.23449 C 0.03607 -0.25185 0.03281 -0.23148 0.03633 -0.24606 C 0.03972 -0.25949 0.03633 -0.25231 0.04011 -0.25902 C 0.04037 -0.26064 0.04063 -0.26226 0.04102 -0.26389 C 0.04219 -0.26944 0.04297 -0.27338 0.04466 -0.27847 C 0.04544 -0.28125 0.04649 -0.28402 0.0474 -0.28657 C 0.04792 -0.28819 0.0487 -0.28981 0.04922 -0.29143 C 0.05117 -0.29768 0.05235 -0.3037 0.05469 -0.30949 C 0.05547 -0.31134 0.05651 -0.31273 0.05742 -0.31435 C 0.06003 -0.32824 0.05534 -0.30532 0.06472 -0.33055 C 0.06602 -0.33379 0.06706 -0.33726 0.06836 -0.34027 C 0.07097 -0.34629 0.07435 -0.35324 0.07761 -0.3581 C 0.07904 -0.36064 0.08073 -0.36226 0.08216 -0.36481 C 0.08438 -0.36828 0.08646 -0.37222 0.08854 -0.37615 C 0.08919 -0.37708 0.08972 -0.37847 0.09037 -0.37939 C 0.09154 -0.38101 0.09284 -0.38264 0.09401 -0.38426 C 0.09492 -0.38541 0.09597 -0.38611 0.09675 -0.3875 C 0.09896 -0.39097 0.10065 -0.39583 0.10313 -0.39884 C 0.11328 -0.41088 0.09987 -0.39467 0.10768 -0.40532 C 0.10977 -0.40833 0.11211 -0.41064 0.11419 -0.41342 C 0.12031 -0.42222 0.11315 -0.41504 0.12057 -0.42176 C 0.1211 -0.42268 0.12175 -0.42407 0.1224 -0.425 C 0.12409 -0.42731 0.12604 -0.42939 0.12787 -0.43148 C 0.13034 -0.43426 0.13294 -0.43657 0.13516 -0.43958 C 0.1388 -0.44444 0.14427 -0.45185 0.14805 -0.45416 L 0.15078 -0.45578 C 0.15169 -0.45694 0.15248 -0.4581 0.15352 -0.45902 C 0.1543 -0.45972 0.15534 -0.45972 0.15625 -0.46064 C 0.1569 -0.46157 0.15729 -0.46319 0.15807 -0.46389 C 0.15886 -0.46481 0.1599 -0.46481 0.16081 -0.46551 C 0.16237 -0.46689 0.1638 -0.46898 0.16537 -0.47037 C 0.16719 -0.47222 0.16901 -0.47361 0.17083 -0.47523 C 0.17617 -0.48055 0.17097 -0.47708 0.1763 -0.48032 C 0.17722 -0.48125 0.17813 -0.48264 0.17904 -0.48356 C 0.1806 -0.48472 0.18229 -0.48518 0.18373 -0.4868 C 0.18438 -0.4875 0.18477 -0.48912 0.18555 -0.49004 C 0.18646 -0.49097 0.19128 -0.49282 0.19193 -0.49328 C 0.19245 -0.49421 0.19297 -0.49583 0.19375 -0.49652 C 0.19688 -0.49953 0.19961 -0.50115 0.20287 -0.50301 C 0.20378 -0.50416 0.20456 -0.50555 0.2056 -0.50625 C 0.20742 -0.50764 0.20925 -0.50833 0.21107 -0.50949 C 0.21198 -0.50995 0.21302 -0.51041 0.2138 -0.51111 C 0.21797 -0.51481 0.21745 -0.51458 0.22214 -0.51759 C 0.22305 -0.51828 0.22383 -0.51875 0.22487 -0.51921 C 0.2263 -0.5199 0.22787 -0.52037 0.22943 -0.52083 C 0.23034 -0.52152 0.23633 -0.52639 0.23854 -0.52731 C 0.24037 -0.52801 0.24219 -0.52847 0.24401 -0.52893 C 0.24883 -0.53472 0.2457 -0.53171 0.25404 -0.53541 C 0.25964 -0.53796 0.25651 -0.53634 0.26328 -0.54027 C 0.27331 -0.53981 0.28333 -0.54004 0.29349 -0.53865 C 0.2957 -0.53842 0.29766 -0.53657 0.29987 -0.53541 C 0.30104 -0.53495 0.30222 -0.53449 0.30352 -0.53379 C 0.30469 -0.53287 0.30599 -0.53194 0.30716 -0.53055 C 0.30807 -0.52963 0.30886 -0.52824 0.3099 -0.52731 C 0.31081 -0.52662 0.31172 -0.52662 0.31263 -0.52569 C 0.31419 -0.5243 0.31563 -0.52199 0.31719 -0.52083 C 0.31862 -0.5199 0.32031 -0.51967 0.32175 -0.51921 C 0.32331 -0.51805 0.32487 -0.51736 0.3263 -0.51597 C 0.32735 -0.51504 0.32813 -0.51342 0.32917 -0.51273 C 0.33177 -0.51064 0.33737 -0.50787 0.33737 -0.50787 C 0.33828 -0.50671 0.33906 -0.50532 0.34011 -0.50463 C 0.3418 -0.50324 0.34557 -0.50139 0.34557 -0.50139 C 0.34649 -0.50023 0.34727 -0.49884 0.34831 -0.49814 C 0.35013 -0.49676 0.35222 -0.49676 0.35378 -0.4949 C 0.35469 -0.49375 0.35573 -0.49282 0.35651 -0.49166 C 0.36302 -0.4824 0.35274 -0.49514 0.36107 -0.48518 C 0.36315 -0.47407 0.36211 -0.47847 0.36393 -0.47199 L 0.36393 -0.47199 " pathEditMode="relative" ptsTypes="AAAAAAAAAAAAAAAAAAAAAAAAAAAAAAAAAAAAAAAAAAAAAAAAAAAAAAAAAAAAAAAAAAAAAAAAAAAAAAAAAAAAAAAAA">
                                      <p:cBhvr>
                                        <p:cTn id="32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6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0162 L -0.00247 0.00185 C 0.00078 -0.01968 0.00299 -0.04143 0.00755 -0.06181 C 0.01341 -0.08819 0.02083 -0.11343 0.02852 -0.13819 C 0.05677 -0.2287 0.08138 -0.27639 0.12096 -0.36574 C 0.13203 -0.39097 0.14115 -0.41296 0.15482 -0.43241 C 0.16003 -0.44005 0.16562 -0.44699 0.17122 -0.4537 C 0.18607 -0.47083 0.19948 -0.48912 0.21602 -0.49907 C 0.22305 -0.50347 0.22982 -0.50833 0.23711 -0.51042 C 0.25924 -0.51713 0.24805 -0.51481 0.27096 -0.5169 C 0.28034 -0.51435 0.30208 -0.50995 0.31211 -0.50231 C 0.33021 -0.48866 0.33516 -0.47824 0.34961 -0.45694 C 0.36536 -0.40949 0.35781 -0.43681 0.36602 -0.4 C 0.36693 -0.39606 0.36849 -0.39259 0.36875 -0.38866 C 0.3694 -0.38056 0.36875 -0.37245 0.36875 -0.36412 L 0.36875 -0.3625 " pathEditMode="relative" rAng="0" ptsTypes="AAAAAAAAAAAAAAAA">
                                      <p:cBhvr>
                                        <p:cTn id="3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-25926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4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301 L 0.00143 0.00325 C -0.00534 -0.01828 -0.0125 -0.03888 -0.01875 -0.06064 C -0.02812 -0.09259 -0.03555 -0.12638 -0.04531 -0.1581 C -0.06601 -0.22569 -0.0862 -0.27152 -0.11393 -0.33217 C -0.14245 -0.39444 -0.1556 -0.42685 -0.19805 -0.46226 C -0.23294 -0.4912 -0.25377 -0.48888 -0.28958 -0.49305 C -0.31146 -0.49097 -0.32422 -0.49467 -0.34349 -0.47685 C -0.34687 -0.47384 -0.34935 -0.45949 -0.35078 -0.45416 C -0.35104 -0.45347 -0.35143 -0.453 -0.35169 -0.45254 L -0.35169 -0.45231 " pathEditMode="relative" rAng="0" ptsTypes="AAAAAAAAAAA">
                                      <p:cBhvr>
                                        <p:cTn id="33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-24792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278 L 0.00208 0.00278 C 0.00299 -0.00162 0.00364 -0.00625 0.00482 -0.01042 C 0.00547 -0.01273 0.00677 -0.01435 0.00755 -0.0169 C 0.00807 -0.01875 0.00781 -0.02129 0.00846 -0.02338 C 0.00885 -0.02477 0.00963 -0.02546 0.01028 -0.02662 C 0.0112 -0.0287 0.01211 -0.03079 0.01302 -0.0331 C 0.01393 -0.03565 0.01471 -0.03866 0.01575 -0.0412 C 0.0181 -0.04722 0.02096 -0.05254 0.02396 -0.05741 C 0.02604 -0.06088 0.02812 -0.06435 0.03034 -0.06736 C 0.03724 -0.07639 0.03307 -0.06759 0.04049 -0.0787 C 0.04245 -0.08171 0.04388 -0.08565 0.04596 -0.08842 C 0.05 -0.09421 0.05443 -0.0993 0.05872 -0.10463 L 0.07148 -0.12083 C 0.07396 -0.12407 0.07617 -0.12824 0.0789 -0.13079 C 0.08125 -0.13287 0.08385 -0.13472 0.0862 -0.13727 C 0.08906 -0.14028 0.09153 -0.14421 0.0944 -0.14699 C 0.1 -0.15254 0.10872 -0.16018 0.11549 -0.16481 C 0.11784 -0.16667 0.12044 -0.16759 0.12278 -0.16967 C 0.12513 -0.17199 0.12682 -0.17569 0.12917 -0.17778 C 0.13151 -0.18009 0.13411 -0.18102 0.13646 -0.18264 C 0.13919 -0.18472 0.14193 -0.18727 0.14466 -0.18935 C 0.14713 -0.19097 0.14961 -0.19213 0.15208 -0.19421 C 0.15364 -0.19537 0.15495 -0.19768 0.15664 -0.19907 C 0.16172 -0.20324 0.1668 -0.20509 0.17213 -0.20879 C 0.17344 -0.20972 0.17448 -0.21111 0.17578 -0.21204 C 0.18568 -0.21852 0.17864 -0.21204 0.18763 -0.21852 C 0.18893 -0.21944 0.1901 -0.22083 0.1914 -0.22176 C 0.20247 -0.2294 0.19596 -0.22454 0.20417 -0.22824 C 0.20755 -0.22986 0.21094 -0.23148 0.21419 -0.2331 C 0.2151 -0.23356 0.21601 -0.23449 0.21693 -0.23472 C 0.23828 -0.24352 0.21211 -0.23171 0.23893 -0.2412 C 0.247 -0.24421 0.2401 -0.2419 0.24987 -0.24444 C 0.25169 -0.24514 0.25351 -0.24583 0.25534 -0.24606 C 0.26081 -0.24699 0.2664 -0.24722 0.27187 -0.24768 L 0.32396 -0.24444 C 0.32643 -0.24444 0.3289 -0.24329 0.33125 -0.24282 C 0.33463 -0.24236 0.33802 -0.2419 0.3414 -0.2412 C 0.34323 -0.24097 0.34505 -0.24028 0.34687 -0.23958 C 0.34896 -0.23912 0.35117 -0.23866 0.35325 -0.23796 C 0.36432 -0.22963 0.35677 -0.23472 0.37331 -0.22662 C 0.37552 -0.22569 0.37773 -0.22523 0.37982 -0.22338 C 0.38099 -0.22222 0.38216 -0.22106 0.38346 -0.22014 C 0.38515 -0.21898 0.38711 -0.21805 0.38893 -0.2169 C 0.39049 -0.21597 0.39193 -0.21458 0.39349 -0.21366 C 0.3944 -0.21296 0.39531 -0.21273 0.39622 -0.21204 C 0.39805 -0.21065 0.39987 -0.20856 0.40169 -0.20717 C 0.40325 -0.20602 0.40482 -0.20509 0.40625 -0.20393 C 0.40729 -0.20301 0.40807 -0.20139 0.40898 -0.20069 C 0.41055 -0.19977 0.41211 -0.19954 0.41367 -0.19907 C 0.41706 -0.19491 0.41719 -0.19514 0.42096 -0.18935 C 0.42161 -0.18819 0.42213 -0.18704 0.42278 -0.18611 C 0.42357 -0.18472 0.42474 -0.18403 0.42552 -0.18264 C 0.42747 -0.17963 0.42877 -0.17546 0.43099 -0.17292 C 0.4319 -0.17199 0.43294 -0.17106 0.43372 -0.16967 C 0.43542 -0.16713 0.43711 -0.16481 0.43828 -0.16157 C 0.43893 -0.15995 0.43932 -0.1581 0.4401 -0.15671 C 0.44088 -0.15532 0.44193 -0.15463 0.44284 -0.15347 C 0.44687 -0.14259 0.44219 -0.15463 0.44739 -0.14375 C 0.44844 -0.14167 0.44935 -0.13935 0.45026 -0.13727 C 0.45078 -0.13565 0.4513 -0.13379 0.45208 -0.13241 C 0.45794 -0.11991 0.45208 -0.13472 0.45664 -0.12245 C 0.4595 -0.10717 0.45534 -0.12685 0.45937 -0.11435 C 0.46015 -0.1118 0.46055 -0.10903 0.4612 -0.10625 C 0.46146 -0.10463 0.46159 -0.10301 0.46211 -0.10139 C 0.4625 -0.1 0.46328 -0.0993 0.46393 -0.09815 L 0.46667 -0.08356 C 0.46693 -0.08194 0.46719 -0.08009 0.46758 -0.0787 L 0.4694 -0.07222 C 0.47174 -0.05555 0.46862 -0.07616 0.47213 -0.05903 C 0.47265 -0.05694 0.47265 -0.05463 0.47305 -0.05254 C 0.47357 -0.05046 0.47422 -0.04815 0.47487 -0.04606 C 0.47539 -0.04444 0.47643 -0.04305 0.47669 -0.0412 C 0.47708 -0.03866 0.47669 -0.03588 0.47669 -0.0331 L 0.47669 -0.0331 " pathEditMode="relative" ptsTypes="AAAAAAAAAAAAAAAAAAAAAAAAAAAAAAAAAAAAAAAAAAAAAAAAAAAAAAAAAAAAAAAAAAAAAAAAAAA">
                                      <p:cBhvr>
                                        <p:cTn id="34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00324 L 0.00456 0.00347 C 0.01094 -0.0213 0.01588 -0.04699 0.0237 -0.07014 C 0.03229 -0.09537 0.05364 -0.14121 0.06849 -0.16111 C 0.08685 -0.18565 0.10469 -0.19607 0.12617 -0.20996 C 0.14479 -0.22199 0.15794 -0.22917 0.17747 -0.23588 C 0.18229 -0.23773 0.18724 -0.2382 0.19206 -0.23912 C 0.20065 -0.23866 0.20911 -0.23843 0.21771 -0.2375 C 0.21979 -0.2375 0.222 -0.23681 0.22409 -0.23588 C 0.22812 -0.23426 0.23203 -0.23172 0.23594 -0.2294 C 0.23659 -0.22778 0.23711 -0.22616 0.23776 -0.22454 C 0.23932 -0.2213 0.24245 -0.21482 0.24245 -0.21459 L 0.24245 -0.21482 " pathEditMode="relative" rAng="0" ptsTypes="AAAAAAAAAAAAA">
                                      <p:cBhvr>
                                        <p:cTn id="35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-12106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8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347 L 0.00104 -0.00347 C 0.00195 -0.00787 0.00286 -0.01227 0.00377 -0.01667 C 0.00495 -0.02292 0.00429 -0.0213 0.00651 -0.02801 C 0.00794 -0.03241 0.01015 -0.03704 0.01198 -0.04097 C 0.01419 -0.05255 0.01107 -0.03843 0.01562 -0.05069 C 0.01614 -0.05208 0.01601 -0.05417 0.01653 -0.05556 C 0.01719 -0.05741 0.01849 -0.0588 0.01927 -0.06042 C 0.01992 -0.06204 0.02057 -0.06366 0.02109 -0.06528 C 0.02174 -0.06736 0.022 -0.06991 0.02291 -0.07176 C 0.0237 -0.07338 0.02474 -0.07407 0.02565 -0.075 C 0.02656 -0.07778 0.02734 -0.08079 0.02838 -0.0831 C 0.02916 -0.08495 0.03047 -0.08611 0.03112 -0.08819 C 0.03177 -0.09005 0.03151 -0.09259 0.03203 -0.09468 C 0.03281 -0.09699 0.03398 -0.09884 0.03476 -0.10116 C 0.0358 -0.1037 0.03646 -0.10671 0.03763 -0.10926 C 0.03893 -0.11227 0.04088 -0.11412 0.04219 -0.11736 C 0.04336 -0.1206 0.04453 -0.12407 0.04583 -0.12708 C 0.04635 -0.12824 0.04713 -0.12917 0.04765 -0.13032 C 0.0483 -0.13194 0.0487 -0.1338 0.04948 -0.13519 C 0.05091 -0.13819 0.05403 -0.14329 0.05403 -0.14329 C 0.05612 -0.1544 0.05312 -0.14144 0.0595 -0.15463 C 0.06015 -0.15602 0.05989 -0.15833 0.06041 -0.15949 C 0.06172 -0.16273 0.06354 -0.16505 0.06497 -0.16782 L 0.06771 -0.17269 C 0.06862 -0.17431 0.06979 -0.17546 0.07044 -0.17755 C 0.08164 -0.20694 0.06653 -0.16806 0.07877 -0.19537 C 0.07995 -0.19815 0.08099 -0.20093 0.08242 -0.20347 C 0.08841 -0.21412 0.08385 -0.20255 0.0888 -0.21319 C 0.09544 -0.22755 0.08411 -0.20694 0.09427 -0.22292 C 0.09583 -0.22546 0.09726 -0.22847 0.09883 -0.23102 C 0.10013 -0.23333 0.10117 -0.23565 0.10247 -0.2375 C 0.10846 -0.24607 0.10547 -0.24236 0.11172 -0.24907 C 0.11627 -0.25995 0.11211 -0.25185 0.11901 -0.26042 C 0.12539 -0.26829 0.12213 -0.26667 0.12995 -0.275 C 0.13737 -0.28287 0.12695 -0.26806 0.13633 -0.27986 C 0.13737 -0.28125 0.13802 -0.28333 0.13906 -0.28472 C 0.14114 -0.28727 0.14336 -0.28912 0.14544 -0.2912 C 0.14909 -0.29468 0.14987 -0.29491 0.15377 -0.29769 C 0.15794 -0.30532 0.15247 -0.29653 0.15924 -0.30255 C 0.16002 -0.30324 0.16028 -0.30532 0.16107 -0.30579 C 0.16302 -0.30741 0.16536 -0.30787 0.16745 -0.30903 C 0.16836 -0.30949 0.16927 -0.31042 0.17018 -0.31065 C 0.17955 -0.31482 0.16966 -0.30972 0.18021 -0.31389 C 0.18242 -0.31482 0.1845 -0.31644 0.18672 -0.31713 C 0.18906 -0.31806 0.19153 -0.31829 0.19401 -0.31875 L 0.20039 -0.32037 C 0.2013 -0.32107 0.20221 -0.32176 0.20312 -0.32199 C 0.20521 -0.32292 0.2151 -0.325 0.21679 -0.32523 C 0.22474 -0.32477 0.23854 -0.32477 0.24791 -0.32199 C 0.25286 -0.3206 0.25768 -0.31875 0.26263 -0.31713 L 0.2681 -0.31551 C 0.27018 -0.31389 0.27226 -0.31204 0.27448 -0.31065 C 0.28047 -0.30718 0.27812 -0.31157 0.2845 -0.30579 C 0.29205 -0.29931 0.28437 -0.30532 0.29179 -0.30093 C 0.3069 -0.29213 0.28737 -0.30301 0.30013 -0.29444 C 0.3013 -0.29375 0.30247 -0.29329 0.30377 -0.29282 C 0.30495 -0.29167 0.30612 -0.29051 0.30742 -0.28958 C 0.30833 -0.28889 0.30924 -0.28866 0.31015 -0.28796 C 0.3112 -0.28704 0.31198 -0.28588 0.31289 -0.28472 C 0.31354 -0.2838 0.31393 -0.28218 0.31471 -0.28148 C 0.31614 -0.28009 0.31784 -0.27963 0.31927 -0.27824 C 0.32643 -0.27199 0.31784 -0.27732 0.32474 -0.27338 L 0.32838 -0.2669 L 0.32838 -0.2669 " pathEditMode="relative" ptsTypes="AAAAAAAAAAAAAAAAAAAAAAAAAAAAAAAAAAAAAAAAAAAAAAAAAAAAAAAAAAAAAAAAA">
                                      <p:cBhvr>
                                        <p:cTn id="36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185 L 0.00287 -0.00185 C -0.00729 -0.04444 -0.02265 -0.11065 -0.03372 -0.14329 C -0.04596 -0.17917 -0.10039 -0.31366 -0.12344 -0.34329 C -0.13776 -0.3618 -0.15143 -0.38171 -0.1664 -0.39861 C -0.17838 -0.41204 -0.19062 -0.42569 -0.2039 -0.43426 C -0.21367 -0.44074 -0.25742 -0.44329 -0.2651 -0.44398 C -0.27396 -0.44143 -0.28307 -0.44051 -0.29167 -0.43588 C -0.29687 -0.43333 -0.30156 -0.42778 -0.30638 -0.42292 C -0.32161 -0.40694 -0.32135 -0.40579 -0.33281 -0.38727 C -0.33828 -0.36944 -0.33893 -0.37083 -0.34101 -0.35139 C -0.34167 -0.34653 -0.34153 -0.34167 -0.34193 -0.3368 C -0.34219 -0.33472 -0.34284 -0.33032 -0.34284 -0.33032 L -0.34284 -0.33032 " pathEditMode="relative" ptsTypes="AAAAAAAAAAAAAA">
                                      <p:cBhvr>
                                        <p:cTn id="37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4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62 L -0.00039 -0.00162 C -0.00078 -0.00394 -0.00273 -0.02245 -0.00417 -0.02616 L -0.00599 -0.03102 C -0.00807 -0.04236 -0.00534 -0.02824 -0.00872 -0.04236 C -0.01094 -0.05185 -0.00794 -0.04282 -0.01146 -0.05208 C -0.01367 -0.06435 -0.01068 -0.04931 -0.01419 -0.06181 C -0.01458 -0.06343 -0.01471 -0.06528 -0.0151 -0.06667 C -0.01601 -0.07014 -0.01862 -0.07523 -0.01966 -0.07824 C -0.02044 -0.08009 -0.02096 -0.08241 -0.02148 -0.08472 C -0.02226 -0.08773 -0.02226 -0.09144 -0.02331 -0.09444 L -0.02695 -0.10417 C -0.02721 -0.10625 -0.02734 -0.10857 -0.02786 -0.11065 C -0.02825 -0.11204 -0.0293 -0.1125 -0.02969 -0.11389 C -0.0306 -0.1169 -0.03047 -0.12083 -0.03151 -0.12361 L -0.03516 -0.13333 C -0.03581 -0.13495 -0.03659 -0.13657 -0.03698 -0.13819 C -0.03763 -0.14051 -0.03802 -0.14282 -0.0388 -0.14491 C -0.03958 -0.1463 -0.04062 -0.14699 -0.04154 -0.14815 C -0.04323 -0.15671 -0.04141 -0.14954 -0.04531 -0.15787 C -0.04713 -0.16204 -0.04857 -0.1669 -0.05078 -0.17083 L -0.05716 -0.18218 L -0.05989 -0.18704 C -0.06055 -0.18819 -0.06094 -0.18958 -0.06172 -0.19028 C -0.07018 -0.20023 -0.05976 -0.1875 -0.06627 -0.19676 C -0.06719 -0.19815 -0.06823 -0.19884 -0.06901 -0.2 C -0.0707 -0.20255 -0.07213 -0.20556 -0.07357 -0.2081 C -0.07422 -0.20926 -0.07461 -0.21088 -0.07539 -0.21134 L -0.07904 -0.21482 C -0.08789 -0.23032 -0.07851 -0.21458 -0.08555 -0.22454 C -0.0862 -0.22546 -0.08659 -0.22685 -0.08737 -0.22778 C -0.08958 -0.23032 -0.09127 -0.23125 -0.09375 -0.23264 C -0.09726 -0.23889 -0.09349 -0.23333 -0.09831 -0.2375 C -0.09922 -0.23843 -0.1 -0.23982 -0.10104 -0.24074 C -0.11914 -0.2581 -0.10338 -0.24282 -0.11471 -0.25208 C -0.11719 -0.25417 -0.11966 -0.25648 -0.122 -0.25857 C -0.12331 -0.25972 -0.12461 -0.26042 -0.12578 -0.26181 C -0.12669 -0.26296 -0.12747 -0.26435 -0.12851 -0.26505 C -0.13138 -0.26736 -0.1345 -0.26852 -0.13763 -0.26991 C -0.14114 -0.27431 -0.14062 -0.27407 -0.14583 -0.27639 C -0.14779 -0.27732 -0.15495 -0.28079 -0.15768 -0.28125 C -0.16107 -0.28218 -0.16445 -0.28241 -0.16784 -0.28287 C -0.17539 -0.28241 -0.18307 -0.28241 -0.19062 -0.28125 C -0.19154 -0.28125 -0.19245 -0.28009 -0.19336 -0.27963 C -0.19583 -0.27847 -0.19831 -0.27801 -0.20065 -0.27639 C -0.20885 -0.27176 -0.19596 -0.2794 -0.20794 -0.27153 C -0.20976 -0.27037 -0.21159 -0.26921 -0.21354 -0.26829 C -0.21862 -0.26597 -0.21588 -0.26713 -0.22174 -0.26505 C -0.22266 -0.26412 -0.22344 -0.26273 -0.22448 -0.26181 C -0.22838 -0.2588 -0.22982 -0.2588 -0.23359 -0.25694 C -0.2345 -0.25648 -0.23542 -0.25579 -0.23633 -0.25532 C -0.23997 -0.24907 -0.2362 -0.25463 -0.24088 -0.25046 C -0.24193 -0.24954 -0.24271 -0.24815 -0.24362 -0.24722 C -0.24987 -0.24167 -0.24687 -0.24653 -0.25286 -0.23912 C -0.25351 -0.23819 -0.25391 -0.23681 -0.25469 -0.23588 C -0.25898 -0.23079 -0.25924 -0.23426 -0.2638 -0.22616 C -0.26588 -0.22222 -0.26797 -0.21806 -0.27109 -0.21644 L -0.27383 -0.21482 C -0.27474 -0.21366 -0.27578 -0.21273 -0.27656 -0.21134 C -0.27721 -0.21042 -0.27773 -0.20903 -0.27838 -0.2081 C -0.28021 -0.20579 -0.28385 -0.20162 -0.28385 -0.20162 C -0.2845 -0.2 -0.28502 -0.19838 -0.28568 -0.19676 C -0.2862 -0.1956 -0.28711 -0.19491 -0.2875 -0.19352 C -0.29114 -0.1831 -0.28568 -0.19375 -0.29023 -0.18542 C -0.29141 -0.17986 -0.29049 -0.18171 -0.29206 -0.17894 L -0.29206 -0.17894 " pathEditMode="relative" ptsTypes="AAAAAAAAAAAAAAAAAAAAAAAAAAAAAAAAAAAAAAAAAAAAAAAAAAAAAAAAAAAAAAAAAA">
                                      <p:cBhvr>
                                        <p:cTn id="37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2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416 L -0.00026 -0.00393 L -0.15482 -0.37338 C -0.1556 -0.37523 -0.15651 -0.37685 -0.15755 -0.37824 C -0.16003 -0.38125 -0.16146 -0.38125 -0.16406 -0.3831 C -0.16706 -0.38518 -0.17005 -0.38773 -0.17318 -0.38958 C -0.17409 -0.39004 -0.175 -0.39051 -0.17591 -0.3912 C -0.18216 -0.39676 -0.17474 -0.39282 -0.18229 -0.39606 C -0.1892 -0.40416 -0.18047 -0.39467 -0.18867 -0.40092 C -0.18972 -0.40185 -0.19037 -0.4037 -0.19141 -0.40416 C -0.1944 -0.40578 -0.19766 -0.40578 -0.20065 -0.4074 C -0.203 -0.40879 -0.20443 -0.40995 -0.20703 -0.41065 C -0.20912 -0.41134 -0.2112 -0.4118 -0.21341 -0.41227 L -0.22162 -0.41713 C -0.22344 -0.41828 -0.22526 -0.4199 -0.22709 -0.42037 C -0.22865 -0.42106 -0.23008 -0.42176 -0.23164 -0.42199 C -0.23412 -0.42268 -0.23659 -0.42315 -0.23893 -0.42384 C -0.24089 -0.4243 -0.24271 -0.42477 -0.24453 -0.42546 C -0.25834 -0.43356 -0.24844 -0.42824 -0.28295 -0.42546 C -0.28386 -0.42523 -0.28464 -0.42407 -0.28568 -0.42384 C -0.28711 -0.42315 -0.28867 -0.42268 -0.29024 -0.42199 C -0.29141 -0.42106 -0.29258 -0.41967 -0.29388 -0.41875 C -0.29531 -0.41805 -0.29688 -0.41782 -0.29844 -0.41713 C -0.29961 -0.41666 -0.30091 -0.4162 -0.30209 -0.41551 C -0.31133 -0.41088 -0.29701 -0.41736 -0.30847 -0.41227 C -0.31537 -0.40416 -0.30664 -0.41365 -0.31485 -0.4074 C -0.31589 -0.40671 -0.31667 -0.40509 -0.31758 -0.40416 C -0.3194 -0.40278 -0.32318 -0.40092 -0.32318 -0.40069 L -0.32774 -0.39282 C -0.32826 -0.39166 -0.32878 -0.39051 -0.32956 -0.38958 C -0.33047 -0.38842 -0.33138 -0.38773 -0.33229 -0.38634 C -0.33229 -0.38611 -0.33854 -0.375 -0.33959 -0.37338 L -0.34414 -0.36528 C -0.34479 -0.36365 -0.34531 -0.3618 -0.34597 -0.36041 C -0.3474 -0.3574 -0.34961 -0.35555 -0.35052 -0.35208 C -0.35274 -0.34421 -0.35143 -0.34745 -0.35417 -0.34236 C -0.35638 -0.33078 -0.35495 -0.33565 -0.35781 -0.32778 C -0.35899 -0.32222 -0.35808 -0.32407 -0.35964 -0.32129 L -0.35964 -0.32106 " pathEditMode="relative" rAng="0" ptsTypes="AAAAAAAAAAAAAAAAAAAAAAAAAAAAAAAAAAAAAAA">
                                      <p:cBhvr>
                                        <p:cTn id="3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-21273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0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857 L 0.00261 0.00857 L -0.31744 -0.32662 C -0.31901 -0.32801 -0.32109 -0.32014 -0.32109 -0.32014 C -0.32148 -0.31852 -0.32161 -0.31667 -0.322 -0.31505 L -0.32474 -0.31018 L -0.32474 -0.31018 " pathEditMode="relative" ptsTypes="AAAAAAA">
                                      <p:cBhvr>
                                        <p:cTn id="39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393 L -0.00234 0.00393 C 0.09154 -0.10139 0.17604 -0.23959 0.2793 -0.31181 C 0.30313 -0.32848 0.34427 -0.23843 0.34427 -0.23843 L 0.34427 -0.23843 " pathEditMode="relative" ptsTypes="AAAAA">
                                      <p:cBhvr>
                                        <p:cTn id="40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301 L -0.00117 0.00324 L 0.09662 -0.34328 C 0.09844 -0.34953 0.09857 -0.34722 0.10117 -0.35301 C 0.10313 -0.35717 0.10495 -0.36157 0.10664 -0.36597 C 0.10729 -0.36759 0.10781 -0.36944 0.10846 -0.37083 C 0.10938 -0.37268 0.11042 -0.37407 0.1112 -0.37569 C 0.11641 -0.38657 0.10807 -0.37477 0.11862 -0.39352 L 0.12682 -0.40833 C 0.128 -0.41041 0.12943 -0.41227 0.13047 -0.41481 C 0.13138 -0.4169 0.13229 -0.41898 0.1332 -0.42129 C 0.13385 -0.42291 0.13438 -0.42477 0.13503 -0.42616 C 0.13646 -0.42893 0.1375 -0.4331 0.13958 -0.43426 L 0.14232 -0.43588 C 0.14323 -0.4375 0.14401 -0.43935 0.14505 -0.44074 C 0.14688 -0.44328 0.14909 -0.44444 0.15052 -0.44722 C 0.15117 -0.44838 0.15169 -0.44953 0.15247 -0.45046 C 0.15599 -0.45578 0.15547 -0.4544 0.15885 -0.45856 C 0.16081 -0.46111 0.16302 -0.46458 0.16523 -0.4669 C 0.16641 -0.46805 0.16771 -0.46875 0.16888 -0.47014 C 0.16979 -0.47106 0.1707 -0.47199 0.17162 -0.47338 C 0.17227 -0.4743 0.17266 -0.47569 0.17344 -0.47662 C 0.17422 -0.47731 0.17526 -0.47754 0.17617 -0.47824 C 0.17682 -0.47916 0.17734 -0.48055 0.178 -0.48148 C 0.17891 -0.48241 0.17982 -0.48241 0.18073 -0.4831 C 0.18203 -0.48403 0.1832 -0.48495 0.18438 -0.48634 C 0.18633 -0.48842 0.18802 -0.49074 0.18997 -0.49282 C 0.19141 -0.49444 0.19297 -0.49606 0.19453 -0.49768 C 0.19596 -0.4993 0.1974 -0.50139 0.19909 -0.50254 C 0.20052 -0.5037 0.20208 -0.50486 0.20365 -0.50578 C 0.20456 -0.50648 0.20547 -0.50671 0.20638 -0.50741 C 0.20768 -0.50833 0.20872 -0.50972 0.21003 -0.51065 C 0.21094 -0.51134 0.21185 -0.51157 0.21276 -0.51227 C 0.21406 -0.51319 0.2151 -0.51481 0.21641 -0.51551 C 0.21836 -0.5169 0.22292 -0.51805 0.22461 -0.51875 C 0.22565 -0.51921 0.22656 -0.51967 0.22734 -0.52037 C 0.22865 -0.52129 0.22969 -0.52315 0.23112 -0.52361 C 0.2332 -0.52477 0.23529 -0.52477 0.2375 -0.52523 C 0.23867 -0.52639 0.23984 -0.52778 0.24115 -0.52847 C 0.24427 -0.53032 0.25495 -0.53148 0.25664 -0.53171 L 0.29779 -0.53009 C 0.30404 -0.52986 0.30469 -0.52778 0.31068 -0.52523 C 0.31367 -0.52407 0.3168 -0.52338 0.31979 -0.52199 C 0.32162 -0.52129 0.32344 -0.51991 0.32526 -0.51875 C 0.32643 -0.51828 0.32773 -0.51782 0.32891 -0.51713 C 0.33047 -0.5162 0.3319 -0.51504 0.33346 -0.51389 C 0.33438 -0.51342 0.33542 -0.51296 0.3362 -0.51227 C 0.3418 -0.5081 0.33802 -0.51041 0.34271 -0.50578 C 0.34388 -0.50463 0.34505 -0.5037 0.34635 -0.50254 C 0.34792 -0.50092 0.34935 -0.49907 0.35091 -0.49768 C 0.35846 -0.49097 0.3526 -0.49699 0.3582 -0.49282 C 0.35951 -0.4919 0.36068 -0.49074 0.36185 -0.48958 C 0.36836 -0.47801 0.36094 -0.49051 0.36732 -0.48148 C 0.36797 -0.48055 0.36849 -0.47916 0.36914 -0.47824 C 0.37096 -0.47592 0.37331 -0.47477 0.37461 -0.47176 C 0.378 -0.46366 0.37617 -0.46666 0.38021 -0.4618 C 0.38164 -0.45787 0.38281 -0.45532 0.38385 -0.45046 C 0.38581 -0.44097 0.3832 -0.44676 0.38659 -0.44074 C 0.38802 -0.42245 0.3875 -0.43333 0.3875 -0.40833 L 0.3875 -0.4081 " pathEditMode="relative" rAng="0" ptsTypes="AAAAAAAAAAAAAAAAAAAAAAAAAAAAAAAAAAAAAAAAAAAAAAAAAAAAAAAAAAAA">
                                      <p:cBhvr>
                                        <p:cTn id="41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26736"/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4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0" presetClass="path" presetSubtype="0" accel="50667" decel="49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2.08333E-6 0.00024 C 0.00235 -0.00254 0.01927 -0.02013 0.02344 -0.02199 L 0.02878 -0.02407 C 0.03021 -0.02569 0.03138 -0.02731 0.03281 -0.02847 C 0.03451 -0.03009 0.03633 -0.03125 0.03802 -0.03287 C 0.03985 -0.03495 0.04128 -0.03796 0.04323 -0.03958 C 0.04623 -0.04166 0.04948 -0.04212 0.05248 -0.04375 C 0.06537 -0.05115 0.05261 -0.04606 0.06563 -0.05046 C 0.06875 -0.05324 0.07149 -0.05694 0.07487 -0.05925 C 0.07696 -0.06064 0.0793 -0.05995 0.08138 -0.06134 C 0.08607 -0.06435 0.08985 -0.06967 0.09453 -0.07222 C 0.10899 -0.08032 0.10235 -0.07777 0.11433 -0.08101 C 0.11615 -0.0824 0.11771 -0.08425 0.11953 -0.08541 C 0.12123 -0.08657 0.12305 -0.0868 0.12487 -0.0875 C 0.13255 -0.0912 0.12474 -0.08865 0.13412 -0.09189 C 0.13946 -0.09398 0.14284 -0.09467 0.14857 -0.09629 C 0.15925 -0.10231 0.15365 -0.1 0.1655 -0.103 C 0.16693 -0.1037 0.16823 -0.10486 0.16953 -0.10509 C 0.19011 -0.10995 0.20638 -0.10625 0.22878 -0.10509 C 0.24857 -0.10092 0.23073 -0.10486 0.24714 -0.10069 C 0.25677 -0.09837 0.25521 -0.09907 0.26433 -0.09629 C 0.26654 -0.0956 0.26862 -0.0949 0.27084 -0.09421 C 0.27266 -0.09351 0.27435 -0.09259 0.27617 -0.09189 C 0.28334 -0.08981 0.29141 -0.08935 0.29844 -0.08541 C 0.29974 -0.08472 0.30104 -0.08379 0.30248 -0.08333 C 0.30677 -0.08125 0.30964 -0.08032 0.31433 -0.07893 C 0.31589 -0.07731 0.31758 -0.07569 0.3194 -0.07453 C 0.32084 -0.07361 0.32227 -0.07314 0.32344 -0.07222 C 0.33477 -0.06412 0.32331 -0.07083 0.33268 -0.06574 C 0.33386 -0.06435 0.33529 -0.06296 0.33659 -0.06134 C 0.3375 -0.05995 0.33828 -0.05833 0.33919 -0.05694 C 0.34167 -0.05393 0.34453 -0.05115 0.34714 -0.04814 C 0.34844 -0.04675 0.34987 -0.0456 0.35104 -0.04375 C 0.35183 -0.04236 0.35274 -0.04074 0.35365 -0.03958 C 0.35495 -0.03773 0.35625 -0.03611 0.35755 -0.03518 C 0.36003 -0.03333 0.3655 -0.03078 0.3655 -0.03055 C 0.37422 -0.02106 0.37031 -0.02199 0.37617 -0.02199 L 0.37617 -0.02175 " pathEditMode="relative" rAng="0" ptsTypes="AAAAAAAAAAAAAAAAAAAAAAAAAAAAAAAAAAAAAAA">
                                      <p:cBhvr>
                                        <p:cTn id="41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-5370"/>
                                    </p:animMotion>
                                  </p:childTnLst>
                                </p:cTn>
                              </p:par>
                              <p:par>
                                <p:cTn id="420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23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4" fill="hold">
                      <p:stCondLst>
                        <p:cond delay="0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139 L 0.00417 0.00139 C 0.00651 -0.00139 0.00911 -0.0037 0.01146 -0.00694 C 0.01315 -0.00926 0.01445 -0.01227 0.01602 -0.01504 C 0.01693 -0.01666 0.01771 -0.01852 0.01875 -0.0199 C 0.01966 -0.02106 0.0207 -0.02176 0.02148 -0.02315 C 0.02279 -0.025 0.02383 -0.02778 0.02513 -0.02963 C 0.02682 -0.03217 0.0306 -0.03611 0.0306 -0.03611 C 0.03125 -0.03819 0.03138 -0.0412 0.03242 -0.04259 C 0.03464 -0.0456 0.03971 -0.04907 0.03971 -0.04907 C 0.04063 -0.05069 0.04167 -0.05231 0.04258 -0.05393 C 0.04323 -0.05555 0.04349 -0.05764 0.0444 -0.05879 C 0.04505 -0.05995 0.04622 -0.05995 0.04714 -0.06041 C 0.04805 -0.06273 0.0487 -0.06504 0.04987 -0.06713 C 0.05221 -0.07129 0.0543 -0.07268 0.05716 -0.07523 C 0.0625 -0.08472 0.05482 -0.07129 0.06172 -0.08171 C 0.06276 -0.0831 0.06341 -0.08495 0.06445 -0.08657 C 0.06536 -0.08773 0.06641 -0.08865 0.06719 -0.08981 C 0.06784 -0.09074 0.06836 -0.09213 0.06901 -0.09305 C 0.07018 -0.09467 0.07161 -0.09606 0.07266 -0.09791 C 0.07435 -0.10046 0.07552 -0.10393 0.07721 -0.10602 C 0.07813 -0.10717 0.07917 -0.1081 0.08008 -0.10926 C 0.08763 -0.12106 0.0806 -0.11088 0.08555 -0.1206 C 0.08698 -0.12361 0.08854 -0.12615 0.0901 -0.1287 C 0.09128 -0.13102 0.09284 -0.13287 0.09375 -0.13541 C 0.0944 -0.13703 0.09479 -0.13865 0.09557 -0.14028 C 0.09557 -0.14028 0.1013 -0.15023 0.10286 -0.15324 L 0.1056 -0.1581 C 0.10625 -0.15926 0.1069 -0.16018 0.10742 -0.16134 C 0.10833 -0.16342 0.10925 -0.16574 0.11016 -0.16782 C 0.11133 -0.17014 0.11263 -0.17222 0.1138 -0.1743 L 0.1194 -0.18403 L 0.12396 -0.19213 C 0.12448 -0.19328 0.12526 -0.19421 0.12578 -0.19537 C 0.12773 -0.20069 0.12995 -0.2074 0.13307 -0.21018 L 0.13672 -0.21342 C 0.13789 -0.21551 0.13893 -0.21828 0.14036 -0.2199 C 0.14128 -0.22106 0.14232 -0.22199 0.1431 -0.22315 C 0.14766 -0.22986 0.14375 -0.22685 0.14857 -0.22963 C 0.15195 -0.23565 0.14974 -0.23194 0.15599 -0.23935 C 0.1569 -0.24051 0.15768 -0.24166 0.15872 -0.24259 C 0.1599 -0.24375 0.1612 -0.24467 0.16237 -0.24583 C 0.16732 -0.25092 0.16276 -0.24768 0.16784 -0.25069 C 0.17357 -0.25764 0.16745 -0.25115 0.17786 -0.25717 C 0.18633 -0.26227 0.18151 -0.26018 0.19245 -0.26203 C 0.19531 -0.26134 0.20052 -0.26041 0.20352 -0.25879 C 0.20534 -0.2581 0.20716 -0.25671 0.20898 -0.25555 L 0.21445 -0.25231 C 0.22448 -0.24653 0.20938 -0.25602 0.21992 -0.24745 C 0.22175 -0.24606 0.22539 -0.24421 0.22539 -0.24421 C 0.22604 -0.24328 0.22656 -0.2419 0.22721 -0.24097 C 0.23255 -0.23541 0.22839 -0.24236 0.23099 -0.23773 L 0.23099 -0.23773 " pathEditMode="relative" ptsTypes="AAAAAAAAAAAAAAAAAAAAAAAAAAAAAAAAAAAAAAAAAAAAAAAAAAAAA">
                                      <p:cBhvr>
                                        <p:cTn id="42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8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0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44 L -0.00104 0.0044 C 0.0017 -0.00208 0.00378 -0.00949 0.00716 -0.01504 C 0.04753 -0.08194 0.05912 -0.09977 0.11602 -0.13055 C 0.1543 -0.15139 0.20065 -0.15439 0.24037 -0.15972 C 0.25716 -0.15648 0.27422 -0.15648 0.29063 -0.15 C 0.32162 -0.13796 0.36576 -0.10301 0.39493 -0.08171 C 0.45834 0.02014 0.39649 -0.08402 0.43881 -0.00208 C 0.44362 0.00718 0.44948 0.01482 0.4543 0.02385 C 0.45912 0.03264 0.45886 0.03102 0.45886 0.03704 L 0.45886 0.03704 " pathEditMode="relative" ptsTypes="AAAAAAAAAAA">
                                      <p:cBhvr>
                                        <p:cTn id="43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6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85 L -0.00052 0.00209 C -0.03789 -0.0912 -0.08203 -0.22338 -0.13867 -0.29074 C -0.15 -0.30416 -0.16549 -0.29838 -0.17903 -0.30208 C -0.19153 -0.29236 -0.20481 -0.28565 -0.21653 -0.27291 C -0.22591 -0.26273 -0.23333 -0.24745 -0.24114 -0.23402 C -0.24335 -0.23009 -0.24466 -0.225 -0.24661 -0.22083 C -0.24739 -0.21944 -0.24934 -0.21759 -0.24934 -0.21736 L -0.24934 -0.21759 " pathEditMode="relative" rAng="0" ptsTypes="AAAAAAAAA">
                                      <p:cBhvr>
                                        <p:cTn id="44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-15185"/>
                                    </p:animMotion>
                                  </p:childTnLst>
                                </p:cTn>
                              </p:par>
                              <p:par>
                                <p:cTn id="444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9 -0.00186 L 0.00429 -0.00186 C -0.03112 -0.03959 -0.05287 -0.06528 -0.10274 -0.08334 C -0.13295 -0.09422 -0.16433 -0.08542 -0.19519 -0.08658 L -0.28933 -0.07014 C -0.29766 -0.06852 -0.31394 -0.06204 -0.31394 -0.06204 L -0.31394 -0.06204 " pathEditMode="relative" ptsTypes="AAAAAAA">
                                      <p:cBhvr>
                                        <p:cTn id="45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2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185 L -0.00117 0.00185 C 0 -0.00417 0.0013 -0.01019 0.00247 -0.01621 C 0.00352 -0.02269 0.00286 -0.02361 0.0043 -0.02917 C 0.00599 -0.03565 0.00742 -0.04259 0.00977 -0.04861 C 0.01029 -0.05023 0.01107 -0.05185 0.01159 -0.05347 C 0.01224 -0.05556 0.01289 -0.05787 0.01341 -0.05996 C 0.01406 -0.06273 0.01445 -0.06551 0.01523 -0.06806 C 0.01602 -0.0706 0.01706 -0.07246 0.01797 -0.07477 C 0.02005 -0.08565 0.01732 -0.07222 0.02161 -0.08773 C 0.02474 -0.09861 0.02201 -0.09329 0.02617 -0.10394 C 0.02669 -0.10509 0.02747 -0.10602 0.02799 -0.10718 C 0.0293 -0.11042 0.0306 -0.11366 0.03164 -0.1169 C 0.03607 -0.13009 0.03346 -0.12246 0.03997 -0.13958 C 0.04115 -0.14283 0.04232 -0.1463 0.04362 -0.14954 C 0.04596 -0.15533 0.04844 -0.16134 0.05091 -0.16736 C 0.05156 -0.16898 0.05195 -0.17083 0.05273 -0.17222 C 0.05365 -0.17384 0.05469 -0.17523 0.05547 -0.17708 C 0.05742 -0.18125 0.05911 -0.18565 0.06094 -0.19005 C 0.06185 -0.19236 0.06263 -0.19468 0.06367 -0.19653 C 0.06576 -0.20046 0.06823 -0.20371 0.07005 -0.20787 C 0.07214 -0.21273 0.07513 -0.22037 0.07734 -0.22431 C 0.07852 -0.22616 0.07982 -0.22755 0.08112 -0.22917 C 0.08594 -0.24653 0.07917 -0.22454 0.08659 -0.24051 C 0.08867 -0.24491 0.0901 -0.25046 0.09206 -0.25509 C 0.09297 -0.25718 0.09375 -0.25949 0.09479 -0.26158 C 0.09557 -0.26343 0.09674 -0.26458 0.09753 -0.26644 C 0.09883 -0.26968 0.09987 -0.27315 0.10117 -0.27616 C 0.10234 -0.27894 0.10352 -0.28171 0.10482 -0.28426 C 0.10573 -0.28611 0.10677 -0.2875 0.10755 -0.28935 C 0.10859 -0.29167 0.10911 -0.29491 0.11029 -0.29746 C 0.11107 -0.29884 0.11237 -0.29908 0.11302 -0.3007 C 0.11576 -0.30579 0.11797 -0.31158 0.12044 -0.3169 C 0.12188 -0.32014 0.12331 -0.32361 0.125 -0.32662 L 0.13229 -0.33958 C 0.1332 -0.34121 0.13398 -0.34329 0.13503 -0.34445 C 0.13594 -0.3456 0.13698 -0.34653 0.13776 -0.34769 C 0.13932 -0.35023 0.14063 -0.35347 0.14232 -0.35579 C 0.14388 -0.3581 0.14544 -0.36019 0.14688 -0.3625 C 0.14818 -0.36435 0.14935 -0.36667 0.15052 -0.36898 C 0.15117 -0.36991 0.15169 -0.3713 0.15234 -0.37222 C 0.15326 -0.37315 0.1543 -0.37408 0.15508 -0.37546 C 0.15586 -0.37639 0.15625 -0.37778 0.1569 -0.37871 C 0.15781 -0.37963 0.15872 -0.37963 0.15964 -0.38033 C 0.16198 -0.38449 0.16237 -0.38565 0.16523 -0.38843 C 0.16758 -0.39074 0.17253 -0.39491 0.17253 -0.39491 C 0.17305 -0.39653 0.17344 -0.39861 0.17435 -0.39977 C 0.17565 -0.40139 0.17747 -0.40162 0.17891 -0.40301 C 0.17982 -0.40394 0.18073 -0.40509 0.18164 -0.40625 C 0.1832 -0.40833 0.18464 -0.41088 0.1862 -0.41273 C 0.18763 -0.41458 0.18932 -0.41574 0.19076 -0.41759 C 0.19154 -0.41852 0.19193 -0.41991 0.19258 -0.42083 C 0.19544 -0.42477 0.1957 -0.42408 0.19896 -0.42732 C 0.20404 -0.43241 0.19948 -0.4294 0.20456 -0.43218 C 0.20508 -0.43333 0.20547 -0.43542 0.20638 -0.43565 C 0.21328 -0.43634 0.21849 -0.43542 0.22461 -0.43218 C 0.22552 -0.43171 0.22643 -0.43125 0.22734 -0.43056 C 0.22826 -0.42963 0.22904 -0.42824 0.23008 -0.42732 C 0.2319 -0.42593 0.23398 -0.42616 0.23555 -0.42408 C 0.23646 -0.42315 0.23737 -0.42176 0.23828 -0.42083 C 0.24206 -0.41759 0.24036 -0.42176 0.24206 -0.41597 L 0.24206 -0.41597 " pathEditMode="relative" ptsTypes="AAAAAAAAAAAAAAAAAAAAAAAAAAAAAAAAAAAAAAAAAAAAAAAAAAAAAAAAAAAAAA">
                                      <p:cBhvr>
                                        <p:cTn id="45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0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2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324 L 0.00026 0.00324 C 0.00117 -0.00116 0.00182 -0.00579 0.00299 -0.00996 C 0.00338 -0.01135 0.00416 -0.01204 0.00482 -0.0132 C 0.00547 -0.01459 0.00612 -0.01621 0.00664 -0.01806 C 0.00703 -0.01945 0.00703 -0.02153 0.00755 -0.02292 C 0.00794 -0.02431 0.00885 -0.025 0.00937 -0.02616 C 0.01146 -0.03079 0.01133 -0.03287 0.01393 -0.0375 C 0.01471 -0.03889 0.01575 -0.03959 0.01666 -0.04074 C 0.01758 -0.04352 0.01823 -0.04653 0.0194 -0.04885 C 0.02044 -0.05093 0.02187 -0.05209 0.02305 -0.05371 C 0.02435 -0.05579 0.02539 -0.05857 0.02669 -0.06019 C 0.02786 -0.06181 0.0293 -0.06204 0.03034 -0.06366 C 0.03138 -0.06482 0.03203 -0.06713 0.03307 -0.06852 C 0.0345 -0.07037 0.03633 -0.0713 0.03763 -0.07338 C 0.04492 -0.08287 0.03476 -0.07338 0.04505 -0.08473 C 0.05273 -0.09329 0.04245 -0.07824 0.05052 -0.08959 C 0.05117 -0.09051 0.05156 -0.0919 0.05234 -0.09283 C 0.05377 -0.09468 0.05547 -0.09584 0.0569 -0.09769 C 0.06133 -0.10394 0.05937 -0.1044 0.06419 -0.10903 C 0.06562 -0.11042 0.06719 -0.11135 0.06875 -0.11227 C 0.07031 -0.11459 0.07187 -0.11667 0.07331 -0.11875 C 0.07669 -0.12408 0.0763 -0.12547 0.0806 -0.13033 C 0.08203 -0.13172 0.08372 -0.13241 0.08528 -0.13357 C 0.10026 -0.15486 0.0832 -0.13218 0.09258 -0.14167 C 0.09805 -0.14723 0.0944 -0.14514 0.09896 -0.15139 C 0.10065 -0.15371 0.1026 -0.15579 0.10443 -0.15787 C 0.10599 -0.15949 0.10742 -0.16135 0.10898 -0.16274 C 0.11198 -0.16551 0.1181 -0.17084 0.1181 -0.17084 C 0.122 -0.17755 0.11758 -0.17107 0.1237 -0.1757 C 0.12526 -0.17709 0.12656 -0.17917 0.12825 -0.18056 C 0.12903 -0.18149 0.13008 -0.18149 0.13099 -0.18218 C 0.13724 -0.18797 0.12969 -0.1838 0.13737 -0.18704 C 0.13854 -0.1882 0.13971 -0.18936 0.14101 -0.19028 C 0.14193 -0.19098 0.14284 -0.1919 0.14375 -0.1919 C 0.15989 -0.1919 0.17604 -0.19098 0.19219 -0.19028 C 0.19778 -0.18797 0.19466 -0.18959 0.2013 -0.18542 C 0.20221 -0.18496 0.20325 -0.18473 0.20416 -0.1838 C 0.21224 -0.17662 0.20885 -0.17894 0.21419 -0.1757 C 0.21771 -0.16945 0.21393 -0.175 0.21875 -0.17084 C 0.21966 -0.16991 0.22044 -0.16852 0.22148 -0.1676 C 0.22239 -0.1669 0.22331 -0.16667 0.22422 -0.16598 C 0.22578 -0.16505 0.22734 -0.16412 0.22877 -0.16274 C 0.23594 -0.15649 0.22734 -0.16204 0.23424 -0.15787 C 0.23515 -0.15672 0.23607 -0.15533 0.23698 -0.15463 C 0.24284 -0.15 0.24245 -0.15486 0.24245 -0.14977 L 0.24245 -0.14977 " pathEditMode="relative" ptsTypes="AAAAAAAAAAAAAAAAAAAAAAAAAAAAAAAAAAAAAAAAAAAAAAA">
                                      <p:cBhvr>
                                        <p:cTn id="46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8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7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2" fill="hold">
                      <p:stCondLst>
                        <p:cond delay="0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185 L -0.00261 0.00185 C -0.00169 -0.00417 -0.00078 -0.01019 0.00013 -0.01621 C 0.00169 -0.02848 -0.00065 -0.02315 0.00286 -0.02917 C 0.00312 -0.03079 0.00351 -0.03241 0.00377 -0.03403 C 0.00403 -0.03611 0.00403 -0.03866 0.00469 -0.04051 C 0.00508 -0.0419 0.00586 -0.04283 0.00651 -0.04375 C 0.00768 -0.05023 0.00781 -0.05139 0.01015 -0.05834 C 0.01185 -0.06343 0.01393 -0.06806 0.01562 -0.07315 C 0.01901 -0.0838 0.0194 -0.08588 0.02383 -0.09584 C 0.02552 -0.09977 0.0276 -0.10324 0.0293 -0.10718 C 0.03073 -0.11042 0.03164 -0.11389 0.03294 -0.1169 C 0.03528 -0.12246 0.03802 -0.12778 0.04036 -0.13334 C 0.04127 -0.13542 0.04206 -0.13773 0.0431 -0.13982 C 0.04518 -0.14422 0.04752 -0.14815 0.04948 -0.15278 C 0.05143 -0.15741 0.05299 -0.16273 0.05495 -0.16736 C 0.05547 -0.16852 0.05625 -0.16945 0.05677 -0.17061 C 0.05833 -0.17385 0.05989 -0.17709 0.06133 -0.18033 C 0.06224 -0.18241 0.06302 -0.18496 0.06406 -0.18681 C 0.06575 -0.19028 0.06784 -0.19329 0.06953 -0.19676 C 0.07083 -0.19931 0.072 -0.20209 0.07318 -0.20486 C 0.07383 -0.20625 0.07422 -0.20834 0.075 -0.20973 C 0.08463 -0.22662 0.07344 -0.20348 0.08151 -0.21945 C 0.08307 -0.22269 0.0845 -0.22593 0.08607 -0.22917 C 0.08672 -0.23079 0.08711 -0.23264 0.08789 -0.23403 C 0.08932 -0.23704 0.09088 -0.23959 0.09245 -0.24213 C 0.09453 -0.24561 0.09674 -0.24861 0.09883 -0.25186 C 0.10013 -0.25394 0.10117 -0.25648 0.10247 -0.25834 C 0.1039 -0.26042 0.10573 -0.26135 0.10703 -0.26343 C 0.11002 -0.26783 0.11211 -0.27408 0.11523 -0.27801 C 0.11706 -0.2801 0.11888 -0.28241 0.1207 -0.28449 C 0.12291 -0.28681 0.12513 -0.28866 0.12721 -0.29098 C 0.12877 -0.29283 0.13008 -0.29561 0.13177 -0.29746 C 0.1375 -0.30417 0.1332 -0.29792 0.13815 -0.30232 C 0.14609 -0.30949 0.13906 -0.30625 0.14818 -0.3088 C 0.16289 -0.31922 0.14166 -0.30486 0.1582 -0.31366 C 0.1595 -0.31436 0.16055 -0.31621 0.16185 -0.3169 C 0.16367 -0.31783 0.16562 -0.31806 0.16745 -0.31852 C 0.16862 -0.31898 0.16979 -0.31991 0.17109 -0.32014 C 0.17318 -0.32084 0.17526 -0.3213 0.17747 -0.32176 C 0.17903 -0.32223 0.18047 -0.32315 0.18203 -0.32338 C 0.18724 -0.32431 0.19232 -0.32454 0.19752 -0.325 C 0.20547 -0.32454 0.21341 -0.32477 0.22135 -0.32338 C 0.22331 -0.32315 0.225 -0.3213 0.22682 -0.32014 L 0.23229 -0.3169 L 0.23502 -0.31528 L 0.23776 -0.31366 C 0.23841 -0.31273 0.23893 -0.31135 0.23958 -0.31042 C 0.24271 -0.30672 0.24297 -0.30787 0.24596 -0.30556 C 0.24661 -0.3051 0.24726 -0.30463 0.24778 -0.30394 L 0.24974 -0.30718 " pathEditMode="relative" ptsTypes="AAAAAAAAAAAAAAAAAAAAAAAAAAAAAAAAAAAAAAAAAAAAAAAAAAA">
                                      <p:cBhvr>
                                        <p:cTn id="47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6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8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0.00324 L 0.0004 -0.00324 C 0.00222 -0.00764 0.00404 -0.01181 0.00586 -0.01644 C 0.01537 -0.04097 0.00365 -0.01273 0.01042 -0.0294 C 0.01329 -0.03657 0.01394 -0.03704 0.0168 -0.0456 C 0.01967 -0.05417 0.02253 -0.06273 0.025 -0.07153 C 0.02566 -0.07384 0.02605 -0.07616 0.02683 -0.07824 C 0.03034 -0.08704 0.03412 -0.0956 0.0379 -0.10417 C 0.03933 -0.10741 0.04102 -0.11042 0.04245 -0.11389 C 0.04454 -0.11921 0.04636 -0.125 0.04883 -0.13009 C 0.05131 -0.13542 0.05482 -0.13912 0.05704 -0.14491 C 0.0586 -0.14861 0.0599 -0.15255 0.06159 -0.15625 C 0.06303 -0.15903 0.06472 -0.16157 0.06615 -0.16435 C 0.06784 -0.16736 0.06915 -0.17107 0.07071 -0.17407 C 0.07149 -0.17546 0.07279 -0.17593 0.07357 -0.17732 C 0.07514 -0.18032 0.07657 -0.1838 0.07813 -0.18704 C 0.07995 -0.19144 0.08165 -0.19583 0.0836 -0.2 C 0.08464 -0.20232 0.0862 -0.20417 0.08724 -0.20648 C 0.08829 -0.20903 0.08881 -0.21227 0.08998 -0.21482 C 0.09167 -0.21829 0.09375 -0.22107 0.09545 -0.22454 C 0.09649 -0.22639 0.09714 -0.22894 0.09818 -0.23102 C 0.10027 -0.23495 0.103 -0.23796 0.10456 -0.24236 C 0.10521 -0.24398 0.10573 -0.2456 0.10639 -0.24722 C 0.1086 -0.25185 0.10925 -0.25208 0.11198 -0.25532 C 0.11641 -0.26736 0.1112 -0.25417 0.11563 -0.26343 C 0.11654 -0.26551 0.11719 -0.26829 0.11836 -0.26991 C 0.11967 -0.27199 0.12149 -0.27292 0.12292 -0.27477 C 0.12357 -0.27569 0.12409 -0.27708 0.12474 -0.27801 C 0.12566 -0.2794 0.1267 -0.28009 0.12748 -0.28125 C 0.13191 -0.28796 0.12839 -0.28495 0.13386 -0.2912 C 0.14245 -0.30069 0.13321 -0.28866 0.14024 -0.29769 C 0.14154 -0.29931 0.14284 -0.30069 0.14389 -0.30255 C 0.14519 -0.3044 0.14597 -0.3081 0.14766 -0.30903 L 0.1504 -0.31065 C 0.15378 -0.31667 0.15144 -0.31296 0.15769 -0.32037 L 0.16316 -0.32685 C 0.16563 -0.32894 0.16823 -0.33079 0.17045 -0.33333 C 0.17136 -0.33449 0.17227 -0.33588 0.17318 -0.33657 C 0.175 -0.33796 0.17865 -0.33982 0.17865 -0.33982 C 0.1793 -0.34097 0.17982 -0.34236 0.18047 -0.34306 C 0.18152 -0.34421 0.1862 -0.34607 0.18698 -0.3463 C 0.1879 -0.34745 0.18868 -0.34884 0.18972 -0.34954 C 0.19141 -0.35093 0.19336 -0.35185 0.19519 -0.35278 C 0.1961 -0.35347 0.19701 -0.35417 0.19792 -0.35463 C 0.20183 -0.35625 0.20183 -0.35648 0.20612 -0.35787 C 0.20795 -0.35833 0.20977 -0.35926 0.21159 -0.35949 C 0.22592 -0.35995 0.24024 -0.35949 0.25469 -0.35949 L 0.25469 -0.35949 " pathEditMode="relative" ptsTypes="AAAAAAAAAAAAAAAAAAAAAAAAAAAAAAAAAAAAAAAAAAAAAAAA">
                                      <p:cBhvr>
                                        <p:cTn id="48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4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6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1.875E-6 0.00024 C -0.00195 -0.00879 -0.00325 -0.01782 -0.00547 -0.02615 C -0.00599 -0.02824 -0.00677 -0.03032 -0.00729 -0.03264 C -0.00768 -0.03472 -0.00768 -0.03703 -0.0082 -0.03912 C -0.00911 -0.04467 -0.01028 -0.05023 -0.01172 -0.05532 C -0.01224 -0.05764 -0.01302 -0.05972 -0.01341 -0.0618 C -0.01419 -0.06551 -0.01445 -0.06967 -0.01523 -0.07338 C -0.01601 -0.07662 -0.01719 -0.07963 -0.01784 -0.0831 C -0.01888 -0.08726 -0.01966 -0.09166 -0.02057 -0.09606 C -0.02148 -0.1 -0.02239 -0.10347 -0.02318 -0.1074 C -0.02422 -0.11226 -0.025 -0.11713 -0.02591 -0.12199 C -0.02669 -0.12639 -0.02773 -0.13078 -0.02851 -0.13518 C -0.02956 -0.14051 -0.02995 -0.14606 -0.03112 -0.15139 C -0.03229 -0.15601 -0.0345 -0.15972 -0.03554 -0.16435 C -0.03685 -0.16898 -0.03724 -0.1743 -0.03828 -0.17893 C -0.0388 -0.18078 -0.03958 -0.18217 -0.03997 -0.18379 C -0.04075 -0.18657 -0.04114 -0.18935 -0.04193 -0.19189 C -0.04232 -0.19375 -0.04323 -0.19514 -0.04375 -0.19676 C -0.04401 -0.19838 -0.04388 -0.20023 -0.04453 -0.20185 C -0.04518 -0.2037 -0.04648 -0.20486 -0.04726 -0.20671 C -0.04948 -0.21226 -0.05508 -0.23078 -0.0569 -0.23588 C -0.05872 -0.24074 -0.06002 -0.24629 -0.06224 -0.25046 C -0.06341 -0.25277 -0.06484 -0.25463 -0.06575 -0.25694 C -0.07239 -0.27199 -0.06614 -0.26226 -0.07291 -0.27176 C -0.07331 -0.27338 -0.07331 -0.27523 -0.07383 -0.27662 C -0.07513 -0.28032 -0.07721 -0.28217 -0.07903 -0.28472 C -0.08307 -0.29861 -0.07864 -0.28518 -0.08359 -0.29444 C -0.08815 -0.30277 -0.0845 -0.29838 -0.08802 -0.30578 C -0.08945 -0.30879 -0.0914 -0.31088 -0.09245 -0.31389 C -0.09583 -0.32291 -0.09622 -0.32523 -0.10052 -0.33356 C -0.10273 -0.33796 -0.10573 -0.3412 -0.10755 -0.34652 C -0.10846 -0.34907 -0.10911 -0.35231 -0.11015 -0.35463 C -0.1112 -0.35671 -0.11276 -0.35764 -0.11367 -0.35949 C -0.11536 -0.36203 -0.11679 -0.36481 -0.1181 -0.36759 C -0.1207 -0.37245 -0.12278 -0.37754 -0.12539 -0.38217 C -0.12682 -0.38518 -0.1289 -0.3875 -0.13073 -0.39027 C -0.13125 -0.39143 -0.13177 -0.39259 -0.13242 -0.39351 C -0.13359 -0.39537 -0.13489 -0.39676 -0.13594 -0.39861 C -0.13802 -0.40162 -0.1401 -0.40486 -0.14219 -0.40833 C -0.1431 -0.40972 -0.14388 -0.41157 -0.14479 -0.41319 C -0.14596 -0.41481 -0.14726 -0.4162 -0.14844 -0.41805 C -0.14896 -0.41898 -0.14948 -0.42037 -0.15013 -0.42129 C -0.1513 -0.42291 -0.1526 -0.4243 -0.15364 -0.42615 C -0.15495 -0.42824 -0.15612 -0.43055 -0.15729 -0.43264 C -0.15807 -0.43426 -0.15885 -0.43611 -0.15989 -0.4375 C -0.16614 -0.44629 -0.16211 -0.44097 -0.17239 -0.45208 C -0.17383 -0.4537 -0.17513 -0.45578 -0.17682 -0.45694 C -0.17825 -0.4581 -0.17982 -0.45902 -0.18125 -0.46041 C -0.18216 -0.46111 -0.18307 -0.46226 -0.18385 -0.46365 C -0.1845 -0.46458 -0.18489 -0.4662 -0.18568 -0.46689 C -0.18711 -0.46782 -0.18854 -0.46782 -0.1901 -0.46851 C -0.19271 -0.47199 -0.19518 -0.47569 -0.19804 -0.47824 C -0.20039 -0.48009 -0.20286 -0.48148 -0.20521 -0.4831 C -0.2069 -0.48426 -0.20885 -0.48518 -0.21054 -0.48634 C -0.21146 -0.4868 -0.21224 -0.48773 -0.21328 -0.48796 C -0.23151 -0.49166 -0.20885 -0.48726 -0.23359 -0.4912 C -0.23789 -0.49189 -0.24193 -0.49259 -0.24596 -0.49444 C -0.247 -0.4949 -0.24791 -0.49652 -0.24883 -0.49606 C -0.24922 -0.49583 -0.24883 -0.49398 -0.24883 -0.49282 L -0.24883 -0.49259 " pathEditMode="relative" rAng="0" ptsTypes="AAAAAAAAAAAAAAAAAAAAAAAAAAAAAAAAAAAAAAAAAAAAAAAAAAAAAAAAAAAAA">
                                      <p:cBhvr>
                                        <p:cTn id="49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-24815"/>
                                    </p:animMotion>
                                  </p:childTnLst>
                                </p:cTn>
                              </p:par>
                              <p:par>
                                <p:cTn id="492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4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695 L 0.00078 0.00695 C -0.05078 -0.05926 -0.0931 -0.15833 -0.15378 -0.19167 C -0.19609 -0.21481 -0.2845 -0.1493 -0.2845 -0.1493 L -0.2845 -0.1493 " pathEditMode="relative" ptsTypes="AAAAA">
                                      <p:cBhvr>
                                        <p:cTn id="49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0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2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2.08333E-6 0.00023 C 0.00182 -0.00393 0.00377 -0.0074 0.00547 -0.01157 C 0.00625 -0.01342 0.00638 -0.01597 0.00729 -0.01805 C 0.01028 -0.02523 0.01107 -0.02361 0.01458 -0.0294 C 0.02187 -0.04097 0.01719 -0.0375 0.02278 -0.04074 C 0.02552 -0.0456 0.02773 -0.05 0.03099 -0.0537 C 0.0319 -0.05463 0.03281 -0.05486 0.03372 -0.05532 C 0.05065 -0.0794 0.02487 -0.04305 0.04388 -0.06852 C 0.04453 -0.06944 0.04492 -0.07083 0.0457 -0.07176 C 0.04713 -0.07361 0.04883 -0.07477 0.05026 -0.07662 C 0.05976 -0.08796 0.04674 -0.07407 0.05937 -0.08796 C 0.06146 -0.09028 0.0638 -0.09213 0.06575 -0.09444 C 0.08281 -0.11458 0.05729 -0.0875 0.07591 -0.10578 C 0.07682 -0.10671 0.07773 -0.10787 0.07864 -0.10903 C 0.07982 -0.11065 0.08099 -0.11273 0.08229 -0.11389 C 0.08424 -0.11597 0.08659 -0.1169 0.08867 -0.11875 C 0.09023 -0.12037 0.09166 -0.12222 0.09323 -0.12384 C 0.09726 -0.12731 0.09804 -0.12708 0.10234 -0.1287 C 0.11159 -0.1368 0.1 -0.12708 0.11068 -0.13356 C 0.12331 -0.14097 0.11107 -0.13657 0.12252 -0.14004 C 0.12435 -0.14097 0.12617 -0.1419 0.12799 -0.14328 C 0.13021 -0.14467 0.13229 -0.14653 0.13437 -0.14815 C 0.13633 -0.14953 0.1431 -0.15278 0.14362 -0.15301 C 0.14713 -0.1544 0.15456 -0.15625 0.15456 -0.15602 C 0.15547 -0.15671 0.15638 -0.1574 0.15729 -0.15787 C 0.15846 -0.15856 0.15976 -0.15879 0.16094 -0.15949 C 0.1625 -0.16041 0.16393 -0.16203 0.16549 -0.16273 C 0.16732 -0.16365 0.16914 -0.16389 0.17096 -0.16435 C 0.17252 -0.16481 0.17409 -0.16528 0.17552 -0.16597 C 0.17656 -0.16643 0.17721 -0.16713 0.17838 -0.16759 C 0.17956 -0.16828 0.1806 -0.16875 0.18203 -0.16921 C 0.18346 -0.1699 0.18502 -0.17014 0.18646 -0.17083 C 0.18867 -0.17176 0.19075 -0.17338 0.19297 -0.17407 C 0.19505 -0.175 0.19726 -0.17523 0.19935 -0.17569 C 0.20026 -0.17639 0.20117 -0.17708 0.20208 -0.17731 C 0.20872 -0.18032 0.20469 -0.17778 0.21224 -0.18055 C 0.21315 -0.18102 0.21393 -0.18194 0.21497 -0.18217 C 0.2181 -0.18333 0.22877 -0.18495 0.23138 -0.18541 C 0.24388 -0.18495 0.26614 -0.18565 0.28164 -0.18217 C 0.2875 -0.18102 0.28476 -0.18078 0.28997 -0.17893 C 0.29206 -0.17824 0.29427 -0.17801 0.29635 -0.17731 C 0.29726 -0.17685 0.29818 -0.17615 0.29909 -0.17569 C 0.30065 -0.175 0.30208 -0.17477 0.30364 -0.17407 C 0.30495 -0.17361 0.30612 -0.17315 0.30729 -0.17245 C 0.30859 -0.17153 0.30976 -0.17037 0.31094 -0.16921 C 0.31198 -0.16828 0.31263 -0.16666 0.31367 -0.16597 C 0.31523 -0.16504 0.31679 -0.16504 0.31836 -0.16435 C 0.31953 -0.16389 0.3207 -0.16342 0.322 -0.16273 C 0.32291 -0.16227 0.32383 -0.1618 0.32474 -0.16111 C 0.32565 -0.16018 0.32643 -0.15833 0.32747 -0.15787 C 0.32956 -0.15671 0.33177 -0.15694 0.33385 -0.15625 C 0.33776 -0.15509 0.33685 -0.15463 0.34023 -0.15301 C 0.3414 -0.15231 0.34271 -0.15208 0.34388 -0.15139 C 0.3457 -0.15046 0.34935 -0.14815 0.34935 -0.14791 C 0.35156 -0.14213 0.35026 -0.14421 0.35312 -0.14166 L 0.35312 -0.14143 " pathEditMode="relative" rAng="0" ptsTypes="AAAAAAAAAAAAAAAAAAAAAAAAAAAAAAAAAAAAAAAAAAAAAAAAAAAAAAAAA">
                                      <p:cBhvr>
                                        <p:cTn id="50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-9259"/>
                                    </p:animMotion>
                                  </p:childTnLst>
                                </p:cTn>
                              </p:par>
                              <p:par>
                                <p:cTn id="508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>
                      <p:stCondLst>
                        <p:cond delay="0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277 L -0.00091 0.00277 C -0.06679 -0.08727 -0.12343 -0.20417 -0.19856 -0.26713 C -0.22747 -0.29144 -0.29362 -0.24283 -0.29362 -0.24283 L -0.29362 -0.24283 " pathEditMode="relative" ptsTypes="AAAAA">
                                      <p:cBhvr>
                                        <p:cTn id="51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6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8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519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0" fill="hold">
                      <p:stCondLst>
                        <p:cond delay="0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500"/>
                            </p:stCondLst>
                            <p:childTnLst>
                              <p:par>
                                <p:cTn id="5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000"/>
                            </p:stCondLst>
                            <p:childTnLst>
                              <p:par>
                                <p:cTn id="5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2000"/>
                            </p:stCondLst>
                            <p:childTnLst>
                              <p:par>
                                <p:cTn id="5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549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0" fill="hold">
                      <p:stCondLst>
                        <p:cond delay="0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3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5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3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000"/>
                            </p:stCondLst>
                            <p:childTnLst>
                              <p:par>
                                <p:cTn id="57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2000"/>
                            </p:stCondLst>
                            <p:childTnLst>
                              <p:par>
                                <p:cTn id="5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589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0" fill="hold">
                      <p:stCondLst>
                        <p:cond delay="0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3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2000"/>
                            </p:stCondLst>
                            <p:childTnLst>
                              <p:par>
                                <p:cTn id="6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609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0" fill="hold">
                      <p:stCondLst>
                        <p:cond delay="0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3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1000"/>
                            </p:stCondLst>
                            <p:childTnLst>
                              <p:par>
                                <p:cTn id="6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000"/>
                            </p:stCondLst>
                            <p:childTnLst>
                              <p:par>
                                <p:cTn id="6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3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000"/>
                            </p:stCondLst>
                            <p:childTnLst>
                              <p:par>
                                <p:cTn id="6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2000"/>
                            </p:stCondLst>
                            <p:childTnLst>
                              <p:par>
                                <p:cTn id="6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500"/>
                            </p:stCondLst>
                            <p:childTnLst>
                              <p:par>
                                <p:cTn id="647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3300"/>
                            </p:stCondLst>
                            <p:childTnLst>
                              <p:par>
                                <p:cTn id="651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4100"/>
                            </p:stCondLst>
                            <p:childTnLst>
                              <p:par>
                                <p:cTn id="65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5400"/>
                            </p:stCondLst>
                            <p:childTnLst>
                              <p:par>
                                <p:cTn id="659" presetID="10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24" grpId="0" animBg="1"/>
      <p:bldP spid="25" grpId="0" animBg="1"/>
      <p:bldP spid="26" grpId="0" animBg="1"/>
      <p:bldP spid="27" grpId="0" animBg="1"/>
      <p:bldP spid="20" grpId="0" animBg="1"/>
      <p:bldP spid="21" grpId="0" animBg="1"/>
      <p:bldP spid="22" grpId="0" animBg="1"/>
      <p:bldP spid="23" grpId="0" animBg="1"/>
      <p:bldP spid="30" grpId="0" animBg="1"/>
      <p:bldP spid="31" grpId="0" animBg="1"/>
      <p:bldP spid="32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148" grpId="0" animBg="1"/>
      <p:bldP spid="154" grpId="0" animBg="1"/>
      <p:bldP spid="154" grpId="1" animBg="1"/>
      <p:bldP spid="1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36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122</cp:revision>
  <dcterms:created xsi:type="dcterms:W3CDTF">2018-11-24T09:41:25Z</dcterms:created>
  <dcterms:modified xsi:type="dcterms:W3CDTF">2018-12-01T17:32:18Z</dcterms:modified>
</cp:coreProperties>
</file>