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9" r:id="rId7"/>
    <p:sldId id="270" r:id="rId8"/>
    <p:sldId id="271" r:id="rId9"/>
    <p:sldId id="272" r:id="rId10"/>
    <p:sldId id="262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6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GIF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4.wav"/><Relationship Id="rId10" Type="http://schemas.openxmlformats.org/officeDocument/2006/relationships/image" Target="../media/image12.GIF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8" Type="http://schemas.openxmlformats.org/officeDocument/2006/relationships/image" Target="../media/image9.GIF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4.xml"/><Relationship Id="rId12" Type="http://schemas.openxmlformats.org/officeDocument/2006/relationships/audio" Target="../media/audio4.wav"/><Relationship Id="rId11" Type="http://schemas.openxmlformats.org/officeDocument/2006/relationships/image" Target="../media/image12.GIF"/><Relationship Id="rId10" Type="http://schemas.openxmlformats.org/officeDocument/2006/relationships/image" Target="../media/image11.GIF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Stop the monsters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Synonyms</a:t>
            </a:r>
            <a:endParaRPr lang="en-US"/>
          </a:p>
        </p:txBody>
      </p:sp>
      <p:pic>
        <p:nvPicPr>
          <p:cNvPr id="4" name="Monster Mash (Lyrics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755" y="45224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lose!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win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hollow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empty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funny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long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laugh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giggle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slip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run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slip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trip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stretch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walk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tiny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little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massive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huge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said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spoke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saw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joked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afraid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scared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smile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happy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beautiful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pretty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happy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dumb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" action="ppaction://hlinkshowjump?jump=lastslide">
              <a:snd r:embed="rId3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070" y="5012690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358390" y="427418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5340" y="2915920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39515" y="395986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run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rush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grunt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speak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win!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drink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gulp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throw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incredible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amazing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poor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bad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frightening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scary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smelly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funny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joyous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happy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sad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smile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negative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bad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rush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amazing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huge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big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tiny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cold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rId3" action="ppaction://hlinksldjump">
              <a:snd r:embed="rId4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45" y="4274185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73860" y="329374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9870" y="2374265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637790" y="448818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WPS Presentation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</vt:lpstr>
      <vt:lpstr>Default Design</vt:lpstr>
      <vt:lpstr>Stop the monsters</vt:lpstr>
      <vt:lpstr>I haven't got ____ left!</vt:lpstr>
      <vt:lpstr>Would you like ___ water?</vt:lpstr>
      <vt:lpstr>Have we got ____ water?</vt:lpstr>
      <vt:lpstr>He has ____ money in his pocket.</vt:lpstr>
      <vt:lpstr>There were so _____ birds!</vt:lpstr>
      <vt:lpstr>It didn't cost ____ money.</vt:lpstr>
      <vt:lpstr>I haven't got ___thing!</vt:lpstr>
      <vt:lpstr>Shoot the monsters!</vt:lpstr>
      <vt:lpstr>You lose!</vt:lpstr>
      <vt:lpstr>You win</vt:lpstr>
      <vt:lpstr>Can I have ____ more?</vt:lpstr>
      <vt:lpstr>There weren't ___ left.</vt:lpstr>
      <vt:lpstr>There was too ____ water!</vt:lpstr>
      <vt:lpstr>How ____10's are in 100?</vt:lpstr>
      <vt:lpstr>I didn't get ____ sleep last night!</vt:lpstr>
      <vt:lpstr>There was ____ sand in my shoes!</vt:lpstr>
      <vt:lpstr>I didn't really do ____.</vt:lpstr>
      <vt:lpstr>Shoot the monsters!</vt:lpstr>
      <vt:lpstr>You win!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ILA</cp:lastModifiedBy>
  <cp:revision>7</cp:revision>
  <dcterms:created xsi:type="dcterms:W3CDTF">2020-10-25T08:47:00Z</dcterms:created>
  <dcterms:modified xsi:type="dcterms:W3CDTF">2020-11-15T02:25:53Z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