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12F"/>
    <a:srgbClr val="211809"/>
    <a:srgbClr val="F7BA00"/>
    <a:srgbClr val="7F602B"/>
    <a:srgbClr val="181717"/>
    <a:srgbClr val="E66914"/>
    <a:srgbClr val="CD9A33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0" autoAdjust="0"/>
  </p:normalViewPr>
  <p:slideViewPr>
    <p:cSldViewPr snapToGrid="0">
      <p:cViewPr varScale="1">
        <p:scale>
          <a:sx n="108" d="100"/>
          <a:sy n="108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powerpointgames.uk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8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0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4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0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Original file ‎ (5,000 × 3,071 pixels, file size: 11.42 MB, MIME ...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hlinkClick r:id="rId4"/>
          </p:cNvPr>
          <p:cNvSpPr txBox="1"/>
          <p:nvPr userDrawn="1"/>
        </p:nvSpPr>
        <p:spPr>
          <a:xfrm>
            <a:off x="79917" y="6488667"/>
            <a:ext cx="3501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Visit: www.powerpointgames.uk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0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6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91E8-67DA-4CEF-8E67-8FC1ABC1BD7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7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F91E8-67DA-4CEF-8E67-8FC1ABC1BD7A}" type="datetimeFigureOut">
              <a:rPr lang="en-US" smtClean="0"/>
              <a:t>02-Mar-17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63B7-7E37-4E0E-854E-C59E3921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microsoft.com/office/2007/relationships/hdphoto" Target="../media/hdphoto3.wdp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0446" y="474644"/>
            <a:ext cx="8760417" cy="6062070"/>
            <a:chOff x="2824332" y="576243"/>
            <a:chExt cx="8760417" cy="6062070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24332" y="5209310"/>
              <a:ext cx="2376839" cy="1429003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85022" y="5209309"/>
              <a:ext cx="2376839" cy="1429003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3699" y="3469545"/>
              <a:ext cx="2231487" cy="134161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45712" y="4230095"/>
              <a:ext cx="2362903" cy="142062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31664" y="2663359"/>
              <a:ext cx="2231486" cy="134161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75737" y="1209368"/>
              <a:ext cx="2123258" cy="1276545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95375" y="2688678"/>
              <a:ext cx="2189374" cy="1316295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768" b="95502" l="1250" r="99167">
                          <a14:backgroundMark x1="75417" y1="34602" x2="75417" y2="34602"/>
                          <a14:backgroundMark x1="76042" y1="37370" x2="76042" y2="37370"/>
                          <a14:backgroundMark x1="75417" y1="39100" x2="75417" y2="39100"/>
                          <a14:backgroundMark x1="72500" y1="33910" x2="72500" y2="33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95375" y="576243"/>
              <a:ext cx="1960883" cy="1178922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52400" dir="6600000" algn="ctr" rotWithShape="0">
                <a:schemeClr val="tx1">
                  <a:lumMod val="85000"/>
                  <a:lumOff val="15000"/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23536" y="1376709"/>
            <a:ext cx="5392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ENEMY MISSILES HAVE BEEN LAUNCHED AGAINST YOUR TANK FORMATION</a:t>
            </a:r>
          </a:p>
          <a:p>
            <a:pPr algn="ctr"/>
            <a:endParaRPr lang="en-GB" sz="2400" dirty="0">
              <a:solidFill>
                <a:srgbClr val="FFC000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SHOOT DOWN THE MISSILES BEFORE THEY HIT AND DESTROY YOUR TANKS</a:t>
            </a:r>
          </a:p>
        </p:txBody>
      </p:sp>
      <p:sp>
        <p:nvSpPr>
          <p:cNvPr id="6" name="Rectangle: Rounded Corners 5">
            <a:hlinkClick r:id="" action="ppaction://hlinkshowjump?jump=nextslide"/>
          </p:cNvPr>
          <p:cNvSpPr/>
          <p:nvPr/>
        </p:nvSpPr>
        <p:spPr>
          <a:xfrm>
            <a:off x="1215153" y="3830628"/>
            <a:ext cx="2264229" cy="870857"/>
          </a:xfrm>
          <a:prstGeom prst="roundRect">
            <a:avLst/>
          </a:prstGeom>
          <a:solidFill>
            <a:srgbClr val="F7BA00"/>
          </a:solidFill>
          <a:ln>
            <a:solidFill>
              <a:srgbClr val="2118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Combat Ready BTN" panose="02060609020106040407" pitchFamily="49" charset="0"/>
              </a:rPr>
              <a:t>CLICK HERE AND BE READY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ombat Ready BTN" panose="02060609020106040407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5" y="6033"/>
            <a:ext cx="630381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0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45" y="4689657"/>
            <a:ext cx="1128750" cy="4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16" y="3904912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2192439">
            <a:off x="-1771045" y="1424286"/>
            <a:ext cx="1241256" cy="383593"/>
          </a:xfrm>
          <a:prstGeom prst="rect">
            <a:avLst/>
          </a:prstGeom>
        </p:spPr>
      </p:pic>
      <p:sp>
        <p:nvSpPr>
          <p:cNvPr id="6" name="Explosion 2 928"/>
          <p:cNvSpPr/>
          <p:nvPr/>
        </p:nvSpPr>
        <p:spPr>
          <a:xfrm rot="659275">
            <a:off x="3007557" y="4346833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 rot="5009134">
            <a:off x="2835350" y="4138340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31" y="988149"/>
            <a:ext cx="956982" cy="3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02" y="301572"/>
            <a:ext cx="1076769" cy="8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2192439">
            <a:off x="4083741" y="-606543"/>
            <a:ext cx="1052368" cy="325220"/>
          </a:xfrm>
          <a:prstGeom prst="rect">
            <a:avLst/>
          </a:prstGeom>
        </p:spPr>
      </p:pic>
      <p:sp>
        <p:nvSpPr>
          <p:cNvPr id="20" name="Explosion 2 928"/>
          <p:cNvSpPr/>
          <p:nvPr/>
        </p:nvSpPr>
        <p:spPr>
          <a:xfrm rot="659275">
            <a:off x="6965067" y="1011951"/>
            <a:ext cx="677808" cy="315933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 rot="5009134">
            <a:off x="7126713" y="787314"/>
            <a:ext cx="470071" cy="840176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108" y="5490469"/>
            <a:ext cx="1977813" cy="1073433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5817" y="5077326"/>
            <a:ext cx="2756480" cy="1798219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92844">
            <a:off x="-1126947" y="3298147"/>
            <a:ext cx="1241256" cy="383593"/>
          </a:xfrm>
          <a:prstGeom prst="rect">
            <a:avLst/>
          </a:prstGeom>
        </p:spPr>
      </p:pic>
      <p:sp>
        <p:nvSpPr>
          <p:cNvPr id="15" name="Explosion 2 928"/>
          <p:cNvSpPr/>
          <p:nvPr/>
        </p:nvSpPr>
        <p:spPr>
          <a:xfrm rot="659275">
            <a:off x="3538078" y="5439147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 rot="659275">
            <a:off x="3212334" y="5596447"/>
            <a:ext cx="1400984" cy="42364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8496" y="5101205"/>
            <a:ext cx="2523856" cy="1443189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83" y="6140379"/>
            <a:ext cx="1128750" cy="4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54" y="5355635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74639">
            <a:off x="-1627542" y="2075540"/>
            <a:ext cx="1241256" cy="383593"/>
          </a:xfrm>
          <a:prstGeom prst="rect">
            <a:avLst/>
          </a:prstGeom>
        </p:spPr>
      </p:pic>
      <p:sp>
        <p:nvSpPr>
          <p:cNvPr id="26" name="Explosion 2 928"/>
          <p:cNvSpPr/>
          <p:nvPr/>
        </p:nvSpPr>
        <p:spPr>
          <a:xfrm rot="659275">
            <a:off x="5140295" y="5797556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 rot="5009134">
            <a:off x="4968088" y="5589063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7347" y="3889596"/>
            <a:ext cx="1847711" cy="1002822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553" y="3476536"/>
            <a:ext cx="2648114" cy="1727525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92844">
            <a:off x="-1249880" y="1017062"/>
            <a:ext cx="1241256" cy="383593"/>
          </a:xfrm>
          <a:prstGeom prst="rect">
            <a:avLst/>
          </a:prstGeom>
        </p:spPr>
      </p:pic>
      <p:sp>
        <p:nvSpPr>
          <p:cNvPr id="31" name="Explosion 2 928"/>
          <p:cNvSpPr/>
          <p:nvPr/>
        </p:nvSpPr>
        <p:spPr>
          <a:xfrm rot="659275">
            <a:off x="4395676" y="3847109"/>
            <a:ext cx="746878" cy="67446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 rot="659275">
            <a:off x="4073888" y="3963278"/>
            <a:ext cx="1308826" cy="376111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1974" y="3528469"/>
            <a:ext cx="2210877" cy="1329223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3186582" y="3283288"/>
            <a:ext cx="614189" cy="3147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1736" y="5844487"/>
            <a:ext cx="918935" cy="4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473" y="5023646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74639">
            <a:off x="-1250727" y="38590"/>
            <a:ext cx="1241256" cy="383593"/>
          </a:xfrm>
          <a:prstGeom prst="rect">
            <a:avLst/>
          </a:prstGeom>
        </p:spPr>
      </p:pic>
      <p:sp>
        <p:nvSpPr>
          <p:cNvPr id="38" name="Explosion 2 928"/>
          <p:cNvSpPr/>
          <p:nvPr/>
        </p:nvSpPr>
        <p:spPr>
          <a:xfrm rot="659275">
            <a:off x="8925714" y="5465567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 rot="5009134">
            <a:off x="8753507" y="5257074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308" y="5372482"/>
            <a:ext cx="1977813" cy="1073433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017" y="4959339"/>
            <a:ext cx="2756480" cy="1798219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92844">
            <a:off x="-1131893" y="1184210"/>
            <a:ext cx="1241256" cy="383593"/>
          </a:xfrm>
          <a:prstGeom prst="rect">
            <a:avLst/>
          </a:prstGeom>
        </p:spPr>
      </p:pic>
      <p:sp>
        <p:nvSpPr>
          <p:cNvPr id="43" name="Explosion 2 928"/>
          <p:cNvSpPr/>
          <p:nvPr/>
        </p:nvSpPr>
        <p:spPr>
          <a:xfrm rot="659275">
            <a:off x="6281278" y="5321160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 rot="659275">
            <a:off x="5955534" y="5478460"/>
            <a:ext cx="1400984" cy="42364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7606" y="5016839"/>
            <a:ext cx="2376839" cy="1429003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5067218" y="4825797"/>
            <a:ext cx="657436" cy="3369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1493" y="3003877"/>
            <a:ext cx="1849214" cy="1003638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5831" y="2637860"/>
            <a:ext cx="2577252" cy="1681298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Explosion 2 928"/>
          <p:cNvSpPr/>
          <p:nvPr/>
        </p:nvSpPr>
        <p:spPr>
          <a:xfrm rot="659275">
            <a:off x="7055427" y="3028307"/>
            <a:ext cx="747486" cy="70784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 rot="659275">
            <a:off x="6770620" y="3166604"/>
            <a:ext cx="1309892" cy="39472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9736" y="2671354"/>
            <a:ext cx="2222295" cy="1336088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708894">
            <a:off x="-620628" y="-497106"/>
            <a:ext cx="1241256" cy="3835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5777114" y="2405158"/>
            <a:ext cx="657436" cy="33696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077" y="4647154"/>
            <a:ext cx="1849214" cy="1003638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2415" y="4281137"/>
            <a:ext cx="2577252" cy="1681298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Explosion 2 928"/>
          <p:cNvSpPr/>
          <p:nvPr/>
        </p:nvSpPr>
        <p:spPr>
          <a:xfrm rot="659275">
            <a:off x="9592011" y="4582376"/>
            <a:ext cx="747486" cy="70784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 rot="659275">
            <a:off x="9307204" y="4720673"/>
            <a:ext cx="1309892" cy="39472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86320" y="4314631"/>
            <a:ext cx="2222295" cy="1336088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708894">
            <a:off x="-620628" y="-497106"/>
            <a:ext cx="1241256" cy="38359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8313698" y="4048435"/>
            <a:ext cx="657436" cy="33696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430" flipH="1">
            <a:off x="8657198" y="3655366"/>
            <a:ext cx="1133057" cy="4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1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735" y="2803546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74639">
            <a:off x="-1345465" y="-2181510"/>
            <a:ext cx="1241256" cy="383593"/>
          </a:xfrm>
          <a:prstGeom prst="rect">
            <a:avLst/>
          </a:prstGeom>
        </p:spPr>
      </p:pic>
      <p:sp>
        <p:nvSpPr>
          <p:cNvPr id="64" name="Explosion 2 928"/>
          <p:cNvSpPr/>
          <p:nvPr/>
        </p:nvSpPr>
        <p:spPr>
          <a:xfrm rot="659275">
            <a:off x="8830976" y="3245467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 rot="5009134">
            <a:off x="8658769" y="3036974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2126616" y="4873891"/>
            <a:ext cx="657436" cy="33696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012592">
            <a:off x="-1250727" y="545324"/>
            <a:ext cx="1241256" cy="38359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431" y="1590765"/>
            <a:ext cx="1676819" cy="910073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769" y="1287924"/>
            <a:ext cx="2336986" cy="1524558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Explosion 2 928"/>
          <p:cNvSpPr/>
          <p:nvPr/>
        </p:nvSpPr>
        <p:spPr>
          <a:xfrm rot="659275">
            <a:off x="8057162" y="1486519"/>
            <a:ext cx="629029" cy="64185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 rot="659275">
            <a:off x="7775954" y="1587398"/>
            <a:ext cx="1102308" cy="357927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2563" y="1299141"/>
            <a:ext cx="2015120" cy="1211530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096583">
            <a:off x="822026" y="-539385"/>
            <a:ext cx="1125538" cy="34783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6826546" y="1060840"/>
            <a:ext cx="596147" cy="30554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033905">
            <a:off x="271433" y="-677685"/>
            <a:ext cx="1241256" cy="38359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1297" y="1309064"/>
            <a:ext cx="1577367" cy="856096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93" name="Picture 9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5635" y="1042667"/>
            <a:ext cx="2198379" cy="1434136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Explosion 2 928"/>
          <p:cNvSpPr/>
          <p:nvPr/>
        </p:nvSpPr>
        <p:spPr>
          <a:xfrm rot="659275">
            <a:off x="10815211" y="1200917"/>
            <a:ext cx="637601" cy="592136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/>
          <p:cNvSpPr/>
          <p:nvPr/>
        </p:nvSpPr>
        <p:spPr>
          <a:xfrm rot="659275">
            <a:off x="10536040" y="1280621"/>
            <a:ext cx="1117329" cy="330202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27022" y="1042667"/>
            <a:ext cx="1895603" cy="1139674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472957">
            <a:off x="-1263620" y="191153"/>
            <a:ext cx="1241256" cy="38359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9564088" y="839221"/>
            <a:ext cx="560789" cy="28742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96" y="1748536"/>
            <a:ext cx="1128750" cy="4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99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67" y="963791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2047538">
            <a:off x="2016735" y="-698746"/>
            <a:ext cx="1241256" cy="383593"/>
          </a:xfrm>
          <a:prstGeom prst="rect">
            <a:avLst/>
          </a:prstGeom>
        </p:spPr>
      </p:pic>
      <p:sp>
        <p:nvSpPr>
          <p:cNvPr id="102" name="Explosion 2 928"/>
          <p:cNvSpPr/>
          <p:nvPr/>
        </p:nvSpPr>
        <p:spPr>
          <a:xfrm rot="659275">
            <a:off x="5547108" y="1405712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 rot="5009134">
            <a:off x="5374901" y="1197219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4211" y="3021201"/>
            <a:ext cx="1849214" cy="1003638"/>
          </a:xfrm>
          <a:prstGeom prst="rect">
            <a:avLst/>
          </a:prstGeom>
          <a:noFill/>
          <a:ln>
            <a:noFill/>
          </a:ln>
          <a:effectLst>
            <a:outerShdw blurRad="177800" dist="279400" dir="72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</p:pic>
      <p:pic>
        <p:nvPicPr>
          <p:cNvPr id="105" name="Picture 1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8549" y="2655184"/>
            <a:ext cx="2577252" cy="1681298"/>
          </a:xfrm>
          <a:prstGeom prst="rect">
            <a:avLst/>
          </a:prstGeom>
          <a:noFill/>
          <a:ln>
            <a:noFill/>
          </a:ln>
          <a:effectLst>
            <a:outerShdw blurRad="177800" dist="279400" dir="6600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Explosion 2 928"/>
          <p:cNvSpPr/>
          <p:nvPr/>
        </p:nvSpPr>
        <p:spPr>
          <a:xfrm rot="659275">
            <a:off x="10068145" y="2956423"/>
            <a:ext cx="747486" cy="707841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 rot="659275">
            <a:off x="9783338" y="3094720"/>
            <a:ext cx="1309892" cy="394725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8" name="Picture 10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8" b="95502" l="1250" r="99167">
                        <a14:backgroundMark x1="75417" y1="34602" x2="75417" y2="34602"/>
                        <a14:backgroundMark x1="76042" y1="37370" x2="76042" y2="37370"/>
                        <a14:backgroundMark x1="75417" y1="39100" x2="75417" y2="39100"/>
                        <a14:backgroundMark x1="72500" y1="33910" x2="72500" y2="33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8342" y="2698583"/>
            <a:ext cx="2222295" cy="1336088"/>
          </a:xfrm>
          <a:prstGeom prst="rect">
            <a:avLst/>
          </a:prstGeom>
          <a:noFill/>
          <a:ln>
            <a:noFill/>
          </a:ln>
          <a:effectLst>
            <a:outerShdw blurRad="177800" dist="152400" dir="6600000" algn="ctr" rotWithShape="0">
              <a:schemeClr val="tx1">
                <a:lumMod val="85000"/>
                <a:lumOff val="1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708894">
            <a:off x="824714" y="-556100"/>
            <a:ext cx="1241256" cy="38359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41679">
            <a:off x="8789832" y="2422482"/>
            <a:ext cx="657436" cy="336962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38" y="4549043"/>
            <a:ext cx="1128750" cy="48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16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09" y="3764299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776674">
            <a:off x="-1123259" y="-337839"/>
            <a:ext cx="1241256" cy="383593"/>
          </a:xfrm>
          <a:prstGeom prst="rect">
            <a:avLst/>
          </a:prstGeom>
        </p:spPr>
      </p:pic>
      <p:sp>
        <p:nvSpPr>
          <p:cNvPr id="119" name="Explosion 2 928"/>
          <p:cNvSpPr/>
          <p:nvPr/>
        </p:nvSpPr>
        <p:spPr>
          <a:xfrm rot="659275">
            <a:off x="6776450" y="4206220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/>
          <p:cNvSpPr/>
          <p:nvPr/>
        </p:nvSpPr>
        <p:spPr>
          <a:xfrm rot="5009134">
            <a:off x="6604243" y="3997727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1" name="Picture 12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8628" y="3075443"/>
            <a:ext cx="1054500" cy="48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121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99" y="2264123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7"/>
          <a:srcRect l="9106" t="37499" b="30882"/>
          <a:stretch/>
        </p:blipFill>
        <p:spPr>
          <a:xfrm rot="1874639">
            <a:off x="-760856" y="-481737"/>
            <a:ext cx="1241256" cy="383593"/>
          </a:xfrm>
          <a:prstGeom prst="rect">
            <a:avLst/>
          </a:prstGeom>
        </p:spPr>
      </p:pic>
      <p:sp>
        <p:nvSpPr>
          <p:cNvPr id="124" name="Explosion 2 928"/>
          <p:cNvSpPr/>
          <p:nvPr/>
        </p:nvSpPr>
        <p:spPr>
          <a:xfrm rot="659275">
            <a:off x="4990540" y="2706044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/>
          <p:cNvSpPr/>
          <p:nvPr/>
        </p:nvSpPr>
        <p:spPr>
          <a:xfrm rot="5009134">
            <a:off x="4818333" y="2497551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583" y="1042667"/>
            <a:ext cx="4298053" cy="1383912"/>
          </a:xfrm>
          <a:prstGeom prst="rect">
            <a:avLst/>
          </a:prstGeom>
        </p:spPr>
      </p:pic>
      <p:pic>
        <p:nvPicPr>
          <p:cNvPr id="69" name="Picture 68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74" y="1724737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03" y="2509482"/>
            <a:ext cx="1128750" cy="4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Oval 71"/>
          <p:cNvSpPr/>
          <p:nvPr/>
        </p:nvSpPr>
        <p:spPr>
          <a:xfrm rot="5009134">
            <a:off x="7490708" y="1958165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Explosion 2 928"/>
          <p:cNvSpPr/>
          <p:nvPr/>
        </p:nvSpPr>
        <p:spPr>
          <a:xfrm rot="659275">
            <a:off x="7662915" y="2166658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1548" y="2340223"/>
            <a:ext cx="1128750" cy="40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87" descr="C:\Users\John\AppData\Local\Microsoft\Windows\INetCache\IE\SX7R6PEJ\explosion_test_by_gamekiller48-d5wlzqk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19" y="1555478"/>
            <a:ext cx="1270038" cy="1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Explosion 2 928"/>
          <p:cNvSpPr/>
          <p:nvPr/>
        </p:nvSpPr>
        <p:spPr>
          <a:xfrm rot="659275">
            <a:off x="10273460" y="1997399"/>
            <a:ext cx="799468" cy="759702"/>
          </a:xfrm>
          <a:prstGeom prst="irregularSeal2">
            <a:avLst/>
          </a:prstGeom>
          <a:gradFill flip="none" rotWithShape="1">
            <a:gsLst>
              <a:gs pos="1000">
                <a:srgbClr val="FFFF00"/>
              </a:gs>
              <a:gs pos="33000">
                <a:srgbClr val="FF9900"/>
              </a:gs>
              <a:gs pos="89000">
                <a:sysClr val="window" lastClr="FFFFFF">
                  <a:lumMod val="50000"/>
                  <a:alpha val="10000"/>
                </a:sysClr>
              </a:gs>
              <a:gs pos="100000">
                <a:sysClr val="window" lastClr="FFFFFF">
                  <a:lumMod val="50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5009134">
            <a:off x="10101253" y="1788906"/>
            <a:ext cx="1130345" cy="990979"/>
          </a:xfrm>
          <a:prstGeom prst="ellipse">
            <a:avLst/>
          </a:prstGeom>
          <a:gradFill flip="none" rotWithShape="0">
            <a:gsLst>
              <a:gs pos="20000">
                <a:srgbClr val="FF9900"/>
              </a:gs>
              <a:gs pos="2000">
                <a:srgbClr val="FFFF00"/>
              </a:gs>
              <a:gs pos="85000">
                <a:sysClr val="windowText" lastClr="000000">
                  <a:alpha val="10000"/>
                </a:sysClr>
              </a:gs>
              <a:gs pos="97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7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625 0.0162 L 0.34987 0.42778 L 0.34987 0.42847 " pathEditMode="fixed" rAng="21420000" ptsTypes="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9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0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4 0.00023 L 0.18191 0.19884 L 0.18191 0.1993 " pathEditMode="fixed" rAng="21420000" ptsTypes="AAA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30274 0.2949 L 0.30274 0.29537 " pathEditMode="relative" rAng="0" ptsTypes="AAA">
                                      <p:cBhvr>
                                        <p:cTn id="68" dur="1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400"/>
                            </p:stCondLst>
                            <p:childTnLst>
                              <p:par>
                                <p:cTn id="7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400"/>
                            </p:stCondLst>
                            <p:childTnLst>
                              <p:par>
                                <p:cTn id="97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1.85185E-6 L 0.49831 0.55046 L 0.49831 0.55116 " pathEditMode="fixed" rAng="0" ptsTypes="AAA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400"/>
                            </p:stCondLst>
                            <p:childTnLst>
                              <p:par>
                                <p:cTn id="10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25 -0.09584 L 0.3983 0.39352 L 0.3983 0.39444 " pathEditMode="fixed" rAng="0" ptsTypes="AAA">
                                      <p:cBhvr>
                                        <p:cTn id="129" dur="13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750"/>
                            </p:stCondLst>
                            <p:childTnLst>
                              <p:par>
                                <p:cTn id="15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39 -0.02451 L 0.37441 0.45281 L 0.37441 0.45397 " pathEditMode="fixed" rAng="0" ptsTypes="AAA">
                                      <p:cBhvr>
                                        <p:cTn id="159" dur="1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1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5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9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-4.81481E-6 L 0.77851 0.78889 L 0.77851 0.79028 " pathEditMode="fixed" rAng="0" ptsTypes="AAA">
                                      <p:cBhvr>
                                        <p:cTn id="1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19" y="3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7 L 0.53229 0.59212 L 0.53229 0.59351 " pathEditMode="fixed" rAng="0" ptsTypes="AAA">
                                      <p:cBhvr>
                                        <p:cTn id="221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55807 0.48125 L 0.55807 0.4824 " pathEditMode="fixed" rAng="0" ptsTypes="AAA">
                                      <p:cBhvr>
                                        <p:cTn id="251" dur="1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4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3850"/>
                            </p:stCondLst>
                            <p:childTnLst>
                              <p:par>
                                <p:cTn id="25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4850"/>
                            </p:stCondLst>
                            <p:childTnLst>
                              <p:par>
                                <p:cTn id="28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77266 0.73217 L 0.77266 0.73402 " pathEditMode="fixed" rAng="0" ptsTypes="AAA">
                                      <p:cBhvr>
                                        <p:cTn id="281" dur="1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6600"/>
                            </p:stCondLst>
                            <p:childTnLst>
                              <p:par>
                                <p:cTn id="28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9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9" dur="5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7600"/>
                            </p:stCondLst>
                            <p:childTnLst>
                              <p:par>
                                <p:cTn id="310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-0.01805 L 0.77851 0.77085 L 0.77851 0.77224 " pathEditMode="fixed" rAng="0" ptsTypes="AAA">
                                      <p:cBhvr>
                                        <p:cTn id="3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19" y="3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0600"/>
                            </p:stCondLst>
                            <p:childTnLst>
                              <p:par>
                                <p:cTn id="31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1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2" dur="5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1600"/>
                            </p:stCondLst>
                            <p:childTnLst>
                              <p:par>
                                <p:cTn id="341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2.59259E-6 L 0.67461 0.27523 L 0.67461 0.27592 " pathEditMode="fixed" rAng="0" ptsTypes="AAA">
                                      <p:cBhvr>
                                        <p:cTn id="3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3600"/>
                            </p:stCondLst>
                            <p:childTnLst>
                              <p:par>
                                <p:cTn id="34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1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5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4600"/>
                            </p:stCondLst>
                            <p:childTnLst>
                              <p:par>
                                <p:cTn id="37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58177 0.68218 L 0.58177 0.68449 " pathEditMode="relative" rAng="0" ptsTypes="AAA">
                                      <p:cBhvr>
                                        <p:cTn id="3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9" y="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5600"/>
                            </p:stCondLst>
                            <p:childTnLst>
                              <p:par>
                                <p:cTn id="37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1" dur="10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4" dur="5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36600"/>
                            </p:stCondLst>
                            <p:childTnLst>
                              <p:par>
                                <p:cTn id="40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53776 0.29977 L 0.53776 0.30093 " pathEditMode="relative" rAng="0" ptsTypes="AAA">
                                      <p:cBhvr>
                                        <p:cTn id="404" dur="14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8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8050"/>
                            </p:stCondLst>
                            <p:childTnLst>
                              <p:par>
                                <p:cTn id="40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2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2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39050"/>
                            </p:stCondLst>
                            <p:childTnLst>
                              <p:par>
                                <p:cTn id="433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3.33333E-6 L 0.76393 0.43125 L 0.76393 0.4324 " pathEditMode="fixed" rAng="0" ptsTypes="AAA">
                                      <p:cBhvr>
                                        <p:cTn id="4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0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1050"/>
                            </p:stCondLst>
                            <p:childTnLst>
                              <p:par>
                                <p:cTn id="43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2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5" dur="5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42050"/>
                            </p:stCondLst>
                            <p:childTnLst>
                              <p:par>
                                <p:cTn id="464" presetID="0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2.59259E-6 L 0.89922 0.15625 L 0.89922 0.15764 " pathEditMode="relative" rAng="0" ptsTypes="AAA">
                                      <p:cBhvr>
                                        <p:cTn id="465" dur="16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61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4150"/>
                            </p:stCondLst>
                            <p:childTnLst>
                              <p:par>
                                <p:cTn id="46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3" dur="1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3" dur="5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45150"/>
                            </p:stCondLst>
                            <p:childTnLst>
                              <p:par>
                                <p:cTn id="49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0.2233 0.28495 L 0.2233 0.28541 " pathEditMode="fixed" rAng="0" ptsTypes="AAA">
                                      <p:cBhvr>
                                        <p:cTn id="4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46150"/>
                            </p:stCondLst>
                            <p:childTnLst>
                              <p:par>
                                <p:cTn id="49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3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6" dur="5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7150"/>
                            </p:stCondLst>
                            <p:childTnLst>
                              <p:par>
                                <p:cTn id="52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5.18519E-6 L 0.68659 0.51596 L 0.68659 0.51758 " pathEditMode="fixed" rAng="0" ptsTypes="AAA">
                                      <p:cBhvr>
                                        <p:cTn id="526" dur="16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23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8800"/>
                            </p:stCondLst>
                            <p:childTnLst>
                              <p:par>
                                <p:cTn id="528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4" dur="1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4" dur="5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49800"/>
                            </p:stCondLst>
                            <p:childTnLst>
                              <p:par>
                                <p:cTn id="55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5" fill="hold">
                      <p:stCondLst>
                        <p:cond delay="0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4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0" fill="hold">
                      <p:stCondLst>
                        <p:cond delay="0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6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5" fill="hold">
                      <p:stCondLst>
                        <p:cond delay="0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72" grpId="0" animBg="1"/>
      <p:bldP spid="72" grpId="1" animBg="1"/>
      <p:bldP spid="72" grpId="2" animBg="1"/>
      <p:bldP spid="71" grpId="0" animBg="1"/>
      <p:bldP spid="71" grpId="1" animBg="1"/>
      <p:bldP spid="71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25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Combat Ready BTN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</cp:lastModifiedBy>
  <cp:revision>69</cp:revision>
  <dcterms:created xsi:type="dcterms:W3CDTF">2017-02-03T10:23:52Z</dcterms:created>
  <dcterms:modified xsi:type="dcterms:W3CDTF">2017-03-02T21:17:21Z</dcterms:modified>
</cp:coreProperties>
</file>