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33"/>
    <a:srgbClr val="E82982"/>
    <a:srgbClr val="D51C62"/>
    <a:srgbClr val="F4B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4" autoAdjust="0"/>
    <p:restoredTop sz="94660"/>
  </p:normalViewPr>
  <p:slideViewPr>
    <p:cSldViewPr snapToGrid="0">
      <p:cViewPr varScale="1">
        <p:scale>
          <a:sx n="76" d="100"/>
          <a:sy n="76" d="100"/>
        </p:scale>
        <p:origin x="9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7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4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1094" y="0"/>
            <a:ext cx="2757017" cy="685800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7000">
                <a:schemeClr val="tx1">
                  <a:lumMod val="75000"/>
                  <a:lumOff val="25000"/>
                </a:schemeClr>
              </a:gs>
              <a:gs pos="92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057" y="221227"/>
            <a:ext cx="2445533" cy="60689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177" y="-1"/>
            <a:ext cx="9680823" cy="6858001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794220" y="405780"/>
            <a:ext cx="640836" cy="5758533"/>
            <a:chOff x="962820" y="444604"/>
            <a:chExt cx="468052" cy="5758533"/>
          </a:xfrm>
          <a:scene3d>
            <a:camera prst="isometricOffAxis2Right">
              <a:rot lat="180000" lon="17759994" rev="0"/>
            </a:camera>
            <a:lightRig rig="threePt" dir="t"/>
          </a:scene3d>
        </p:grpSpPr>
        <p:sp>
          <p:nvSpPr>
            <p:cNvPr id="15" name="TextBox 5"/>
            <p:cNvSpPr txBox="1"/>
            <p:nvPr/>
          </p:nvSpPr>
          <p:spPr>
            <a:xfrm>
              <a:off x="962820" y="3100153"/>
              <a:ext cx="4680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/>
                <a:t>10</a:t>
              </a:r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1088856" y="229412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" name="TextBox 29"/>
            <p:cNvSpPr txBox="1"/>
            <p:nvPr/>
          </p:nvSpPr>
          <p:spPr>
            <a:xfrm>
              <a:off x="1097240" y="168655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/>
                <a:t>8</a:t>
              </a:r>
            </a:p>
          </p:txBody>
        </p:sp>
        <p:sp>
          <p:nvSpPr>
            <p:cNvPr id="18" name="TextBox 30"/>
            <p:cNvSpPr txBox="1"/>
            <p:nvPr/>
          </p:nvSpPr>
          <p:spPr>
            <a:xfrm>
              <a:off x="1097240" y="106751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9" name="TextBox 31"/>
            <p:cNvSpPr txBox="1"/>
            <p:nvPr/>
          </p:nvSpPr>
          <p:spPr>
            <a:xfrm>
              <a:off x="1097240" y="44460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/>
                <a:t>6</a:t>
              </a:r>
            </a:p>
          </p:txBody>
        </p:sp>
        <p:sp>
          <p:nvSpPr>
            <p:cNvPr id="20" name="TextBox 32"/>
            <p:cNvSpPr txBox="1"/>
            <p:nvPr/>
          </p:nvSpPr>
          <p:spPr>
            <a:xfrm>
              <a:off x="1052829" y="5679917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/>
                <a:t>6</a:t>
              </a:r>
            </a:p>
          </p:txBody>
        </p:sp>
        <p:sp>
          <p:nvSpPr>
            <p:cNvPr id="21" name="TextBox 33"/>
            <p:cNvSpPr txBox="1"/>
            <p:nvPr/>
          </p:nvSpPr>
          <p:spPr>
            <a:xfrm>
              <a:off x="1061213" y="5072349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2" name="TextBox 34"/>
            <p:cNvSpPr txBox="1"/>
            <p:nvPr/>
          </p:nvSpPr>
          <p:spPr>
            <a:xfrm>
              <a:off x="1061213" y="4453311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/>
                <a:t>8</a:t>
              </a: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1061213" y="3830397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2140701" y="719717"/>
            <a:ext cx="512384" cy="4202349"/>
          </a:xfrm>
          <a:prstGeom prst="rect">
            <a:avLst/>
          </a:prstGeom>
          <a:noFill/>
          <a:scene3d>
            <a:camera prst="isometricOffAxis2Right">
              <a:rot lat="180000" lon="17759998" rev="0"/>
            </a:camera>
            <a:lightRig rig="threePt" dir="t"/>
          </a:scene3d>
        </p:spPr>
        <p:txBody>
          <a:bodyPr vert="wordArtVert"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Adventurer Black SF" pitchFamily="2" charset="0"/>
              </a:rPr>
              <a:t>TARGET DARTS</a:t>
            </a:r>
            <a:endParaRPr lang="en-US" dirty="0">
              <a:solidFill>
                <a:srgbClr val="FFFF00"/>
              </a:solidFill>
              <a:latin typeface="Adventurer Black SF" pitchFamily="2" charset="0"/>
            </a:endParaRPr>
          </a:p>
        </p:txBody>
      </p:sp>
      <p:sp>
        <p:nvSpPr>
          <p:cNvPr id="26" name="Parallelogram 25"/>
          <p:cNvSpPr/>
          <p:nvPr userDrawn="1"/>
        </p:nvSpPr>
        <p:spPr>
          <a:xfrm>
            <a:off x="1909868" y="6346324"/>
            <a:ext cx="10847487" cy="511676"/>
          </a:xfrm>
          <a:prstGeom prst="parallelogram">
            <a:avLst>
              <a:gd name="adj" fmla="val 117858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8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2516666" y="6083927"/>
            <a:ext cx="9497280" cy="2757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1094" y="6666512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1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7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1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84AA-9ED7-458C-9441-F3CA4B43732D}" type="datetimeFigureOut">
              <a:rPr lang="en-US" smtClean="0"/>
              <a:t>23-Feb-17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2E6EC-5B1B-487B-874E-D7DE4601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843" y="2198721"/>
            <a:ext cx="3249169" cy="685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262" y="2062888"/>
            <a:ext cx="1735318" cy="2036240"/>
          </a:xfrm>
          <a:prstGeom prst="rect">
            <a:avLst/>
          </a:prstGeom>
        </p:spPr>
      </p:pic>
      <p:sp>
        <p:nvSpPr>
          <p:cNvPr id="68" name="Freeform: Shape 67"/>
          <p:cNvSpPr/>
          <p:nvPr/>
        </p:nvSpPr>
        <p:spPr>
          <a:xfrm>
            <a:off x="11199136" y="3159659"/>
            <a:ext cx="992863" cy="986828"/>
          </a:xfrm>
          <a:custGeom>
            <a:avLst/>
            <a:gdLst>
              <a:gd name="connsiteX0" fmla="*/ 36213 w 914400"/>
              <a:gd name="connsiteY0" fmla="*/ 0 h 986828"/>
              <a:gd name="connsiteX1" fmla="*/ 0 w 914400"/>
              <a:gd name="connsiteY1" fmla="*/ 99589 h 986828"/>
              <a:gd name="connsiteX2" fmla="*/ 0 w 914400"/>
              <a:gd name="connsiteY2" fmla="*/ 235391 h 986828"/>
              <a:gd name="connsiteX3" fmla="*/ 208229 w 914400"/>
              <a:gd name="connsiteY3" fmla="*/ 706171 h 986828"/>
              <a:gd name="connsiteX4" fmla="*/ 353085 w 914400"/>
              <a:gd name="connsiteY4" fmla="*/ 986828 h 986828"/>
              <a:gd name="connsiteX5" fmla="*/ 805758 w 914400"/>
              <a:gd name="connsiteY5" fmla="*/ 923454 h 986828"/>
              <a:gd name="connsiteX6" fmla="*/ 914400 w 914400"/>
              <a:gd name="connsiteY6" fmla="*/ 896293 h 986828"/>
              <a:gd name="connsiteX7" fmla="*/ 751437 w 914400"/>
              <a:gd name="connsiteY7" fmla="*/ 552262 h 986828"/>
              <a:gd name="connsiteX8" fmla="*/ 606582 w 914400"/>
              <a:gd name="connsiteY8" fmla="*/ 353086 h 986828"/>
              <a:gd name="connsiteX9" fmla="*/ 380245 w 914400"/>
              <a:gd name="connsiteY9" fmla="*/ 153909 h 986828"/>
              <a:gd name="connsiteX10" fmla="*/ 235390 w 914400"/>
              <a:gd name="connsiteY10" fmla="*/ 63375 h 986828"/>
              <a:gd name="connsiteX11" fmla="*/ 36213 w 914400"/>
              <a:gd name="connsiteY11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986828">
                <a:moveTo>
                  <a:pt x="36213" y="0"/>
                </a:moveTo>
                <a:lnTo>
                  <a:pt x="0" y="99589"/>
                </a:lnTo>
                <a:lnTo>
                  <a:pt x="0" y="235391"/>
                </a:lnTo>
                <a:lnTo>
                  <a:pt x="208229" y="706171"/>
                </a:lnTo>
                <a:lnTo>
                  <a:pt x="353085" y="986828"/>
                </a:lnTo>
                <a:lnTo>
                  <a:pt x="805758" y="923454"/>
                </a:lnTo>
                <a:lnTo>
                  <a:pt x="914400" y="896293"/>
                </a:lnTo>
                <a:lnTo>
                  <a:pt x="751437" y="552262"/>
                </a:lnTo>
                <a:lnTo>
                  <a:pt x="606582" y="353086"/>
                </a:lnTo>
                <a:lnTo>
                  <a:pt x="380245" y="153909"/>
                </a:lnTo>
                <a:lnTo>
                  <a:pt x="235390" y="63375"/>
                </a:lnTo>
                <a:lnTo>
                  <a:pt x="36213" y="0"/>
                </a:lnTo>
                <a:close/>
              </a:path>
            </a:pathLst>
          </a:custGeom>
          <a:solidFill>
            <a:srgbClr val="E8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/>
          <p:cNvSpPr/>
          <p:nvPr/>
        </p:nvSpPr>
        <p:spPr>
          <a:xfrm>
            <a:off x="11171978" y="3159659"/>
            <a:ext cx="416460" cy="986828"/>
          </a:xfrm>
          <a:custGeom>
            <a:avLst/>
            <a:gdLst>
              <a:gd name="connsiteX0" fmla="*/ 45267 w 416460"/>
              <a:gd name="connsiteY0" fmla="*/ 0 h 986828"/>
              <a:gd name="connsiteX1" fmla="*/ 117695 w 416460"/>
              <a:gd name="connsiteY1" fmla="*/ 298765 h 986828"/>
              <a:gd name="connsiteX2" fmla="*/ 253497 w 416460"/>
              <a:gd name="connsiteY2" fmla="*/ 633743 h 986828"/>
              <a:gd name="connsiteX3" fmla="*/ 362139 w 416460"/>
              <a:gd name="connsiteY3" fmla="*/ 851026 h 986828"/>
              <a:gd name="connsiteX4" fmla="*/ 416460 w 416460"/>
              <a:gd name="connsiteY4" fmla="*/ 959668 h 986828"/>
              <a:gd name="connsiteX5" fmla="*/ 380246 w 416460"/>
              <a:gd name="connsiteY5" fmla="*/ 986828 h 986828"/>
              <a:gd name="connsiteX6" fmla="*/ 117695 w 416460"/>
              <a:gd name="connsiteY6" fmla="*/ 488888 h 986828"/>
              <a:gd name="connsiteX7" fmla="*/ 27160 w 416460"/>
              <a:gd name="connsiteY7" fmla="*/ 289711 h 986828"/>
              <a:gd name="connsiteX8" fmla="*/ 0 w 416460"/>
              <a:gd name="connsiteY8" fmla="*/ 135802 h 986828"/>
              <a:gd name="connsiteX9" fmla="*/ 45267 w 416460"/>
              <a:gd name="connsiteY9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460" h="986828">
                <a:moveTo>
                  <a:pt x="45267" y="0"/>
                </a:moveTo>
                <a:lnTo>
                  <a:pt x="117695" y="298765"/>
                </a:lnTo>
                <a:lnTo>
                  <a:pt x="253497" y="633743"/>
                </a:lnTo>
                <a:lnTo>
                  <a:pt x="362139" y="851026"/>
                </a:lnTo>
                <a:lnTo>
                  <a:pt x="416460" y="959668"/>
                </a:lnTo>
                <a:lnTo>
                  <a:pt x="380246" y="986828"/>
                </a:lnTo>
                <a:lnTo>
                  <a:pt x="117695" y="488888"/>
                </a:lnTo>
                <a:lnTo>
                  <a:pt x="27160" y="289711"/>
                </a:lnTo>
                <a:lnTo>
                  <a:pt x="0" y="135802"/>
                </a:lnTo>
                <a:lnTo>
                  <a:pt x="45267" y="0"/>
                </a:lnTo>
                <a:close/>
              </a:path>
            </a:pathLst>
          </a:custGeom>
          <a:solidFill>
            <a:srgbClr val="D5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20392198">
            <a:off x="10647930" y="4559977"/>
            <a:ext cx="834260" cy="168266"/>
          </a:xfrm>
          <a:prstGeom prst="rect">
            <a:avLst/>
          </a:prstGeom>
        </p:spPr>
      </p:pic>
      <p:sp>
        <p:nvSpPr>
          <p:cNvPr id="71" name="Freeform: Shape 70"/>
          <p:cNvSpPr/>
          <p:nvPr/>
        </p:nvSpPr>
        <p:spPr>
          <a:xfrm>
            <a:off x="10835649" y="5595042"/>
            <a:ext cx="570368" cy="298764"/>
          </a:xfrm>
          <a:custGeom>
            <a:avLst/>
            <a:gdLst>
              <a:gd name="connsiteX0" fmla="*/ 54321 w 570368"/>
              <a:gd name="connsiteY0" fmla="*/ 63374 h 298764"/>
              <a:gd name="connsiteX1" fmla="*/ 570368 w 570368"/>
              <a:gd name="connsiteY1" fmla="*/ 0 h 298764"/>
              <a:gd name="connsiteX2" fmla="*/ 389299 w 570368"/>
              <a:gd name="connsiteY2" fmla="*/ 298764 h 298764"/>
              <a:gd name="connsiteX3" fmla="*/ 0 w 570368"/>
              <a:gd name="connsiteY3" fmla="*/ 72427 h 298764"/>
              <a:gd name="connsiteX4" fmla="*/ 54321 w 570368"/>
              <a:gd name="connsiteY4" fmla="*/ 63374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68" h="298764">
                <a:moveTo>
                  <a:pt x="54321" y="63374"/>
                </a:moveTo>
                <a:lnTo>
                  <a:pt x="570368" y="0"/>
                </a:lnTo>
                <a:lnTo>
                  <a:pt x="389299" y="298764"/>
                </a:lnTo>
                <a:lnTo>
                  <a:pt x="0" y="72427"/>
                </a:lnTo>
                <a:lnTo>
                  <a:pt x="54321" y="63374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/>
          <p:cNvSpPr/>
          <p:nvPr/>
        </p:nvSpPr>
        <p:spPr>
          <a:xfrm>
            <a:off x="11199137" y="5441133"/>
            <a:ext cx="1231272" cy="1611517"/>
          </a:xfrm>
          <a:custGeom>
            <a:avLst/>
            <a:gdLst>
              <a:gd name="connsiteX0" fmla="*/ 706171 w 1176951"/>
              <a:gd name="connsiteY0" fmla="*/ 0 h 1611517"/>
              <a:gd name="connsiteX1" fmla="*/ 434567 w 1176951"/>
              <a:gd name="connsiteY1" fmla="*/ 108641 h 1611517"/>
              <a:gd name="connsiteX2" fmla="*/ 172016 w 1176951"/>
              <a:gd name="connsiteY2" fmla="*/ 172016 h 1611517"/>
              <a:gd name="connsiteX3" fmla="*/ 0 w 1176951"/>
              <a:gd name="connsiteY3" fmla="*/ 443619 h 1611517"/>
              <a:gd name="connsiteX4" fmla="*/ 371193 w 1176951"/>
              <a:gd name="connsiteY4" fmla="*/ 1258431 h 1611517"/>
              <a:gd name="connsiteX5" fmla="*/ 561315 w 1176951"/>
              <a:gd name="connsiteY5" fmla="*/ 1511928 h 1611517"/>
              <a:gd name="connsiteX6" fmla="*/ 679010 w 1176951"/>
              <a:gd name="connsiteY6" fmla="*/ 1602463 h 1611517"/>
              <a:gd name="connsiteX7" fmla="*/ 941561 w 1176951"/>
              <a:gd name="connsiteY7" fmla="*/ 1611517 h 1611517"/>
              <a:gd name="connsiteX8" fmla="*/ 1086416 w 1176951"/>
              <a:gd name="connsiteY8" fmla="*/ 1539089 h 1611517"/>
              <a:gd name="connsiteX9" fmla="*/ 1176951 w 1176951"/>
              <a:gd name="connsiteY9" fmla="*/ 1448554 h 1611517"/>
              <a:gd name="connsiteX10" fmla="*/ 706171 w 1176951"/>
              <a:gd name="connsiteY10" fmla="*/ 0 h 161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6951" h="1611517">
                <a:moveTo>
                  <a:pt x="706171" y="0"/>
                </a:moveTo>
                <a:lnTo>
                  <a:pt x="434567" y="108641"/>
                </a:lnTo>
                <a:lnTo>
                  <a:pt x="172016" y="172016"/>
                </a:lnTo>
                <a:lnTo>
                  <a:pt x="0" y="443619"/>
                </a:lnTo>
                <a:lnTo>
                  <a:pt x="371193" y="1258431"/>
                </a:lnTo>
                <a:lnTo>
                  <a:pt x="561315" y="1511928"/>
                </a:lnTo>
                <a:lnTo>
                  <a:pt x="679010" y="1602463"/>
                </a:lnTo>
                <a:lnTo>
                  <a:pt x="941561" y="1611517"/>
                </a:lnTo>
                <a:lnTo>
                  <a:pt x="1086416" y="1539089"/>
                </a:lnTo>
                <a:lnTo>
                  <a:pt x="1176951" y="1448554"/>
                </a:lnTo>
                <a:lnTo>
                  <a:pt x="706171" y="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/>
          <p:cNvSpPr/>
          <p:nvPr/>
        </p:nvSpPr>
        <p:spPr>
          <a:xfrm>
            <a:off x="10248522" y="5667469"/>
            <a:ext cx="977775" cy="1819747"/>
          </a:xfrm>
          <a:custGeom>
            <a:avLst/>
            <a:gdLst>
              <a:gd name="connsiteX0" fmla="*/ 914400 w 923453"/>
              <a:gd name="connsiteY0" fmla="*/ 208230 h 1819747"/>
              <a:gd name="connsiteX1" fmla="*/ 914400 w 923453"/>
              <a:gd name="connsiteY1" fmla="*/ 208230 h 1819747"/>
              <a:gd name="connsiteX2" fmla="*/ 570368 w 923453"/>
              <a:gd name="connsiteY2" fmla="*/ 9054 h 1819747"/>
              <a:gd name="connsiteX3" fmla="*/ 72427 w 923453"/>
              <a:gd name="connsiteY3" fmla="*/ 0 h 1819747"/>
              <a:gd name="connsiteX4" fmla="*/ 0 w 923453"/>
              <a:gd name="connsiteY4" fmla="*/ 0 h 1819747"/>
              <a:gd name="connsiteX5" fmla="*/ 45267 w 923453"/>
              <a:gd name="connsiteY5" fmla="*/ 479834 h 1819747"/>
              <a:gd name="connsiteX6" fmla="*/ 117695 w 923453"/>
              <a:gd name="connsiteY6" fmla="*/ 941561 h 1819747"/>
              <a:gd name="connsiteX7" fmla="*/ 162962 w 923453"/>
              <a:gd name="connsiteY7" fmla="*/ 1131683 h 1819747"/>
              <a:gd name="connsiteX8" fmla="*/ 325924 w 923453"/>
              <a:gd name="connsiteY8" fmla="*/ 1729212 h 1819747"/>
              <a:gd name="connsiteX9" fmla="*/ 923453 w 923453"/>
              <a:gd name="connsiteY9" fmla="*/ 1819747 h 1819747"/>
              <a:gd name="connsiteX10" fmla="*/ 823865 w 923453"/>
              <a:gd name="connsiteY10" fmla="*/ 1466662 h 1819747"/>
              <a:gd name="connsiteX11" fmla="*/ 823865 w 923453"/>
              <a:gd name="connsiteY11" fmla="*/ 1204111 h 1819747"/>
              <a:gd name="connsiteX12" fmla="*/ 851025 w 923453"/>
              <a:gd name="connsiteY12" fmla="*/ 751438 h 1819747"/>
              <a:gd name="connsiteX13" fmla="*/ 869132 w 923453"/>
              <a:gd name="connsiteY13" fmla="*/ 470781 h 1819747"/>
              <a:gd name="connsiteX14" fmla="*/ 914400 w 923453"/>
              <a:gd name="connsiteY14" fmla="*/ 208230 h 181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453" h="1819747">
                <a:moveTo>
                  <a:pt x="914400" y="208230"/>
                </a:moveTo>
                <a:lnTo>
                  <a:pt x="914400" y="208230"/>
                </a:lnTo>
                <a:lnTo>
                  <a:pt x="570368" y="9054"/>
                </a:lnTo>
                <a:lnTo>
                  <a:pt x="72427" y="0"/>
                </a:lnTo>
                <a:lnTo>
                  <a:pt x="0" y="0"/>
                </a:lnTo>
                <a:lnTo>
                  <a:pt x="45267" y="479834"/>
                </a:lnTo>
                <a:lnTo>
                  <a:pt x="117695" y="941561"/>
                </a:lnTo>
                <a:lnTo>
                  <a:pt x="162962" y="1131683"/>
                </a:lnTo>
                <a:lnTo>
                  <a:pt x="325924" y="1729212"/>
                </a:lnTo>
                <a:lnTo>
                  <a:pt x="923453" y="1819747"/>
                </a:lnTo>
                <a:lnTo>
                  <a:pt x="823865" y="1466662"/>
                </a:lnTo>
                <a:lnTo>
                  <a:pt x="823865" y="1204111"/>
                </a:lnTo>
                <a:lnTo>
                  <a:pt x="851025" y="751438"/>
                </a:lnTo>
                <a:lnTo>
                  <a:pt x="869132" y="470781"/>
                </a:lnTo>
                <a:lnTo>
                  <a:pt x="914400" y="20823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rot="21028082">
            <a:off x="10639363" y="3586225"/>
            <a:ext cx="593925" cy="123111"/>
          </a:xfrm>
          <a:prstGeom prst="rect">
            <a:avLst/>
          </a:prstGeom>
          <a:solidFill>
            <a:srgbClr val="FEE833"/>
          </a:solidFill>
        </p:spPr>
        <p:txBody>
          <a:bodyPr wrap="square" lIns="36000" tIns="0" rIns="0" bIns="0" rtlCol="0">
            <a:spAutoFit/>
          </a:bodyPr>
          <a:lstStyle/>
          <a:p>
            <a:r>
              <a:rPr lang="en-GB" sz="800" b="1" dirty="0"/>
              <a:t>KEYFAX.NET</a:t>
            </a:r>
            <a:endParaRPr lang="en-US" sz="800" b="1" dirty="0"/>
          </a:p>
        </p:txBody>
      </p:sp>
      <p:sp>
        <p:nvSpPr>
          <p:cNvPr id="76" name="Rectangle 75"/>
          <p:cNvSpPr/>
          <p:nvPr/>
        </p:nvSpPr>
        <p:spPr>
          <a:xfrm rot="21082956">
            <a:off x="9695118" y="3716754"/>
            <a:ext cx="1827744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P</a:t>
            </a:r>
            <a:r>
              <a:rPr lang="en-US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owerpointgames.uk</a:t>
            </a:r>
            <a:endParaRPr lang="en-US" sz="11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dventurer Black SF" pitchFamily="2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040192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30394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620596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910798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201000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5247125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537327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827529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17731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407933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16200000">
            <a:off x="5863527" y="6065807"/>
            <a:ext cx="1188275" cy="23966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16200000">
            <a:off x="6498439" y="6065807"/>
            <a:ext cx="1188275" cy="2396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16200000">
            <a:off x="5575125" y="6065807"/>
            <a:ext cx="1188275" cy="23966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16200000">
            <a:off x="6788815" y="6065807"/>
            <a:ext cx="1188275" cy="23966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16200000">
            <a:off x="5286723" y="6065807"/>
            <a:ext cx="1188275" cy="23966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16200000">
            <a:off x="7079191" y="6065807"/>
            <a:ext cx="1188275" cy="23966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16200000">
            <a:off x="7369567" y="6065807"/>
            <a:ext cx="1188275" cy="23966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16200000">
            <a:off x="7659943" y="6065807"/>
            <a:ext cx="1188275" cy="23966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16200000">
            <a:off x="4998321" y="6065807"/>
            <a:ext cx="1188275" cy="23966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6"/>
          <a:srcRect t="38083" b="39654"/>
          <a:stretch/>
        </p:blipFill>
        <p:spPr>
          <a:xfrm rot="16200000">
            <a:off x="4709919" y="6065807"/>
            <a:ext cx="1188275" cy="239669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7003299" y="6616792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TOP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211076" y="6631034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BOTTOM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Arrow: Right 1">
            <a:hlinkClick r:id="" action="ppaction://hlinkshowjump?jump=nextslide"/>
          </p:cNvPr>
          <p:cNvSpPr/>
          <p:nvPr/>
        </p:nvSpPr>
        <p:spPr>
          <a:xfrm>
            <a:off x="8739259" y="6411191"/>
            <a:ext cx="610301" cy="376886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Start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5923" y="1220109"/>
            <a:ext cx="5488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To play. click on </a:t>
            </a:r>
            <a:r>
              <a:rPr lang="en-GB" u="sng" dirty="0">
                <a:solidFill>
                  <a:srgbClr val="FFFF00"/>
                </a:solidFill>
              </a:rPr>
              <a:t>any</a:t>
            </a:r>
            <a:r>
              <a:rPr lang="en-GB" dirty="0">
                <a:solidFill>
                  <a:srgbClr val="FFFF00"/>
                </a:solidFill>
              </a:rPr>
              <a:t> dart from the 10 in the rack below to be thrown.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Each dart will hit one of the target rings from 6 to 10 either in the bottom half of the target or the top half (as indicated below).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For 1 player – play six darts in each round and aim to beat a total score of 50 in at least 3 of the 5 rounds.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For 2 players, take turns in choosing / clicking the darts and tally up the scores to find the winner of each round. The eventual winner will be whoever wins the most rounds of the 5 to be played.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Click on the ‘start’ arrow for Round 1.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594" y="335594"/>
            <a:ext cx="4962574" cy="926672"/>
          </a:xfrm>
          <a:prstGeom prst="rect">
            <a:avLst/>
          </a:prstGeom>
        </p:spPr>
      </p:pic>
      <p:pic>
        <p:nvPicPr>
          <p:cNvPr id="9" name="football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63196" y="7012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8914">
            <a:off x="6868350" y="3083720"/>
            <a:ext cx="2980883" cy="1145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843" y="2198721"/>
            <a:ext cx="3249169" cy="685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262" y="2062888"/>
            <a:ext cx="1735318" cy="203624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258229" y="3343497"/>
            <a:ext cx="1055825" cy="304283"/>
          </a:xfrm>
          <a:prstGeom prst="rect">
            <a:avLst/>
          </a:prstGeom>
        </p:spPr>
      </p:pic>
      <p:sp>
        <p:nvSpPr>
          <p:cNvPr id="68" name="Freeform: Shape 67"/>
          <p:cNvSpPr/>
          <p:nvPr/>
        </p:nvSpPr>
        <p:spPr>
          <a:xfrm>
            <a:off x="11199136" y="3159659"/>
            <a:ext cx="992863" cy="986828"/>
          </a:xfrm>
          <a:custGeom>
            <a:avLst/>
            <a:gdLst>
              <a:gd name="connsiteX0" fmla="*/ 36213 w 914400"/>
              <a:gd name="connsiteY0" fmla="*/ 0 h 986828"/>
              <a:gd name="connsiteX1" fmla="*/ 0 w 914400"/>
              <a:gd name="connsiteY1" fmla="*/ 99589 h 986828"/>
              <a:gd name="connsiteX2" fmla="*/ 0 w 914400"/>
              <a:gd name="connsiteY2" fmla="*/ 235391 h 986828"/>
              <a:gd name="connsiteX3" fmla="*/ 208229 w 914400"/>
              <a:gd name="connsiteY3" fmla="*/ 706171 h 986828"/>
              <a:gd name="connsiteX4" fmla="*/ 353085 w 914400"/>
              <a:gd name="connsiteY4" fmla="*/ 986828 h 986828"/>
              <a:gd name="connsiteX5" fmla="*/ 805758 w 914400"/>
              <a:gd name="connsiteY5" fmla="*/ 923454 h 986828"/>
              <a:gd name="connsiteX6" fmla="*/ 914400 w 914400"/>
              <a:gd name="connsiteY6" fmla="*/ 896293 h 986828"/>
              <a:gd name="connsiteX7" fmla="*/ 751437 w 914400"/>
              <a:gd name="connsiteY7" fmla="*/ 552262 h 986828"/>
              <a:gd name="connsiteX8" fmla="*/ 606582 w 914400"/>
              <a:gd name="connsiteY8" fmla="*/ 353086 h 986828"/>
              <a:gd name="connsiteX9" fmla="*/ 380245 w 914400"/>
              <a:gd name="connsiteY9" fmla="*/ 153909 h 986828"/>
              <a:gd name="connsiteX10" fmla="*/ 235390 w 914400"/>
              <a:gd name="connsiteY10" fmla="*/ 63375 h 986828"/>
              <a:gd name="connsiteX11" fmla="*/ 36213 w 914400"/>
              <a:gd name="connsiteY11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986828">
                <a:moveTo>
                  <a:pt x="36213" y="0"/>
                </a:moveTo>
                <a:lnTo>
                  <a:pt x="0" y="99589"/>
                </a:lnTo>
                <a:lnTo>
                  <a:pt x="0" y="235391"/>
                </a:lnTo>
                <a:lnTo>
                  <a:pt x="208229" y="706171"/>
                </a:lnTo>
                <a:lnTo>
                  <a:pt x="353085" y="986828"/>
                </a:lnTo>
                <a:lnTo>
                  <a:pt x="805758" y="923454"/>
                </a:lnTo>
                <a:lnTo>
                  <a:pt x="914400" y="896293"/>
                </a:lnTo>
                <a:lnTo>
                  <a:pt x="751437" y="552262"/>
                </a:lnTo>
                <a:lnTo>
                  <a:pt x="606582" y="353086"/>
                </a:lnTo>
                <a:lnTo>
                  <a:pt x="380245" y="153909"/>
                </a:lnTo>
                <a:lnTo>
                  <a:pt x="235390" y="63375"/>
                </a:lnTo>
                <a:lnTo>
                  <a:pt x="36213" y="0"/>
                </a:lnTo>
                <a:close/>
              </a:path>
            </a:pathLst>
          </a:custGeom>
          <a:solidFill>
            <a:srgbClr val="E8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/>
          <p:cNvSpPr/>
          <p:nvPr/>
        </p:nvSpPr>
        <p:spPr>
          <a:xfrm>
            <a:off x="11171978" y="3159659"/>
            <a:ext cx="416460" cy="986828"/>
          </a:xfrm>
          <a:custGeom>
            <a:avLst/>
            <a:gdLst>
              <a:gd name="connsiteX0" fmla="*/ 45267 w 416460"/>
              <a:gd name="connsiteY0" fmla="*/ 0 h 986828"/>
              <a:gd name="connsiteX1" fmla="*/ 117695 w 416460"/>
              <a:gd name="connsiteY1" fmla="*/ 298765 h 986828"/>
              <a:gd name="connsiteX2" fmla="*/ 253497 w 416460"/>
              <a:gd name="connsiteY2" fmla="*/ 633743 h 986828"/>
              <a:gd name="connsiteX3" fmla="*/ 362139 w 416460"/>
              <a:gd name="connsiteY3" fmla="*/ 851026 h 986828"/>
              <a:gd name="connsiteX4" fmla="*/ 416460 w 416460"/>
              <a:gd name="connsiteY4" fmla="*/ 959668 h 986828"/>
              <a:gd name="connsiteX5" fmla="*/ 380246 w 416460"/>
              <a:gd name="connsiteY5" fmla="*/ 986828 h 986828"/>
              <a:gd name="connsiteX6" fmla="*/ 117695 w 416460"/>
              <a:gd name="connsiteY6" fmla="*/ 488888 h 986828"/>
              <a:gd name="connsiteX7" fmla="*/ 27160 w 416460"/>
              <a:gd name="connsiteY7" fmla="*/ 289711 h 986828"/>
              <a:gd name="connsiteX8" fmla="*/ 0 w 416460"/>
              <a:gd name="connsiteY8" fmla="*/ 135802 h 986828"/>
              <a:gd name="connsiteX9" fmla="*/ 45267 w 416460"/>
              <a:gd name="connsiteY9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460" h="986828">
                <a:moveTo>
                  <a:pt x="45267" y="0"/>
                </a:moveTo>
                <a:lnTo>
                  <a:pt x="117695" y="298765"/>
                </a:lnTo>
                <a:lnTo>
                  <a:pt x="253497" y="633743"/>
                </a:lnTo>
                <a:lnTo>
                  <a:pt x="362139" y="851026"/>
                </a:lnTo>
                <a:lnTo>
                  <a:pt x="416460" y="959668"/>
                </a:lnTo>
                <a:lnTo>
                  <a:pt x="380246" y="986828"/>
                </a:lnTo>
                <a:lnTo>
                  <a:pt x="117695" y="488888"/>
                </a:lnTo>
                <a:lnTo>
                  <a:pt x="27160" y="289711"/>
                </a:lnTo>
                <a:lnTo>
                  <a:pt x="0" y="135802"/>
                </a:lnTo>
                <a:lnTo>
                  <a:pt x="45267" y="0"/>
                </a:lnTo>
                <a:close/>
              </a:path>
            </a:pathLst>
          </a:custGeom>
          <a:solidFill>
            <a:srgbClr val="D5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20392198">
            <a:off x="10647930" y="4559977"/>
            <a:ext cx="834260" cy="168266"/>
          </a:xfrm>
          <a:prstGeom prst="rect">
            <a:avLst/>
          </a:prstGeom>
        </p:spPr>
      </p:pic>
      <p:sp>
        <p:nvSpPr>
          <p:cNvPr id="71" name="Freeform: Shape 70"/>
          <p:cNvSpPr/>
          <p:nvPr/>
        </p:nvSpPr>
        <p:spPr>
          <a:xfrm>
            <a:off x="10855105" y="5595042"/>
            <a:ext cx="570368" cy="298764"/>
          </a:xfrm>
          <a:custGeom>
            <a:avLst/>
            <a:gdLst>
              <a:gd name="connsiteX0" fmla="*/ 54321 w 570368"/>
              <a:gd name="connsiteY0" fmla="*/ 63374 h 298764"/>
              <a:gd name="connsiteX1" fmla="*/ 570368 w 570368"/>
              <a:gd name="connsiteY1" fmla="*/ 0 h 298764"/>
              <a:gd name="connsiteX2" fmla="*/ 389299 w 570368"/>
              <a:gd name="connsiteY2" fmla="*/ 298764 h 298764"/>
              <a:gd name="connsiteX3" fmla="*/ 0 w 570368"/>
              <a:gd name="connsiteY3" fmla="*/ 72427 h 298764"/>
              <a:gd name="connsiteX4" fmla="*/ 54321 w 570368"/>
              <a:gd name="connsiteY4" fmla="*/ 63374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68" h="298764">
                <a:moveTo>
                  <a:pt x="54321" y="63374"/>
                </a:moveTo>
                <a:lnTo>
                  <a:pt x="570368" y="0"/>
                </a:lnTo>
                <a:lnTo>
                  <a:pt x="389299" y="298764"/>
                </a:lnTo>
                <a:lnTo>
                  <a:pt x="0" y="72427"/>
                </a:lnTo>
                <a:lnTo>
                  <a:pt x="54321" y="63374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/>
          <p:cNvSpPr/>
          <p:nvPr/>
        </p:nvSpPr>
        <p:spPr>
          <a:xfrm>
            <a:off x="11199137" y="5441133"/>
            <a:ext cx="1231272" cy="1611517"/>
          </a:xfrm>
          <a:custGeom>
            <a:avLst/>
            <a:gdLst>
              <a:gd name="connsiteX0" fmla="*/ 706171 w 1176951"/>
              <a:gd name="connsiteY0" fmla="*/ 0 h 1611517"/>
              <a:gd name="connsiteX1" fmla="*/ 434567 w 1176951"/>
              <a:gd name="connsiteY1" fmla="*/ 108641 h 1611517"/>
              <a:gd name="connsiteX2" fmla="*/ 172016 w 1176951"/>
              <a:gd name="connsiteY2" fmla="*/ 172016 h 1611517"/>
              <a:gd name="connsiteX3" fmla="*/ 0 w 1176951"/>
              <a:gd name="connsiteY3" fmla="*/ 443619 h 1611517"/>
              <a:gd name="connsiteX4" fmla="*/ 371193 w 1176951"/>
              <a:gd name="connsiteY4" fmla="*/ 1258431 h 1611517"/>
              <a:gd name="connsiteX5" fmla="*/ 561315 w 1176951"/>
              <a:gd name="connsiteY5" fmla="*/ 1511928 h 1611517"/>
              <a:gd name="connsiteX6" fmla="*/ 679010 w 1176951"/>
              <a:gd name="connsiteY6" fmla="*/ 1602463 h 1611517"/>
              <a:gd name="connsiteX7" fmla="*/ 941561 w 1176951"/>
              <a:gd name="connsiteY7" fmla="*/ 1611517 h 1611517"/>
              <a:gd name="connsiteX8" fmla="*/ 1086416 w 1176951"/>
              <a:gd name="connsiteY8" fmla="*/ 1539089 h 1611517"/>
              <a:gd name="connsiteX9" fmla="*/ 1176951 w 1176951"/>
              <a:gd name="connsiteY9" fmla="*/ 1448554 h 1611517"/>
              <a:gd name="connsiteX10" fmla="*/ 706171 w 1176951"/>
              <a:gd name="connsiteY10" fmla="*/ 0 h 161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6951" h="1611517">
                <a:moveTo>
                  <a:pt x="706171" y="0"/>
                </a:moveTo>
                <a:lnTo>
                  <a:pt x="434567" y="108641"/>
                </a:lnTo>
                <a:lnTo>
                  <a:pt x="172016" y="172016"/>
                </a:lnTo>
                <a:lnTo>
                  <a:pt x="0" y="443619"/>
                </a:lnTo>
                <a:lnTo>
                  <a:pt x="371193" y="1258431"/>
                </a:lnTo>
                <a:lnTo>
                  <a:pt x="561315" y="1511928"/>
                </a:lnTo>
                <a:lnTo>
                  <a:pt x="679010" y="1602463"/>
                </a:lnTo>
                <a:lnTo>
                  <a:pt x="941561" y="1611517"/>
                </a:lnTo>
                <a:lnTo>
                  <a:pt x="1086416" y="1539089"/>
                </a:lnTo>
                <a:lnTo>
                  <a:pt x="1176951" y="1448554"/>
                </a:lnTo>
                <a:lnTo>
                  <a:pt x="706171" y="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/>
          <p:cNvSpPr/>
          <p:nvPr/>
        </p:nvSpPr>
        <p:spPr>
          <a:xfrm>
            <a:off x="10248522" y="5667469"/>
            <a:ext cx="977775" cy="1819747"/>
          </a:xfrm>
          <a:custGeom>
            <a:avLst/>
            <a:gdLst>
              <a:gd name="connsiteX0" fmla="*/ 914400 w 923453"/>
              <a:gd name="connsiteY0" fmla="*/ 208230 h 1819747"/>
              <a:gd name="connsiteX1" fmla="*/ 914400 w 923453"/>
              <a:gd name="connsiteY1" fmla="*/ 208230 h 1819747"/>
              <a:gd name="connsiteX2" fmla="*/ 570368 w 923453"/>
              <a:gd name="connsiteY2" fmla="*/ 9054 h 1819747"/>
              <a:gd name="connsiteX3" fmla="*/ 72427 w 923453"/>
              <a:gd name="connsiteY3" fmla="*/ 0 h 1819747"/>
              <a:gd name="connsiteX4" fmla="*/ 0 w 923453"/>
              <a:gd name="connsiteY4" fmla="*/ 0 h 1819747"/>
              <a:gd name="connsiteX5" fmla="*/ 45267 w 923453"/>
              <a:gd name="connsiteY5" fmla="*/ 479834 h 1819747"/>
              <a:gd name="connsiteX6" fmla="*/ 117695 w 923453"/>
              <a:gd name="connsiteY6" fmla="*/ 941561 h 1819747"/>
              <a:gd name="connsiteX7" fmla="*/ 162962 w 923453"/>
              <a:gd name="connsiteY7" fmla="*/ 1131683 h 1819747"/>
              <a:gd name="connsiteX8" fmla="*/ 325924 w 923453"/>
              <a:gd name="connsiteY8" fmla="*/ 1729212 h 1819747"/>
              <a:gd name="connsiteX9" fmla="*/ 923453 w 923453"/>
              <a:gd name="connsiteY9" fmla="*/ 1819747 h 1819747"/>
              <a:gd name="connsiteX10" fmla="*/ 823865 w 923453"/>
              <a:gd name="connsiteY10" fmla="*/ 1466662 h 1819747"/>
              <a:gd name="connsiteX11" fmla="*/ 823865 w 923453"/>
              <a:gd name="connsiteY11" fmla="*/ 1204111 h 1819747"/>
              <a:gd name="connsiteX12" fmla="*/ 851025 w 923453"/>
              <a:gd name="connsiteY12" fmla="*/ 751438 h 1819747"/>
              <a:gd name="connsiteX13" fmla="*/ 869132 w 923453"/>
              <a:gd name="connsiteY13" fmla="*/ 470781 h 1819747"/>
              <a:gd name="connsiteX14" fmla="*/ 914400 w 923453"/>
              <a:gd name="connsiteY14" fmla="*/ 208230 h 181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453" h="1819747">
                <a:moveTo>
                  <a:pt x="914400" y="208230"/>
                </a:moveTo>
                <a:lnTo>
                  <a:pt x="914400" y="208230"/>
                </a:lnTo>
                <a:lnTo>
                  <a:pt x="570368" y="9054"/>
                </a:lnTo>
                <a:lnTo>
                  <a:pt x="72427" y="0"/>
                </a:lnTo>
                <a:lnTo>
                  <a:pt x="0" y="0"/>
                </a:lnTo>
                <a:lnTo>
                  <a:pt x="45267" y="479834"/>
                </a:lnTo>
                <a:lnTo>
                  <a:pt x="117695" y="941561"/>
                </a:lnTo>
                <a:lnTo>
                  <a:pt x="162962" y="1131683"/>
                </a:lnTo>
                <a:lnTo>
                  <a:pt x="325924" y="1729212"/>
                </a:lnTo>
                <a:lnTo>
                  <a:pt x="923453" y="1819747"/>
                </a:lnTo>
                <a:lnTo>
                  <a:pt x="823865" y="1466662"/>
                </a:lnTo>
                <a:lnTo>
                  <a:pt x="823865" y="1204111"/>
                </a:lnTo>
                <a:lnTo>
                  <a:pt x="851025" y="751438"/>
                </a:lnTo>
                <a:lnTo>
                  <a:pt x="869132" y="470781"/>
                </a:lnTo>
                <a:lnTo>
                  <a:pt x="914400" y="20823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rot="21028082">
            <a:off x="10639363" y="3586225"/>
            <a:ext cx="593925" cy="123111"/>
          </a:xfrm>
          <a:prstGeom prst="rect">
            <a:avLst/>
          </a:prstGeom>
          <a:solidFill>
            <a:srgbClr val="FEE833"/>
          </a:solidFill>
        </p:spPr>
        <p:txBody>
          <a:bodyPr wrap="square" lIns="36000" tIns="0" rIns="0" bIns="0" rtlCol="0">
            <a:spAutoFit/>
          </a:bodyPr>
          <a:lstStyle/>
          <a:p>
            <a:r>
              <a:rPr lang="en-GB" sz="800" b="1" dirty="0"/>
              <a:t>KEYFAX.NET</a:t>
            </a:r>
            <a:endParaRPr lang="en-US" sz="800" b="1" dirty="0"/>
          </a:p>
        </p:txBody>
      </p:sp>
      <p:sp>
        <p:nvSpPr>
          <p:cNvPr id="76" name="Rectangle 75"/>
          <p:cNvSpPr/>
          <p:nvPr/>
        </p:nvSpPr>
        <p:spPr>
          <a:xfrm rot="21082956">
            <a:off x="9695118" y="3716754"/>
            <a:ext cx="1827744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P</a:t>
            </a:r>
            <a:r>
              <a:rPr lang="en-US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owerpointgames.uk</a:t>
            </a:r>
            <a:endParaRPr lang="en-US" sz="11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dventurer Black SF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869749">
            <a:off x="955470" y="1702234"/>
            <a:ext cx="1055825" cy="30428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21283773">
            <a:off x="1246484" y="366930"/>
            <a:ext cx="1055825" cy="30428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086593" y="3794519"/>
            <a:ext cx="1055825" cy="30428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21021436">
            <a:off x="1786141" y="4552919"/>
            <a:ext cx="1055825" cy="30428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089992" y="2434373"/>
            <a:ext cx="1055825" cy="30428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869749">
            <a:off x="1065316" y="1226369"/>
            <a:ext cx="1055825" cy="30428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211463" y="2988908"/>
            <a:ext cx="1055825" cy="30428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683550" y="4624148"/>
            <a:ext cx="1055825" cy="30428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712290" y="4196912"/>
            <a:ext cx="1055825" cy="304283"/>
          </a:xfrm>
          <a:prstGeom prst="rect">
            <a:avLst/>
          </a:prstGeom>
        </p:spPr>
      </p:pic>
      <p:sp>
        <p:nvSpPr>
          <p:cNvPr id="106" name="Oval 105"/>
          <p:cNvSpPr/>
          <p:nvPr/>
        </p:nvSpPr>
        <p:spPr>
          <a:xfrm>
            <a:off x="7040192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30394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620596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910798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201000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5247125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537327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827529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17731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407933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863527" y="6065807"/>
            <a:ext cx="1188275" cy="23966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6498439" y="6065807"/>
            <a:ext cx="1188275" cy="2396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575125" y="6065807"/>
            <a:ext cx="1188275" cy="23966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6788815" y="6065807"/>
            <a:ext cx="1188275" cy="23966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286723" y="6065807"/>
            <a:ext cx="1188275" cy="23966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079191" y="6065807"/>
            <a:ext cx="1188275" cy="23966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369567" y="6065807"/>
            <a:ext cx="1188275" cy="23966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659943" y="6065807"/>
            <a:ext cx="1188275" cy="23966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4998321" y="6065807"/>
            <a:ext cx="1188275" cy="23966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4709919" y="6065807"/>
            <a:ext cx="1188275" cy="239669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7003299" y="6616792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TOP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201348" y="6616792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BOTTOM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25779" y="6392507"/>
            <a:ext cx="176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Bauhaus 93" panose="04030905020B02020C02" pitchFamily="82" charset="0"/>
              </a:rPr>
              <a:t>ROUND 1</a:t>
            </a:r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sp>
        <p:nvSpPr>
          <p:cNvPr id="2" name="Arrow: Right 1">
            <a:hlinkClick r:id="" action="ppaction://hlinkshowjump?jump=nextslide"/>
          </p:cNvPr>
          <p:cNvSpPr/>
          <p:nvPr/>
        </p:nvSpPr>
        <p:spPr>
          <a:xfrm>
            <a:off x="8739259" y="6411191"/>
            <a:ext cx="610301" cy="376886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Next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3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02 -0.0037 L 0.13178 -0.01366 L -0.01341 0.00625 " pathEditMode="relative" rAng="0" ptsTypes="AAA">
                                      <p:cBhvr>
                                        <p:cTn id="1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17 0.14745 L 0.36667 0.11389 L 0.28646 0.07662 L 0.19675 0.04537 L 0.10599 0.00787 L 0.04961 0.00301 L -4.58333E-6 -3.7037E-7 " pathEditMode="relative" rAng="0" ptsTypes="AAAAAAA">
                                      <p:cBhvr>
                                        <p:cTn id="3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738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3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3 -0.10625 L 0.3323 -0.10602 L 0.32422 -0.10625 L 0.22526 -0.11088 L 0.10534 -0.07986 L 0.0056 -0.03055 L -0.00976 -1.11111E-6 " pathEditMode="relative" rAng="0" ptsTypes="AAAAAAA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506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decel="34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61 0.26019 L 0.33828 0.20069 L 0.26459 0.13449 L 0.18177 0.07986 L 0.09779 0.01412 L 0.04544 0.00509 L -2.08333E-6 -3.7037E-7 " pathEditMode="relative" rAng="0" ptsTypes="AAAAAAA">
                                      <p:cBhvr>
                                        <p:cTn id="7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7" y="-1300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39 0.00324 L 0.13516 0.00672 L -2.08333E-6 -2.59259E-6 " pathEditMode="relative" rAng="0" ptsTypes="AAA">
                                      <p:cBhvr>
                                        <p:cTn id="9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667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4 0.04514 L 0.14089 -0.00578 L -2.29167E-6 -2.96296E-6 " pathEditMode="relative" rAng="0" ptsTypes="AAA">
                                      <p:cBhvr>
                                        <p:cTn id="11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95 0.14236 L 0.36185 0.10995 L 0.28294 0.07384 L 0.19427 0.04375 L 0.10456 0.00763 L 0.04883 0.00277 L 1.04167E-6 4.07407E-6 " pathEditMode="relative" rAng="0" ptsTypes="AAAAAAA">
                                      <p:cBhvr>
                                        <p:cTn id="13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713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3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19 -0.02245 L 0.16497 -0.0463 L 1.875E-6 0.00139 " pathEditMode="relative" rAng="0" ptsTypes="AAA">
                                      <p:cBhvr>
                                        <p:cTn id="15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0" presetClass="path" presetSubtype="0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94 -0.1544 L 0.37357 -0.14792 L 0.26588 -0.13866 L 0.09505 -0.0794 C 0.09258 -0.07894 0.0901 -0.07871 0.08763 -0.07801 C 0.08672 -0.07778 0.08581 -0.07709 0.08463 -0.07662 C 0.08411 -0.07616 0.08333 -0.07547 0.08255 -0.07523 C 0.07982 -0.07454 0.07708 -0.07454 0.07448 -0.07408 C 0.07239 -0.07361 0.06849 -0.07269 0.06849 -0.07246 L 1.04167E-6 2.22222E-6 " pathEditMode="relative" rAng="0" ptsTypes="AAAAAAAAAA">
                                      <p:cBhvr>
                                        <p:cTn id="17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7708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7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73 -0.03519 L 0.16472 -0.07269 L -2.70833E-6 2.22222E-6 " pathEditMode="relative" rAng="0" ptsTypes="AAA">
                                      <p:cBhvr>
                                        <p:cTn id="19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6" y="-116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0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5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8914">
            <a:off x="6868350" y="3083720"/>
            <a:ext cx="2980883" cy="1145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843" y="2198721"/>
            <a:ext cx="3249169" cy="685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262" y="2062888"/>
            <a:ext cx="1735318" cy="203624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258229" y="3343497"/>
            <a:ext cx="1055825" cy="304283"/>
          </a:xfrm>
          <a:prstGeom prst="rect">
            <a:avLst/>
          </a:prstGeom>
        </p:spPr>
      </p:pic>
      <p:sp>
        <p:nvSpPr>
          <p:cNvPr id="68" name="Freeform: Shape 67"/>
          <p:cNvSpPr/>
          <p:nvPr/>
        </p:nvSpPr>
        <p:spPr>
          <a:xfrm>
            <a:off x="11199136" y="3159659"/>
            <a:ext cx="992863" cy="986828"/>
          </a:xfrm>
          <a:custGeom>
            <a:avLst/>
            <a:gdLst>
              <a:gd name="connsiteX0" fmla="*/ 36213 w 914400"/>
              <a:gd name="connsiteY0" fmla="*/ 0 h 986828"/>
              <a:gd name="connsiteX1" fmla="*/ 0 w 914400"/>
              <a:gd name="connsiteY1" fmla="*/ 99589 h 986828"/>
              <a:gd name="connsiteX2" fmla="*/ 0 w 914400"/>
              <a:gd name="connsiteY2" fmla="*/ 235391 h 986828"/>
              <a:gd name="connsiteX3" fmla="*/ 208229 w 914400"/>
              <a:gd name="connsiteY3" fmla="*/ 706171 h 986828"/>
              <a:gd name="connsiteX4" fmla="*/ 353085 w 914400"/>
              <a:gd name="connsiteY4" fmla="*/ 986828 h 986828"/>
              <a:gd name="connsiteX5" fmla="*/ 805758 w 914400"/>
              <a:gd name="connsiteY5" fmla="*/ 923454 h 986828"/>
              <a:gd name="connsiteX6" fmla="*/ 914400 w 914400"/>
              <a:gd name="connsiteY6" fmla="*/ 896293 h 986828"/>
              <a:gd name="connsiteX7" fmla="*/ 751437 w 914400"/>
              <a:gd name="connsiteY7" fmla="*/ 552262 h 986828"/>
              <a:gd name="connsiteX8" fmla="*/ 606582 w 914400"/>
              <a:gd name="connsiteY8" fmla="*/ 353086 h 986828"/>
              <a:gd name="connsiteX9" fmla="*/ 380245 w 914400"/>
              <a:gd name="connsiteY9" fmla="*/ 153909 h 986828"/>
              <a:gd name="connsiteX10" fmla="*/ 235390 w 914400"/>
              <a:gd name="connsiteY10" fmla="*/ 63375 h 986828"/>
              <a:gd name="connsiteX11" fmla="*/ 36213 w 914400"/>
              <a:gd name="connsiteY11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986828">
                <a:moveTo>
                  <a:pt x="36213" y="0"/>
                </a:moveTo>
                <a:lnTo>
                  <a:pt x="0" y="99589"/>
                </a:lnTo>
                <a:lnTo>
                  <a:pt x="0" y="235391"/>
                </a:lnTo>
                <a:lnTo>
                  <a:pt x="208229" y="706171"/>
                </a:lnTo>
                <a:lnTo>
                  <a:pt x="353085" y="986828"/>
                </a:lnTo>
                <a:lnTo>
                  <a:pt x="805758" y="923454"/>
                </a:lnTo>
                <a:lnTo>
                  <a:pt x="914400" y="896293"/>
                </a:lnTo>
                <a:lnTo>
                  <a:pt x="751437" y="552262"/>
                </a:lnTo>
                <a:lnTo>
                  <a:pt x="606582" y="353086"/>
                </a:lnTo>
                <a:lnTo>
                  <a:pt x="380245" y="153909"/>
                </a:lnTo>
                <a:lnTo>
                  <a:pt x="235390" y="63375"/>
                </a:lnTo>
                <a:lnTo>
                  <a:pt x="36213" y="0"/>
                </a:lnTo>
                <a:close/>
              </a:path>
            </a:pathLst>
          </a:custGeom>
          <a:solidFill>
            <a:srgbClr val="E8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/>
          <p:cNvSpPr/>
          <p:nvPr/>
        </p:nvSpPr>
        <p:spPr>
          <a:xfrm>
            <a:off x="11171978" y="3159659"/>
            <a:ext cx="416460" cy="986828"/>
          </a:xfrm>
          <a:custGeom>
            <a:avLst/>
            <a:gdLst>
              <a:gd name="connsiteX0" fmla="*/ 45267 w 416460"/>
              <a:gd name="connsiteY0" fmla="*/ 0 h 986828"/>
              <a:gd name="connsiteX1" fmla="*/ 117695 w 416460"/>
              <a:gd name="connsiteY1" fmla="*/ 298765 h 986828"/>
              <a:gd name="connsiteX2" fmla="*/ 253497 w 416460"/>
              <a:gd name="connsiteY2" fmla="*/ 633743 h 986828"/>
              <a:gd name="connsiteX3" fmla="*/ 362139 w 416460"/>
              <a:gd name="connsiteY3" fmla="*/ 851026 h 986828"/>
              <a:gd name="connsiteX4" fmla="*/ 416460 w 416460"/>
              <a:gd name="connsiteY4" fmla="*/ 959668 h 986828"/>
              <a:gd name="connsiteX5" fmla="*/ 380246 w 416460"/>
              <a:gd name="connsiteY5" fmla="*/ 986828 h 986828"/>
              <a:gd name="connsiteX6" fmla="*/ 117695 w 416460"/>
              <a:gd name="connsiteY6" fmla="*/ 488888 h 986828"/>
              <a:gd name="connsiteX7" fmla="*/ 27160 w 416460"/>
              <a:gd name="connsiteY7" fmla="*/ 289711 h 986828"/>
              <a:gd name="connsiteX8" fmla="*/ 0 w 416460"/>
              <a:gd name="connsiteY8" fmla="*/ 135802 h 986828"/>
              <a:gd name="connsiteX9" fmla="*/ 45267 w 416460"/>
              <a:gd name="connsiteY9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460" h="986828">
                <a:moveTo>
                  <a:pt x="45267" y="0"/>
                </a:moveTo>
                <a:lnTo>
                  <a:pt x="117695" y="298765"/>
                </a:lnTo>
                <a:lnTo>
                  <a:pt x="253497" y="633743"/>
                </a:lnTo>
                <a:lnTo>
                  <a:pt x="362139" y="851026"/>
                </a:lnTo>
                <a:lnTo>
                  <a:pt x="416460" y="959668"/>
                </a:lnTo>
                <a:lnTo>
                  <a:pt x="380246" y="986828"/>
                </a:lnTo>
                <a:lnTo>
                  <a:pt x="117695" y="488888"/>
                </a:lnTo>
                <a:lnTo>
                  <a:pt x="27160" y="289711"/>
                </a:lnTo>
                <a:lnTo>
                  <a:pt x="0" y="135802"/>
                </a:lnTo>
                <a:lnTo>
                  <a:pt x="45267" y="0"/>
                </a:lnTo>
                <a:close/>
              </a:path>
            </a:pathLst>
          </a:custGeom>
          <a:solidFill>
            <a:srgbClr val="D5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20392198">
            <a:off x="10647930" y="4559977"/>
            <a:ext cx="834260" cy="168266"/>
          </a:xfrm>
          <a:prstGeom prst="rect">
            <a:avLst/>
          </a:prstGeom>
        </p:spPr>
      </p:pic>
      <p:sp>
        <p:nvSpPr>
          <p:cNvPr id="71" name="Freeform: Shape 70"/>
          <p:cNvSpPr/>
          <p:nvPr/>
        </p:nvSpPr>
        <p:spPr>
          <a:xfrm>
            <a:off x="10855105" y="5595042"/>
            <a:ext cx="570368" cy="298764"/>
          </a:xfrm>
          <a:custGeom>
            <a:avLst/>
            <a:gdLst>
              <a:gd name="connsiteX0" fmla="*/ 54321 w 570368"/>
              <a:gd name="connsiteY0" fmla="*/ 63374 h 298764"/>
              <a:gd name="connsiteX1" fmla="*/ 570368 w 570368"/>
              <a:gd name="connsiteY1" fmla="*/ 0 h 298764"/>
              <a:gd name="connsiteX2" fmla="*/ 389299 w 570368"/>
              <a:gd name="connsiteY2" fmla="*/ 298764 h 298764"/>
              <a:gd name="connsiteX3" fmla="*/ 0 w 570368"/>
              <a:gd name="connsiteY3" fmla="*/ 72427 h 298764"/>
              <a:gd name="connsiteX4" fmla="*/ 54321 w 570368"/>
              <a:gd name="connsiteY4" fmla="*/ 63374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68" h="298764">
                <a:moveTo>
                  <a:pt x="54321" y="63374"/>
                </a:moveTo>
                <a:lnTo>
                  <a:pt x="570368" y="0"/>
                </a:lnTo>
                <a:lnTo>
                  <a:pt x="389299" y="298764"/>
                </a:lnTo>
                <a:lnTo>
                  <a:pt x="0" y="72427"/>
                </a:lnTo>
                <a:lnTo>
                  <a:pt x="54321" y="63374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/>
          <p:cNvSpPr/>
          <p:nvPr/>
        </p:nvSpPr>
        <p:spPr>
          <a:xfrm>
            <a:off x="11199137" y="5441133"/>
            <a:ext cx="1231272" cy="1611517"/>
          </a:xfrm>
          <a:custGeom>
            <a:avLst/>
            <a:gdLst>
              <a:gd name="connsiteX0" fmla="*/ 706171 w 1176951"/>
              <a:gd name="connsiteY0" fmla="*/ 0 h 1611517"/>
              <a:gd name="connsiteX1" fmla="*/ 434567 w 1176951"/>
              <a:gd name="connsiteY1" fmla="*/ 108641 h 1611517"/>
              <a:gd name="connsiteX2" fmla="*/ 172016 w 1176951"/>
              <a:gd name="connsiteY2" fmla="*/ 172016 h 1611517"/>
              <a:gd name="connsiteX3" fmla="*/ 0 w 1176951"/>
              <a:gd name="connsiteY3" fmla="*/ 443619 h 1611517"/>
              <a:gd name="connsiteX4" fmla="*/ 371193 w 1176951"/>
              <a:gd name="connsiteY4" fmla="*/ 1258431 h 1611517"/>
              <a:gd name="connsiteX5" fmla="*/ 561315 w 1176951"/>
              <a:gd name="connsiteY5" fmla="*/ 1511928 h 1611517"/>
              <a:gd name="connsiteX6" fmla="*/ 679010 w 1176951"/>
              <a:gd name="connsiteY6" fmla="*/ 1602463 h 1611517"/>
              <a:gd name="connsiteX7" fmla="*/ 941561 w 1176951"/>
              <a:gd name="connsiteY7" fmla="*/ 1611517 h 1611517"/>
              <a:gd name="connsiteX8" fmla="*/ 1086416 w 1176951"/>
              <a:gd name="connsiteY8" fmla="*/ 1539089 h 1611517"/>
              <a:gd name="connsiteX9" fmla="*/ 1176951 w 1176951"/>
              <a:gd name="connsiteY9" fmla="*/ 1448554 h 1611517"/>
              <a:gd name="connsiteX10" fmla="*/ 706171 w 1176951"/>
              <a:gd name="connsiteY10" fmla="*/ 0 h 161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6951" h="1611517">
                <a:moveTo>
                  <a:pt x="706171" y="0"/>
                </a:moveTo>
                <a:lnTo>
                  <a:pt x="434567" y="108641"/>
                </a:lnTo>
                <a:lnTo>
                  <a:pt x="172016" y="172016"/>
                </a:lnTo>
                <a:lnTo>
                  <a:pt x="0" y="443619"/>
                </a:lnTo>
                <a:lnTo>
                  <a:pt x="371193" y="1258431"/>
                </a:lnTo>
                <a:lnTo>
                  <a:pt x="561315" y="1511928"/>
                </a:lnTo>
                <a:lnTo>
                  <a:pt x="679010" y="1602463"/>
                </a:lnTo>
                <a:lnTo>
                  <a:pt x="941561" y="1611517"/>
                </a:lnTo>
                <a:lnTo>
                  <a:pt x="1086416" y="1539089"/>
                </a:lnTo>
                <a:lnTo>
                  <a:pt x="1176951" y="1448554"/>
                </a:lnTo>
                <a:lnTo>
                  <a:pt x="706171" y="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/>
          <p:cNvSpPr/>
          <p:nvPr/>
        </p:nvSpPr>
        <p:spPr>
          <a:xfrm>
            <a:off x="10248522" y="5667469"/>
            <a:ext cx="977775" cy="1819747"/>
          </a:xfrm>
          <a:custGeom>
            <a:avLst/>
            <a:gdLst>
              <a:gd name="connsiteX0" fmla="*/ 914400 w 923453"/>
              <a:gd name="connsiteY0" fmla="*/ 208230 h 1819747"/>
              <a:gd name="connsiteX1" fmla="*/ 914400 w 923453"/>
              <a:gd name="connsiteY1" fmla="*/ 208230 h 1819747"/>
              <a:gd name="connsiteX2" fmla="*/ 570368 w 923453"/>
              <a:gd name="connsiteY2" fmla="*/ 9054 h 1819747"/>
              <a:gd name="connsiteX3" fmla="*/ 72427 w 923453"/>
              <a:gd name="connsiteY3" fmla="*/ 0 h 1819747"/>
              <a:gd name="connsiteX4" fmla="*/ 0 w 923453"/>
              <a:gd name="connsiteY4" fmla="*/ 0 h 1819747"/>
              <a:gd name="connsiteX5" fmla="*/ 45267 w 923453"/>
              <a:gd name="connsiteY5" fmla="*/ 479834 h 1819747"/>
              <a:gd name="connsiteX6" fmla="*/ 117695 w 923453"/>
              <a:gd name="connsiteY6" fmla="*/ 941561 h 1819747"/>
              <a:gd name="connsiteX7" fmla="*/ 162962 w 923453"/>
              <a:gd name="connsiteY7" fmla="*/ 1131683 h 1819747"/>
              <a:gd name="connsiteX8" fmla="*/ 325924 w 923453"/>
              <a:gd name="connsiteY8" fmla="*/ 1729212 h 1819747"/>
              <a:gd name="connsiteX9" fmla="*/ 923453 w 923453"/>
              <a:gd name="connsiteY9" fmla="*/ 1819747 h 1819747"/>
              <a:gd name="connsiteX10" fmla="*/ 823865 w 923453"/>
              <a:gd name="connsiteY10" fmla="*/ 1466662 h 1819747"/>
              <a:gd name="connsiteX11" fmla="*/ 823865 w 923453"/>
              <a:gd name="connsiteY11" fmla="*/ 1204111 h 1819747"/>
              <a:gd name="connsiteX12" fmla="*/ 851025 w 923453"/>
              <a:gd name="connsiteY12" fmla="*/ 751438 h 1819747"/>
              <a:gd name="connsiteX13" fmla="*/ 869132 w 923453"/>
              <a:gd name="connsiteY13" fmla="*/ 470781 h 1819747"/>
              <a:gd name="connsiteX14" fmla="*/ 914400 w 923453"/>
              <a:gd name="connsiteY14" fmla="*/ 208230 h 181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453" h="1819747">
                <a:moveTo>
                  <a:pt x="914400" y="208230"/>
                </a:moveTo>
                <a:lnTo>
                  <a:pt x="914400" y="208230"/>
                </a:lnTo>
                <a:lnTo>
                  <a:pt x="570368" y="9054"/>
                </a:lnTo>
                <a:lnTo>
                  <a:pt x="72427" y="0"/>
                </a:lnTo>
                <a:lnTo>
                  <a:pt x="0" y="0"/>
                </a:lnTo>
                <a:lnTo>
                  <a:pt x="45267" y="479834"/>
                </a:lnTo>
                <a:lnTo>
                  <a:pt x="117695" y="941561"/>
                </a:lnTo>
                <a:lnTo>
                  <a:pt x="162962" y="1131683"/>
                </a:lnTo>
                <a:lnTo>
                  <a:pt x="325924" y="1729212"/>
                </a:lnTo>
                <a:lnTo>
                  <a:pt x="923453" y="1819747"/>
                </a:lnTo>
                <a:lnTo>
                  <a:pt x="823865" y="1466662"/>
                </a:lnTo>
                <a:lnTo>
                  <a:pt x="823865" y="1204111"/>
                </a:lnTo>
                <a:lnTo>
                  <a:pt x="851025" y="751438"/>
                </a:lnTo>
                <a:lnTo>
                  <a:pt x="869132" y="470781"/>
                </a:lnTo>
                <a:lnTo>
                  <a:pt x="914400" y="20823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rot="21028082">
            <a:off x="10639363" y="3586225"/>
            <a:ext cx="593925" cy="123111"/>
          </a:xfrm>
          <a:prstGeom prst="rect">
            <a:avLst/>
          </a:prstGeom>
          <a:solidFill>
            <a:srgbClr val="FEE833"/>
          </a:solidFill>
        </p:spPr>
        <p:txBody>
          <a:bodyPr wrap="square" lIns="36000" tIns="0" rIns="0" bIns="0" rtlCol="0">
            <a:spAutoFit/>
          </a:bodyPr>
          <a:lstStyle/>
          <a:p>
            <a:r>
              <a:rPr lang="en-GB" sz="800" b="1" dirty="0"/>
              <a:t>KEYFAX.NET</a:t>
            </a:r>
            <a:endParaRPr lang="en-US" sz="800" b="1" dirty="0"/>
          </a:p>
        </p:txBody>
      </p:sp>
      <p:sp>
        <p:nvSpPr>
          <p:cNvPr id="76" name="Rectangle 75"/>
          <p:cNvSpPr/>
          <p:nvPr/>
        </p:nvSpPr>
        <p:spPr>
          <a:xfrm rot="21082956">
            <a:off x="9695118" y="3716754"/>
            <a:ext cx="1827744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P</a:t>
            </a:r>
            <a:r>
              <a:rPr lang="en-US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owerpointgames.uk</a:t>
            </a:r>
            <a:endParaRPr lang="en-US" sz="11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dventurer Black SF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869749">
            <a:off x="893988" y="2006586"/>
            <a:ext cx="1055825" cy="30428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21283773">
            <a:off x="730316" y="603933"/>
            <a:ext cx="1055825" cy="30428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086593" y="3794519"/>
            <a:ext cx="1055825" cy="30428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21021436">
            <a:off x="1786141" y="4552919"/>
            <a:ext cx="1055825" cy="30428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089992" y="2434373"/>
            <a:ext cx="1055825" cy="30428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869749">
            <a:off x="1261479" y="1289618"/>
            <a:ext cx="1055825" cy="30428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211463" y="2988908"/>
            <a:ext cx="1055825" cy="30428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683550" y="4624148"/>
            <a:ext cx="1055825" cy="30428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712290" y="4196912"/>
            <a:ext cx="1055825" cy="304283"/>
          </a:xfrm>
          <a:prstGeom prst="rect">
            <a:avLst/>
          </a:prstGeom>
        </p:spPr>
      </p:pic>
      <p:sp>
        <p:nvSpPr>
          <p:cNvPr id="106" name="Oval 105"/>
          <p:cNvSpPr/>
          <p:nvPr/>
        </p:nvSpPr>
        <p:spPr>
          <a:xfrm>
            <a:off x="7040192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30394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620596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910798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201000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5247125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537327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827529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17731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407933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004509" y="6065811"/>
            <a:ext cx="1188275" cy="23966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379128" y="6056919"/>
            <a:ext cx="1188275" cy="2396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293190" y="6065811"/>
            <a:ext cx="1188275" cy="23966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6508684" y="6056919"/>
            <a:ext cx="1188275" cy="23966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4715828" y="6065811"/>
            <a:ext cx="1188275" cy="23966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669276" y="6056919"/>
            <a:ext cx="1188275" cy="23966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088980" y="6056919"/>
            <a:ext cx="1188275" cy="23966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6798832" y="6056919"/>
            <a:ext cx="1188275" cy="23966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581871" y="6065811"/>
            <a:ext cx="1188275" cy="23966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870552" y="6065811"/>
            <a:ext cx="1188275" cy="239669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7003299" y="6616792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TOP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201348" y="6631034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BOTTOM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25779" y="6392507"/>
            <a:ext cx="176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Bauhaus 93" panose="04030905020B02020C02" pitchFamily="82" charset="0"/>
              </a:rPr>
              <a:t>ROUND 2</a:t>
            </a:r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sp>
        <p:nvSpPr>
          <p:cNvPr id="46" name="Arrow: Right 45">
            <a:hlinkClick r:id="" action="ppaction://hlinkshowjump?jump=nextslide"/>
          </p:cNvPr>
          <p:cNvSpPr/>
          <p:nvPr/>
        </p:nvSpPr>
        <p:spPr>
          <a:xfrm>
            <a:off x="8739259" y="6411191"/>
            <a:ext cx="610301" cy="376886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Next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0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02 -0.0037 L 0.13178 -0.01366 L -0.01341 0.00625 " pathEditMode="relative" rAng="0" ptsTypes="AAA">
                                      <p:cBhvr>
                                        <p:cTn id="1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59 0.13496 L 0.34935 0.1088 L 0.27317 0.07963 L 0.18789 0.05533 L 0.10169 0.02616 L 0.04804 0.02223 L 0.00091 0.01991 " pathEditMode="relative" rAng="0" ptsTypes="AAAAAAA">
                                      <p:cBhvr>
                                        <p:cTn id="3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-576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3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3 -0.10046 L 0.3323 -0.1 L 0.32344 -0.10046 L 0.2155 -0.11088 L 0.08477 -0.04074 L -0.02395 0.07107 L -0.04062 0.14028 " pathEditMode="relative" rAng="0" ptsTypes="AAAAAAA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1150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decel="34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63 0.25949 L 0.32787 0.19977 L 0.25651 0.13403 L 0.17618 0.0794 L 0.09467 0.01389 L 0.04401 0.00486 L -4.16667E-6 3.7037E-7 " pathEditMode="relative" rAng="0" ptsTypes="AAAAAAA">
                                      <p:cBhvr>
                                        <p:cTn id="7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29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39 0.00324 L 0.13516 0.00672 L -2.08333E-6 -2.59259E-6 " pathEditMode="relative" rAng="0" ptsTypes="AAA">
                                      <p:cBhvr>
                                        <p:cTn id="9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667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16 0.05718 L 0.40716 0.05718 L 0.40039 0.05718 L 0.31654 0.03473 C 0.30808 0.02917 0.31042 0.03311 0.30755 0.02801 L 0.20586 0.00301 C 0.20196 -0.00046 0.19818 -0.00532 0.19401 -0.0074 C 0.18972 -0.00972 0.1806 -0.01018 0.1806 -0.01018 L 0.10781 -0.01018 L 0.0849 -0.01134 L -0.00495 -0.00092 " pathEditMode="relative" ptsTypes="AAAAAAAAAAA">
                                      <p:cBhvr>
                                        <p:cTn id="11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96 0.14236 L 0.36185 0.10995 L 0.28295 0.07384 L 0.19428 0.04375 L 0.10456 0.00763 L 0.04883 0.00277 L -4.79167E-6 4.81481E-6 " pathEditMode="relative" rAng="0" ptsTypes="AAAAAAA">
                                      <p:cBhvr>
                                        <p:cTn id="13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713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3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5 -0.03287 L 0.15195 -0.04768 L -0.01042 -0.01782 " pathEditMode="relative" rAng="0" ptsTypes="AAA">
                                      <p:cBhvr>
                                        <p:cTn id="15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0" presetClass="path" presetSubtype="0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94 -0.1544 L 0.37526 -0.14607 L 0.2707 -0.13403 L 0.10495 -0.05672 C 0.1026 -0.05625 0.10013 -0.05579 0.09779 -0.05509 C 0.09687 -0.05463 0.09596 -0.05371 0.09479 -0.05324 C 0.09427 -0.05255 0.09362 -0.05162 0.09284 -0.05139 C 0.0901 -0.05047 0.0875 -0.05047 0.08503 -0.04977 C 0.08294 -0.04931 0.07917 -0.04815 0.07917 -0.04769 L 0.01276 0.04676 " pathEditMode="relative" rAng="0" ptsTypes="AAAAAAAAAA">
                                      <p:cBhvr>
                                        <p:cTn id="17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6" y="10046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7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73 -0.02292 L 0.17292 -0.07269 L 0.01341 0.02384 " pathEditMode="relative" rAng="0" ptsTypes="AAA">
                                      <p:cBhvr>
                                        <p:cTn id="19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-16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0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5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8914">
            <a:off x="6868350" y="3083720"/>
            <a:ext cx="2980883" cy="1145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843" y="2198721"/>
            <a:ext cx="3249169" cy="685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262" y="2062888"/>
            <a:ext cx="1735318" cy="203624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258229" y="3343497"/>
            <a:ext cx="1055825" cy="304283"/>
          </a:xfrm>
          <a:prstGeom prst="rect">
            <a:avLst/>
          </a:prstGeom>
        </p:spPr>
      </p:pic>
      <p:sp>
        <p:nvSpPr>
          <p:cNvPr id="68" name="Freeform: Shape 67"/>
          <p:cNvSpPr/>
          <p:nvPr/>
        </p:nvSpPr>
        <p:spPr>
          <a:xfrm>
            <a:off x="11199136" y="3159659"/>
            <a:ext cx="992863" cy="986828"/>
          </a:xfrm>
          <a:custGeom>
            <a:avLst/>
            <a:gdLst>
              <a:gd name="connsiteX0" fmla="*/ 36213 w 914400"/>
              <a:gd name="connsiteY0" fmla="*/ 0 h 986828"/>
              <a:gd name="connsiteX1" fmla="*/ 0 w 914400"/>
              <a:gd name="connsiteY1" fmla="*/ 99589 h 986828"/>
              <a:gd name="connsiteX2" fmla="*/ 0 w 914400"/>
              <a:gd name="connsiteY2" fmla="*/ 235391 h 986828"/>
              <a:gd name="connsiteX3" fmla="*/ 208229 w 914400"/>
              <a:gd name="connsiteY3" fmla="*/ 706171 h 986828"/>
              <a:gd name="connsiteX4" fmla="*/ 353085 w 914400"/>
              <a:gd name="connsiteY4" fmla="*/ 986828 h 986828"/>
              <a:gd name="connsiteX5" fmla="*/ 805758 w 914400"/>
              <a:gd name="connsiteY5" fmla="*/ 923454 h 986828"/>
              <a:gd name="connsiteX6" fmla="*/ 914400 w 914400"/>
              <a:gd name="connsiteY6" fmla="*/ 896293 h 986828"/>
              <a:gd name="connsiteX7" fmla="*/ 751437 w 914400"/>
              <a:gd name="connsiteY7" fmla="*/ 552262 h 986828"/>
              <a:gd name="connsiteX8" fmla="*/ 606582 w 914400"/>
              <a:gd name="connsiteY8" fmla="*/ 353086 h 986828"/>
              <a:gd name="connsiteX9" fmla="*/ 380245 w 914400"/>
              <a:gd name="connsiteY9" fmla="*/ 153909 h 986828"/>
              <a:gd name="connsiteX10" fmla="*/ 235390 w 914400"/>
              <a:gd name="connsiteY10" fmla="*/ 63375 h 986828"/>
              <a:gd name="connsiteX11" fmla="*/ 36213 w 914400"/>
              <a:gd name="connsiteY11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986828">
                <a:moveTo>
                  <a:pt x="36213" y="0"/>
                </a:moveTo>
                <a:lnTo>
                  <a:pt x="0" y="99589"/>
                </a:lnTo>
                <a:lnTo>
                  <a:pt x="0" y="235391"/>
                </a:lnTo>
                <a:lnTo>
                  <a:pt x="208229" y="706171"/>
                </a:lnTo>
                <a:lnTo>
                  <a:pt x="353085" y="986828"/>
                </a:lnTo>
                <a:lnTo>
                  <a:pt x="805758" y="923454"/>
                </a:lnTo>
                <a:lnTo>
                  <a:pt x="914400" y="896293"/>
                </a:lnTo>
                <a:lnTo>
                  <a:pt x="751437" y="552262"/>
                </a:lnTo>
                <a:lnTo>
                  <a:pt x="606582" y="353086"/>
                </a:lnTo>
                <a:lnTo>
                  <a:pt x="380245" y="153909"/>
                </a:lnTo>
                <a:lnTo>
                  <a:pt x="235390" y="63375"/>
                </a:lnTo>
                <a:lnTo>
                  <a:pt x="36213" y="0"/>
                </a:lnTo>
                <a:close/>
              </a:path>
            </a:pathLst>
          </a:custGeom>
          <a:solidFill>
            <a:srgbClr val="E8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/>
          <p:cNvSpPr/>
          <p:nvPr/>
        </p:nvSpPr>
        <p:spPr>
          <a:xfrm>
            <a:off x="11171978" y="3159659"/>
            <a:ext cx="416460" cy="986828"/>
          </a:xfrm>
          <a:custGeom>
            <a:avLst/>
            <a:gdLst>
              <a:gd name="connsiteX0" fmla="*/ 45267 w 416460"/>
              <a:gd name="connsiteY0" fmla="*/ 0 h 986828"/>
              <a:gd name="connsiteX1" fmla="*/ 117695 w 416460"/>
              <a:gd name="connsiteY1" fmla="*/ 298765 h 986828"/>
              <a:gd name="connsiteX2" fmla="*/ 253497 w 416460"/>
              <a:gd name="connsiteY2" fmla="*/ 633743 h 986828"/>
              <a:gd name="connsiteX3" fmla="*/ 362139 w 416460"/>
              <a:gd name="connsiteY3" fmla="*/ 851026 h 986828"/>
              <a:gd name="connsiteX4" fmla="*/ 416460 w 416460"/>
              <a:gd name="connsiteY4" fmla="*/ 959668 h 986828"/>
              <a:gd name="connsiteX5" fmla="*/ 380246 w 416460"/>
              <a:gd name="connsiteY5" fmla="*/ 986828 h 986828"/>
              <a:gd name="connsiteX6" fmla="*/ 117695 w 416460"/>
              <a:gd name="connsiteY6" fmla="*/ 488888 h 986828"/>
              <a:gd name="connsiteX7" fmla="*/ 27160 w 416460"/>
              <a:gd name="connsiteY7" fmla="*/ 289711 h 986828"/>
              <a:gd name="connsiteX8" fmla="*/ 0 w 416460"/>
              <a:gd name="connsiteY8" fmla="*/ 135802 h 986828"/>
              <a:gd name="connsiteX9" fmla="*/ 45267 w 416460"/>
              <a:gd name="connsiteY9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460" h="986828">
                <a:moveTo>
                  <a:pt x="45267" y="0"/>
                </a:moveTo>
                <a:lnTo>
                  <a:pt x="117695" y="298765"/>
                </a:lnTo>
                <a:lnTo>
                  <a:pt x="253497" y="633743"/>
                </a:lnTo>
                <a:lnTo>
                  <a:pt x="362139" y="851026"/>
                </a:lnTo>
                <a:lnTo>
                  <a:pt x="416460" y="959668"/>
                </a:lnTo>
                <a:lnTo>
                  <a:pt x="380246" y="986828"/>
                </a:lnTo>
                <a:lnTo>
                  <a:pt x="117695" y="488888"/>
                </a:lnTo>
                <a:lnTo>
                  <a:pt x="27160" y="289711"/>
                </a:lnTo>
                <a:lnTo>
                  <a:pt x="0" y="135802"/>
                </a:lnTo>
                <a:lnTo>
                  <a:pt x="45267" y="0"/>
                </a:lnTo>
                <a:close/>
              </a:path>
            </a:pathLst>
          </a:custGeom>
          <a:solidFill>
            <a:srgbClr val="D5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20392198">
            <a:off x="10647930" y="4559977"/>
            <a:ext cx="834260" cy="168266"/>
          </a:xfrm>
          <a:prstGeom prst="rect">
            <a:avLst/>
          </a:prstGeom>
        </p:spPr>
      </p:pic>
      <p:sp>
        <p:nvSpPr>
          <p:cNvPr id="71" name="Freeform: Shape 70"/>
          <p:cNvSpPr/>
          <p:nvPr/>
        </p:nvSpPr>
        <p:spPr>
          <a:xfrm>
            <a:off x="10855105" y="5595042"/>
            <a:ext cx="570368" cy="298764"/>
          </a:xfrm>
          <a:custGeom>
            <a:avLst/>
            <a:gdLst>
              <a:gd name="connsiteX0" fmla="*/ 54321 w 570368"/>
              <a:gd name="connsiteY0" fmla="*/ 63374 h 298764"/>
              <a:gd name="connsiteX1" fmla="*/ 570368 w 570368"/>
              <a:gd name="connsiteY1" fmla="*/ 0 h 298764"/>
              <a:gd name="connsiteX2" fmla="*/ 389299 w 570368"/>
              <a:gd name="connsiteY2" fmla="*/ 298764 h 298764"/>
              <a:gd name="connsiteX3" fmla="*/ 0 w 570368"/>
              <a:gd name="connsiteY3" fmla="*/ 72427 h 298764"/>
              <a:gd name="connsiteX4" fmla="*/ 54321 w 570368"/>
              <a:gd name="connsiteY4" fmla="*/ 63374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68" h="298764">
                <a:moveTo>
                  <a:pt x="54321" y="63374"/>
                </a:moveTo>
                <a:lnTo>
                  <a:pt x="570368" y="0"/>
                </a:lnTo>
                <a:lnTo>
                  <a:pt x="389299" y="298764"/>
                </a:lnTo>
                <a:lnTo>
                  <a:pt x="0" y="72427"/>
                </a:lnTo>
                <a:lnTo>
                  <a:pt x="54321" y="63374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/>
          <p:cNvSpPr/>
          <p:nvPr/>
        </p:nvSpPr>
        <p:spPr>
          <a:xfrm>
            <a:off x="11199137" y="5441133"/>
            <a:ext cx="1231272" cy="1611517"/>
          </a:xfrm>
          <a:custGeom>
            <a:avLst/>
            <a:gdLst>
              <a:gd name="connsiteX0" fmla="*/ 706171 w 1176951"/>
              <a:gd name="connsiteY0" fmla="*/ 0 h 1611517"/>
              <a:gd name="connsiteX1" fmla="*/ 434567 w 1176951"/>
              <a:gd name="connsiteY1" fmla="*/ 108641 h 1611517"/>
              <a:gd name="connsiteX2" fmla="*/ 172016 w 1176951"/>
              <a:gd name="connsiteY2" fmla="*/ 172016 h 1611517"/>
              <a:gd name="connsiteX3" fmla="*/ 0 w 1176951"/>
              <a:gd name="connsiteY3" fmla="*/ 443619 h 1611517"/>
              <a:gd name="connsiteX4" fmla="*/ 371193 w 1176951"/>
              <a:gd name="connsiteY4" fmla="*/ 1258431 h 1611517"/>
              <a:gd name="connsiteX5" fmla="*/ 561315 w 1176951"/>
              <a:gd name="connsiteY5" fmla="*/ 1511928 h 1611517"/>
              <a:gd name="connsiteX6" fmla="*/ 679010 w 1176951"/>
              <a:gd name="connsiteY6" fmla="*/ 1602463 h 1611517"/>
              <a:gd name="connsiteX7" fmla="*/ 941561 w 1176951"/>
              <a:gd name="connsiteY7" fmla="*/ 1611517 h 1611517"/>
              <a:gd name="connsiteX8" fmla="*/ 1086416 w 1176951"/>
              <a:gd name="connsiteY8" fmla="*/ 1539089 h 1611517"/>
              <a:gd name="connsiteX9" fmla="*/ 1176951 w 1176951"/>
              <a:gd name="connsiteY9" fmla="*/ 1448554 h 1611517"/>
              <a:gd name="connsiteX10" fmla="*/ 706171 w 1176951"/>
              <a:gd name="connsiteY10" fmla="*/ 0 h 161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6951" h="1611517">
                <a:moveTo>
                  <a:pt x="706171" y="0"/>
                </a:moveTo>
                <a:lnTo>
                  <a:pt x="434567" y="108641"/>
                </a:lnTo>
                <a:lnTo>
                  <a:pt x="172016" y="172016"/>
                </a:lnTo>
                <a:lnTo>
                  <a:pt x="0" y="443619"/>
                </a:lnTo>
                <a:lnTo>
                  <a:pt x="371193" y="1258431"/>
                </a:lnTo>
                <a:lnTo>
                  <a:pt x="561315" y="1511928"/>
                </a:lnTo>
                <a:lnTo>
                  <a:pt x="679010" y="1602463"/>
                </a:lnTo>
                <a:lnTo>
                  <a:pt x="941561" y="1611517"/>
                </a:lnTo>
                <a:lnTo>
                  <a:pt x="1086416" y="1539089"/>
                </a:lnTo>
                <a:lnTo>
                  <a:pt x="1176951" y="1448554"/>
                </a:lnTo>
                <a:lnTo>
                  <a:pt x="706171" y="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/>
          <p:cNvSpPr/>
          <p:nvPr/>
        </p:nvSpPr>
        <p:spPr>
          <a:xfrm>
            <a:off x="10248522" y="5667469"/>
            <a:ext cx="977775" cy="1819747"/>
          </a:xfrm>
          <a:custGeom>
            <a:avLst/>
            <a:gdLst>
              <a:gd name="connsiteX0" fmla="*/ 914400 w 923453"/>
              <a:gd name="connsiteY0" fmla="*/ 208230 h 1819747"/>
              <a:gd name="connsiteX1" fmla="*/ 914400 w 923453"/>
              <a:gd name="connsiteY1" fmla="*/ 208230 h 1819747"/>
              <a:gd name="connsiteX2" fmla="*/ 570368 w 923453"/>
              <a:gd name="connsiteY2" fmla="*/ 9054 h 1819747"/>
              <a:gd name="connsiteX3" fmla="*/ 72427 w 923453"/>
              <a:gd name="connsiteY3" fmla="*/ 0 h 1819747"/>
              <a:gd name="connsiteX4" fmla="*/ 0 w 923453"/>
              <a:gd name="connsiteY4" fmla="*/ 0 h 1819747"/>
              <a:gd name="connsiteX5" fmla="*/ 45267 w 923453"/>
              <a:gd name="connsiteY5" fmla="*/ 479834 h 1819747"/>
              <a:gd name="connsiteX6" fmla="*/ 117695 w 923453"/>
              <a:gd name="connsiteY6" fmla="*/ 941561 h 1819747"/>
              <a:gd name="connsiteX7" fmla="*/ 162962 w 923453"/>
              <a:gd name="connsiteY7" fmla="*/ 1131683 h 1819747"/>
              <a:gd name="connsiteX8" fmla="*/ 325924 w 923453"/>
              <a:gd name="connsiteY8" fmla="*/ 1729212 h 1819747"/>
              <a:gd name="connsiteX9" fmla="*/ 923453 w 923453"/>
              <a:gd name="connsiteY9" fmla="*/ 1819747 h 1819747"/>
              <a:gd name="connsiteX10" fmla="*/ 823865 w 923453"/>
              <a:gd name="connsiteY10" fmla="*/ 1466662 h 1819747"/>
              <a:gd name="connsiteX11" fmla="*/ 823865 w 923453"/>
              <a:gd name="connsiteY11" fmla="*/ 1204111 h 1819747"/>
              <a:gd name="connsiteX12" fmla="*/ 851025 w 923453"/>
              <a:gd name="connsiteY12" fmla="*/ 751438 h 1819747"/>
              <a:gd name="connsiteX13" fmla="*/ 869132 w 923453"/>
              <a:gd name="connsiteY13" fmla="*/ 470781 h 1819747"/>
              <a:gd name="connsiteX14" fmla="*/ 914400 w 923453"/>
              <a:gd name="connsiteY14" fmla="*/ 208230 h 181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453" h="1819747">
                <a:moveTo>
                  <a:pt x="914400" y="208230"/>
                </a:moveTo>
                <a:lnTo>
                  <a:pt x="914400" y="208230"/>
                </a:lnTo>
                <a:lnTo>
                  <a:pt x="570368" y="9054"/>
                </a:lnTo>
                <a:lnTo>
                  <a:pt x="72427" y="0"/>
                </a:lnTo>
                <a:lnTo>
                  <a:pt x="0" y="0"/>
                </a:lnTo>
                <a:lnTo>
                  <a:pt x="45267" y="479834"/>
                </a:lnTo>
                <a:lnTo>
                  <a:pt x="117695" y="941561"/>
                </a:lnTo>
                <a:lnTo>
                  <a:pt x="162962" y="1131683"/>
                </a:lnTo>
                <a:lnTo>
                  <a:pt x="325924" y="1729212"/>
                </a:lnTo>
                <a:lnTo>
                  <a:pt x="923453" y="1819747"/>
                </a:lnTo>
                <a:lnTo>
                  <a:pt x="823865" y="1466662"/>
                </a:lnTo>
                <a:lnTo>
                  <a:pt x="823865" y="1204111"/>
                </a:lnTo>
                <a:lnTo>
                  <a:pt x="851025" y="751438"/>
                </a:lnTo>
                <a:lnTo>
                  <a:pt x="869132" y="470781"/>
                </a:lnTo>
                <a:lnTo>
                  <a:pt x="914400" y="20823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rot="21028082">
            <a:off x="10639363" y="3586225"/>
            <a:ext cx="593925" cy="123111"/>
          </a:xfrm>
          <a:prstGeom prst="rect">
            <a:avLst/>
          </a:prstGeom>
          <a:solidFill>
            <a:srgbClr val="FEE833"/>
          </a:solidFill>
        </p:spPr>
        <p:txBody>
          <a:bodyPr wrap="square" lIns="36000" tIns="0" rIns="0" bIns="0" rtlCol="0">
            <a:spAutoFit/>
          </a:bodyPr>
          <a:lstStyle/>
          <a:p>
            <a:r>
              <a:rPr lang="en-GB" sz="800" b="1" dirty="0"/>
              <a:t>KEYFAX.NET</a:t>
            </a:r>
            <a:endParaRPr lang="en-US" sz="800" b="1" dirty="0"/>
          </a:p>
        </p:txBody>
      </p:sp>
      <p:sp>
        <p:nvSpPr>
          <p:cNvPr id="76" name="Rectangle 75"/>
          <p:cNvSpPr/>
          <p:nvPr/>
        </p:nvSpPr>
        <p:spPr>
          <a:xfrm rot="21082956">
            <a:off x="9695118" y="3716754"/>
            <a:ext cx="1827744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P</a:t>
            </a:r>
            <a:r>
              <a:rPr lang="en-US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owerpointgames.uk</a:t>
            </a:r>
            <a:endParaRPr lang="en-US" sz="11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dventurer Black SF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869749">
            <a:off x="874511" y="2077252"/>
            <a:ext cx="1055825" cy="30428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21283773">
            <a:off x="1038660" y="548775"/>
            <a:ext cx="1055825" cy="30428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086593" y="3794519"/>
            <a:ext cx="1055825" cy="30428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21021436">
            <a:off x="1786141" y="4552919"/>
            <a:ext cx="1055825" cy="30428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307073" y="2477642"/>
            <a:ext cx="1055825" cy="30428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869749">
            <a:off x="1423700" y="1515679"/>
            <a:ext cx="1055825" cy="30428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038660" y="2937485"/>
            <a:ext cx="1055825" cy="30428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282756" y="5041005"/>
            <a:ext cx="1055825" cy="30428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712290" y="4196912"/>
            <a:ext cx="1055825" cy="304283"/>
          </a:xfrm>
          <a:prstGeom prst="rect">
            <a:avLst/>
          </a:prstGeom>
        </p:spPr>
      </p:pic>
      <p:sp>
        <p:nvSpPr>
          <p:cNvPr id="106" name="Oval 105"/>
          <p:cNvSpPr/>
          <p:nvPr/>
        </p:nvSpPr>
        <p:spPr>
          <a:xfrm>
            <a:off x="7040192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30394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620596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910798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201000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5247125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537327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827529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17731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407933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288731" y="6065811"/>
            <a:ext cx="1188275" cy="23966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6500054" y="6065811"/>
            <a:ext cx="1188275" cy="2396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864010" y="6065811"/>
            <a:ext cx="1188275" cy="23966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658350" y="6065811"/>
            <a:ext cx="1188275" cy="23966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001092" y="6065811"/>
            <a:ext cx="1188275" cy="23966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368776" y="6065811"/>
            <a:ext cx="1188275" cy="23966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6789628" y="6065811"/>
            <a:ext cx="1188275" cy="23966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079202" y="6065811"/>
            <a:ext cx="1188275" cy="23966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4713453" y="6065811"/>
            <a:ext cx="1188275" cy="23966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576370" y="6065811"/>
            <a:ext cx="1188275" cy="239669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7003299" y="6616792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TOP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201348" y="6631034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BOTTOM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25779" y="6392507"/>
            <a:ext cx="176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Bauhaus 93" panose="04030905020B02020C02" pitchFamily="82" charset="0"/>
              </a:rPr>
              <a:t>ROUND 3</a:t>
            </a:r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sp>
        <p:nvSpPr>
          <p:cNvPr id="46" name="Arrow: Right 45">
            <a:hlinkClick r:id="" action="ppaction://hlinkshowjump?jump=nextslide"/>
          </p:cNvPr>
          <p:cNvSpPr/>
          <p:nvPr/>
        </p:nvSpPr>
        <p:spPr>
          <a:xfrm>
            <a:off x="8739259" y="6411191"/>
            <a:ext cx="610301" cy="376886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Next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7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7 -0.00578 L 0.13685 -0.00903 L -0.00989 -0.00231 " pathEditMode="relative" rAng="0" ptsTypes="AAA">
                                      <p:cBhvr>
                                        <p:cTn id="1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67 0.12847 L 0.35091 0.09908 L 0.27422 0.06667 L 0.18828 0.03935 L 0.10143 0.00695 L 0.0474 0.00255 L -6.25E-7 -1.48148E-6 " pathEditMode="relative" rAng="0" ptsTypes="AAAAAAA">
                                      <p:cBhvr>
                                        <p:cTn id="3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-643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3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3 -0.10046 L 0.3323 -0.1 L 0.32227 -0.10046 L 0.20052 -0.11088 L 0.05326 -0.04074 L -0.06927 0.07107 L -0.08802 0.14028 " pathEditMode="relative" rAng="0" ptsTypes="AAAAAAA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6" y="1150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decel="34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4 0.26366 L 0.31302 0.19792 L 0.24127 0.12593 L 0.16093 0.06598 L 0.07903 -0.00578 L 0.02838 -0.01551 L -0.0155 -0.0206 " pathEditMode="relative" rAng="0" ptsTypes="AAAAAAA">
                                      <p:cBhvr>
                                        <p:cTn id="7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421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39 0.00324 L 0.13516 0.00672 L -2.08333E-6 -2.59259E-6 " pathEditMode="relative" rAng="0" ptsTypes="AAA">
                                      <p:cBhvr>
                                        <p:cTn id="9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667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69 0.08172 L 0.37669 0.08195 L 0.36992 0.08172 L 0.2862 0.05926 C 0.2776 0.05371 0.28008 0.05764 0.27721 0.05255 L 0.17552 0.02755 C 0.17162 0.02408 0.16784 0.01922 0.16367 0.01713 C 0.15938 0.01482 0.15026 0.01436 0.15026 0.01459 L 0.07747 0.01436 L 0.05456 0.0132 L -0.03529 0.02361 " pathEditMode="relative" rAng="0" ptsTypes="AAAAAAAAAAA">
                                      <p:cBhvr>
                                        <p:cTn id="11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38 0.1669 L 0.40781 0.12871 L 0.31888 0.08612 L 0.21888 0.05116 L 0.11783 0.0088 L 0.05494 0.00301 L 3.95833E-6 -4.07407E-6 " pathEditMode="relative" rAng="0" ptsTypes="AAAAAAA">
                                      <p:cBhvr>
                                        <p:cTn id="13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-835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3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87 -0.01504 L 0.16237 -0.02986 L -3.125E-6 -3.33333E-6 " pathEditMode="relative" rAng="0" ptsTypes="AAA">
                                      <p:cBhvr>
                                        <p:cTn id="15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0" presetClass="path" presetSubtype="0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05 -0.16574 L 0.36745 -0.15926 L 0.26133 -0.14907 L 0.09336 -0.08565 C 0.09089 -0.08518 0.08842 -0.08472 0.08607 -0.08403 C 0.08516 -0.0838 0.08425 -0.08287 0.08308 -0.08264 C 0.08256 -0.08218 0.08191 -0.08125 0.08099 -0.08102 C 0.07826 -0.08032 0.07566 -0.08032 0.07318 -0.07986 C 0.07097 -0.0794 0.06719 -0.07847 0.06719 -0.07801 L -3.95833E-6 -3.7037E-7 " pathEditMode="relative" rAng="0" ptsTypes="AAAAAAAAAA">
                                      <p:cBhvr>
                                        <p:cTn id="17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8287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7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73 -0.02292 L 0.17292 -0.07269 L 0.01341 0.02384 " pathEditMode="relative" rAng="0" ptsTypes="AAA">
                                      <p:cBhvr>
                                        <p:cTn id="19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-16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0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5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8914">
            <a:off x="6868350" y="3083720"/>
            <a:ext cx="2980883" cy="1145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843" y="2198721"/>
            <a:ext cx="3249169" cy="685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262" y="2062888"/>
            <a:ext cx="1735318" cy="203624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258229" y="3343497"/>
            <a:ext cx="1055825" cy="304283"/>
          </a:xfrm>
          <a:prstGeom prst="rect">
            <a:avLst/>
          </a:prstGeom>
        </p:spPr>
      </p:pic>
      <p:sp>
        <p:nvSpPr>
          <p:cNvPr id="68" name="Freeform: Shape 67"/>
          <p:cNvSpPr/>
          <p:nvPr/>
        </p:nvSpPr>
        <p:spPr>
          <a:xfrm>
            <a:off x="11199136" y="3159659"/>
            <a:ext cx="992863" cy="986828"/>
          </a:xfrm>
          <a:custGeom>
            <a:avLst/>
            <a:gdLst>
              <a:gd name="connsiteX0" fmla="*/ 36213 w 914400"/>
              <a:gd name="connsiteY0" fmla="*/ 0 h 986828"/>
              <a:gd name="connsiteX1" fmla="*/ 0 w 914400"/>
              <a:gd name="connsiteY1" fmla="*/ 99589 h 986828"/>
              <a:gd name="connsiteX2" fmla="*/ 0 w 914400"/>
              <a:gd name="connsiteY2" fmla="*/ 235391 h 986828"/>
              <a:gd name="connsiteX3" fmla="*/ 208229 w 914400"/>
              <a:gd name="connsiteY3" fmla="*/ 706171 h 986828"/>
              <a:gd name="connsiteX4" fmla="*/ 353085 w 914400"/>
              <a:gd name="connsiteY4" fmla="*/ 986828 h 986828"/>
              <a:gd name="connsiteX5" fmla="*/ 805758 w 914400"/>
              <a:gd name="connsiteY5" fmla="*/ 923454 h 986828"/>
              <a:gd name="connsiteX6" fmla="*/ 914400 w 914400"/>
              <a:gd name="connsiteY6" fmla="*/ 896293 h 986828"/>
              <a:gd name="connsiteX7" fmla="*/ 751437 w 914400"/>
              <a:gd name="connsiteY7" fmla="*/ 552262 h 986828"/>
              <a:gd name="connsiteX8" fmla="*/ 606582 w 914400"/>
              <a:gd name="connsiteY8" fmla="*/ 353086 h 986828"/>
              <a:gd name="connsiteX9" fmla="*/ 380245 w 914400"/>
              <a:gd name="connsiteY9" fmla="*/ 153909 h 986828"/>
              <a:gd name="connsiteX10" fmla="*/ 235390 w 914400"/>
              <a:gd name="connsiteY10" fmla="*/ 63375 h 986828"/>
              <a:gd name="connsiteX11" fmla="*/ 36213 w 914400"/>
              <a:gd name="connsiteY11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986828">
                <a:moveTo>
                  <a:pt x="36213" y="0"/>
                </a:moveTo>
                <a:lnTo>
                  <a:pt x="0" y="99589"/>
                </a:lnTo>
                <a:lnTo>
                  <a:pt x="0" y="235391"/>
                </a:lnTo>
                <a:lnTo>
                  <a:pt x="208229" y="706171"/>
                </a:lnTo>
                <a:lnTo>
                  <a:pt x="353085" y="986828"/>
                </a:lnTo>
                <a:lnTo>
                  <a:pt x="805758" y="923454"/>
                </a:lnTo>
                <a:lnTo>
                  <a:pt x="914400" y="896293"/>
                </a:lnTo>
                <a:lnTo>
                  <a:pt x="751437" y="552262"/>
                </a:lnTo>
                <a:lnTo>
                  <a:pt x="606582" y="353086"/>
                </a:lnTo>
                <a:lnTo>
                  <a:pt x="380245" y="153909"/>
                </a:lnTo>
                <a:lnTo>
                  <a:pt x="235390" y="63375"/>
                </a:lnTo>
                <a:lnTo>
                  <a:pt x="36213" y="0"/>
                </a:lnTo>
                <a:close/>
              </a:path>
            </a:pathLst>
          </a:custGeom>
          <a:solidFill>
            <a:srgbClr val="E8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/>
          <p:cNvSpPr/>
          <p:nvPr/>
        </p:nvSpPr>
        <p:spPr>
          <a:xfrm>
            <a:off x="11171978" y="3159659"/>
            <a:ext cx="416460" cy="986828"/>
          </a:xfrm>
          <a:custGeom>
            <a:avLst/>
            <a:gdLst>
              <a:gd name="connsiteX0" fmla="*/ 45267 w 416460"/>
              <a:gd name="connsiteY0" fmla="*/ 0 h 986828"/>
              <a:gd name="connsiteX1" fmla="*/ 117695 w 416460"/>
              <a:gd name="connsiteY1" fmla="*/ 298765 h 986828"/>
              <a:gd name="connsiteX2" fmla="*/ 253497 w 416460"/>
              <a:gd name="connsiteY2" fmla="*/ 633743 h 986828"/>
              <a:gd name="connsiteX3" fmla="*/ 362139 w 416460"/>
              <a:gd name="connsiteY3" fmla="*/ 851026 h 986828"/>
              <a:gd name="connsiteX4" fmla="*/ 416460 w 416460"/>
              <a:gd name="connsiteY4" fmla="*/ 959668 h 986828"/>
              <a:gd name="connsiteX5" fmla="*/ 380246 w 416460"/>
              <a:gd name="connsiteY5" fmla="*/ 986828 h 986828"/>
              <a:gd name="connsiteX6" fmla="*/ 117695 w 416460"/>
              <a:gd name="connsiteY6" fmla="*/ 488888 h 986828"/>
              <a:gd name="connsiteX7" fmla="*/ 27160 w 416460"/>
              <a:gd name="connsiteY7" fmla="*/ 289711 h 986828"/>
              <a:gd name="connsiteX8" fmla="*/ 0 w 416460"/>
              <a:gd name="connsiteY8" fmla="*/ 135802 h 986828"/>
              <a:gd name="connsiteX9" fmla="*/ 45267 w 416460"/>
              <a:gd name="connsiteY9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460" h="986828">
                <a:moveTo>
                  <a:pt x="45267" y="0"/>
                </a:moveTo>
                <a:lnTo>
                  <a:pt x="117695" y="298765"/>
                </a:lnTo>
                <a:lnTo>
                  <a:pt x="253497" y="633743"/>
                </a:lnTo>
                <a:lnTo>
                  <a:pt x="362139" y="851026"/>
                </a:lnTo>
                <a:lnTo>
                  <a:pt x="416460" y="959668"/>
                </a:lnTo>
                <a:lnTo>
                  <a:pt x="380246" y="986828"/>
                </a:lnTo>
                <a:lnTo>
                  <a:pt x="117695" y="488888"/>
                </a:lnTo>
                <a:lnTo>
                  <a:pt x="27160" y="289711"/>
                </a:lnTo>
                <a:lnTo>
                  <a:pt x="0" y="135802"/>
                </a:lnTo>
                <a:lnTo>
                  <a:pt x="45267" y="0"/>
                </a:lnTo>
                <a:close/>
              </a:path>
            </a:pathLst>
          </a:custGeom>
          <a:solidFill>
            <a:srgbClr val="D5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20392198">
            <a:off x="10647930" y="4559977"/>
            <a:ext cx="834260" cy="168266"/>
          </a:xfrm>
          <a:prstGeom prst="rect">
            <a:avLst/>
          </a:prstGeom>
        </p:spPr>
      </p:pic>
      <p:sp>
        <p:nvSpPr>
          <p:cNvPr id="71" name="Freeform: Shape 70"/>
          <p:cNvSpPr/>
          <p:nvPr/>
        </p:nvSpPr>
        <p:spPr>
          <a:xfrm>
            <a:off x="10855105" y="5595042"/>
            <a:ext cx="570368" cy="298764"/>
          </a:xfrm>
          <a:custGeom>
            <a:avLst/>
            <a:gdLst>
              <a:gd name="connsiteX0" fmla="*/ 54321 w 570368"/>
              <a:gd name="connsiteY0" fmla="*/ 63374 h 298764"/>
              <a:gd name="connsiteX1" fmla="*/ 570368 w 570368"/>
              <a:gd name="connsiteY1" fmla="*/ 0 h 298764"/>
              <a:gd name="connsiteX2" fmla="*/ 389299 w 570368"/>
              <a:gd name="connsiteY2" fmla="*/ 298764 h 298764"/>
              <a:gd name="connsiteX3" fmla="*/ 0 w 570368"/>
              <a:gd name="connsiteY3" fmla="*/ 72427 h 298764"/>
              <a:gd name="connsiteX4" fmla="*/ 54321 w 570368"/>
              <a:gd name="connsiteY4" fmla="*/ 63374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68" h="298764">
                <a:moveTo>
                  <a:pt x="54321" y="63374"/>
                </a:moveTo>
                <a:lnTo>
                  <a:pt x="570368" y="0"/>
                </a:lnTo>
                <a:lnTo>
                  <a:pt x="389299" y="298764"/>
                </a:lnTo>
                <a:lnTo>
                  <a:pt x="0" y="72427"/>
                </a:lnTo>
                <a:lnTo>
                  <a:pt x="54321" y="63374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/>
          <p:cNvSpPr/>
          <p:nvPr/>
        </p:nvSpPr>
        <p:spPr>
          <a:xfrm>
            <a:off x="11199137" y="5441133"/>
            <a:ext cx="1231272" cy="1611517"/>
          </a:xfrm>
          <a:custGeom>
            <a:avLst/>
            <a:gdLst>
              <a:gd name="connsiteX0" fmla="*/ 706171 w 1176951"/>
              <a:gd name="connsiteY0" fmla="*/ 0 h 1611517"/>
              <a:gd name="connsiteX1" fmla="*/ 434567 w 1176951"/>
              <a:gd name="connsiteY1" fmla="*/ 108641 h 1611517"/>
              <a:gd name="connsiteX2" fmla="*/ 172016 w 1176951"/>
              <a:gd name="connsiteY2" fmla="*/ 172016 h 1611517"/>
              <a:gd name="connsiteX3" fmla="*/ 0 w 1176951"/>
              <a:gd name="connsiteY3" fmla="*/ 443619 h 1611517"/>
              <a:gd name="connsiteX4" fmla="*/ 371193 w 1176951"/>
              <a:gd name="connsiteY4" fmla="*/ 1258431 h 1611517"/>
              <a:gd name="connsiteX5" fmla="*/ 561315 w 1176951"/>
              <a:gd name="connsiteY5" fmla="*/ 1511928 h 1611517"/>
              <a:gd name="connsiteX6" fmla="*/ 679010 w 1176951"/>
              <a:gd name="connsiteY6" fmla="*/ 1602463 h 1611517"/>
              <a:gd name="connsiteX7" fmla="*/ 941561 w 1176951"/>
              <a:gd name="connsiteY7" fmla="*/ 1611517 h 1611517"/>
              <a:gd name="connsiteX8" fmla="*/ 1086416 w 1176951"/>
              <a:gd name="connsiteY8" fmla="*/ 1539089 h 1611517"/>
              <a:gd name="connsiteX9" fmla="*/ 1176951 w 1176951"/>
              <a:gd name="connsiteY9" fmla="*/ 1448554 h 1611517"/>
              <a:gd name="connsiteX10" fmla="*/ 706171 w 1176951"/>
              <a:gd name="connsiteY10" fmla="*/ 0 h 161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6951" h="1611517">
                <a:moveTo>
                  <a:pt x="706171" y="0"/>
                </a:moveTo>
                <a:lnTo>
                  <a:pt x="434567" y="108641"/>
                </a:lnTo>
                <a:lnTo>
                  <a:pt x="172016" y="172016"/>
                </a:lnTo>
                <a:lnTo>
                  <a:pt x="0" y="443619"/>
                </a:lnTo>
                <a:lnTo>
                  <a:pt x="371193" y="1258431"/>
                </a:lnTo>
                <a:lnTo>
                  <a:pt x="561315" y="1511928"/>
                </a:lnTo>
                <a:lnTo>
                  <a:pt x="679010" y="1602463"/>
                </a:lnTo>
                <a:lnTo>
                  <a:pt x="941561" y="1611517"/>
                </a:lnTo>
                <a:lnTo>
                  <a:pt x="1086416" y="1539089"/>
                </a:lnTo>
                <a:lnTo>
                  <a:pt x="1176951" y="1448554"/>
                </a:lnTo>
                <a:lnTo>
                  <a:pt x="706171" y="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/>
          <p:cNvSpPr/>
          <p:nvPr/>
        </p:nvSpPr>
        <p:spPr>
          <a:xfrm>
            <a:off x="10248522" y="5667469"/>
            <a:ext cx="977775" cy="1819747"/>
          </a:xfrm>
          <a:custGeom>
            <a:avLst/>
            <a:gdLst>
              <a:gd name="connsiteX0" fmla="*/ 914400 w 923453"/>
              <a:gd name="connsiteY0" fmla="*/ 208230 h 1819747"/>
              <a:gd name="connsiteX1" fmla="*/ 914400 w 923453"/>
              <a:gd name="connsiteY1" fmla="*/ 208230 h 1819747"/>
              <a:gd name="connsiteX2" fmla="*/ 570368 w 923453"/>
              <a:gd name="connsiteY2" fmla="*/ 9054 h 1819747"/>
              <a:gd name="connsiteX3" fmla="*/ 72427 w 923453"/>
              <a:gd name="connsiteY3" fmla="*/ 0 h 1819747"/>
              <a:gd name="connsiteX4" fmla="*/ 0 w 923453"/>
              <a:gd name="connsiteY4" fmla="*/ 0 h 1819747"/>
              <a:gd name="connsiteX5" fmla="*/ 45267 w 923453"/>
              <a:gd name="connsiteY5" fmla="*/ 479834 h 1819747"/>
              <a:gd name="connsiteX6" fmla="*/ 117695 w 923453"/>
              <a:gd name="connsiteY6" fmla="*/ 941561 h 1819747"/>
              <a:gd name="connsiteX7" fmla="*/ 162962 w 923453"/>
              <a:gd name="connsiteY7" fmla="*/ 1131683 h 1819747"/>
              <a:gd name="connsiteX8" fmla="*/ 325924 w 923453"/>
              <a:gd name="connsiteY8" fmla="*/ 1729212 h 1819747"/>
              <a:gd name="connsiteX9" fmla="*/ 923453 w 923453"/>
              <a:gd name="connsiteY9" fmla="*/ 1819747 h 1819747"/>
              <a:gd name="connsiteX10" fmla="*/ 823865 w 923453"/>
              <a:gd name="connsiteY10" fmla="*/ 1466662 h 1819747"/>
              <a:gd name="connsiteX11" fmla="*/ 823865 w 923453"/>
              <a:gd name="connsiteY11" fmla="*/ 1204111 h 1819747"/>
              <a:gd name="connsiteX12" fmla="*/ 851025 w 923453"/>
              <a:gd name="connsiteY12" fmla="*/ 751438 h 1819747"/>
              <a:gd name="connsiteX13" fmla="*/ 869132 w 923453"/>
              <a:gd name="connsiteY13" fmla="*/ 470781 h 1819747"/>
              <a:gd name="connsiteX14" fmla="*/ 914400 w 923453"/>
              <a:gd name="connsiteY14" fmla="*/ 208230 h 181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453" h="1819747">
                <a:moveTo>
                  <a:pt x="914400" y="208230"/>
                </a:moveTo>
                <a:lnTo>
                  <a:pt x="914400" y="208230"/>
                </a:lnTo>
                <a:lnTo>
                  <a:pt x="570368" y="9054"/>
                </a:lnTo>
                <a:lnTo>
                  <a:pt x="72427" y="0"/>
                </a:lnTo>
                <a:lnTo>
                  <a:pt x="0" y="0"/>
                </a:lnTo>
                <a:lnTo>
                  <a:pt x="45267" y="479834"/>
                </a:lnTo>
                <a:lnTo>
                  <a:pt x="117695" y="941561"/>
                </a:lnTo>
                <a:lnTo>
                  <a:pt x="162962" y="1131683"/>
                </a:lnTo>
                <a:lnTo>
                  <a:pt x="325924" y="1729212"/>
                </a:lnTo>
                <a:lnTo>
                  <a:pt x="923453" y="1819747"/>
                </a:lnTo>
                <a:lnTo>
                  <a:pt x="823865" y="1466662"/>
                </a:lnTo>
                <a:lnTo>
                  <a:pt x="823865" y="1204111"/>
                </a:lnTo>
                <a:lnTo>
                  <a:pt x="851025" y="751438"/>
                </a:lnTo>
                <a:lnTo>
                  <a:pt x="869132" y="470781"/>
                </a:lnTo>
                <a:lnTo>
                  <a:pt x="914400" y="20823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rot="21028082">
            <a:off x="10639363" y="3586225"/>
            <a:ext cx="593925" cy="123111"/>
          </a:xfrm>
          <a:prstGeom prst="rect">
            <a:avLst/>
          </a:prstGeom>
          <a:solidFill>
            <a:srgbClr val="FEE833"/>
          </a:solidFill>
        </p:spPr>
        <p:txBody>
          <a:bodyPr wrap="square" lIns="36000" tIns="0" rIns="0" bIns="0" rtlCol="0">
            <a:spAutoFit/>
          </a:bodyPr>
          <a:lstStyle/>
          <a:p>
            <a:r>
              <a:rPr lang="en-GB" sz="800" b="1" dirty="0"/>
              <a:t>KEYFAX.NET</a:t>
            </a:r>
            <a:endParaRPr lang="en-US" sz="800" b="1" dirty="0"/>
          </a:p>
        </p:txBody>
      </p:sp>
      <p:sp>
        <p:nvSpPr>
          <p:cNvPr id="76" name="Rectangle 75"/>
          <p:cNvSpPr/>
          <p:nvPr/>
        </p:nvSpPr>
        <p:spPr>
          <a:xfrm rot="21082956">
            <a:off x="9695118" y="3716754"/>
            <a:ext cx="1827744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P</a:t>
            </a:r>
            <a:r>
              <a:rPr lang="en-US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owerpointgames.uk</a:t>
            </a:r>
            <a:endParaRPr lang="en-US" sz="11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dventurer Black SF" pitchFamily="2" charset="0"/>
            </a:endParaRPr>
          </a:p>
        </p:txBody>
      </p:sp>
      <p:pic>
        <p:nvPicPr>
          <p:cNvPr id="80" name="Picture 79"/>
          <p:cNvPicPr>
            <a:picLocks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796699">
            <a:off x="779773" y="2503271"/>
            <a:ext cx="1054800" cy="3060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21283773">
            <a:off x="1038660" y="548775"/>
            <a:ext cx="1055825" cy="30428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086593" y="3794519"/>
            <a:ext cx="1055825" cy="30428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21021436">
            <a:off x="1786141" y="4552919"/>
            <a:ext cx="1055825" cy="304283"/>
          </a:xfrm>
          <a:prstGeom prst="rect">
            <a:avLst/>
          </a:prstGeom>
        </p:spPr>
      </p:pic>
      <p:pic>
        <p:nvPicPr>
          <p:cNvPr id="92" name="Picture 91"/>
          <p:cNvPicPr>
            <a:picLocks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402421" y="2216989"/>
            <a:ext cx="1054800" cy="30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869749">
            <a:off x="1423700" y="1515679"/>
            <a:ext cx="1055825" cy="30428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038660" y="2937485"/>
            <a:ext cx="1055825" cy="30428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282756" y="5041005"/>
            <a:ext cx="1055825" cy="30428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712290" y="4196912"/>
            <a:ext cx="1055825" cy="304283"/>
          </a:xfrm>
          <a:prstGeom prst="rect">
            <a:avLst/>
          </a:prstGeom>
        </p:spPr>
      </p:pic>
      <p:sp>
        <p:nvSpPr>
          <p:cNvPr id="106" name="Oval 105"/>
          <p:cNvSpPr/>
          <p:nvPr/>
        </p:nvSpPr>
        <p:spPr>
          <a:xfrm>
            <a:off x="7040192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30394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620596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910798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201000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5247125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537327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827529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17731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407933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292486" y="6065811"/>
            <a:ext cx="1188275" cy="23966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659671" y="6065811"/>
            <a:ext cx="1188275" cy="2396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582446" y="6065811"/>
            <a:ext cx="1188275" cy="23966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084074" y="6065811"/>
            <a:ext cx="1188275" cy="23966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856377" y="6065811"/>
            <a:ext cx="1188275" cy="23966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6796276" y="6065811"/>
            <a:ext cx="1188275" cy="23966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6508478" y="6065811"/>
            <a:ext cx="1188275" cy="23966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371872" y="6065811"/>
            <a:ext cx="1188275" cy="23966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4704251" y="6065811"/>
            <a:ext cx="1188275" cy="23966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000636" y="6065811"/>
            <a:ext cx="1188275" cy="239669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7003299" y="6616792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TOP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201348" y="6631034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BOTTOM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25779" y="6392507"/>
            <a:ext cx="176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Bauhaus 93" panose="04030905020B02020C02" pitchFamily="82" charset="0"/>
              </a:rPr>
              <a:t>ROUND 4</a:t>
            </a:r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sp>
        <p:nvSpPr>
          <p:cNvPr id="46" name="Arrow: Right 45">
            <a:hlinkClick r:id="" action="ppaction://hlinkshowjump?jump=nextslide"/>
          </p:cNvPr>
          <p:cNvSpPr/>
          <p:nvPr/>
        </p:nvSpPr>
        <p:spPr>
          <a:xfrm>
            <a:off x="8739259" y="6411191"/>
            <a:ext cx="610301" cy="376886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Next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4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00232 L 0.14662 0.01482 L -0.0069 -0.01088 " pathEditMode="relative" rAng="0" ptsTypes="AAA">
                                      <p:cBhvr>
                                        <p:cTn id="1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99 0.07454 L 0.34544 0.05694 L 0.26784 0.03819 L 0.18112 0.02292 L 0.09349 0.00417 L 0.03893 0.00139 L -0.00859 0.00046 " pathEditMode="relative" rAng="0" ptsTypes="AAAAAAA">
                                      <p:cBhvr>
                                        <p:cTn id="3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37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3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3 -0.10116 L 0.3323 -0.10069 L 0.32214 -0.10116 L 0.19883 -0.11088 L 0.04974 -0.04421 L -0.07435 0.06204 L -0.09323 0.12801 " pathEditMode="relative" rAng="0" ptsTypes="AAAAAAA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1097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decel="34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4 0.26366 L 0.32122 0.20857 L 0.25924 0.14815 L 0.1901 0.09815 L 0.11953 0.03797 L 0.07578 0.02986 L 0.03815 0.02593 " pathEditMode="relative" rAng="0" ptsTypes="AAAAAAA">
                                      <p:cBhvr>
                                        <p:cTn id="7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-1189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39 -0.00856 L 0.12435 0.00672 L -0.01745 -0.02268 " pathEditMode="relative" rAng="0" ptsTypes="AAA">
                                      <p:cBhvr>
                                        <p:cTn id="9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4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667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55 0.05185 L 0.38555 0.05209 L 0.37878 0.05185 L 0.29506 0.0294 C 0.28646 0.02384 0.28894 0.02778 0.28607 0.02269 L 0.18438 -0.00231 C 0.18047 -0.00579 0.1767 -0.01065 0.17253 -0.01273 C 0.16823 -0.01504 0.15912 -0.01551 0.15912 -0.01528 L 0.08633 -0.01551 L 0.06341 -0.01666 L -0.02643 -0.00625 " pathEditMode="relative" rAng="0" ptsTypes="AAAAAAAAAAA">
                                      <p:cBhvr>
                                        <p:cTn id="11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38 0.16689 L 0.39687 0.14351 L 0.29479 0.11782 L 0.18007 0.09675 L 0.06406 0.07106 L -0.00808 0.06759 L -0.07097 0.06597 " pathEditMode="relative" rAng="0" ptsTypes="AAAAAAA">
                                      <p:cBhvr>
                                        <p:cTn id="13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17" y="-50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3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87 -0.02615 L 0.16692 -0.02986 L 0.00755 -0.02222 " pathEditMode="relative" rAng="0" ptsTypes="AAA">
                                      <p:cBhvr>
                                        <p:cTn id="15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0" presetClass="path" presetSubtype="0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04 -0.16574 L 0.36015 -0.16088 L 0.24088 -0.15324 L 0.05221 -0.1051 C 0.04948 -0.10487 0.04661 -0.1044 0.04401 -0.10394 C 0.04297 -0.10371 0.04192 -0.10301 0.04062 -0.10278 C 0.0401 -0.10255 0.03932 -0.10186 0.03828 -0.10162 C 0.03528 -0.10116 0.03229 -0.10116 0.02955 -0.1007 C 0.02708 -0.10047 0.02278 -0.09977 0.02278 -0.09931 L -0.05261 -0.04005 " pathEditMode="relative" rAng="0" ptsTypes="AAAAAAAAAA">
                                      <p:cBhvr>
                                        <p:cTn id="17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627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7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19 -0.02084 L 0.20222 -0.05417 L 0.05209 0.01065 " pathEditMode="relative" rAng="0" ptsTypes="AAA">
                                      <p:cBhvr>
                                        <p:cTn id="19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93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0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5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8914">
            <a:off x="6868350" y="3083720"/>
            <a:ext cx="2980883" cy="1145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843" y="2198721"/>
            <a:ext cx="3249169" cy="685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262" y="2062888"/>
            <a:ext cx="1735318" cy="203624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258229" y="3343497"/>
            <a:ext cx="1055825" cy="304283"/>
          </a:xfrm>
          <a:prstGeom prst="rect">
            <a:avLst/>
          </a:prstGeom>
        </p:spPr>
      </p:pic>
      <p:sp>
        <p:nvSpPr>
          <p:cNvPr id="68" name="Freeform: Shape 67"/>
          <p:cNvSpPr/>
          <p:nvPr/>
        </p:nvSpPr>
        <p:spPr>
          <a:xfrm>
            <a:off x="11199136" y="3159659"/>
            <a:ext cx="992863" cy="986828"/>
          </a:xfrm>
          <a:custGeom>
            <a:avLst/>
            <a:gdLst>
              <a:gd name="connsiteX0" fmla="*/ 36213 w 914400"/>
              <a:gd name="connsiteY0" fmla="*/ 0 h 986828"/>
              <a:gd name="connsiteX1" fmla="*/ 0 w 914400"/>
              <a:gd name="connsiteY1" fmla="*/ 99589 h 986828"/>
              <a:gd name="connsiteX2" fmla="*/ 0 w 914400"/>
              <a:gd name="connsiteY2" fmla="*/ 235391 h 986828"/>
              <a:gd name="connsiteX3" fmla="*/ 208229 w 914400"/>
              <a:gd name="connsiteY3" fmla="*/ 706171 h 986828"/>
              <a:gd name="connsiteX4" fmla="*/ 353085 w 914400"/>
              <a:gd name="connsiteY4" fmla="*/ 986828 h 986828"/>
              <a:gd name="connsiteX5" fmla="*/ 805758 w 914400"/>
              <a:gd name="connsiteY5" fmla="*/ 923454 h 986828"/>
              <a:gd name="connsiteX6" fmla="*/ 914400 w 914400"/>
              <a:gd name="connsiteY6" fmla="*/ 896293 h 986828"/>
              <a:gd name="connsiteX7" fmla="*/ 751437 w 914400"/>
              <a:gd name="connsiteY7" fmla="*/ 552262 h 986828"/>
              <a:gd name="connsiteX8" fmla="*/ 606582 w 914400"/>
              <a:gd name="connsiteY8" fmla="*/ 353086 h 986828"/>
              <a:gd name="connsiteX9" fmla="*/ 380245 w 914400"/>
              <a:gd name="connsiteY9" fmla="*/ 153909 h 986828"/>
              <a:gd name="connsiteX10" fmla="*/ 235390 w 914400"/>
              <a:gd name="connsiteY10" fmla="*/ 63375 h 986828"/>
              <a:gd name="connsiteX11" fmla="*/ 36213 w 914400"/>
              <a:gd name="connsiteY11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986828">
                <a:moveTo>
                  <a:pt x="36213" y="0"/>
                </a:moveTo>
                <a:lnTo>
                  <a:pt x="0" y="99589"/>
                </a:lnTo>
                <a:lnTo>
                  <a:pt x="0" y="235391"/>
                </a:lnTo>
                <a:lnTo>
                  <a:pt x="208229" y="706171"/>
                </a:lnTo>
                <a:lnTo>
                  <a:pt x="353085" y="986828"/>
                </a:lnTo>
                <a:lnTo>
                  <a:pt x="805758" y="923454"/>
                </a:lnTo>
                <a:lnTo>
                  <a:pt x="914400" y="896293"/>
                </a:lnTo>
                <a:lnTo>
                  <a:pt x="751437" y="552262"/>
                </a:lnTo>
                <a:lnTo>
                  <a:pt x="606582" y="353086"/>
                </a:lnTo>
                <a:lnTo>
                  <a:pt x="380245" y="153909"/>
                </a:lnTo>
                <a:lnTo>
                  <a:pt x="235390" y="63375"/>
                </a:lnTo>
                <a:lnTo>
                  <a:pt x="36213" y="0"/>
                </a:lnTo>
                <a:close/>
              </a:path>
            </a:pathLst>
          </a:custGeom>
          <a:solidFill>
            <a:srgbClr val="E8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/>
          <p:cNvSpPr/>
          <p:nvPr/>
        </p:nvSpPr>
        <p:spPr>
          <a:xfrm>
            <a:off x="11171978" y="3159659"/>
            <a:ext cx="416460" cy="986828"/>
          </a:xfrm>
          <a:custGeom>
            <a:avLst/>
            <a:gdLst>
              <a:gd name="connsiteX0" fmla="*/ 45267 w 416460"/>
              <a:gd name="connsiteY0" fmla="*/ 0 h 986828"/>
              <a:gd name="connsiteX1" fmla="*/ 117695 w 416460"/>
              <a:gd name="connsiteY1" fmla="*/ 298765 h 986828"/>
              <a:gd name="connsiteX2" fmla="*/ 253497 w 416460"/>
              <a:gd name="connsiteY2" fmla="*/ 633743 h 986828"/>
              <a:gd name="connsiteX3" fmla="*/ 362139 w 416460"/>
              <a:gd name="connsiteY3" fmla="*/ 851026 h 986828"/>
              <a:gd name="connsiteX4" fmla="*/ 416460 w 416460"/>
              <a:gd name="connsiteY4" fmla="*/ 959668 h 986828"/>
              <a:gd name="connsiteX5" fmla="*/ 380246 w 416460"/>
              <a:gd name="connsiteY5" fmla="*/ 986828 h 986828"/>
              <a:gd name="connsiteX6" fmla="*/ 117695 w 416460"/>
              <a:gd name="connsiteY6" fmla="*/ 488888 h 986828"/>
              <a:gd name="connsiteX7" fmla="*/ 27160 w 416460"/>
              <a:gd name="connsiteY7" fmla="*/ 289711 h 986828"/>
              <a:gd name="connsiteX8" fmla="*/ 0 w 416460"/>
              <a:gd name="connsiteY8" fmla="*/ 135802 h 986828"/>
              <a:gd name="connsiteX9" fmla="*/ 45267 w 416460"/>
              <a:gd name="connsiteY9" fmla="*/ 0 h 9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460" h="986828">
                <a:moveTo>
                  <a:pt x="45267" y="0"/>
                </a:moveTo>
                <a:lnTo>
                  <a:pt x="117695" y="298765"/>
                </a:lnTo>
                <a:lnTo>
                  <a:pt x="253497" y="633743"/>
                </a:lnTo>
                <a:lnTo>
                  <a:pt x="362139" y="851026"/>
                </a:lnTo>
                <a:lnTo>
                  <a:pt x="416460" y="959668"/>
                </a:lnTo>
                <a:lnTo>
                  <a:pt x="380246" y="986828"/>
                </a:lnTo>
                <a:lnTo>
                  <a:pt x="117695" y="488888"/>
                </a:lnTo>
                <a:lnTo>
                  <a:pt x="27160" y="289711"/>
                </a:lnTo>
                <a:lnTo>
                  <a:pt x="0" y="135802"/>
                </a:lnTo>
                <a:lnTo>
                  <a:pt x="45267" y="0"/>
                </a:lnTo>
                <a:close/>
              </a:path>
            </a:pathLst>
          </a:custGeom>
          <a:solidFill>
            <a:srgbClr val="D5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20392198">
            <a:off x="10647930" y="4559977"/>
            <a:ext cx="834260" cy="168266"/>
          </a:xfrm>
          <a:prstGeom prst="rect">
            <a:avLst/>
          </a:prstGeom>
        </p:spPr>
      </p:pic>
      <p:sp>
        <p:nvSpPr>
          <p:cNvPr id="71" name="Freeform: Shape 70"/>
          <p:cNvSpPr/>
          <p:nvPr/>
        </p:nvSpPr>
        <p:spPr>
          <a:xfrm>
            <a:off x="10855105" y="5595042"/>
            <a:ext cx="570368" cy="298764"/>
          </a:xfrm>
          <a:custGeom>
            <a:avLst/>
            <a:gdLst>
              <a:gd name="connsiteX0" fmla="*/ 54321 w 570368"/>
              <a:gd name="connsiteY0" fmla="*/ 63374 h 298764"/>
              <a:gd name="connsiteX1" fmla="*/ 570368 w 570368"/>
              <a:gd name="connsiteY1" fmla="*/ 0 h 298764"/>
              <a:gd name="connsiteX2" fmla="*/ 389299 w 570368"/>
              <a:gd name="connsiteY2" fmla="*/ 298764 h 298764"/>
              <a:gd name="connsiteX3" fmla="*/ 0 w 570368"/>
              <a:gd name="connsiteY3" fmla="*/ 72427 h 298764"/>
              <a:gd name="connsiteX4" fmla="*/ 54321 w 570368"/>
              <a:gd name="connsiteY4" fmla="*/ 63374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68" h="298764">
                <a:moveTo>
                  <a:pt x="54321" y="63374"/>
                </a:moveTo>
                <a:lnTo>
                  <a:pt x="570368" y="0"/>
                </a:lnTo>
                <a:lnTo>
                  <a:pt x="389299" y="298764"/>
                </a:lnTo>
                <a:lnTo>
                  <a:pt x="0" y="72427"/>
                </a:lnTo>
                <a:lnTo>
                  <a:pt x="54321" y="63374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/>
          <p:cNvSpPr/>
          <p:nvPr/>
        </p:nvSpPr>
        <p:spPr>
          <a:xfrm>
            <a:off x="11199137" y="5441133"/>
            <a:ext cx="1231272" cy="1611517"/>
          </a:xfrm>
          <a:custGeom>
            <a:avLst/>
            <a:gdLst>
              <a:gd name="connsiteX0" fmla="*/ 706171 w 1176951"/>
              <a:gd name="connsiteY0" fmla="*/ 0 h 1611517"/>
              <a:gd name="connsiteX1" fmla="*/ 434567 w 1176951"/>
              <a:gd name="connsiteY1" fmla="*/ 108641 h 1611517"/>
              <a:gd name="connsiteX2" fmla="*/ 172016 w 1176951"/>
              <a:gd name="connsiteY2" fmla="*/ 172016 h 1611517"/>
              <a:gd name="connsiteX3" fmla="*/ 0 w 1176951"/>
              <a:gd name="connsiteY3" fmla="*/ 443619 h 1611517"/>
              <a:gd name="connsiteX4" fmla="*/ 371193 w 1176951"/>
              <a:gd name="connsiteY4" fmla="*/ 1258431 h 1611517"/>
              <a:gd name="connsiteX5" fmla="*/ 561315 w 1176951"/>
              <a:gd name="connsiteY5" fmla="*/ 1511928 h 1611517"/>
              <a:gd name="connsiteX6" fmla="*/ 679010 w 1176951"/>
              <a:gd name="connsiteY6" fmla="*/ 1602463 h 1611517"/>
              <a:gd name="connsiteX7" fmla="*/ 941561 w 1176951"/>
              <a:gd name="connsiteY7" fmla="*/ 1611517 h 1611517"/>
              <a:gd name="connsiteX8" fmla="*/ 1086416 w 1176951"/>
              <a:gd name="connsiteY8" fmla="*/ 1539089 h 1611517"/>
              <a:gd name="connsiteX9" fmla="*/ 1176951 w 1176951"/>
              <a:gd name="connsiteY9" fmla="*/ 1448554 h 1611517"/>
              <a:gd name="connsiteX10" fmla="*/ 706171 w 1176951"/>
              <a:gd name="connsiteY10" fmla="*/ 0 h 161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6951" h="1611517">
                <a:moveTo>
                  <a:pt x="706171" y="0"/>
                </a:moveTo>
                <a:lnTo>
                  <a:pt x="434567" y="108641"/>
                </a:lnTo>
                <a:lnTo>
                  <a:pt x="172016" y="172016"/>
                </a:lnTo>
                <a:lnTo>
                  <a:pt x="0" y="443619"/>
                </a:lnTo>
                <a:lnTo>
                  <a:pt x="371193" y="1258431"/>
                </a:lnTo>
                <a:lnTo>
                  <a:pt x="561315" y="1511928"/>
                </a:lnTo>
                <a:lnTo>
                  <a:pt x="679010" y="1602463"/>
                </a:lnTo>
                <a:lnTo>
                  <a:pt x="941561" y="1611517"/>
                </a:lnTo>
                <a:lnTo>
                  <a:pt x="1086416" y="1539089"/>
                </a:lnTo>
                <a:lnTo>
                  <a:pt x="1176951" y="1448554"/>
                </a:lnTo>
                <a:lnTo>
                  <a:pt x="706171" y="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/>
          <p:cNvSpPr/>
          <p:nvPr/>
        </p:nvSpPr>
        <p:spPr>
          <a:xfrm>
            <a:off x="10248522" y="5667469"/>
            <a:ext cx="977775" cy="1819747"/>
          </a:xfrm>
          <a:custGeom>
            <a:avLst/>
            <a:gdLst>
              <a:gd name="connsiteX0" fmla="*/ 914400 w 923453"/>
              <a:gd name="connsiteY0" fmla="*/ 208230 h 1819747"/>
              <a:gd name="connsiteX1" fmla="*/ 914400 w 923453"/>
              <a:gd name="connsiteY1" fmla="*/ 208230 h 1819747"/>
              <a:gd name="connsiteX2" fmla="*/ 570368 w 923453"/>
              <a:gd name="connsiteY2" fmla="*/ 9054 h 1819747"/>
              <a:gd name="connsiteX3" fmla="*/ 72427 w 923453"/>
              <a:gd name="connsiteY3" fmla="*/ 0 h 1819747"/>
              <a:gd name="connsiteX4" fmla="*/ 0 w 923453"/>
              <a:gd name="connsiteY4" fmla="*/ 0 h 1819747"/>
              <a:gd name="connsiteX5" fmla="*/ 45267 w 923453"/>
              <a:gd name="connsiteY5" fmla="*/ 479834 h 1819747"/>
              <a:gd name="connsiteX6" fmla="*/ 117695 w 923453"/>
              <a:gd name="connsiteY6" fmla="*/ 941561 h 1819747"/>
              <a:gd name="connsiteX7" fmla="*/ 162962 w 923453"/>
              <a:gd name="connsiteY7" fmla="*/ 1131683 h 1819747"/>
              <a:gd name="connsiteX8" fmla="*/ 325924 w 923453"/>
              <a:gd name="connsiteY8" fmla="*/ 1729212 h 1819747"/>
              <a:gd name="connsiteX9" fmla="*/ 923453 w 923453"/>
              <a:gd name="connsiteY9" fmla="*/ 1819747 h 1819747"/>
              <a:gd name="connsiteX10" fmla="*/ 823865 w 923453"/>
              <a:gd name="connsiteY10" fmla="*/ 1466662 h 1819747"/>
              <a:gd name="connsiteX11" fmla="*/ 823865 w 923453"/>
              <a:gd name="connsiteY11" fmla="*/ 1204111 h 1819747"/>
              <a:gd name="connsiteX12" fmla="*/ 851025 w 923453"/>
              <a:gd name="connsiteY12" fmla="*/ 751438 h 1819747"/>
              <a:gd name="connsiteX13" fmla="*/ 869132 w 923453"/>
              <a:gd name="connsiteY13" fmla="*/ 470781 h 1819747"/>
              <a:gd name="connsiteX14" fmla="*/ 914400 w 923453"/>
              <a:gd name="connsiteY14" fmla="*/ 208230 h 181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453" h="1819747">
                <a:moveTo>
                  <a:pt x="914400" y="208230"/>
                </a:moveTo>
                <a:lnTo>
                  <a:pt x="914400" y="208230"/>
                </a:lnTo>
                <a:lnTo>
                  <a:pt x="570368" y="9054"/>
                </a:lnTo>
                <a:lnTo>
                  <a:pt x="72427" y="0"/>
                </a:lnTo>
                <a:lnTo>
                  <a:pt x="0" y="0"/>
                </a:lnTo>
                <a:lnTo>
                  <a:pt x="45267" y="479834"/>
                </a:lnTo>
                <a:lnTo>
                  <a:pt x="117695" y="941561"/>
                </a:lnTo>
                <a:lnTo>
                  <a:pt x="162962" y="1131683"/>
                </a:lnTo>
                <a:lnTo>
                  <a:pt x="325924" y="1729212"/>
                </a:lnTo>
                <a:lnTo>
                  <a:pt x="923453" y="1819747"/>
                </a:lnTo>
                <a:lnTo>
                  <a:pt x="823865" y="1466662"/>
                </a:lnTo>
                <a:lnTo>
                  <a:pt x="823865" y="1204111"/>
                </a:lnTo>
                <a:lnTo>
                  <a:pt x="851025" y="751438"/>
                </a:lnTo>
                <a:lnTo>
                  <a:pt x="869132" y="470781"/>
                </a:lnTo>
                <a:lnTo>
                  <a:pt x="914400" y="208230"/>
                </a:lnTo>
                <a:close/>
              </a:path>
            </a:pathLst>
          </a:custGeom>
          <a:gradFill flip="none" rotWithShape="1">
            <a:gsLst>
              <a:gs pos="0">
                <a:srgbClr val="D51C62">
                  <a:shade val="30000"/>
                  <a:satMod val="115000"/>
                </a:srgbClr>
              </a:gs>
              <a:gs pos="50000">
                <a:srgbClr val="D51C62">
                  <a:shade val="67500"/>
                  <a:satMod val="115000"/>
                </a:srgbClr>
              </a:gs>
              <a:gs pos="100000">
                <a:srgbClr val="D51C6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rot="21028082">
            <a:off x="10639363" y="3586225"/>
            <a:ext cx="593925" cy="123111"/>
          </a:xfrm>
          <a:prstGeom prst="rect">
            <a:avLst/>
          </a:prstGeom>
          <a:solidFill>
            <a:srgbClr val="FEE833"/>
          </a:solidFill>
        </p:spPr>
        <p:txBody>
          <a:bodyPr wrap="square" lIns="36000" tIns="0" rIns="0" bIns="0" rtlCol="0">
            <a:spAutoFit/>
          </a:bodyPr>
          <a:lstStyle/>
          <a:p>
            <a:r>
              <a:rPr lang="en-GB" sz="800" b="1" dirty="0"/>
              <a:t>KEYFAX.NET</a:t>
            </a:r>
            <a:endParaRPr lang="en-US" sz="800" b="1" dirty="0"/>
          </a:p>
        </p:txBody>
      </p:sp>
      <p:sp>
        <p:nvSpPr>
          <p:cNvPr id="76" name="Rectangle 75"/>
          <p:cNvSpPr/>
          <p:nvPr/>
        </p:nvSpPr>
        <p:spPr>
          <a:xfrm rot="21082956">
            <a:off x="9695118" y="3716754"/>
            <a:ext cx="1827744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P</a:t>
            </a:r>
            <a:r>
              <a:rPr lang="en-US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dventurer Black SF" pitchFamily="2" charset="0"/>
              </a:rPr>
              <a:t>owerpointgames.uk</a:t>
            </a:r>
            <a:endParaRPr lang="en-US" sz="11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dventurer Black SF" pitchFamily="2" charset="0"/>
            </a:endParaRPr>
          </a:p>
        </p:txBody>
      </p:sp>
      <p:pic>
        <p:nvPicPr>
          <p:cNvPr id="80" name="Picture 79"/>
          <p:cNvPicPr>
            <a:picLocks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796699">
            <a:off x="1087105" y="2548342"/>
            <a:ext cx="1054800" cy="3060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21283773">
            <a:off x="1464428" y="760807"/>
            <a:ext cx="1055825" cy="30428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086593" y="3794519"/>
            <a:ext cx="1055825" cy="30428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21021436">
            <a:off x="1786141" y="4552919"/>
            <a:ext cx="1055825" cy="304283"/>
          </a:xfrm>
          <a:prstGeom prst="rect">
            <a:avLst/>
          </a:prstGeom>
        </p:spPr>
      </p:pic>
      <p:pic>
        <p:nvPicPr>
          <p:cNvPr id="92" name="Picture 91"/>
          <p:cNvPicPr>
            <a:picLocks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402421" y="2216989"/>
            <a:ext cx="1054800" cy="30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 rot="869749">
            <a:off x="1059936" y="1297935"/>
            <a:ext cx="1055825" cy="30428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038660" y="2937485"/>
            <a:ext cx="1055825" cy="30428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1282756" y="5041005"/>
            <a:ext cx="1055825" cy="30428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/>
          <a:srcRect l="19662" t="38083" r="10351" b="39654"/>
          <a:stretch/>
        </p:blipFill>
        <p:spPr>
          <a:xfrm>
            <a:off x="712290" y="4196912"/>
            <a:ext cx="1055825" cy="304283"/>
          </a:xfrm>
          <a:prstGeom prst="rect">
            <a:avLst/>
          </a:prstGeom>
        </p:spPr>
      </p:pic>
      <p:sp>
        <p:nvSpPr>
          <p:cNvPr id="106" name="Oval 105"/>
          <p:cNvSpPr/>
          <p:nvPr/>
        </p:nvSpPr>
        <p:spPr>
          <a:xfrm>
            <a:off x="7040192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30394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620596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910798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201000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5247125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537327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827529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17731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407933" y="6586429"/>
            <a:ext cx="90534" cy="892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4713304" y="6074864"/>
            <a:ext cx="1188275" cy="23966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664229" y="6074864"/>
            <a:ext cx="1188275" cy="2396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581171" y="6074864"/>
            <a:ext cx="1188275" cy="23966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082695" y="6074864"/>
            <a:ext cx="1188275" cy="23966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870460" y="6074864"/>
            <a:ext cx="1188275" cy="23966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6501161" y="6074864"/>
            <a:ext cx="1188275" cy="23966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7373462" y="6074864"/>
            <a:ext cx="1188275" cy="23966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6791928" y="6074864"/>
            <a:ext cx="1188275" cy="23966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002593" y="6074864"/>
            <a:ext cx="1188275" cy="23966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/>
          <a:srcRect t="38083" b="39654"/>
          <a:stretch/>
        </p:blipFill>
        <p:spPr>
          <a:xfrm rot="16200000">
            <a:off x="5291882" y="6074864"/>
            <a:ext cx="1188275" cy="239669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7003299" y="6616792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TOP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201348" y="6631034"/>
            <a:ext cx="133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BOTTOM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25779" y="6392507"/>
            <a:ext cx="176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Bauhaus 93" panose="04030905020B02020C02" pitchFamily="82" charset="0"/>
              </a:rPr>
              <a:t>ROUND 5</a:t>
            </a:r>
            <a:endParaRPr lang="en-US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sp>
        <p:nvSpPr>
          <p:cNvPr id="46" name="Arrow: Right 45">
            <a:hlinkClick r:id="" action="ppaction://hlinkshowjump?jump=endshow"/>
          </p:cNvPr>
          <p:cNvSpPr/>
          <p:nvPr/>
        </p:nvSpPr>
        <p:spPr>
          <a:xfrm>
            <a:off x="8739259" y="6411191"/>
            <a:ext cx="610301" cy="376886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Exit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2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00232 L 0.14662 0.01482 L -0.0069 -0.01088 " pathEditMode="relative" rAng="0" ptsTypes="AAA">
                                      <p:cBhvr>
                                        <p:cTn id="1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27 0.07894 L 0.35794 0.05996 L 0.27943 0.04005 L 0.19167 0.02361 L 0.10313 0.00347 L 0.04792 0.0007 L -6.25E-7 -1.85185E-6 " pathEditMode="relative" rAng="0" ptsTypes="AAAAAAA">
                                      <p:cBhvr>
                                        <p:cTn id="3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0" y="-39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3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3 -0.10116 L 0.3323 -0.10069 L 0.32214 -0.10116 L 0.19883 -0.11088 L 0.04974 -0.04421 L -0.07435 0.06204 L -0.09323 0.12801 " pathEditMode="relative" rAng="0" ptsTypes="AAAAAAA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1097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decel="34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8 0.26459 L 0.31276 0.20325 L 0.24414 0.13565 L 0.16783 0.08033 L 0.08971 0.0132 L 0.0414 0.00417 L 3.95833E-6 -4.44444E-6 " pathEditMode="relative" rAng="0" ptsTypes="AAAAAAA">
                                      <p:cBhvr>
                                        <p:cTn id="7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6" y="-132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39 -0.00856 L 0.12435 0.00672 L -0.01745 -0.02268 " pathEditMode="relative" rAng="0" ptsTypes="AAA">
                                      <p:cBhvr>
                                        <p:cTn id="9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4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667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55 0.05162 L 0.38555 0.05209 L 0.37852 0.05162 L 0.29297 0.01621 C 0.28412 0.00741 0.28672 0.01366 0.28373 0.00556 L 0.17982 -0.03403 C 0.17578 -0.03935 0.17201 -0.04699 0.16771 -0.05046 C 0.16328 -0.05393 0.15391 -0.05486 0.15391 -0.0544 L 0.07956 -0.05486 L 0.05612 -0.05648 L -0.03567 -0.04004 " pathEditMode="relative" rAng="0" ptsTypes="AAAAAAAAAAA">
                                      <p:cBhvr>
                                        <p:cTn id="11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65 0.16111 L 0.40286 0.12361 L 0.31484 0.08264 L 0.21614 0.04907 L 0.11627 0.0081 L 0.05403 0.00255 L 2.5E-6 3.7037E-7 " pathEditMode="relative" rAng="0" ptsTypes="AAAAAAA">
                                      <p:cBhvr>
                                        <p:cTn id="13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-805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3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87 -0.02615 L 0.16692 -0.02986 L 0.00755 -0.02222 " pathEditMode="relative" rAng="0" ptsTypes="AAA">
                                      <p:cBhvr>
                                        <p:cTn id="15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0" presetClass="path" presetSubtype="0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04 -0.16574 L 0.36015 -0.16088 L 0.24088 -0.15324 L 0.05221 -0.1051 C 0.04948 -0.10487 0.04661 -0.1044 0.04401 -0.10394 C 0.04297 -0.10371 0.04192 -0.10301 0.04062 -0.10278 C 0.0401 -0.10255 0.03932 -0.10186 0.03828 -0.10162 C 0.03528 -0.10116 0.03229 -0.10116 0.02955 -0.1007 C 0.02708 -0.10047 0.02278 -0.09977 0.02278 -0.09931 L -0.05261 -0.04005 " pathEditMode="relative" rAng="0" ptsTypes="AAAAAAAAAA">
                                      <p:cBhvr>
                                        <p:cTn id="17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627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7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19 -0.02084 L 0.20222 -0.05417 L 0.05209 0.01065 " pathEditMode="relative" rAng="0" ptsTypes="AAA">
                                      <p:cBhvr>
                                        <p:cTn id="19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93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0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5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211</Words>
  <Application>Microsoft Office PowerPoint</Application>
  <PresentationFormat>Widescreen</PresentationFormat>
  <Paragraphs>56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Adventurer Black SF</vt:lpstr>
      <vt:lpstr>Arial</vt:lpstr>
      <vt:lpstr>Bauhaus 93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66</cp:revision>
  <dcterms:created xsi:type="dcterms:W3CDTF">2017-01-22T15:11:44Z</dcterms:created>
  <dcterms:modified xsi:type="dcterms:W3CDTF">2017-02-23T16:06:02Z</dcterms:modified>
</cp:coreProperties>
</file>