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8" r:id="rId3"/>
    <p:sldId id="277" r:id="rId4"/>
    <p:sldId id="281" r:id="rId5"/>
    <p:sldId id="280" r:id="rId6"/>
    <p:sldId id="279" r:id="rId7"/>
    <p:sldId id="276" r:id="rId8"/>
    <p:sldId id="278" r:id="rId9"/>
    <p:sldId id="275" r:id="rId10"/>
    <p:sldId id="270" r:id="rId11"/>
    <p:sldId id="274" r:id="rId12"/>
    <p:sldId id="273" r:id="rId13"/>
    <p:sldId id="272" r:id="rId14"/>
    <p:sldId id="282" r:id="rId15"/>
    <p:sldId id="283" r:id="rId16"/>
    <p:sldId id="269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93" r:id="rId27"/>
    <p:sldId id="294" r:id="rId28"/>
    <p:sldId id="295" r:id="rId29"/>
    <p:sldId id="296" r:id="rId30"/>
    <p:sldId id="297" r:id="rId31"/>
    <p:sldId id="298" r:id="rId32"/>
    <p:sldId id="299" r:id="rId33"/>
    <p:sldId id="300" r:id="rId34"/>
    <p:sldId id="301" r:id="rId35"/>
    <p:sldId id="302" r:id="rId36"/>
    <p:sldId id="303" r:id="rId37"/>
    <p:sldId id="304" r:id="rId38"/>
    <p:sldId id="305" r:id="rId39"/>
    <p:sldId id="306" r:id="rId40"/>
    <p:sldId id="307" r:id="rId41"/>
    <p:sldId id="308" r:id="rId42"/>
    <p:sldId id="309" r:id="rId43"/>
    <p:sldId id="310" r:id="rId44"/>
    <p:sldId id="311" r:id="rId45"/>
    <p:sldId id="312" r:id="rId46"/>
    <p:sldId id="313" r:id="rId47"/>
    <p:sldId id="314" r:id="rId48"/>
    <p:sldId id="315" r:id="rId49"/>
    <p:sldId id="316" r:id="rId50"/>
    <p:sldId id="317" r:id="rId51"/>
    <p:sldId id="318" r:id="rId52"/>
    <p:sldId id="319" r:id="rId53"/>
    <p:sldId id="320" r:id="rId54"/>
    <p:sldId id="321" r:id="rId55"/>
    <p:sldId id="322" r:id="rId56"/>
    <p:sldId id="323" r:id="rId57"/>
    <p:sldId id="324" r:id="rId58"/>
    <p:sldId id="325" r:id="rId59"/>
    <p:sldId id="326" r:id="rId60"/>
    <p:sldId id="327" r:id="rId61"/>
    <p:sldId id="328" r:id="rId62"/>
    <p:sldId id="329" r:id="rId63"/>
    <p:sldId id="330" r:id="rId64"/>
    <p:sldId id="331" r:id="rId65"/>
    <p:sldId id="332" r:id="rId66"/>
    <p:sldId id="333" r:id="rId67"/>
    <p:sldId id="334" r:id="rId68"/>
    <p:sldId id="335" r:id="rId69"/>
    <p:sldId id="336" r:id="rId70"/>
    <p:sldId id="337" r:id="rId71"/>
    <p:sldId id="338" r:id="rId72"/>
    <p:sldId id="339" r:id="rId73"/>
    <p:sldId id="340" r:id="rId74"/>
    <p:sldId id="341" r:id="rId75"/>
    <p:sldId id="342" r:id="rId76"/>
    <p:sldId id="343" r:id="rId77"/>
    <p:sldId id="344" r:id="rId78"/>
    <p:sldId id="345" r:id="rId79"/>
    <p:sldId id="346" r:id="rId80"/>
    <p:sldId id="347" r:id="rId81"/>
    <p:sldId id="348" r:id="rId82"/>
    <p:sldId id="349" r:id="rId83"/>
    <p:sldId id="350" r:id="rId84"/>
    <p:sldId id="351" r:id="rId85"/>
    <p:sldId id="352" r:id="rId86"/>
    <p:sldId id="353" r:id="rId87"/>
    <p:sldId id="354" r:id="rId88"/>
    <p:sldId id="355" r:id="rId89"/>
    <p:sldId id="356" r:id="rId90"/>
    <p:sldId id="357" r:id="rId91"/>
    <p:sldId id="358" r:id="rId92"/>
    <p:sldId id="359" r:id="rId93"/>
    <p:sldId id="360" r:id="rId94"/>
    <p:sldId id="361" r:id="rId95"/>
    <p:sldId id="362" r:id="rId96"/>
    <p:sldId id="363" r:id="rId97"/>
    <p:sldId id="364" r:id="rId98"/>
    <p:sldId id="365" r:id="rId99"/>
    <p:sldId id="366" r:id="rId100"/>
    <p:sldId id="367" r:id="rId101"/>
    <p:sldId id="368" r:id="rId102"/>
    <p:sldId id="369" r:id="rId103"/>
    <p:sldId id="370" r:id="rId104"/>
    <p:sldId id="371" r:id="rId105"/>
    <p:sldId id="372" r:id="rId106"/>
    <p:sldId id="373" r:id="rId107"/>
    <p:sldId id="374" r:id="rId108"/>
    <p:sldId id="375" r:id="rId109"/>
    <p:sldId id="376" r:id="rId110"/>
    <p:sldId id="377" r:id="rId111"/>
    <p:sldId id="378" r:id="rId112"/>
    <p:sldId id="379" r:id="rId113"/>
    <p:sldId id="380" r:id="rId114"/>
    <p:sldId id="381" r:id="rId115"/>
    <p:sldId id="382" r:id="rId116"/>
    <p:sldId id="383" r:id="rId117"/>
    <p:sldId id="384" r:id="rId118"/>
    <p:sldId id="385" r:id="rId119"/>
    <p:sldId id="386" r:id="rId120"/>
    <p:sldId id="387" r:id="rId121"/>
    <p:sldId id="388" r:id="rId122"/>
    <p:sldId id="389" r:id="rId123"/>
    <p:sldId id="390" r:id="rId124"/>
    <p:sldId id="391" r:id="rId125"/>
    <p:sldId id="392" r:id="rId126"/>
    <p:sldId id="393" r:id="rId127"/>
    <p:sldId id="394" r:id="rId128"/>
    <p:sldId id="395" r:id="rId129"/>
    <p:sldId id="396" r:id="rId130"/>
    <p:sldId id="397" r:id="rId131"/>
    <p:sldId id="398" r:id="rId132"/>
    <p:sldId id="399" r:id="rId133"/>
    <p:sldId id="400" r:id="rId134"/>
    <p:sldId id="401" r:id="rId135"/>
    <p:sldId id="402" r:id="rId136"/>
    <p:sldId id="403" r:id="rId137"/>
    <p:sldId id="404" r:id="rId138"/>
    <p:sldId id="405" r:id="rId139"/>
    <p:sldId id="406" r:id="rId140"/>
    <p:sldId id="407" r:id="rId141"/>
    <p:sldId id="408" r:id="rId142"/>
    <p:sldId id="409" r:id="rId143"/>
  </p:sldIdLst>
  <p:sldSz cx="6858000" cy="9906000" type="A4"/>
  <p:notesSz cx="6858000" cy="9144000"/>
  <p:custShowLst>
    <p:custShow name="Custom Show 1" id="0">
      <p:sldLst>
        <p:sld r:id="rId3"/>
        <p:sld r:id="rId4"/>
        <p:sld r:id="rId5"/>
        <p:sld r:id="rId6"/>
        <p:sld r:id="rId7"/>
        <p:sld r:id="rId8"/>
        <p:sld r:id="rId9"/>
        <p:sld r:id="rId10"/>
        <p:sld r:id="rId11"/>
        <p:sld r:id="rId12"/>
        <p:sld r:id="rId13"/>
        <p:sld r:id="rId14"/>
      </p:sldLst>
    </p:custShow>
  </p:custShow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E6E6"/>
    <a:srgbClr val="4C7BD1"/>
    <a:srgbClr val="4680C4"/>
    <a:srgbClr val="4F93DD"/>
    <a:srgbClr val="A87F77"/>
    <a:srgbClr val="5793E5"/>
    <a:srgbClr val="5486D5"/>
    <a:srgbClr val="5A9AE4"/>
    <a:srgbClr val="2828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6" autoAdjust="0"/>
    <p:restoredTop sz="94660"/>
  </p:normalViewPr>
  <p:slideViewPr>
    <p:cSldViewPr snapToGrid="0">
      <p:cViewPr>
        <p:scale>
          <a:sx n="60" d="100"/>
          <a:sy n="60" d="100"/>
        </p:scale>
        <p:origin x="3546" y="71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87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slide" Target="slides/slide139.xml"/><Relationship Id="rId14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11FF-1F0F-4340-8CF1-AA803AE97693}" type="datetimeFigureOut">
              <a:rPr lang="en-US" smtClean="0"/>
              <a:t>12-Apr-18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6FF4-A789-4152-A29D-96883A4C3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97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11FF-1F0F-4340-8CF1-AA803AE97693}" type="datetimeFigureOut">
              <a:rPr lang="en-US" smtClean="0"/>
              <a:t>12-Apr-18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6FF4-A789-4152-A29D-96883A4C3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363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11FF-1F0F-4340-8CF1-AA803AE97693}" type="datetimeFigureOut">
              <a:rPr lang="en-US" smtClean="0"/>
              <a:t>12-Apr-18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6FF4-A789-4152-A29D-96883A4C3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540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11FF-1F0F-4340-8CF1-AA803AE97693}" type="datetimeFigureOut">
              <a:rPr lang="en-US" smtClean="0"/>
              <a:t>12-Apr-18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6FF4-A789-4152-A29D-96883A4C3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15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11FF-1F0F-4340-8CF1-AA803AE97693}" type="datetimeFigureOut">
              <a:rPr lang="en-US" smtClean="0"/>
              <a:t>12-Apr-18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6FF4-A789-4152-A29D-96883A4C3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02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11FF-1F0F-4340-8CF1-AA803AE97693}" type="datetimeFigureOut">
              <a:rPr lang="en-US" smtClean="0"/>
              <a:t>12-Apr-18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6FF4-A789-4152-A29D-96883A4C3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827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11FF-1F0F-4340-8CF1-AA803AE97693}" type="datetimeFigureOut">
              <a:rPr lang="en-US" smtClean="0"/>
              <a:t>12-Apr-18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6FF4-A789-4152-A29D-96883A4C3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074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11FF-1F0F-4340-8CF1-AA803AE97693}" type="datetimeFigureOut">
              <a:rPr lang="en-US" smtClean="0"/>
              <a:t>12-Apr-18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6FF4-A789-4152-A29D-96883A4C3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516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11FF-1F0F-4340-8CF1-AA803AE97693}" type="datetimeFigureOut">
              <a:rPr lang="en-US" smtClean="0"/>
              <a:t>12-Apr-18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6FF4-A789-4152-A29D-96883A4C3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11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11FF-1F0F-4340-8CF1-AA803AE97693}" type="datetimeFigureOut">
              <a:rPr lang="en-US" smtClean="0"/>
              <a:t>12-Apr-18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6FF4-A789-4152-A29D-96883A4C3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02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3911FF-1F0F-4340-8CF1-AA803AE97693}" type="datetimeFigureOut">
              <a:rPr lang="en-US" smtClean="0"/>
              <a:t>12-Apr-18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686FF4-A789-4152-A29D-96883A4C3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702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3911FF-1F0F-4340-8CF1-AA803AE97693}" type="datetimeFigureOut">
              <a:rPr lang="en-US" smtClean="0"/>
              <a:t>12-Apr-18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86FF4-A789-4152-A29D-96883A4C3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423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slideLayout" Target="../slideLayouts/slideLayout7.xml"/><Relationship Id="rId7" Type="http://schemas.openxmlformats.org/officeDocument/2006/relationships/slide" Target="slide16.xml"/><Relationship Id="rId12" Type="http://schemas.openxmlformats.org/officeDocument/2006/relationships/image" Target="../media/image8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image" Target="../media/image2.pn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101.xml.rels><?xml version="1.0" encoding="UTF-8" standalone="yes"?>
<Relationships xmlns="http://schemas.openxmlformats.org/package/2006/relationships"><Relationship Id="rId8" Type="http://schemas.openxmlformats.org/officeDocument/2006/relationships/slide" Target="slide106.xml"/><Relationship Id="rId13" Type="http://schemas.openxmlformats.org/officeDocument/2006/relationships/slide" Target="slide112.xml"/><Relationship Id="rId1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slide" Target="slide103.xml"/><Relationship Id="rId12" Type="http://schemas.openxmlformats.org/officeDocument/2006/relationships/slide" Target="slide111.xml"/><Relationship Id="rId17" Type="http://schemas.openxmlformats.org/officeDocument/2006/relationships/slide" Target="slide114.xml"/><Relationship Id="rId2" Type="http://schemas.openxmlformats.org/officeDocument/2006/relationships/image" Target="../media/image10.png"/><Relationship Id="rId16" Type="http://schemas.openxmlformats.org/officeDocument/2006/relationships/slide" Target="slide102.xml"/><Relationship Id="rId20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08.xml"/><Relationship Id="rId11" Type="http://schemas.openxmlformats.org/officeDocument/2006/relationships/slide" Target="slide110.xml"/><Relationship Id="rId5" Type="http://schemas.microsoft.com/office/2007/relationships/hdphoto" Target="../media/hdphoto1.wdp"/><Relationship Id="rId15" Type="http://schemas.openxmlformats.org/officeDocument/2006/relationships/slide" Target="slide105.xml"/><Relationship Id="rId10" Type="http://schemas.openxmlformats.org/officeDocument/2006/relationships/slide" Target="slide109.xml"/><Relationship Id="rId19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slide" Target="slide107.xml"/><Relationship Id="rId14" Type="http://schemas.openxmlformats.org/officeDocument/2006/relationships/slide" Target="slide113.xml"/></Relationships>
</file>

<file path=ppt/slides/_rels/slide10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10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10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10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10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10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10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1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11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1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1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115.xml.rels><?xml version="1.0" encoding="UTF-8" standalone="yes"?>
<Relationships xmlns="http://schemas.openxmlformats.org/package/2006/relationships"><Relationship Id="rId8" Type="http://schemas.openxmlformats.org/officeDocument/2006/relationships/slide" Target="slide120.xml"/><Relationship Id="rId13" Type="http://schemas.openxmlformats.org/officeDocument/2006/relationships/slide" Target="slide126.xml"/><Relationship Id="rId1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slide" Target="slide117.xml"/><Relationship Id="rId12" Type="http://schemas.openxmlformats.org/officeDocument/2006/relationships/slide" Target="slide125.xml"/><Relationship Id="rId17" Type="http://schemas.openxmlformats.org/officeDocument/2006/relationships/slide" Target="slide128.xml"/><Relationship Id="rId2" Type="http://schemas.openxmlformats.org/officeDocument/2006/relationships/image" Target="../media/image10.png"/><Relationship Id="rId16" Type="http://schemas.openxmlformats.org/officeDocument/2006/relationships/slide" Target="slide116.xm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22.xml"/><Relationship Id="rId11" Type="http://schemas.openxmlformats.org/officeDocument/2006/relationships/slide" Target="slide124.xml"/><Relationship Id="rId5" Type="http://schemas.microsoft.com/office/2007/relationships/hdphoto" Target="../media/hdphoto1.wdp"/><Relationship Id="rId15" Type="http://schemas.openxmlformats.org/officeDocument/2006/relationships/slide" Target="slide119.xml"/><Relationship Id="rId10" Type="http://schemas.openxmlformats.org/officeDocument/2006/relationships/slide" Target="slide123.xml"/><Relationship Id="rId19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slide" Target="slide121.xml"/><Relationship Id="rId14" Type="http://schemas.openxmlformats.org/officeDocument/2006/relationships/slide" Target="slide127.xml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11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1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1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12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12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12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1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12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12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1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1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129.xml.rels><?xml version="1.0" encoding="UTF-8" standalone="yes"?>
<Relationships xmlns="http://schemas.openxmlformats.org/package/2006/relationships"><Relationship Id="rId8" Type="http://schemas.openxmlformats.org/officeDocument/2006/relationships/slide" Target="slide134.xml"/><Relationship Id="rId13" Type="http://schemas.openxmlformats.org/officeDocument/2006/relationships/slide" Target="slide140.xml"/><Relationship Id="rId1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slide" Target="slide131.xml"/><Relationship Id="rId12" Type="http://schemas.openxmlformats.org/officeDocument/2006/relationships/slide" Target="slide139.xml"/><Relationship Id="rId17" Type="http://schemas.openxmlformats.org/officeDocument/2006/relationships/slide" Target="slide142.xml"/><Relationship Id="rId2" Type="http://schemas.openxmlformats.org/officeDocument/2006/relationships/image" Target="../media/image10.png"/><Relationship Id="rId16" Type="http://schemas.openxmlformats.org/officeDocument/2006/relationships/slide" Target="slide130.xml"/><Relationship Id="rId20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36.xml"/><Relationship Id="rId11" Type="http://schemas.openxmlformats.org/officeDocument/2006/relationships/slide" Target="slide138.xml"/><Relationship Id="rId5" Type="http://schemas.microsoft.com/office/2007/relationships/hdphoto" Target="../media/hdphoto1.wdp"/><Relationship Id="rId15" Type="http://schemas.openxmlformats.org/officeDocument/2006/relationships/slide" Target="slide133.xml"/><Relationship Id="rId10" Type="http://schemas.openxmlformats.org/officeDocument/2006/relationships/slide" Target="slide137.xml"/><Relationship Id="rId19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slide" Target="slide135.xml"/><Relationship Id="rId14" Type="http://schemas.openxmlformats.org/officeDocument/2006/relationships/slide" Target="slide14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13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13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1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1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13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13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1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13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14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1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1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31.xml"/><Relationship Id="rId13" Type="http://schemas.openxmlformats.org/officeDocument/2006/relationships/slide" Target="slide101.xml"/><Relationship Id="rId3" Type="http://schemas.microsoft.com/office/2007/relationships/hdphoto" Target="../media/hdphoto2.wdp"/><Relationship Id="rId7" Type="http://schemas.openxmlformats.org/officeDocument/2006/relationships/image" Target="../media/image15.png"/><Relationship Id="rId12" Type="http://schemas.openxmlformats.org/officeDocument/2006/relationships/slide" Target="slide87.xml"/><Relationship Id="rId2" Type="http://schemas.openxmlformats.org/officeDocument/2006/relationships/image" Target="../media/image10.png"/><Relationship Id="rId16" Type="http://schemas.openxmlformats.org/officeDocument/2006/relationships/slide" Target="slide1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slide" Target="slide17.xml"/><Relationship Id="rId5" Type="http://schemas.microsoft.com/office/2007/relationships/hdphoto" Target="../media/hdphoto1.wdp"/><Relationship Id="rId15" Type="http://schemas.openxmlformats.org/officeDocument/2006/relationships/slide" Target="slide73.xml"/><Relationship Id="rId10" Type="http://schemas.openxmlformats.org/officeDocument/2006/relationships/slide" Target="slide59.xml"/><Relationship Id="rId4" Type="http://schemas.openxmlformats.org/officeDocument/2006/relationships/image" Target="../media/image3.png"/><Relationship Id="rId9" Type="http://schemas.openxmlformats.org/officeDocument/2006/relationships/slide" Target="slide45.xml"/><Relationship Id="rId14" Type="http://schemas.openxmlformats.org/officeDocument/2006/relationships/slide" Target="slide1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22.xml"/><Relationship Id="rId13" Type="http://schemas.openxmlformats.org/officeDocument/2006/relationships/slide" Target="slide28.xml"/><Relationship Id="rId1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slide" Target="slide19.xml"/><Relationship Id="rId12" Type="http://schemas.openxmlformats.org/officeDocument/2006/relationships/slide" Target="slide27.xml"/><Relationship Id="rId17" Type="http://schemas.openxmlformats.org/officeDocument/2006/relationships/slide" Target="slide30.xml"/><Relationship Id="rId2" Type="http://schemas.openxmlformats.org/officeDocument/2006/relationships/image" Target="../media/image10.png"/><Relationship Id="rId16" Type="http://schemas.openxmlformats.org/officeDocument/2006/relationships/slide" Target="slide18.xml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24.xml"/><Relationship Id="rId11" Type="http://schemas.openxmlformats.org/officeDocument/2006/relationships/slide" Target="slide26.xml"/><Relationship Id="rId5" Type="http://schemas.microsoft.com/office/2007/relationships/hdphoto" Target="../media/hdphoto1.wdp"/><Relationship Id="rId15" Type="http://schemas.openxmlformats.org/officeDocument/2006/relationships/slide" Target="slide21.xml"/><Relationship Id="rId10" Type="http://schemas.openxmlformats.org/officeDocument/2006/relationships/slide" Target="slide25.xml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slide" Target="slide23.xml"/><Relationship Id="rId14" Type="http://schemas.openxmlformats.org/officeDocument/2006/relationships/slide" Target="slide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3.xml"/><Relationship Id="rId1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slide" Target="slide4.xml"/><Relationship Id="rId12" Type="http://schemas.openxmlformats.org/officeDocument/2006/relationships/slide" Target="slide12.xml"/><Relationship Id="rId17" Type="http://schemas.openxmlformats.org/officeDocument/2006/relationships/slide" Target="slide15.xml"/><Relationship Id="rId2" Type="http://schemas.openxmlformats.org/officeDocument/2006/relationships/image" Target="../media/image10.png"/><Relationship Id="rId16" Type="http://schemas.openxmlformats.org/officeDocument/2006/relationships/slide" Target="slide3.xml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.xml"/><Relationship Id="rId11" Type="http://schemas.openxmlformats.org/officeDocument/2006/relationships/slide" Target="slide11.xml"/><Relationship Id="rId5" Type="http://schemas.microsoft.com/office/2007/relationships/hdphoto" Target="../media/hdphoto1.wdp"/><Relationship Id="rId15" Type="http://schemas.openxmlformats.org/officeDocument/2006/relationships/slide" Target="slide6.xml"/><Relationship Id="rId10" Type="http://schemas.openxmlformats.org/officeDocument/2006/relationships/slide" Target="slide10.xml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slide" Target="slide8.xml"/><Relationship Id="rId14" Type="http://schemas.openxmlformats.org/officeDocument/2006/relationships/slide" Target="slide1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6.xml"/><Relationship Id="rId13" Type="http://schemas.openxmlformats.org/officeDocument/2006/relationships/slide" Target="slide42.xml"/><Relationship Id="rId1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slide" Target="slide33.xml"/><Relationship Id="rId12" Type="http://schemas.openxmlformats.org/officeDocument/2006/relationships/slide" Target="slide41.xml"/><Relationship Id="rId17" Type="http://schemas.openxmlformats.org/officeDocument/2006/relationships/slide" Target="slide44.xml"/><Relationship Id="rId2" Type="http://schemas.openxmlformats.org/officeDocument/2006/relationships/image" Target="../media/image10.png"/><Relationship Id="rId16" Type="http://schemas.openxmlformats.org/officeDocument/2006/relationships/slide" Target="slide32.xml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8.xml"/><Relationship Id="rId11" Type="http://schemas.openxmlformats.org/officeDocument/2006/relationships/slide" Target="slide40.xml"/><Relationship Id="rId5" Type="http://schemas.microsoft.com/office/2007/relationships/hdphoto" Target="../media/hdphoto1.wdp"/><Relationship Id="rId15" Type="http://schemas.openxmlformats.org/officeDocument/2006/relationships/slide" Target="slide35.xml"/><Relationship Id="rId10" Type="http://schemas.openxmlformats.org/officeDocument/2006/relationships/slide" Target="slide39.xml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slide" Target="slide37.xml"/><Relationship Id="rId14" Type="http://schemas.openxmlformats.org/officeDocument/2006/relationships/slide" Target="slide4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slide" Target="slide50.xml"/><Relationship Id="rId13" Type="http://schemas.openxmlformats.org/officeDocument/2006/relationships/slide" Target="slide56.xml"/><Relationship Id="rId1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slide" Target="slide47.xml"/><Relationship Id="rId12" Type="http://schemas.openxmlformats.org/officeDocument/2006/relationships/slide" Target="slide55.xml"/><Relationship Id="rId17" Type="http://schemas.openxmlformats.org/officeDocument/2006/relationships/slide" Target="slide58.xml"/><Relationship Id="rId2" Type="http://schemas.openxmlformats.org/officeDocument/2006/relationships/image" Target="../media/image10.png"/><Relationship Id="rId16" Type="http://schemas.openxmlformats.org/officeDocument/2006/relationships/slide" Target="slide46.xml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slide" Target="slide52.xml"/><Relationship Id="rId11" Type="http://schemas.openxmlformats.org/officeDocument/2006/relationships/slide" Target="slide54.xml"/><Relationship Id="rId5" Type="http://schemas.microsoft.com/office/2007/relationships/hdphoto" Target="../media/hdphoto1.wdp"/><Relationship Id="rId15" Type="http://schemas.openxmlformats.org/officeDocument/2006/relationships/slide" Target="slide49.xml"/><Relationship Id="rId10" Type="http://schemas.openxmlformats.org/officeDocument/2006/relationships/slide" Target="slide53.xml"/><Relationship Id="rId19" Type="http://schemas.openxmlformats.org/officeDocument/2006/relationships/image" Target="../media/image11.png"/><Relationship Id="rId4" Type="http://schemas.openxmlformats.org/officeDocument/2006/relationships/image" Target="../media/image3.png"/><Relationship Id="rId9" Type="http://schemas.openxmlformats.org/officeDocument/2006/relationships/slide" Target="slide51.xml"/><Relationship Id="rId14" Type="http://schemas.openxmlformats.org/officeDocument/2006/relationships/slide" Target="slide57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slide" Target="slide64.xml"/><Relationship Id="rId13" Type="http://schemas.openxmlformats.org/officeDocument/2006/relationships/slide" Target="slide71.xml"/><Relationship Id="rId18" Type="http://schemas.openxmlformats.org/officeDocument/2006/relationships/image" Target="../media/image4.png"/><Relationship Id="rId3" Type="http://schemas.microsoft.com/office/2007/relationships/hdphoto" Target="../media/hdphoto2.wdp"/><Relationship Id="rId7" Type="http://schemas.openxmlformats.org/officeDocument/2006/relationships/slide" Target="slide61.xml"/><Relationship Id="rId12" Type="http://schemas.openxmlformats.org/officeDocument/2006/relationships/slide" Target="slide70.xml"/><Relationship Id="rId17" Type="http://schemas.openxmlformats.org/officeDocument/2006/relationships/image" Target="../media/image11.png"/><Relationship Id="rId2" Type="http://schemas.openxmlformats.org/officeDocument/2006/relationships/image" Target="../media/image10.png"/><Relationship Id="rId16" Type="http://schemas.openxmlformats.org/officeDocument/2006/relationships/slide" Target="slide72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6.xml"/><Relationship Id="rId11" Type="http://schemas.openxmlformats.org/officeDocument/2006/relationships/slide" Target="slide68.xml"/><Relationship Id="rId5" Type="http://schemas.microsoft.com/office/2007/relationships/hdphoto" Target="../media/hdphoto1.wdp"/><Relationship Id="rId15" Type="http://schemas.openxmlformats.org/officeDocument/2006/relationships/slide" Target="slide60.xml"/><Relationship Id="rId10" Type="http://schemas.openxmlformats.org/officeDocument/2006/relationships/slide" Target="slide67.xml"/><Relationship Id="rId19" Type="http://schemas.openxmlformats.org/officeDocument/2006/relationships/image" Target="../media/image19.png"/><Relationship Id="rId4" Type="http://schemas.openxmlformats.org/officeDocument/2006/relationships/image" Target="../media/image3.png"/><Relationship Id="rId9" Type="http://schemas.openxmlformats.org/officeDocument/2006/relationships/slide" Target="slide65.xml"/><Relationship Id="rId14" Type="http://schemas.openxmlformats.org/officeDocument/2006/relationships/slide" Target="slide6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slide" Target="slide78.xml"/><Relationship Id="rId13" Type="http://schemas.openxmlformats.org/officeDocument/2006/relationships/slide" Target="slide84.xml"/><Relationship Id="rId1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slide" Target="slide75.xml"/><Relationship Id="rId12" Type="http://schemas.openxmlformats.org/officeDocument/2006/relationships/slide" Target="slide83.xml"/><Relationship Id="rId17" Type="http://schemas.openxmlformats.org/officeDocument/2006/relationships/slide" Target="slide86.xml"/><Relationship Id="rId2" Type="http://schemas.openxmlformats.org/officeDocument/2006/relationships/image" Target="../media/image10.png"/><Relationship Id="rId16" Type="http://schemas.openxmlformats.org/officeDocument/2006/relationships/slide" Target="slide74.xm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80.xml"/><Relationship Id="rId11" Type="http://schemas.openxmlformats.org/officeDocument/2006/relationships/slide" Target="slide82.xml"/><Relationship Id="rId5" Type="http://schemas.microsoft.com/office/2007/relationships/hdphoto" Target="../media/hdphoto1.wdp"/><Relationship Id="rId15" Type="http://schemas.openxmlformats.org/officeDocument/2006/relationships/slide" Target="slide77.xml"/><Relationship Id="rId10" Type="http://schemas.openxmlformats.org/officeDocument/2006/relationships/slide" Target="slide81.xml"/><Relationship Id="rId19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slide" Target="slide79.xml"/><Relationship Id="rId14" Type="http://schemas.openxmlformats.org/officeDocument/2006/relationships/slide" Target="slide85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7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7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7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7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80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81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8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8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87.xml.rels><?xml version="1.0" encoding="UTF-8" standalone="yes"?>
<Relationships xmlns="http://schemas.openxmlformats.org/package/2006/relationships"><Relationship Id="rId8" Type="http://schemas.openxmlformats.org/officeDocument/2006/relationships/slide" Target="slide92.xml"/><Relationship Id="rId13" Type="http://schemas.openxmlformats.org/officeDocument/2006/relationships/slide" Target="slide98.xml"/><Relationship Id="rId18" Type="http://schemas.openxmlformats.org/officeDocument/2006/relationships/image" Target="../media/image11.png"/><Relationship Id="rId3" Type="http://schemas.microsoft.com/office/2007/relationships/hdphoto" Target="../media/hdphoto2.wdp"/><Relationship Id="rId7" Type="http://schemas.openxmlformats.org/officeDocument/2006/relationships/slide" Target="slide89.xml"/><Relationship Id="rId12" Type="http://schemas.openxmlformats.org/officeDocument/2006/relationships/slide" Target="slide97.xml"/><Relationship Id="rId17" Type="http://schemas.openxmlformats.org/officeDocument/2006/relationships/slide" Target="slide100.xml"/><Relationship Id="rId2" Type="http://schemas.openxmlformats.org/officeDocument/2006/relationships/image" Target="../media/image10.png"/><Relationship Id="rId16" Type="http://schemas.openxmlformats.org/officeDocument/2006/relationships/slide" Target="slide88.xml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94.xml"/><Relationship Id="rId11" Type="http://schemas.openxmlformats.org/officeDocument/2006/relationships/slide" Target="slide96.xml"/><Relationship Id="rId5" Type="http://schemas.microsoft.com/office/2007/relationships/hdphoto" Target="../media/hdphoto1.wdp"/><Relationship Id="rId15" Type="http://schemas.openxmlformats.org/officeDocument/2006/relationships/slide" Target="slide91.xml"/><Relationship Id="rId10" Type="http://schemas.openxmlformats.org/officeDocument/2006/relationships/slide" Target="slide95.xml"/><Relationship Id="rId19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slide" Target="slide93.xml"/><Relationship Id="rId14" Type="http://schemas.openxmlformats.org/officeDocument/2006/relationships/slide" Target="slide99.xml"/></Relationships>
</file>

<file path=ppt/slides/_rels/slide8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9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9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92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94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9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_rels/slide97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98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10" Type="http://schemas.openxmlformats.org/officeDocument/2006/relationships/image" Target="../media/image12.png"/><Relationship Id="rId4" Type="http://schemas.microsoft.com/office/2007/relationships/hdphoto" Target="../media/hdphoto2.wdp"/><Relationship Id="rId9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5879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2724DF17-51DD-428E-B2EF-FE88E950B82A}"/>
              </a:ext>
            </a:extLst>
          </p:cNvPr>
          <p:cNvSpPr/>
          <p:nvPr/>
        </p:nvSpPr>
        <p:spPr>
          <a:xfrm>
            <a:off x="1533901" y="8027122"/>
            <a:ext cx="5324099" cy="20660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6E80ACEB-3BA3-4958-8ABC-5A2FA73F06E8}"/>
              </a:ext>
            </a:extLst>
          </p:cNvPr>
          <p:cNvSpPr/>
          <p:nvPr/>
        </p:nvSpPr>
        <p:spPr>
          <a:xfrm>
            <a:off x="-75198" y="8033636"/>
            <a:ext cx="1598914" cy="20660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1" name="Arrow: Right 60">
            <a:hlinkClick r:id="rId7" action="ppaction://hlinksldjump"/>
            <a:extLst>
              <a:ext uri="{FF2B5EF4-FFF2-40B4-BE49-F238E27FC236}">
                <a16:creationId xmlns:a16="http://schemas.microsoft.com/office/drawing/2014/main" id="{F4FCF730-B830-4FCF-B860-CFD52825D414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9F6F4404-E9CA-4AC7-B936-541BCC75BF02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A04DD53-A6C2-4ADD-BA84-61CC64B8EA0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9590"/>
          <a:stretch/>
        </p:blipFill>
        <p:spPr>
          <a:xfrm>
            <a:off x="1608381" y="1345911"/>
            <a:ext cx="3754858" cy="6687725"/>
          </a:xfrm>
          <a:prstGeom prst="rect">
            <a:avLst/>
          </a:prstGeom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0E4EC56-81BF-47CF-A9EB-53AB347BC25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0020" y="8421369"/>
            <a:ext cx="1012024" cy="1231499"/>
          </a:xfrm>
          <a:prstGeom prst="rect">
            <a:avLst/>
          </a:prstGeom>
        </p:spPr>
      </p:pic>
      <p:pic>
        <p:nvPicPr>
          <p:cNvPr id="9" name="Pictur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72CC1FB-ACDB-46BA-A185-CDFA26B436B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69346" y="7243865"/>
            <a:ext cx="2188654" cy="810838"/>
          </a:xfrm>
          <a:prstGeom prst="rect">
            <a:avLst/>
          </a:prstGeom>
        </p:spPr>
      </p:pic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9ABDBE23-F27F-4DFF-948B-1E119B3A01A8}"/>
              </a:ext>
            </a:extLst>
          </p:cNvPr>
          <p:cNvSpPr/>
          <p:nvPr/>
        </p:nvSpPr>
        <p:spPr>
          <a:xfrm>
            <a:off x="1630550" y="9194729"/>
            <a:ext cx="5130800" cy="677333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21000">
                <a:srgbClr val="FFC000"/>
              </a:gs>
              <a:gs pos="89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9" name="Picture 58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782D2F52-224E-40C4-9CC7-1B3F514A79CC}"/>
              </a:ext>
            </a:extLst>
          </p:cNvPr>
          <p:cNvPicPr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60" y="9257181"/>
            <a:ext cx="644154" cy="578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746CBFB4-39A5-4DD9-A079-0F08BB4A7FB0}"/>
              </a:ext>
            </a:extLst>
          </p:cNvPr>
          <p:cNvCxnSpPr/>
          <p:nvPr/>
        </p:nvCxnSpPr>
        <p:spPr>
          <a:xfrm>
            <a:off x="1642381" y="9546259"/>
            <a:ext cx="2238116" cy="0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48BD3AFB-A173-4883-886F-AECC63C7A670}"/>
              </a:ext>
            </a:extLst>
          </p:cNvPr>
          <p:cNvCxnSpPr>
            <a:cxnSpLocks/>
          </p:cNvCxnSpPr>
          <p:nvPr/>
        </p:nvCxnSpPr>
        <p:spPr>
          <a:xfrm flipV="1">
            <a:off x="3827537" y="8212667"/>
            <a:ext cx="0" cy="1357521"/>
          </a:xfrm>
          <a:prstGeom prst="straightConnector1">
            <a:avLst/>
          </a:prstGeom>
          <a:ln w="57150">
            <a:solidFill>
              <a:srgbClr val="FFFF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Bowling alley - ambient wma">
            <a:hlinkClick r:id="" action="ppaction://media"/>
            <a:extLst>
              <a:ext uri="{FF2B5EF4-FFF2-40B4-BE49-F238E27FC236}">
                <a16:creationId xmlns:a16="http://schemas.microsoft.com/office/drawing/2014/main" id="{9AC04410-36DC-4EAA-BCA6-B31137F96B1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3495158" y="103822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111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16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164D9D-43C6-4C3F-A44B-0CFF26822B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84796" y="1761218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ysClr val="windowText" lastClr="000000"/>
                </a:solidFill>
                <a:latin typeface="Bolts SF" pitchFamily="2" charset="0"/>
              </a:rPr>
              <a:t>6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0675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2037 -0.00016 C 0.02061 -0.01314 0.02292 -0.01795 0.02593 -0.02548 C 0.02871 -0.04199 0.03588 -0.05833 0.03843 -0.07372 C 0.03959 -0.08157 0.04445 -0.09632 0.04445 -0.09616 C 0.04584 -0.10962 0.04815 -0.12148 0.05162 -0.13366 C 0.05672 -0.16651 0.0507 -0.13173 0.05903 -0.15817 C 0.06042 -0.16442 0.06111 -0.1718 0.06343 -0.17725 C 0.06412 -0.18157 0.06528 -0.1843 0.0669 -0.18798 C 0.06829 -0.19888 0.0713 -0.20866 0.07361 -0.21955 C 0.07755 -0.24696 0.08102 -0.27276 0.08473 -0.29936 C 0.08843 -0.33029 0.09352 -0.3601 0.09769 -0.39151 C 0.10139 -0.41651 0.10324 -0.44519 0.1044 -0.47244 C 0.10695 -0.55337 0.1125 -0.64551 0.09931 -0.72404 C 0.09653 -0.7391 0.09514 -0.75882 0.0926 -0.77116 C 0.09028 -0.78205 0.08681 -0.79183 0.08496 -0.80385 C 0.08496 -0.80978 0.08496 -0.81747 0.08357 -0.8234 C 0.08218 -0.82901 0.0794 -0.83766 0.0794 -0.8375 C 0.07686 -0.85577 0.07361 -0.8718 0.06829 -0.88686 C 0.0669 -0.89968 0.06343 -0.91394 0.06088 -0.92436 C 0.05903 -0.94263 0.05301 -0.95978 0.05301 -0.97628 " pathEditMode="relative" rAng="0" ptsTypes="AAAAAAAAAAAAAAAAAAAA">
                                      <p:cBhvr>
                                        <p:cTn id="6" dur="1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88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" dur="12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" presetClass="exit" presetSubtype="9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" presetClass="exit" presetSubtype="3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5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11EF58-6BBA-478D-922D-43DAC0FA6C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58A438-342E-47E5-8119-F85970E20D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35" y="1804428"/>
            <a:ext cx="1170533" cy="920576"/>
          </a:xfrm>
          <a:prstGeom prst="rect">
            <a:avLst/>
          </a:prstGeom>
        </p:spPr>
      </p:pic>
      <p:sp>
        <p:nvSpPr>
          <p:cNvPr id="34" name="Arrow: Right 33">
            <a:hlinkClick r:id="rId9" action="ppaction://hlinksldjump"/>
            <a:extLst>
              <a:ext uri="{FF2B5EF4-FFF2-40B4-BE49-F238E27FC236}">
                <a16:creationId xmlns:a16="http://schemas.microsoft.com/office/drawing/2014/main" id="{288546B0-1D3D-4011-AB56-C4BE7C28F8FA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1711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26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3.7037E-6 -0.00016 C 0.00024 -0.0133 0.00232 -0.01811 0.00533 -0.0258 C 0.00811 -0.04263 0.01528 -0.05866 0.01783 -0.07452 C 0.01899 -0.08237 0.02385 -0.09712 0.02385 -0.09696 C 0.02524 -0.11074 0.02755 -0.12244 0.03102 -0.13462 C 0.03611 -0.16811 0.0301 -0.13269 0.03843 -0.15978 C 0.03982 -0.16587 0.04051 -0.17324 0.04283 -0.17885 C 0.04352 -0.18317 0.04468 -0.18574 0.0463 -0.18958 C 0.04769 -0.20048 0.0632 -0.22228 0.06528 -0.2335 C 0.06922 -0.26106 0.06042 -0.275 0.06412 -0.30208 C 0.06783 -0.33317 0.07292 -0.3633 0.07709 -0.39487 C 0.08079 -0.42019 0.08264 -0.44872 0.0838 -0.47628 C 0.08635 -0.55817 0.0919 -0.6508 0.07871 -0.73013 C 0.07593 -0.74519 0.07454 -0.76507 0.07199 -0.77757 C 0.06968 -0.78862 0.06621 -0.79824 0.06436 -0.81058 C 0.06436 -0.81667 0.06436 -0.82436 0.06297 -0.83045 C 0.06158 -0.83606 0.0588 -0.84471 0.0588 -0.84439 C 0.05625 -0.86282 0.05301 -0.87917 0.04769 -0.89423 C 0.0463 -0.90721 0.04283 -0.92148 0.04028 -0.93221 C 0.03843 -0.95064 0.03241 -0.96795 0.03241 -0.98446 " pathEditMode="relative" rAng="0" ptsTypes="AAAAAAAAAAAAAAAAAAAA">
                                      <p:cBhvr>
                                        <p:cTn id="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uke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26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5400000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Rot by="5400000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animRot by="-5400000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Rot by="-5400000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animRot by="5400000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animRot by="5400000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nodeType="withEffect">
                                  <p:stCondLst>
                                    <p:cond delay="1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Rot by="-5400000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1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11600"/>
                                  </p:stCondLst>
                                  <p:childTnLst>
                                    <p:animRot by="-5400000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nodeType="withEffect">
                                  <p:stCondLst>
                                    <p:cond delay="12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12600"/>
                                  </p:stCondLst>
                                  <p:childTnLst>
                                    <p:animRot by="5400000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13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8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604589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75725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78950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19117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59285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1414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88083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53688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41204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91106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74745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44752" y="648819"/>
            <a:ext cx="148839" cy="5043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292993-E695-41F4-A3D3-51A0FD0D5DCE}"/>
              </a:ext>
            </a:extLst>
          </p:cNvPr>
          <p:cNvSpPr/>
          <p:nvPr/>
        </p:nvSpPr>
        <p:spPr>
          <a:xfrm>
            <a:off x="1533901" y="8027122"/>
            <a:ext cx="5324099" cy="20660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hlinkHover r:id="rId6" action="ppaction://hlinksldjump"/>
            <a:extLst>
              <a:ext uri="{FF2B5EF4-FFF2-40B4-BE49-F238E27FC236}">
                <a16:creationId xmlns:a16="http://schemas.microsoft.com/office/drawing/2014/main" id="{DD1DAE1D-330C-4E10-AEB0-B6799479FDFF}"/>
              </a:ext>
            </a:extLst>
          </p:cNvPr>
          <p:cNvSpPr/>
          <p:nvPr/>
        </p:nvSpPr>
        <p:spPr>
          <a:xfrm>
            <a:off x="3287461" y="8024858"/>
            <a:ext cx="49386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hlinkHover r:id="rId7" action="ppaction://hlinksldjump"/>
            <a:extLst>
              <a:ext uri="{FF2B5EF4-FFF2-40B4-BE49-F238E27FC236}">
                <a16:creationId xmlns:a16="http://schemas.microsoft.com/office/drawing/2014/main" id="{1DB0E5DA-0953-4A28-A74A-8B3DB8E1A564}"/>
              </a:ext>
            </a:extLst>
          </p:cNvPr>
          <p:cNvSpPr/>
          <p:nvPr/>
        </p:nvSpPr>
        <p:spPr>
          <a:xfrm flipH="1">
            <a:off x="1641381" y="8024858"/>
            <a:ext cx="477729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hlinkHover r:id="rId8" action="ppaction://hlinksldjump"/>
            <a:extLst>
              <a:ext uri="{FF2B5EF4-FFF2-40B4-BE49-F238E27FC236}">
                <a16:creationId xmlns:a16="http://schemas.microsoft.com/office/drawing/2014/main" id="{5C16E4D8-8A7C-41BD-AB88-BF7EA3D4C0F9}"/>
              </a:ext>
            </a:extLst>
          </p:cNvPr>
          <p:cNvSpPr/>
          <p:nvPr/>
        </p:nvSpPr>
        <p:spPr>
          <a:xfrm>
            <a:off x="2133171" y="8016081"/>
            <a:ext cx="49386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hlinkHover r:id="rId9" action="ppaction://hlinksldjump"/>
            <a:extLst>
              <a:ext uri="{FF2B5EF4-FFF2-40B4-BE49-F238E27FC236}">
                <a16:creationId xmlns:a16="http://schemas.microsoft.com/office/drawing/2014/main" id="{4B4FDE2F-8A50-41C8-AC44-6CCE125AFB69}"/>
              </a:ext>
            </a:extLst>
          </p:cNvPr>
          <p:cNvSpPr/>
          <p:nvPr/>
        </p:nvSpPr>
        <p:spPr>
          <a:xfrm>
            <a:off x="2802877" y="8024858"/>
            <a:ext cx="472798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hlinkHover r:id="rId10" action="ppaction://hlinksldjump"/>
            <a:extLst>
              <a:ext uri="{FF2B5EF4-FFF2-40B4-BE49-F238E27FC236}">
                <a16:creationId xmlns:a16="http://schemas.microsoft.com/office/drawing/2014/main" id="{89D0B780-88B2-44EA-9837-838BF4EA5D7F}"/>
              </a:ext>
            </a:extLst>
          </p:cNvPr>
          <p:cNvSpPr/>
          <p:nvPr/>
        </p:nvSpPr>
        <p:spPr>
          <a:xfrm>
            <a:off x="3767233" y="8033635"/>
            <a:ext cx="49386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hlinkHover r:id="rId11" action="ppaction://hlinksldjump"/>
            <a:extLst>
              <a:ext uri="{FF2B5EF4-FFF2-40B4-BE49-F238E27FC236}">
                <a16:creationId xmlns:a16="http://schemas.microsoft.com/office/drawing/2014/main" id="{5E37F6A7-E6EA-45BC-BE07-15C1ACADF318}"/>
              </a:ext>
            </a:extLst>
          </p:cNvPr>
          <p:cNvSpPr/>
          <p:nvPr/>
        </p:nvSpPr>
        <p:spPr>
          <a:xfrm>
            <a:off x="4272461" y="8033635"/>
            <a:ext cx="327674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hlinkHover r:id="rId12" action="ppaction://hlinksldjump"/>
            <a:extLst>
              <a:ext uri="{FF2B5EF4-FFF2-40B4-BE49-F238E27FC236}">
                <a16:creationId xmlns:a16="http://schemas.microsoft.com/office/drawing/2014/main" id="{6F57A8F6-2BCA-449C-B3AC-A0718679F1C0}"/>
              </a:ext>
            </a:extLst>
          </p:cNvPr>
          <p:cNvSpPr/>
          <p:nvPr/>
        </p:nvSpPr>
        <p:spPr>
          <a:xfrm>
            <a:off x="4611499" y="8033635"/>
            <a:ext cx="312335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hlinkHover r:id="rId13" action="ppaction://hlinksldjump"/>
            <a:extLst>
              <a:ext uri="{FF2B5EF4-FFF2-40B4-BE49-F238E27FC236}">
                <a16:creationId xmlns:a16="http://schemas.microsoft.com/office/drawing/2014/main" id="{73CC2E95-47A1-4E4D-A841-2F28D32DE6AC}"/>
              </a:ext>
            </a:extLst>
          </p:cNvPr>
          <p:cNvSpPr/>
          <p:nvPr/>
        </p:nvSpPr>
        <p:spPr>
          <a:xfrm>
            <a:off x="4929508" y="8033635"/>
            <a:ext cx="247739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hlinkHover r:id="rId14" action="ppaction://hlinksldjump"/>
            <a:extLst>
              <a:ext uri="{FF2B5EF4-FFF2-40B4-BE49-F238E27FC236}">
                <a16:creationId xmlns:a16="http://schemas.microsoft.com/office/drawing/2014/main" id="{E2A8E1B0-E0E5-456F-97DB-71822AC8B4C7}"/>
              </a:ext>
            </a:extLst>
          </p:cNvPr>
          <p:cNvSpPr/>
          <p:nvPr/>
        </p:nvSpPr>
        <p:spPr>
          <a:xfrm>
            <a:off x="5181308" y="8033635"/>
            <a:ext cx="19251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hlinkHover r:id="rId15" action="ppaction://hlinksldjump"/>
            <a:extLst>
              <a:ext uri="{FF2B5EF4-FFF2-40B4-BE49-F238E27FC236}">
                <a16:creationId xmlns:a16="http://schemas.microsoft.com/office/drawing/2014/main" id="{E58AD04F-0C10-4DC7-BA49-CD85C285F4EA}"/>
              </a:ext>
            </a:extLst>
          </p:cNvPr>
          <p:cNvSpPr/>
          <p:nvPr/>
        </p:nvSpPr>
        <p:spPr>
          <a:xfrm>
            <a:off x="5375139" y="8033635"/>
            <a:ext cx="42470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hlinkHover r:id="rId16" action="ppaction://hlinksldjump"/>
            <a:extLst>
              <a:ext uri="{FF2B5EF4-FFF2-40B4-BE49-F238E27FC236}">
                <a16:creationId xmlns:a16="http://schemas.microsoft.com/office/drawing/2014/main" id="{B422D8AF-DEA7-41A5-889D-7066660A758D}"/>
              </a:ext>
            </a:extLst>
          </p:cNvPr>
          <p:cNvSpPr/>
          <p:nvPr/>
        </p:nvSpPr>
        <p:spPr>
          <a:xfrm>
            <a:off x="5805515" y="8033635"/>
            <a:ext cx="104681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hlinkHover r:id="rId17" action="ppaction://hlinksldjump"/>
            <a:extLst>
              <a:ext uri="{FF2B5EF4-FFF2-40B4-BE49-F238E27FC236}">
                <a16:creationId xmlns:a16="http://schemas.microsoft.com/office/drawing/2014/main" id="{3736DEDF-FA71-4184-990D-064C1409001A}"/>
              </a:ext>
            </a:extLst>
          </p:cNvPr>
          <p:cNvSpPr/>
          <p:nvPr/>
        </p:nvSpPr>
        <p:spPr>
          <a:xfrm>
            <a:off x="2641403" y="8033635"/>
            <a:ext cx="154269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5F003D34-FA37-42CB-A6FC-5DF205ED95C6}"/>
              </a:ext>
            </a:extLst>
          </p:cNvPr>
          <p:cNvSpPr/>
          <p:nvPr/>
        </p:nvSpPr>
        <p:spPr>
          <a:xfrm>
            <a:off x="1630550" y="9194729"/>
            <a:ext cx="5130800" cy="677333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21000">
                <a:srgbClr val="FFC000"/>
              </a:gs>
              <a:gs pos="89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9EEC62F-8684-4255-BFDE-554E59661302}"/>
              </a:ext>
            </a:extLst>
          </p:cNvPr>
          <p:cNvGrpSpPr/>
          <p:nvPr/>
        </p:nvGrpSpPr>
        <p:grpSpPr>
          <a:xfrm>
            <a:off x="-5116084" y="7205555"/>
            <a:ext cx="12539569" cy="2676306"/>
            <a:chOff x="-1152939" y="9138374"/>
            <a:chExt cx="8813032" cy="1970184"/>
          </a:xfrm>
        </p:grpSpPr>
        <p:pic>
          <p:nvPicPr>
            <p:cNvPr id="56" name="Picture 55" descr="C:\Users\John\AppData\Local\Microsoft\Windows\INetCache\IE\SX7R6PEJ\glassball[1].png">
              <a:extLst>
                <a:ext uri="{FF2B5EF4-FFF2-40B4-BE49-F238E27FC236}">
                  <a16:creationId xmlns:a16="http://schemas.microsoft.com/office/drawing/2014/main" id="{C4B499AB-0358-43CC-8A92-BA77DBB3D9D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673" y="10604558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B54B30-F96B-4A25-99A3-F17FE239BFE8}"/>
                </a:ext>
              </a:extLst>
            </p:cNvPr>
            <p:cNvSpPr/>
            <p:nvPr/>
          </p:nvSpPr>
          <p:spPr>
            <a:xfrm>
              <a:off x="-1152939" y="9146025"/>
              <a:ext cx="4126622" cy="1962533"/>
            </a:xfrm>
            <a:prstGeom prst="rect">
              <a:avLst/>
            </a:prstGeom>
            <a:solidFill>
              <a:srgbClr val="FFFFFF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82B8792-1D1C-4CB7-B2C6-6B607614CC13}"/>
                </a:ext>
              </a:extLst>
            </p:cNvPr>
            <p:cNvSpPr/>
            <p:nvPr/>
          </p:nvSpPr>
          <p:spPr>
            <a:xfrm>
              <a:off x="3533471" y="9138374"/>
              <a:ext cx="4126622" cy="1962533"/>
            </a:xfrm>
            <a:prstGeom prst="rect">
              <a:avLst/>
            </a:prstGeom>
            <a:solidFill>
              <a:srgbClr val="FFFFFF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00072E9-79D2-4135-A1DC-860CE07D890F}"/>
              </a:ext>
            </a:extLst>
          </p:cNvPr>
          <p:cNvSpPr/>
          <p:nvPr/>
        </p:nvSpPr>
        <p:spPr>
          <a:xfrm>
            <a:off x="-75198" y="8033636"/>
            <a:ext cx="1598914" cy="20660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C699CF5-2F6F-460B-976A-4B9A52DD4DA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67BEC-9426-48FE-924B-2ECA3FA0A98B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7193" y="8555275"/>
            <a:ext cx="1012024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352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0 L 0.78611 0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2693DE-F7AB-4650-BAA2-EA08AD6D69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284796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0</a:t>
            </a:r>
          </a:p>
        </p:txBody>
      </p:sp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4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0A0B951B-BC6C-4253-8C1B-9335607F5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56" y="1014595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635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3.33333E-6 -0.00016 C 3.33333E-6 -0.01411 0.00023 -0.01955 0.00463 -0.02693 C 0.00694 -0.04375 0.01504 -0.0601 0.01805 -0.07661 C 0.01944 -0.0843 0.02453 -0.09936 0.02453 -0.09888 C 0.02639 -0.11266 0.02916 -0.125 0.0331 -0.13686 C 0.03819 -0.17084 0.03171 -0.13478 0.04097 -0.16218 C 0.04259 -0.16875 0.04305 -0.17596 0.04583 -0.18189 C 0.04652 -0.18638 0.04745 -0.18878 0.04953 -0.19279 C 0.05046 -0.20385 0.05439 -0.2133 0.05717 -0.22516 C 0.06157 -0.25305 0.06504 -0.27901 0.06944 -0.30673 C 0.07314 -0.33766 0.07939 -0.36875 0.08333 -0.4008 C 0.08773 -0.4258 0.1074 -0.45529 0.10879 -0.48318 C 0.11273 -0.50962 0.12222 -0.5242 0.13333 -0.5593 C 0.14444 -0.59487 0.17222 -0.66459 0.17569 -0.69471 C 0.17916 -0.72484 0.17152 -0.72532 0.17152 -0.74487 C 0.16828 -0.75994 0.15092 -0.77677 0.14838 -0.79007 C 0.1456 -0.80112 0.13842 -0.81427 0.13634 -0.82612 C 0.13634 -0.83253 0.13125 -0.84151 0.12939 -0.84792 C 0.12824 -0.85257 0.12639 -0.84792 0.125 -0.85289 C 0.12199 -0.87164 0.11342 -0.88814 0.10694 -0.90353 C 0.10555 -0.91667 0.09305 -0.93221 0.09027 -0.94327 C 0.08819 -0.96186 0.06227 -0.98798 0.06227 -1.00385 " pathEditMode="relative" rAng="0" ptsTypes="AAAAAAAAAAAAAAAAAAAAAA">
                                      <p:cBhvr>
                                        <p:cTn id="6" dur="2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-501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2000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2750" fill="hold"/>
                                        <p:tgtEl>
                                          <p:spTgt spid="35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st gut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1C249E-810A-4807-BB45-F74EA598E4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304674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0</a:t>
            </a:r>
          </a:p>
        </p:txBody>
      </p:sp>
      <p:pic>
        <p:nvPicPr>
          <p:cNvPr id="35" name="Picture 34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0A0B951B-BC6C-4253-8C1B-9335607F5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29" y="100092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39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36000" fill="hold" nodeType="after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7.40741E-7 4.61538E-6 L -7.40741E-7 0.00032 C -0.01111 -0.06475 0.00255 0.02035 -0.0044 -0.16234 C -0.00509 -0.17324 -0.0088 -0.17741 -0.01065 -0.18654 C -0.01157 -0.19071 -0.01227 -0.19504 -0.01273 -0.1992 C -0.01597 -0.21731 -0.01435 -0.20417 -0.01713 -0.2234 C -0.01805 -0.22821 -0.01829 -0.23286 -0.01921 -0.23766 C -0.01991 -0.24103 -0.02083 -0.2444 -0.02153 -0.24776 C -0.02639 -0.27212 -0.02083 -0.24504 -0.02546 -0.27196 C -0.02639 -0.27533 -0.02708 -0.27853 -0.02755 -0.28174 C -0.0287 -0.28558 -0.02917 -0.28943 -0.02986 -0.29311 C -0.03079 -0.33238 -0.0287 -0.37533 -0.03403 -0.41555 C -0.03472 -0.4194 -0.03565 -0.42308 -0.03634 -0.42709 C -0.04398 -0.47052 -0.03403 -0.41956 -0.04028 -0.44696 C -0.04444 -0.46411 -0.04028 -0.45257 -0.04491 -0.46395 C -0.0456 -0.46763 -0.04606 -0.47164 -0.04676 -0.47533 C -0.04722 -0.47773 -0.04838 -0.48013 -0.04884 -0.48254 C -0.05 -0.48622 -0.05 -0.48991 -0.05116 -0.49391 C -0.05162 -0.49568 -0.05278 -0.4976 -0.05324 -0.49952 C -0.05393 -0.50241 -0.05486 -0.50529 -0.05532 -0.50818 C -0.05718 -0.51619 -0.05671 -0.5194 -0.05972 -0.52661 C -0.05995 -0.52789 -0.06088 -0.52949 -0.06157 -0.53077 C -0.0625 -0.53638 -0.0625 -0.54215 -0.06366 -0.54776 C -0.06412 -0.54984 -0.06528 -0.55177 -0.06597 -0.55369 C -0.06759 -0.55914 -0.06852 -0.56507 -0.07014 -0.57052 C -0.07083 -0.57308 -0.07153 -0.57533 -0.07245 -0.57773 C -0.07292 -0.58398 -0.07315 -0.58991 -0.07454 -0.59632 C -0.07523 -0.60241 -0.07755 -0.6085 -0.07847 -0.61491 C -0.08611 -0.67164 -0.07685 -0.625 -0.08287 -0.65337 C -0.08333 -0.66363 -0.08403 -0.67404 -0.08495 -0.68462 C -0.08611 -0.6952 -0.08773 -0.70241 -0.08935 -0.71299 C -0.09005 -0.71827 -0.09051 -0.72356 -0.0912 -0.72869 C -0.09329 -0.74231 -0.09167 -0.73766 -0.09537 -0.74584 C -0.09606 -0.74856 -0.09653 -0.75145 -0.09768 -0.75417 C -0.09884 -0.75786 -0.10093 -0.76186 -0.10208 -0.76555 C -0.10532 -0.77645 -0.10324 -0.77036 -0.1081 -0.7843 C -0.10903 -0.78606 -0.10926 -0.78783 -0.11018 -0.78991 C -0.11528 -0.8 -0.10926 -0.78734 -0.11458 -0.79968 C -0.11528 -0.80113 -0.1162 -0.80241 -0.1169 -0.80401 C -0.11736 -0.80609 -0.11805 -0.8077 -0.11898 -0.80962 C -0.11944 -0.81106 -0.12014 -0.8125 -0.12083 -0.81411 C -0.12176 -0.81587 -0.12222 -0.81763 -0.12292 -0.81972 C -0.12454 -0.8226 -0.125 -0.82581 -0.12731 -0.82821 C -0.13009 -0.83109 -0.13426 -0.8335 -0.13588 -0.83686 C -0.13889 -0.84279 -0.13657 -0.83959 -0.14213 -0.8452 C -0.14259 -0.8468 -0.14305 -0.84824 -0.14421 -0.84952 C -0.14537 -0.85097 -0.14745 -0.85225 -0.14861 -0.85385 C -0.15255 -0.86042 -0.14861 -0.85834 -0.15255 -0.86395 C -0.1537 -0.86523 -0.15532 -0.86667 -0.15694 -0.86795 C -0.15903 -0.87228 -0.16018 -0.87757 -0.16551 -0.88093 C -0.16736 -0.88206 -0.16944 -0.88254 -0.17176 -0.88366 C -0.17338 -0.8851 -0.1743 -0.8867 -0.17616 -0.88783 C -0.17778 -0.88943 -0.18102 -0.89055 -0.18218 -0.89231 C -0.18472 -0.89472 -0.18634 -0.90081 -0.18634 -0.90065 C -0.18588 -0.90465 -0.18588 -0.9085 -0.18426 -0.91202 C -0.18356 -0.91491 -0.18148 -0.91779 -0.18032 -0.92052 C -0.1794 -0.92212 -0.1794 -0.92388 -0.17824 -0.92516 L -0.17384 -0.92917 L -0.16736 -0.94199 C -0.16667 -0.94359 -0.16667 -0.9452 -0.16551 -0.94648 C -0.16389 -0.9476 -0.16227 -0.94888 -0.16134 -0.95065 C -0.15949 -0.95337 -0.15856 -0.95625 -0.15694 -0.95898 C -0.15625 -0.96058 -0.15532 -0.96186 -0.15463 -0.96315 L -0.15463 -0.96315 " pathEditMode="relative" rAng="0" ptsTypes="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9" y="-481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nger roll and gut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36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8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661548" y="323557"/>
            <a:ext cx="191870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DCF249-920A-4D63-8D56-AEEF2FDD01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77" y="102274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344430" y="1721462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51273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1.48148E-6 -5.12821E-7 C 0.00023 -0.01346 0.00254 -0.01859 0.00555 -0.02628 C 0.00833 -0.04311 0.01551 -0.05978 0.01805 -0.07564 C 0.01921 -0.08365 0.02407 -0.09856 0.02407 -0.0984 C 0.02546 -0.11234 0.02778 -0.12404 0.03125 -0.13654 C 0.03634 -0.17019 0.03032 -0.13461 0.03866 -0.16202 C 0.04004 -0.16827 0.04074 -0.17548 0.04305 -0.18141 C 0.04375 -0.18574 0.04491 -0.1883 0.04653 -0.19215 C 0.04792 -0.20304 0.05092 -0.21314 0.05324 -0.22436 C 0.05717 -0.2524 0.06065 -0.27836 0.06435 -0.30609 C 0.06805 -0.3375 0.07315 -0.36795 0.07731 -0.4 C 0.08102 -0.42532 0.08287 -0.45481 0.08403 -0.48253 C 0.08657 -0.56522 0.09213 -0.65913 0.07893 -0.73942 C 0.07616 -0.75481 0.07477 -0.77484 0.07222 -0.78766 C 0.06991 -0.79856 0.06643 -0.80849 0.06458 -0.82083 C 0.06458 -0.82692 0.06458 -0.83461 0.06319 -0.84103 C 0.0618 -0.84663 0.05903 -0.85545 0.05903 -0.85529 C 0.05648 -0.87404 0.05324 -0.89022 0.04792 -0.90561 C 0.04653 -0.91891 0.04305 -0.93333 0.04051 -0.94391 C 0.03866 -0.96266 0.03264 -0.98029 0.03264 -0.99663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8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decel="2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D4E7DD-BF72-4695-AEEF-EB2C7131AD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77" y="102274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344430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4027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2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0.00833 -5.12821E-7 C -0.0081 -0.01314 -0.00579 -0.01827 -0.00278 -0.0258 C 1.48148E-6 -0.04263 0.00717 -0.05897 0.00972 -0.07484 C 0.01088 -0.08269 0.01574 -0.0976 0.01574 -0.09744 C 0.01713 -0.11122 0.01944 -0.12292 0.02292 -0.13526 C 0.02801 -0.16875 0.02199 -0.13333 0.03032 -0.16042 C 0.03171 -0.16667 0.03241 -0.17388 0.03472 -0.17981 C 0.03542 -0.18413 0.03657 -0.1867 0.03819 -0.19038 C 0.03958 -0.20144 0.04259 -0.21122 0.04491 -0.2226 C 0.04884 -0.25032 0.05231 -0.27612 0.05602 -0.30353 C 0.05972 -0.33461 0.06481 -0.3649 0.06898 -0.39679 C 0.07268 -0.42195 0.07454 -0.45112 0.07569 -0.47869 C 0.07824 -0.56074 0.08379 -0.65401 0.0706 -0.73365 C 0.06782 -0.74888 0.06643 -0.76875 0.06389 -0.78141 C 0.06157 -0.79231 0.0581 -0.80208 0.05625 -0.81442 C 0.05625 -0.82051 0.05625 -0.8282 0.05486 -0.83445 C 0.05347 -0.8399 0.05069 -0.84872 0.05069 -0.84856 C 0.04815 -0.86715 0.04491 -0.88333 0.03958 -0.89856 C 0.03819 -0.9117 0.03472 -0.92596 0.03217 -0.9367 C 0.03032 -0.95513 0.0243 -0.9726 0.0243 -0.9891 " pathEditMode="relative" rAng="0" ptsTypes="AAAAAAAAAAAAAAAAAAAA">
                                      <p:cBhvr>
                                        <p:cTn id="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4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decel="2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292352-9B21-4F80-B734-6876940B010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417452C-1EAA-48BD-BB40-10604BF2591C}"/>
              </a:ext>
            </a:extLst>
          </p:cNvPr>
          <p:cNvSpPr/>
          <p:nvPr/>
        </p:nvSpPr>
        <p:spPr>
          <a:xfrm>
            <a:off x="304674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508" y="1005548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67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92 -0.02083 C -0.02477 -0.03365 -0.02014 -0.03862 -0.01342 -0.04599 C -0.00694 -0.06298 0.00857 -0.07916 0.01459 -0.09455 C 0.01713 -0.10256 0.02755 -0.11779 0.02755 -0.11747 C 0.03102 -0.13061 0.03519 -0.14279 0.04398 -0.15432 C 0.05463 -0.18766 0.04144 -0.15272 0.05926 -0.17948 C 0.06227 -0.18541 0.06435 -0.19311 0.06945 -0.19855 C 0.07107 -0.20256 0.07361 -0.20545 0.07616 -0.20961 C 0.0794 -0.22019 0.08635 -0.23013 0.09097 -0.24118 C 0.10023 -0.26843 0.1081 -0.29375 0.11597 -0.32115 C 0.12385 -0.3516 0.13542 -0.38189 0.14514 -0.4133 C 0.15278 -0.43878 0.15695 -0.46714 0.15996 -0.49471 C 0.16505 -0.5758 0.17778 -0.66811 0.14815 -0.74679 C 0.1426 -0.76202 0.13935 -0.78173 0.13287 -0.79439 C 0.12824 -0.80513 0.12107 -0.81506 0.11783 -0.82676 C 0.11667 -0.83301 0.11667 -0.84038 0.11343 -0.84663 C 0.11065 -0.85224 0.10371 -0.86089 0.10371 -0.86073 C 0.09815 -0.879 0.09097 -0.89535 0.08056 -0.91041 C 0.07616 -0.92323 0.06945 -0.93718 0.06366 -0.94807 C 0.05926 -0.96634 0.04607 -0.98317 0.04607 -1 " pathEditMode="relative" rAng="0" ptsTypes="AAAAAAAAAAAAAAAAAAAA">
                                      <p:cBhvr>
                                        <p:cTn id="6" dur="3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0" y="-48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lling and hit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xit" presetSubtype="3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9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21600000">
                                      <p:cBhvr>
                                        <p:cTn id="2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9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-21600000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120000">
                                      <p:cBhvr>
                                        <p:cTn id="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</p:bld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1B1DD3-795B-4BC1-9B30-A917A4CCF3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829" y="10310684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417452C-1EAA-48BD-BB40-10604BF2591C}"/>
              </a:ext>
            </a:extLst>
          </p:cNvPr>
          <p:cNvSpPr/>
          <p:nvPr/>
        </p:nvSpPr>
        <p:spPr>
          <a:xfrm>
            <a:off x="344430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626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-4.10256E-6 C 0.00069 -0.01314 0.00324 -0.0181 0.00671 -0.02596 C 0.00972 -0.04375 0.01759 -0.06025 0.0206 -0.0766 C 0.02175 -0.08493 0.02708 -0.10032 0.02708 -0.10016 C 0.0287 -0.1141 0.03101 -0.1266 0.03518 -0.1391 C 0.04074 -0.17339 0.03402 -0.13685 0.04305 -0.1649 C 0.04467 -0.17131 0.0456 -0.179 0.04814 -0.18509 C 0.04907 -0.1891 0.05023 -0.19214 0.05162 -0.19599 C 0.05324 -0.20721 0.05671 -0.21762 0.05902 -0.229 C 0.06365 -0.25737 0.06759 -0.28397 0.07152 -0.31234 C 0.07569 -0.34423 0.08125 -0.3758 0.08611 -0.40833 C 0.09004 -0.43509 0.09212 -0.46378 0.09351 -0.49262 C 0.09606 -0.57756 0.10254 -0.67371 0.0875 -0.75577 C 0.08472 -0.77147 0.0831 -0.79198 0.08009 -0.80512 C 0.07754 -0.81634 0.07407 -0.82644 0.07222 -0.8391 C 0.07175 -0.84535 0.07175 -0.85304 0.07013 -0.85945 C 0.06875 -0.86554 0.0655 -0.87419 0.0655 -0.87403 C 0.06273 -0.89327 0.05902 -0.91025 0.0537 -0.92596 C 0.05162 -0.9391 0.04814 -0.954 0.04513 -0.96522 C 0.04305 -0.98429 0.03657 -1.00192 0.03657 -1.01955 " pathEditMode="relative" rAng="0" ptsTypes="AAAAAAAAAAAAAAAAAAAA">
                                      <p:cBhvr>
                                        <p:cTn id="6" dur="1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8" y="-509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8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</p:bld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BD8F46-5E4C-4675-B510-A046B06FB7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417452C-1EAA-48BD-BB40-10604BF2591C}"/>
              </a:ext>
            </a:extLst>
          </p:cNvPr>
          <p:cNvSpPr/>
          <p:nvPr/>
        </p:nvSpPr>
        <p:spPr>
          <a:xfrm>
            <a:off x="284796" y="1721462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33" y="102274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71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-5.12821E-7 C 0.00069 -0.01298 0.00324 -0.01795 0.00671 -0.02548 C 0.00972 -0.04311 0.01759 -0.05945 0.0206 -0.07548 C 0.02176 -0.08365 0.02708 -0.09888 0.02708 -0.09856 C 0.0287 -0.11234 0.03102 -0.12468 0.03518 -0.13686 C 0.04074 -0.17083 0.03403 -0.13478 0.04305 -0.16234 C 0.04467 -0.16859 0.0456 -0.17628 0.04815 -0.18221 C 0.04907 -0.18622 0.05023 -0.1891 0.05162 -0.19295 C 0.05324 -0.20401 0.05671 -0.21426 0.05903 -0.22548 C 0.06366 -0.25336 0.06759 -0.27965 0.07153 -0.30753 C 0.07569 -0.33894 0.08125 -0.37003 0.08611 -0.40208 C 0.09004 -0.42836 0.09213 -0.45673 0.09352 -0.48494 C 0.09606 -0.56859 0.10254 -0.6633 0.0875 -0.74407 C 0.08472 -0.75961 0.0831 -0.77981 0.08009 -0.79263 C 0.07754 -0.80385 0.07407 -0.81378 0.07222 -0.82612 C 0.07176 -0.83221 0.07176 -0.8399 0.07014 -0.84631 C 0.06875 -0.85224 0.06551 -0.86074 0.06551 -0.86058 C 0.06273 -0.87949 0.05903 -0.89615 0.0537 -0.9117 C 0.05162 -0.92468 0.04815 -0.93926 0.04514 -0.95032 C 0.04305 -0.96907 0.03657 -0.98654 0.03657 -1.00385 " pathEditMode="relative" rAng="0" ptsTypes="AAAAAAAAAAAAAAAAAAAA">
                                      <p:cBhvr>
                                        <p:cTn id="6" dur="1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8" y="-501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8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decel="2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</p:bld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164D9D-43C6-4C3F-A44B-0CFF26822B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84796" y="1761218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6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34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2037 -0.00016 C 0.02061 -0.01314 0.02292 -0.01795 0.02593 -0.02548 C 0.02871 -0.04199 0.03588 -0.05833 0.03843 -0.07372 C 0.03959 -0.08157 0.04445 -0.09632 0.04445 -0.09616 C 0.04584 -0.10962 0.04815 -0.12148 0.05162 -0.13366 C 0.05672 -0.16651 0.0507 -0.13173 0.05903 -0.15817 C 0.06042 -0.16442 0.06111 -0.1718 0.06343 -0.17725 C 0.06412 -0.18157 0.06528 -0.1843 0.0669 -0.18798 C 0.06829 -0.19888 0.0713 -0.20866 0.07361 -0.21955 C 0.07755 -0.24696 0.08102 -0.27276 0.08473 -0.29936 C 0.08843 -0.33029 0.09352 -0.3601 0.09769 -0.39151 C 0.10139 -0.41651 0.10324 -0.44519 0.1044 -0.47244 C 0.10695 -0.55337 0.1125 -0.64551 0.09931 -0.72404 C 0.09653 -0.7391 0.09514 -0.75882 0.0926 -0.77116 C 0.09028 -0.78205 0.08681 -0.79183 0.08496 -0.80385 C 0.08496 -0.80978 0.08496 -0.81747 0.08357 -0.8234 C 0.08218 -0.82901 0.0794 -0.83766 0.0794 -0.8375 C 0.07686 -0.85577 0.07361 -0.8718 0.06829 -0.88686 C 0.0669 -0.89968 0.06343 -0.91394 0.06088 -0.92436 C 0.05903 -0.94263 0.05301 -0.95978 0.05301 -0.97628 " pathEditMode="relative" rAng="0" ptsTypes="AAAAAAAAAAAAAAAAAAAA">
                                      <p:cBhvr>
                                        <p:cTn id="6" dur="1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88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" dur="12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" presetClass="exit" presetSubtype="9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" presetClass="exit" presetSubtype="3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5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rapezoid 33">
            <a:extLst>
              <a:ext uri="{FF2B5EF4-FFF2-40B4-BE49-F238E27FC236}">
                <a16:creationId xmlns:a16="http://schemas.microsoft.com/office/drawing/2014/main" id="{37DB3ABB-7168-4CD3-9BA4-485A82B1E77C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5A6DAE8-AAB8-4676-B5E7-6D0017372C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41C9729-5E15-4681-ADE5-72EEF97F3F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D4436E1-F80C-4DFC-9EDF-0B4552AB8E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CC75DB6-0628-42B6-BB50-D328E5CEFE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E344EAD-28FB-4B97-BDB3-170CD031CC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1F583AA-9187-4558-BB10-6B2E536266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87CBB1B-B039-496B-82D8-39A949D80B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4476A29-1634-40DF-A9EB-7C2AE2E67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77E82D0-4F3F-448C-8EFA-86D5203500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FDE8691-F49E-4F86-9192-0655C00425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A58EBBD-0BB1-4D1D-A143-2FE67E4867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3998" y="-133436"/>
            <a:ext cx="7121145" cy="7017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DEBEC1-F25F-43F3-8B80-415ECFDC5D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84796" y="1761218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ysClr val="windowText" lastClr="000000"/>
                </a:solidFill>
                <a:latin typeface="Bolts SF" pitchFamily="2" charset="0"/>
              </a:rPr>
              <a:t>7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724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0.03264 -0.00016 C 0.03287 -0.01314 0.03519 -0.01811 0.0382 -0.02564 C 0.04098 -0.04247 0.04815 -0.05866 0.0507 -0.07436 C 0.05186 -0.08237 0.05672 -0.09712 0.05672 -0.09696 C 0.05811 -0.11058 0.06042 -0.12244 0.06389 -0.13462 C 0.06899 -0.16795 0.06297 -0.13269 0.0713 -0.15962 C 0.07269 -0.16587 0.07338 -0.17308 0.0757 -0.17885 C 0.07639 -0.18317 0.07755 -0.18574 0.07917 -0.18958 C 0.08056 -0.20048 0.08357 -0.21026 0.08588 -0.22148 C 0.08982 -0.24904 0.09329 -0.27484 0.09699 -0.30192 C 0.1007 -0.33301 0.10579 -0.36314 0.10996 -0.39487 C 0.11366 -0.42003 0.11551 -0.44872 0.11667 -0.47628 C 0.11922 -0.55801 0.12477 -0.6508 0.11158 -0.73013 C 0.1088 -0.74519 0.10741 -0.76507 0.10486 -0.77757 C 0.10255 -0.78846 0.09908 -0.79824 0.09723 -0.81042 C 0.09723 -0.81651 0.09723 -0.8242 0.09584 -0.83029 C 0.09445 -0.8359 0.09167 -0.84455 0.09167 -0.84439 C 0.08912 -0.86282 0.08588 -0.87901 0.08056 -0.89423 C 0.07917 -0.90721 0.0757 -0.92148 0.07315 -0.93205 C 0.0713 -0.95048 0.06528 -0.96779 0.06528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5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51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2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rapezoid 33">
            <a:extLst>
              <a:ext uri="{FF2B5EF4-FFF2-40B4-BE49-F238E27FC236}">
                <a16:creationId xmlns:a16="http://schemas.microsoft.com/office/drawing/2014/main" id="{37DB3ABB-7168-4CD3-9BA4-485A82B1E77C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5A6DAE8-AAB8-4676-B5E7-6D0017372C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41C9729-5E15-4681-ADE5-72EEF97F3F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D4436E1-F80C-4DFC-9EDF-0B4552AB8E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CC75DB6-0628-42B6-BB50-D328E5CEFE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E344EAD-28FB-4B97-BDB3-170CD031CC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1F583AA-9187-4558-BB10-6B2E536266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87CBB1B-B039-496B-82D8-39A949D80B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4476A29-1634-40DF-A9EB-7C2AE2E67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77E82D0-4F3F-448C-8EFA-86D5203500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FDE8691-F49E-4F86-9192-0655C00425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A58EBBD-0BB1-4D1D-A143-2FE67E4867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3998" y="-133436"/>
            <a:ext cx="7121145" cy="7017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DEBEC1-F25F-43F3-8B80-415ECFDC5D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84796" y="1761218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7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0.03264 -0.00016 C 0.03287 -0.01314 0.03519 -0.01811 0.0382 -0.02564 C 0.04098 -0.04247 0.04815 -0.05866 0.0507 -0.07436 C 0.05186 -0.08237 0.05672 -0.09712 0.05672 -0.09696 C 0.05811 -0.11058 0.06042 -0.12244 0.06389 -0.13462 C 0.06899 -0.16795 0.06297 -0.13269 0.0713 -0.15962 C 0.07269 -0.16587 0.07338 -0.17308 0.0757 -0.17885 C 0.07639 -0.18317 0.07755 -0.18574 0.07917 -0.18958 C 0.08056 -0.20048 0.08357 -0.21026 0.08588 -0.22148 C 0.08982 -0.24904 0.09329 -0.27484 0.09699 -0.30192 C 0.1007 -0.33301 0.10579 -0.36314 0.10996 -0.39487 C 0.11366 -0.42003 0.11551 -0.44872 0.11667 -0.47628 C 0.11922 -0.55801 0.12477 -0.6508 0.11158 -0.73013 C 0.1088 -0.74519 0.10741 -0.76507 0.10486 -0.77757 C 0.10255 -0.78846 0.09908 -0.79824 0.09723 -0.81042 C 0.09723 -0.81651 0.09723 -0.8242 0.09584 -0.83029 C 0.09445 -0.8359 0.09167 -0.84455 0.09167 -0.84439 C 0.08912 -0.86282 0.08588 -0.87901 0.08056 -0.89423 C 0.07917 -0.90721 0.0757 -0.92148 0.07315 -0.93205 C 0.0713 -0.95048 0.06528 -0.96779 0.06528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5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51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2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79D482-3032-439A-9488-0197D5CE8D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64918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8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086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0.01296 -0.00016 C -0.01273 -0.01314 -0.01041 -0.01811 -0.0074 -0.02564 C -0.00463 -0.04247 0.00255 -0.05866 0.0051 -0.07436 C 0.00625 -0.08237 0.01111 -0.09712 0.01111 -0.09696 C 0.0125 -0.11058 0.01482 -0.12244 0.01829 -0.13462 C 0.02338 -0.16795 0.01736 -0.13269 0.0257 -0.15962 C 0.02709 -0.16587 0.02778 -0.17308 0.0301 -0.17885 C 0.03079 -0.18317 0.03195 -0.18574 0.03357 -0.18958 C 0.03496 -0.20048 0.03797 -0.21026 0.04028 -0.22148 C 0.04422 -0.24904 0.04769 -0.27484 0.05139 -0.30192 C 0.0551 -0.33301 0.06019 -0.36314 0.06436 -0.39487 C 0.06806 -0.42003 0.06991 -0.44872 0.07107 -0.47628 C 0.07361 -0.55801 0.07917 -0.6508 0.06598 -0.73013 C 0.0632 -0.74519 0.06181 -0.76507 0.05926 -0.77757 C 0.05695 -0.78846 0.05348 -0.79824 0.05162 -0.81042 C 0.05162 -0.81651 0.05162 -0.8242 0.05024 -0.83029 C 0.04885 -0.8359 0.04607 -0.84455 0.04607 -0.84439 C 0.04352 -0.86282 0.04028 -0.87901 0.03496 -0.89423 C 0.03357 -0.90721 0.0301 -0.92148 0.02755 -0.93205 C 0.0257 -0.95048 0.01968 -0.96779 0.01968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5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2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C254DE-5775-4FBC-ADAB-B443571D74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84796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9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746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0.01296 -0.00016 C -0.01273 -0.01314 -0.01041 -0.01811 -0.0074 -0.02564 C -0.00463 -0.04247 0.00255 -0.05866 0.0051 -0.07436 C 0.00625 -0.08237 0.01111 -0.09712 0.01111 -0.09696 C 0.0125 -0.11058 0.01482 -0.12244 0.01829 -0.13462 C 0.02338 -0.16795 0.01736 -0.13269 0.0257 -0.15962 C 0.02709 -0.16587 0.02778 -0.17308 0.0301 -0.17885 C 0.03079 -0.18317 0.03195 -0.18574 0.03357 -0.18958 C 0.03496 -0.20048 0.03797 -0.21026 0.04028 -0.22148 C 0.04422 -0.24904 0.04769 -0.27484 0.05139 -0.30192 C 0.0551 -0.33301 0.06019 -0.36314 0.06436 -0.39487 C 0.06806 -0.42003 0.06991 -0.44872 0.07107 -0.47628 C 0.07361 -0.55801 0.07917 -0.6508 0.06598 -0.73013 C 0.0632 -0.74519 0.06181 -0.76507 0.05926 -0.77757 C 0.05695 -0.78846 0.05348 -0.79824 0.05162 -0.81042 C 0.05162 -0.81651 0.05162 -0.8242 0.05024 -0.83029 C 0.04885 -0.8359 0.04607 -0.84455 0.04607 -0.84439 C 0.04352 -0.86282 0.04028 -0.87901 0.03496 -0.89423 C 0.03357 -0.90721 0.0301 -0.92148 0.02755 -0.93205 C 0.0257 -0.95048 0.01968 -0.96779 0.01968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5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02207B-D4CC-4449-AE0A-3CD5650DF4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58A438-342E-47E5-8119-F85970E20D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8" y="1804428"/>
            <a:ext cx="1170533" cy="920576"/>
          </a:xfrm>
          <a:prstGeom prst="rect">
            <a:avLst/>
          </a:prstGeom>
        </p:spPr>
      </p:pic>
      <p:sp>
        <p:nvSpPr>
          <p:cNvPr id="34" name="Arrow: Right 33">
            <a:hlinkClick r:id="rId9" action="ppaction://hlinksldjump"/>
            <a:extLst>
              <a:ext uri="{FF2B5EF4-FFF2-40B4-BE49-F238E27FC236}">
                <a16:creationId xmlns:a16="http://schemas.microsoft.com/office/drawing/2014/main" id="{288546B0-1D3D-4011-AB56-C4BE7C28F8FA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2156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3.7037E-6 -0.00016 C 0.00024 -0.01314 0.00255 -0.01811 0.00556 -0.02564 C 0.00834 -0.04247 0.01551 -0.05866 0.01806 -0.07436 C 0.01922 -0.08237 0.02408 -0.09712 0.02408 -0.09696 C 0.02547 -0.11058 0.02778 -0.12244 0.03125 -0.13462 C 0.03635 -0.16795 0.03033 -0.13269 0.03866 -0.15962 C 0.04005 -0.16587 0.04074 -0.17308 0.04306 -0.17885 C 0.04375 -0.18317 0.04491 -0.18574 0.04653 -0.18958 C 0.04792 -0.20048 0.05093 -0.21026 0.05324 -0.22148 C 0.05718 -0.24904 0.06065 -0.27484 0.06436 -0.30192 C 0.06806 -0.33301 0.07315 -0.36314 0.07732 -0.39487 C 0.08102 -0.42003 0.08287 -0.44872 0.08403 -0.47628 C 0.08658 -0.55801 0.09213 -0.6508 0.07894 -0.73013 C 0.07616 -0.74519 0.07477 -0.76507 0.07223 -0.77757 C 0.06991 -0.78846 0.06644 -0.79824 0.06459 -0.81042 C 0.06459 -0.81651 0.06459 -0.8242 0.0632 -0.83029 C 0.06181 -0.8359 0.05903 -0.84455 0.05903 -0.84439 C 0.05649 -0.86282 0.05324 -0.87901 0.04792 -0.89423 C 0.04653 -0.90721 0.04306 -0.92148 0.04051 -0.93205 C 0.03866 -0.95048 0.03264 -0.96779 0.03264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decel="2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6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11EF58-6BBA-478D-922D-43DAC0FA6C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58A438-342E-47E5-8119-F85970E20D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35" y="1804428"/>
            <a:ext cx="1170533" cy="920576"/>
          </a:xfrm>
          <a:prstGeom prst="rect">
            <a:avLst/>
          </a:prstGeom>
        </p:spPr>
      </p:pic>
      <p:sp>
        <p:nvSpPr>
          <p:cNvPr id="34" name="Arrow: Right 33">
            <a:hlinkClick r:id="rId9" action="ppaction://hlinksldjump"/>
            <a:extLst>
              <a:ext uri="{FF2B5EF4-FFF2-40B4-BE49-F238E27FC236}">
                <a16:creationId xmlns:a16="http://schemas.microsoft.com/office/drawing/2014/main" id="{288546B0-1D3D-4011-AB56-C4BE7C28F8FA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3664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26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3.7037E-6 -0.00016 C 0.00024 -0.0133 0.00232 -0.01811 0.00533 -0.0258 C 0.00811 -0.04263 0.01528 -0.05866 0.01783 -0.07452 C 0.01899 -0.08237 0.02385 -0.09712 0.02385 -0.09696 C 0.02524 -0.11074 0.02755 -0.12244 0.03102 -0.13462 C 0.03611 -0.16811 0.0301 -0.13269 0.03843 -0.15978 C 0.03982 -0.16587 0.04051 -0.17324 0.04283 -0.17885 C 0.04352 -0.18317 0.04468 -0.18574 0.0463 -0.18958 C 0.04769 -0.20048 0.0632 -0.22228 0.06528 -0.2335 C 0.06922 -0.26106 0.06042 -0.275 0.06412 -0.30208 C 0.06783 -0.33317 0.07292 -0.3633 0.07709 -0.39487 C 0.08079 -0.42019 0.08264 -0.44872 0.0838 -0.47628 C 0.08635 -0.55817 0.0919 -0.6508 0.07871 -0.73013 C 0.07593 -0.74519 0.07454 -0.76507 0.07199 -0.77757 C 0.06968 -0.78862 0.06621 -0.79824 0.06436 -0.81058 C 0.06436 -0.81667 0.06436 -0.82436 0.06297 -0.83045 C 0.06158 -0.83606 0.0588 -0.84471 0.0588 -0.84439 C 0.05625 -0.86282 0.05301 -0.87917 0.04769 -0.89423 C 0.0463 -0.90721 0.04283 -0.92148 0.04028 -0.93221 C 0.03843 -0.95064 0.03241 -0.96795 0.03241 -0.98446 " pathEditMode="relative" rAng="0" ptsTypes="AAAAAAAAAAAAAAAAAAAA">
                                      <p:cBhvr>
                                        <p:cTn id="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uke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26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5400000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Rot by="5400000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animRot by="-5400000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Rot by="-5400000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animRot by="5400000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animRot by="5400000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nodeType="withEffect">
                                  <p:stCondLst>
                                    <p:cond delay="1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Rot by="-5400000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1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11600"/>
                                  </p:stCondLst>
                                  <p:childTnLst>
                                    <p:animRot by="-5400000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nodeType="withEffect">
                                  <p:stCondLst>
                                    <p:cond delay="12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12600"/>
                                  </p:stCondLst>
                                  <p:childTnLst>
                                    <p:animRot by="5400000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13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8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604589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75725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78950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19117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59285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1414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88083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53688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41204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91106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74745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44752" y="648819"/>
            <a:ext cx="148839" cy="5043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292993-E695-41F4-A3D3-51A0FD0D5DCE}"/>
              </a:ext>
            </a:extLst>
          </p:cNvPr>
          <p:cNvSpPr/>
          <p:nvPr/>
        </p:nvSpPr>
        <p:spPr>
          <a:xfrm>
            <a:off x="1533901" y="8027122"/>
            <a:ext cx="5324099" cy="20660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hlinkHover r:id="rId6" action="ppaction://hlinksldjump"/>
            <a:extLst>
              <a:ext uri="{FF2B5EF4-FFF2-40B4-BE49-F238E27FC236}">
                <a16:creationId xmlns:a16="http://schemas.microsoft.com/office/drawing/2014/main" id="{DD1DAE1D-330C-4E10-AEB0-B6799479FDFF}"/>
              </a:ext>
            </a:extLst>
          </p:cNvPr>
          <p:cNvSpPr/>
          <p:nvPr/>
        </p:nvSpPr>
        <p:spPr>
          <a:xfrm>
            <a:off x="3287461" y="8024858"/>
            <a:ext cx="49386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hlinkHover r:id="rId7" action="ppaction://hlinksldjump"/>
            <a:extLst>
              <a:ext uri="{FF2B5EF4-FFF2-40B4-BE49-F238E27FC236}">
                <a16:creationId xmlns:a16="http://schemas.microsoft.com/office/drawing/2014/main" id="{1DB0E5DA-0953-4A28-A74A-8B3DB8E1A564}"/>
              </a:ext>
            </a:extLst>
          </p:cNvPr>
          <p:cNvSpPr/>
          <p:nvPr/>
        </p:nvSpPr>
        <p:spPr>
          <a:xfrm flipH="1">
            <a:off x="1641381" y="8024858"/>
            <a:ext cx="477729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hlinkHover r:id="rId8" action="ppaction://hlinksldjump"/>
            <a:extLst>
              <a:ext uri="{FF2B5EF4-FFF2-40B4-BE49-F238E27FC236}">
                <a16:creationId xmlns:a16="http://schemas.microsoft.com/office/drawing/2014/main" id="{5C16E4D8-8A7C-41BD-AB88-BF7EA3D4C0F9}"/>
              </a:ext>
            </a:extLst>
          </p:cNvPr>
          <p:cNvSpPr/>
          <p:nvPr/>
        </p:nvSpPr>
        <p:spPr>
          <a:xfrm>
            <a:off x="2133171" y="8016081"/>
            <a:ext cx="49386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hlinkHover r:id="rId9" action="ppaction://hlinksldjump"/>
            <a:extLst>
              <a:ext uri="{FF2B5EF4-FFF2-40B4-BE49-F238E27FC236}">
                <a16:creationId xmlns:a16="http://schemas.microsoft.com/office/drawing/2014/main" id="{4B4FDE2F-8A50-41C8-AC44-6CCE125AFB69}"/>
              </a:ext>
            </a:extLst>
          </p:cNvPr>
          <p:cNvSpPr/>
          <p:nvPr/>
        </p:nvSpPr>
        <p:spPr>
          <a:xfrm>
            <a:off x="2802877" y="8024858"/>
            <a:ext cx="472798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hlinkHover r:id="rId10" action="ppaction://hlinksldjump"/>
            <a:extLst>
              <a:ext uri="{FF2B5EF4-FFF2-40B4-BE49-F238E27FC236}">
                <a16:creationId xmlns:a16="http://schemas.microsoft.com/office/drawing/2014/main" id="{89D0B780-88B2-44EA-9837-838BF4EA5D7F}"/>
              </a:ext>
            </a:extLst>
          </p:cNvPr>
          <p:cNvSpPr/>
          <p:nvPr/>
        </p:nvSpPr>
        <p:spPr>
          <a:xfrm>
            <a:off x="3767233" y="8033635"/>
            <a:ext cx="49386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hlinkHover r:id="rId11" action="ppaction://hlinksldjump"/>
            <a:extLst>
              <a:ext uri="{FF2B5EF4-FFF2-40B4-BE49-F238E27FC236}">
                <a16:creationId xmlns:a16="http://schemas.microsoft.com/office/drawing/2014/main" id="{5E37F6A7-E6EA-45BC-BE07-15C1ACADF318}"/>
              </a:ext>
            </a:extLst>
          </p:cNvPr>
          <p:cNvSpPr/>
          <p:nvPr/>
        </p:nvSpPr>
        <p:spPr>
          <a:xfrm>
            <a:off x="4272461" y="8033635"/>
            <a:ext cx="327674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hlinkHover r:id="rId12" action="ppaction://hlinksldjump"/>
            <a:extLst>
              <a:ext uri="{FF2B5EF4-FFF2-40B4-BE49-F238E27FC236}">
                <a16:creationId xmlns:a16="http://schemas.microsoft.com/office/drawing/2014/main" id="{6F57A8F6-2BCA-449C-B3AC-A0718679F1C0}"/>
              </a:ext>
            </a:extLst>
          </p:cNvPr>
          <p:cNvSpPr/>
          <p:nvPr/>
        </p:nvSpPr>
        <p:spPr>
          <a:xfrm>
            <a:off x="4611499" y="8033635"/>
            <a:ext cx="312335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hlinkHover r:id="rId13" action="ppaction://hlinksldjump"/>
            <a:extLst>
              <a:ext uri="{FF2B5EF4-FFF2-40B4-BE49-F238E27FC236}">
                <a16:creationId xmlns:a16="http://schemas.microsoft.com/office/drawing/2014/main" id="{73CC2E95-47A1-4E4D-A841-2F28D32DE6AC}"/>
              </a:ext>
            </a:extLst>
          </p:cNvPr>
          <p:cNvSpPr/>
          <p:nvPr/>
        </p:nvSpPr>
        <p:spPr>
          <a:xfrm>
            <a:off x="4929508" y="8033635"/>
            <a:ext cx="247739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hlinkHover r:id="rId14" action="ppaction://hlinksldjump"/>
            <a:extLst>
              <a:ext uri="{FF2B5EF4-FFF2-40B4-BE49-F238E27FC236}">
                <a16:creationId xmlns:a16="http://schemas.microsoft.com/office/drawing/2014/main" id="{E2A8E1B0-E0E5-456F-97DB-71822AC8B4C7}"/>
              </a:ext>
            </a:extLst>
          </p:cNvPr>
          <p:cNvSpPr/>
          <p:nvPr/>
        </p:nvSpPr>
        <p:spPr>
          <a:xfrm>
            <a:off x="5181308" y="8033635"/>
            <a:ext cx="19251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hlinkHover r:id="rId15" action="ppaction://hlinksldjump"/>
            <a:extLst>
              <a:ext uri="{FF2B5EF4-FFF2-40B4-BE49-F238E27FC236}">
                <a16:creationId xmlns:a16="http://schemas.microsoft.com/office/drawing/2014/main" id="{E58AD04F-0C10-4DC7-BA49-CD85C285F4EA}"/>
              </a:ext>
            </a:extLst>
          </p:cNvPr>
          <p:cNvSpPr/>
          <p:nvPr/>
        </p:nvSpPr>
        <p:spPr>
          <a:xfrm>
            <a:off x="5375139" y="8033635"/>
            <a:ext cx="42470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hlinkHover r:id="rId16" action="ppaction://hlinksldjump"/>
            <a:extLst>
              <a:ext uri="{FF2B5EF4-FFF2-40B4-BE49-F238E27FC236}">
                <a16:creationId xmlns:a16="http://schemas.microsoft.com/office/drawing/2014/main" id="{B422D8AF-DEA7-41A5-889D-7066660A758D}"/>
              </a:ext>
            </a:extLst>
          </p:cNvPr>
          <p:cNvSpPr/>
          <p:nvPr/>
        </p:nvSpPr>
        <p:spPr>
          <a:xfrm>
            <a:off x="5805515" y="8033635"/>
            <a:ext cx="104681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hlinkHover r:id="rId17" action="ppaction://hlinksldjump"/>
            <a:extLst>
              <a:ext uri="{FF2B5EF4-FFF2-40B4-BE49-F238E27FC236}">
                <a16:creationId xmlns:a16="http://schemas.microsoft.com/office/drawing/2014/main" id="{3736DEDF-FA71-4184-990D-064C1409001A}"/>
              </a:ext>
            </a:extLst>
          </p:cNvPr>
          <p:cNvSpPr/>
          <p:nvPr/>
        </p:nvSpPr>
        <p:spPr>
          <a:xfrm>
            <a:off x="2641403" y="8033635"/>
            <a:ext cx="154269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5F003D34-FA37-42CB-A6FC-5DF205ED95C6}"/>
              </a:ext>
            </a:extLst>
          </p:cNvPr>
          <p:cNvSpPr/>
          <p:nvPr/>
        </p:nvSpPr>
        <p:spPr>
          <a:xfrm>
            <a:off x="1630550" y="9194729"/>
            <a:ext cx="5130800" cy="677333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21000">
                <a:srgbClr val="FFC000"/>
              </a:gs>
              <a:gs pos="89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9EEC62F-8684-4255-BFDE-554E59661302}"/>
              </a:ext>
            </a:extLst>
          </p:cNvPr>
          <p:cNvGrpSpPr/>
          <p:nvPr/>
        </p:nvGrpSpPr>
        <p:grpSpPr>
          <a:xfrm>
            <a:off x="-5111974" y="7205310"/>
            <a:ext cx="12539569" cy="2676306"/>
            <a:chOff x="-1152939" y="9138374"/>
            <a:chExt cx="8813032" cy="1970184"/>
          </a:xfrm>
        </p:grpSpPr>
        <p:pic>
          <p:nvPicPr>
            <p:cNvPr id="56" name="Picture 55" descr="C:\Users\John\AppData\Local\Microsoft\Windows\INetCache\IE\SX7R6PEJ\glassball[1].png">
              <a:extLst>
                <a:ext uri="{FF2B5EF4-FFF2-40B4-BE49-F238E27FC236}">
                  <a16:creationId xmlns:a16="http://schemas.microsoft.com/office/drawing/2014/main" id="{C4B499AB-0358-43CC-8A92-BA77DBB3D9D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673" y="10604558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B54B30-F96B-4A25-99A3-F17FE239BFE8}"/>
                </a:ext>
              </a:extLst>
            </p:cNvPr>
            <p:cNvSpPr/>
            <p:nvPr/>
          </p:nvSpPr>
          <p:spPr>
            <a:xfrm>
              <a:off x="-1152939" y="9146025"/>
              <a:ext cx="4126622" cy="1962533"/>
            </a:xfrm>
            <a:prstGeom prst="rect">
              <a:avLst/>
            </a:prstGeom>
            <a:solidFill>
              <a:srgbClr val="FFFFFF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82B8792-1D1C-4CB7-B2C6-6B607614CC13}"/>
                </a:ext>
              </a:extLst>
            </p:cNvPr>
            <p:cNvSpPr/>
            <p:nvPr/>
          </p:nvSpPr>
          <p:spPr>
            <a:xfrm>
              <a:off x="3533471" y="9138374"/>
              <a:ext cx="4126622" cy="1962533"/>
            </a:xfrm>
            <a:prstGeom prst="rect">
              <a:avLst/>
            </a:prstGeom>
            <a:solidFill>
              <a:srgbClr val="FFFFFF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00072E9-79D2-4135-A1DC-860CE07D890F}"/>
              </a:ext>
            </a:extLst>
          </p:cNvPr>
          <p:cNvSpPr/>
          <p:nvPr/>
        </p:nvSpPr>
        <p:spPr>
          <a:xfrm>
            <a:off x="-75198" y="8033636"/>
            <a:ext cx="1598914" cy="20660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C699CF5-2F6F-460B-976A-4B9A52DD4DA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51AE7EF-18FA-44BD-9B63-02EBC3CF0771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5384" y="8538511"/>
            <a:ext cx="1012024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49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556E-17 0 L 0.78611 0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2693DE-F7AB-4650-BAA2-EA08AD6D69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284796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0</a:t>
            </a:r>
          </a:p>
        </p:txBody>
      </p:sp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4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0A0B951B-BC6C-4253-8C1B-9335607F5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56" y="1014595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330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3.33333E-6 -0.00016 C 3.33333E-6 -0.01411 0.00023 -0.01955 0.00463 -0.02693 C 0.00694 -0.04375 0.01504 -0.0601 0.01805 -0.07661 C 0.01944 -0.0843 0.02453 -0.09936 0.02453 -0.09888 C 0.02639 -0.11266 0.02916 -0.125 0.0331 -0.13686 C 0.03819 -0.17084 0.03171 -0.13478 0.04097 -0.16218 C 0.04259 -0.16875 0.04305 -0.17596 0.04583 -0.18189 C 0.04652 -0.18638 0.04745 -0.18878 0.04953 -0.19279 C 0.05046 -0.20385 0.05439 -0.2133 0.05717 -0.22516 C 0.06157 -0.25305 0.06504 -0.27901 0.06944 -0.30673 C 0.07314 -0.33766 0.07939 -0.36875 0.08333 -0.4008 C 0.08773 -0.4258 0.1074 -0.45529 0.10879 -0.48318 C 0.11273 -0.50962 0.12222 -0.5242 0.13333 -0.5593 C 0.14444 -0.59487 0.17222 -0.66459 0.17569 -0.69471 C 0.17916 -0.72484 0.17152 -0.72532 0.17152 -0.74487 C 0.16828 -0.75994 0.15092 -0.77677 0.14838 -0.79007 C 0.1456 -0.80112 0.13842 -0.81427 0.13634 -0.82612 C 0.13634 -0.83253 0.13125 -0.84151 0.12939 -0.84792 C 0.12824 -0.85257 0.12639 -0.84792 0.125 -0.85289 C 0.12199 -0.87164 0.11342 -0.88814 0.10694 -0.90353 C 0.10555 -0.91667 0.09305 -0.93221 0.09027 -0.94327 C 0.08819 -0.96186 0.06227 -0.98798 0.06227 -1.00385 " pathEditMode="relative" rAng="0" ptsTypes="AAAAAAAAAAAAAAAAAAAAAA">
                                      <p:cBhvr>
                                        <p:cTn id="6" dur="2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-501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2000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2750" fill="hold"/>
                                        <p:tgtEl>
                                          <p:spTgt spid="35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st gut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 animBg="1"/>
    </p:bld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1C249E-810A-4807-BB45-F74EA598E4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304674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0</a:t>
            </a:r>
          </a:p>
        </p:txBody>
      </p:sp>
      <p:pic>
        <p:nvPicPr>
          <p:cNvPr id="35" name="Picture 34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0A0B951B-BC6C-4253-8C1B-9335607F5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29" y="100092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510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36000" fill="hold" nodeType="after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7.40741E-7 4.61538E-6 L -7.40741E-7 0.00032 C -0.01111 -0.06475 0.00255 0.02035 -0.0044 -0.16234 C -0.00509 -0.17324 -0.0088 -0.17741 -0.01065 -0.18654 C -0.01157 -0.19071 -0.01227 -0.19504 -0.01273 -0.1992 C -0.01597 -0.21731 -0.01435 -0.20417 -0.01713 -0.2234 C -0.01805 -0.22821 -0.01829 -0.23286 -0.01921 -0.23766 C -0.01991 -0.24103 -0.02083 -0.2444 -0.02153 -0.24776 C -0.02639 -0.27212 -0.02083 -0.24504 -0.02546 -0.27196 C -0.02639 -0.27533 -0.02708 -0.27853 -0.02755 -0.28174 C -0.0287 -0.28558 -0.02917 -0.28943 -0.02986 -0.29311 C -0.03079 -0.33238 -0.0287 -0.37533 -0.03403 -0.41555 C -0.03472 -0.4194 -0.03565 -0.42308 -0.03634 -0.42709 C -0.04398 -0.47052 -0.03403 -0.41956 -0.04028 -0.44696 C -0.04444 -0.46411 -0.04028 -0.45257 -0.04491 -0.46395 C -0.0456 -0.46763 -0.04606 -0.47164 -0.04676 -0.47533 C -0.04722 -0.47773 -0.04838 -0.48013 -0.04884 -0.48254 C -0.05 -0.48622 -0.05 -0.48991 -0.05116 -0.49391 C -0.05162 -0.49568 -0.05278 -0.4976 -0.05324 -0.49952 C -0.05393 -0.50241 -0.05486 -0.50529 -0.05532 -0.50818 C -0.05718 -0.51619 -0.05671 -0.5194 -0.05972 -0.52661 C -0.05995 -0.52789 -0.06088 -0.52949 -0.06157 -0.53077 C -0.0625 -0.53638 -0.0625 -0.54215 -0.06366 -0.54776 C -0.06412 -0.54984 -0.06528 -0.55177 -0.06597 -0.55369 C -0.06759 -0.55914 -0.06852 -0.56507 -0.07014 -0.57052 C -0.07083 -0.57308 -0.07153 -0.57533 -0.07245 -0.57773 C -0.07292 -0.58398 -0.07315 -0.58991 -0.07454 -0.59632 C -0.07523 -0.60241 -0.07755 -0.6085 -0.07847 -0.61491 C -0.08611 -0.67164 -0.07685 -0.625 -0.08287 -0.65337 C -0.08333 -0.66363 -0.08403 -0.67404 -0.08495 -0.68462 C -0.08611 -0.6952 -0.08773 -0.70241 -0.08935 -0.71299 C -0.09005 -0.71827 -0.09051 -0.72356 -0.0912 -0.72869 C -0.09329 -0.74231 -0.09167 -0.73766 -0.09537 -0.74584 C -0.09606 -0.74856 -0.09653 -0.75145 -0.09768 -0.75417 C -0.09884 -0.75786 -0.10093 -0.76186 -0.10208 -0.76555 C -0.10532 -0.77645 -0.10324 -0.77036 -0.1081 -0.7843 C -0.10903 -0.78606 -0.10926 -0.78783 -0.11018 -0.78991 C -0.11528 -0.8 -0.10926 -0.78734 -0.11458 -0.79968 C -0.11528 -0.80113 -0.1162 -0.80241 -0.1169 -0.80401 C -0.11736 -0.80609 -0.11805 -0.8077 -0.11898 -0.80962 C -0.11944 -0.81106 -0.12014 -0.8125 -0.12083 -0.81411 C -0.12176 -0.81587 -0.12222 -0.81763 -0.12292 -0.81972 C -0.12454 -0.8226 -0.125 -0.82581 -0.12731 -0.82821 C -0.13009 -0.83109 -0.13426 -0.8335 -0.13588 -0.83686 C -0.13889 -0.84279 -0.13657 -0.83959 -0.14213 -0.8452 C -0.14259 -0.8468 -0.14305 -0.84824 -0.14421 -0.84952 C -0.14537 -0.85097 -0.14745 -0.85225 -0.14861 -0.85385 C -0.15255 -0.86042 -0.14861 -0.85834 -0.15255 -0.86395 C -0.1537 -0.86523 -0.15532 -0.86667 -0.15694 -0.86795 C -0.15903 -0.87228 -0.16018 -0.87757 -0.16551 -0.88093 C -0.16736 -0.88206 -0.16944 -0.88254 -0.17176 -0.88366 C -0.17338 -0.8851 -0.1743 -0.8867 -0.17616 -0.88783 C -0.17778 -0.88943 -0.18102 -0.89055 -0.18218 -0.89231 C -0.18472 -0.89472 -0.18634 -0.90081 -0.18634 -0.90065 C -0.18588 -0.90465 -0.18588 -0.9085 -0.18426 -0.91202 C -0.18356 -0.91491 -0.18148 -0.91779 -0.18032 -0.92052 C -0.1794 -0.92212 -0.1794 -0.92388 -0.17824 -0.92516 L -0.17384 -0.92917 L -0.16736 -0.94199 C -0.16667 -0.94359 -0.16667 -0.9452 -0.16551 -0.94648 C -0.16389 -0.9476 -0.16227 -0.94888 -0.16134 -0.95065 C -0.15949 -0.95337 -0.15856 -0.95625 -0.15694 -0.95898 C -0.15625 -0.96058 -0.15532 -0.96186 -0.15463 -0.96315 L -0.15463 -0.96315 " pathEditMode="relative" rAng="0" ptsTypes="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9" y="-481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nger roll and gut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36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8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661548" y="323557"/>
            <a:ext cx="191870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DCF249-920A-4D63-8D56-AEEF2FDD01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77" y="102274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344430" y="1721462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88349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1.48148E-6 -5.12821E-7 C 0.00023 -0.01346 0.00254 -0.01859 0.00555 -0.02628 C 0.00833 -0.04311 0.01551 -0.05978 0.01805 -0.07564 C 0.01921 -0.08365 0.02407 -0.09856 0.02407 -0.0984 C 0.02546 -0.11234 0.02778 -0.12404 0.03125 -0.13654 C 0.03634 -0.17019 0.03032 -0.13461 0.03866 -0.16202 C 0.04004 -0.16827 0.04074 -0.17548 0.04305 -0.18141 C 0.04375 -0.18574 0.04491 -0.1883 0.04653 -0.19215 C 0.04792 -0.20304 0.05092 -0.21314 0.05324 -0.22436 C 0.05717 -0.2524 0.06065 -0.27836 0.06435 -0.30609 C 0.06805 -0.3375 0.07315 -0.36795 0.07731 -0.4 C 0.08102 -0.42532 0.08287 -0.45481 0.08403 -0.48253 C 0.08657 -0.56522 0.09213 -0.65913 0.07893 -0.73942 C 0.07616 -0.75481 0.07477 -0.77484 0.07222 -0.78766 C 0.06991 -0.79856 0.06643 -0.80849 0.06458 -0.82083 C 0.06458 -0.82692 0.06458 -0.83461 0.06319 -0.84103 C 0.0618 -0.84663 0.05903 -0.85545 0.05903 -0.85529 C 0.05648 -0.87404 0.05324 -0.89022 0.04792 -0.90561 C 0.04653 -0.91891 0.04305 -0.93333 0.04051 -0.94391 C 0.03866 -0.96266 0.03264 -0.98029 0.03264 -0.99663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8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decel="2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D4E7DD-BF72-4695-AEEF-EB2C7131AD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77" y="102274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344430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78333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2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0.00833 -5.12821E-7 C -0.0081 -0.01314 -0.00579 -0.01827 -0.00278 -0.0258 C 1.48148E-6 -0.04263 0.00717 -0.05897 0.00972 -0.07484 C 0.01088 -0.08269 0.01574 -0.0976 0.01574 -0.09744 C 0.01713 -0.11122 0.01944 -0.12292 0.02292 -0.13526 C 0.02801 -0.16875 0.02199 -0.13333 0.03032 -0.16042 C 0.03171 -0.16667 0.03241 -0.17388 0.03472 -0.17981 C 0.03542 -0.18413 0.03657 -0.1867 0.03819 -0.19038 C 0.03958 -0.20144 0.04259 -0.21122 0.04491 -0.2226 C 0.04884 -0.25032 0.05231 -0.27612 0.05602 -0.30353 C 0.05972 -0.33461 0.06481 -0.3649 0.06898 -0.39679 C 0.07268 -0.42195 0.07454 -0.45112 0.07569 -0.47869 C 0.07824 -0.56074 0.08379 -0.65401 0.0706 -0.73365 C 0.06782 -0.74888 0.06643 -0.76875 0.06389 -0.78141 C 0.06157 -0.79231 0.0581 -0.80208 0.05625 -0.81442 C 0.05625 -0.82051 0.05625 -0.8282 0.05486 -0.83445 C 0.05347 -0.8399 0.05069 -0.84872 0.05069 -0.84856 C 0.04815 -0.86715 0.04491 -0.88333 0.03958 -0.89856 C 0.03819 -0.9117 0.03472 -0.92596 0.03217 -0.9367 C 0.03032 -0.95513 0.0243 -0.9726 0.0243 -0.9891 " pathEditMode="relative" rAng="0" ptsTypes="AAAAAAAAAAAAAAAAAAAA">
                                      <p:cBhvr>
                                        <p:cTn id="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4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decel="2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79D482-3032-439A-9488-0197D5CE8D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64918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ysClr val="windowText" lastClr="000000"/>
                </a:solidFill>
                <a:latin typeface="Bolts SF" pitchFamily="2" charset="0"/>
              </a:rPr>
              <a:t>8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4897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0.01296 -0.00016 C -0.01273 -0.01314 -0.01041 -0.01811 -0.0074 -0.02564 C -0.00463 -0.04247 0.00255 -0.05866 0.0051 -0.07436 C 0.00625 -0.08237 0.01111 -0.09712 0.01111 -0.09696 C 0.0125 -0.11058 0.01482 -0.12244 0.01829 -0.13462 C 0.02338 -0.16795 0.01736 -0.13269 0.0257 -0.15962 C 0.02709 -0.16587 0.02778 -0.17308 0.0301 -0.17885 C 0.03079 -0.18317 0.03195 -0.18574 0.03357 -0.18958 C 0.03496 -0.20048 0.03797 -0.21026 0.04028 -0.22148 C 0.04422 -0.24904 0.04769 -0.27484 0.05139 -0.30192 C 0.0551 -0.33301 0.06019 -0.36314 0.06436 -0.39487 C 0.06806 -0.42003 0.06991 -0.44872 0.07107 -0.47628 C 0.07361 -0.55801 0.07917 -0.6508 0.06598 -0.73013 C 0.0632 -0.74519 0.06181 -0.76507 0.05926 -0.77757 C 0.05695 -0.78846 0.05348 -0.79824 0.05162 -0.81042 C 0.05162 -0.81651 0.05162 -0.8242 0.05024 -0.83029 C 0.04885 -0.8359 0.04607 -0.84455 0.04607 -0.84439 C 0.04352 -0.86282 0.04028 -0.87901 0.03496 -0.89423 C 0.03357 -0.90721 0.0301 -0.92148 0.02755 -0.93205 C 0.0257 -0.95048 0.01968 -0.96779 0.01968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5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2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292352-9B21-4F80-B734-6876940B010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417452C-1EAA-48BD-BB40-10604BF2591C}"/>
              </a:ext>
            </a:extLst>
          </p:cNvPr>
          <p:cNvSpPr/>
          <p:nvPr/>
        </p:nvSpPr>
        <p:spPr>
          <a:xfrm>
            <a:off x="304674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508" y="1005548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90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92 -0.02083 C -0.02477 -0.03365 -0.02014 -0.03862 -0.01342 -0.04599 C -0.00694 -0.06298 0.00857 -0.07916 0.01459 -0.09455 C 0.01713 -0.10256 0.02755 -0.11779 0.02755 -0.11747 C 0.03102 -0.13061 0.03519 -0.14279 0.04398 -0.15432 C 0.05463 -0.18766 0.04144 -0.15272 0.05926 -0.17948 C 0.06227 -0.18541 0.06435 -0.19311 0.06945 -0.19855 C 0.07107 -0.20256 0.07361 -0.20545 0.07616 -0.20961 C 0.0794 -0.22019 0.08635 -0.23013 0.09097 -0.24118 C 0.10023 -0.26843 0.1081 -0.29375 0.11597 -0.32115 C 0.12385 -0.3516 0.13542 -0.38189 0.14514 -0.4133 C 0.15278 -0.43878 0.15695 -0.46714 0.15996 -0.49471 C 0.16505 -0.5758 0.17778 -0.66811 0.14815 -0.74679 C 0.1426 -0.76202 0.13935 -0.78173 0.13287 -0.79439 C 0.12824 -0.80513 0.12107 -0.81506 0.11783 -0.82676 C 0.11667 -0.83301 0.11667 -0.84038 0.11343 -0.84663 C 0.11065 -0.85224 0.10371 -0.86089 0.10371 -0.86073 C 0.09815 -0.879 0.09097 -0.89535 0.08056 -0.91041 C 0.07616 -0.92323 0.06945 -0.93718 0.06366 -0.94807 C 0.05926 -0.96634 0.04607 -0.98317 0.04607 -1 " pathEditMode="relative" rAng="0" ptsTypes="AAAAAAAAAAAAAAAAAAAA">
                                      <p:cBhvr>
                                        <p:cTn id="6" dur="3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0" y="-48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lling and hit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xit" presetSubtype="3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9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21600000">
                                      <p:cBhvr>
                                        <p:cTn id="2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9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-21600000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120000">
                                      <p:cBhvr>
                                        <p:cTn id="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</p:bld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1B1DD3-795B-4BC1-9B30-A917A4CCF3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829" y="10310684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417452C-1EAA-48BD-BB40-10604BF2591C}"/>
              </a:ext>
            </a:extLst>
          </p:cNvPr>
          <p:cNvSpPr/>
          <p:nvPr/>
        </p:nvSpPr>
        <p:spPr>
          <a:xfrm>
            <a:off x="344430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4637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-4.10256E-6 C 0.00069 -0.01314 0.00324 -0.0181 0.00671 -0.02596 C 0.00972 -0.04375 0.01759 -0.06025 0.0206 -0.0766 C 0.02175 -0.08493 0.02708 -0.10032 0.02708 -0.10016 C 0.0287 -0.1141 0.03101 -0.1266 0.03518 -0.1391 C 0.04074 -0.17339 0.03402 -0.13685 0.04305 -0.1649 C 0.04467 -0.17131 0.0456 -0.179 0.04814 -0.18509 C 0.04907 -0.1891 0.05023 -0.19214 0.05162 -0.19599 C 0.05324 -0.20721 0.05671 -0.21762 0.05902 -0.229 C 0.06365 -0.25737 0.06759 -0.28397 0.07152 -0.31234 C 0.07569 -0.34423 0.08125 -0.3758 0.08611 -0.40833 C 0.09004 -0.43509 0.09212 -0.46378 0.09351 -0.49262 C 0.09606 -0.57756 0.10254 -0.67371 0.0875 -0.75577 C 0.08472 -0.77147 0.0831 -0.79198 0.08009 -0.80512 C 0.07754 -0.81634 0.07407 -0.82644 0.07222 -0.8391 C 0.07175 -0.84535 0.07175 -0.85304 0.07013 -0.85945 C 0.06875 -0.86554 0.0655 -0.87419 0.0655 -0.87403 C 0.06273 -0.89327 0.05902 -0.91025 0.0537 -0.92596 C 0.05162 -0.9391 0.04814 -0.954 0.04513 -0.96522 C 0.04305 -0.98429 0.03657 -1.00192 0.03657 -1.01955 " pathEditMode="relative" rAng="0" ptsTypes="AAAAAAAAAAAAAAAAAAAA">
                                      <p:cBhvr>
                                        <p:cTn id="6" dur="1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8" y="-509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8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</p:bld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BD8F46-5E4C-4675-B510-A046B06FB7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417452C-1EAA-48BD-BB40-10604BF2591C}"/>
              </a:ext>
            </a:extLst>
          </p:cNvPr>
          <p:cNvSpPr/>
          <p:nvPr/>
        </p:nvSpPr>
        <p:spPr>
          <a:xfrm>
            <a:off x="284796" y="1721462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33" y="102274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679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-5.12821E-7 C 0.00069 -0.01298 0.00324 -0.01795 0.00671 -0.02548 C 0.00972 -0.04311 0.01759 -0.05945 0.0206 -0.07548 C 0.02176 -0.08365 0.02708 -0.09888 0.02708 -0.09856 C 0.0287 -0.11234 0.03102 -0.12468 0.03518 -0.13686 C 0.04074 -0.17083 0.03403 -0.13478 0.04305 -0.16234 C 0.04467 -0.16859 0.0456 -0.17628 0.04815 -0.18221 C 0.04907 -0.18622 0.05023 -0.1891 0.05162 -0.19295 C 0.05324 -0.20401 0.05671 -0.21426 0.05903 -0.22548 C 0.06366 -0.25336 0.06759 -0.27965 0.07153 -0.30753 C 0.07569 -0.33894 0.08125 -0.37003 0.08611 -0.40208 C 0.09004 -0.42836 0.09213 -0.45673 0.09352 -0.48494 C 0.09606 -0.56859 0.10254 -0.6633 0.0875 -0.74407 C 0.08472 -0.75961 0.0831 -0.77981 0.08009 -0.79263 C 0.07754 -0.80385 0.07407 -0.81378 0.07222 -0.82612 C 0.07176 -0.83221 0.07176 -0.8399 0.07014 -0.84631 C 0.06875 -0.85224 0.06551 -0.86074 0.06551 -0.86058 C 0.06273 -0.87949 0.05903 -0.89615 0.0537 -0.9117 C 0.05162 -0.92468 0.04815 -0.93926 0.04514 -0.95032 C 0.04305 -0.96907 0.03657 -0.98654 0.03657 -1.00385 " pathEditMode="relative" rAng="0" ptsTypes="AAAAAAAAAAAAAAAAAAAA">
                                      <p:cBhvr>
                                        <p:cTn id="6" dur="1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8" y="-501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8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decel="2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</p:bld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164D9D-43C6-4C3F-A44B-0CFF26822B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84796" y="1761218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6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6013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2037 -0.00016 C 0.02061 -0.01314 0.02292 -0.01795 0.02593 -0.02548 C 0.02871 -0.04199 0.03588 -0.05833 0.03843 -0.07372 C 0.03959 -0.08157 0.04445 -0.09632 0.04445 -0.09616 C 0.04584 -0.10962 0.04815 -0.12148 0.05162 -0.13366 C 0.05672 -0.16651 0.0507 -0.13173 0.05903 -0.15817 C 0.06042 -0.16442 0.06111 -0.1718 0.06343 -0.17725 C 0.06412 -0.18157 0.06528 -0.1843 0.0669 -0.18798 C 0.06829 -0.19888 0.0713 -0.20866 0.07361 -0.21955 C 0.07755 -0.24696 0.08102 -0.27276 0.08473 -0.29936 C 0.08843 -0.33029 0.09352 -0.3601 0.09769 -0.39151 C 0.10139 -0.41651 0.10324 -0.44519 0.1044 -0.47244 C 0.10695 -0.55337 0.1125 -0.64551 0.09931 -0.72404 C 0.09653 -0.7391 0.09514 -0.75882 0.0926 -0.77116 C 0.09028 -0.78205 0.08681 -0.79183 0.08496 -0.80385 C 0.08496 -0.80978 0.08496 -0.81747 0.08357 -0.8234 C 0.08218 -0.82901 0.0794 -0.83766 0.0794 -0.8375 C 0.07686 -0.85577 0.07361 -0.8718 0.06829 -0.88686 C 0.0669 -0.89968 0.06343 -0.91394 0.06088 -0.92436 C 0.05903 -0.94263 0.05301 -0.95978 0.05301 -0.97628 " pathEditMode="relative" rAng="0" ptsTypes="AAAAAAAAAAAAAAAAAAAA">
                                      <p:cBhvr>
                                        <p:cTn id="6" dur="1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88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" dur="12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" presetClass="exit" presetSubtype="9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" presetClass="exit" presetSubtype="9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5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rapezoid 33">
            <a:extLst>
              <a:ext uri="{FF2B5EF4-FFF2-40B4-BE49-F238E27FC236}">
                <a16:creationId xmlns:a16="http://schemas.microsoft.com/office/drawing/2014/main" id="{37DB3ABB-7168-4CD3-9BA4-485A82B1E77C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5A6DAE8-AAB8-4676-B5E7-6D0017372C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41C9729-5E15-4681-ADE5-72EEF97F3F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D4436E1-F80C-4DFC-9EDF-0B4552AB8E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CC75DB6-0628-42B6-BB50-D328E5CEFE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E344EAD-28FB-4B97-BDB3-170CD031CC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1F583AA-9187-4558-BB10-6B2E536266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87CBB1B-B039-496B-82D8-39A949D80B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4476A29-1634-40DF-A9EB-7C2AE2E67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77E82D0-4F3F-448C-8EFA-86D5203500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FDE8691-F49E-4F86-9192-0655C00425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A58EBBD-0BB1-4D1D-A143-2FE67E4867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3998" y="-133436"/>
            <a:ext cx="7121145" cy="7017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DEBEC1-F25F-43F3-8B80-415ECFDC5D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84796" y="1761218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472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0.03264 -0.00016 C 0.03287 -0.01314 0.03519 -0.01811 0.0382 -0.02564 C 0.04098 -0.04247 0.04815 -0.05866 0.0507 -0.07436 C 0.05186 -0.08237 0.05672 -0.09712 0.05672 -0.09696 C 0.05811 -0.11058 0.06042 -0.12244 0.06389 -0.13462 C 0.06899 -0.16795 0.06297 -0.13269 0.0713 -0.15962 C 0.07269 -0.16587 0.07338 -0.17308 0.0757 -0.17885 C 0.07639 -0.18317 0.07755 -0.18574 0.07917 -0.18958 C 0.08056 -0.20048 0.08357 -0.21026 0.08588 -0.22148 C 0.08982 -0.24904 0.09329 -0.27484 0.09699 -0.30192 C 0.1007 -0.33301 0.10579 -0.36314 0.10996 -0.39487 C 0.11366 -0.42003 0.11551 -0.44872 0.11667 -0.47628 C 0.11922 -0.55801 0.12477 -0.6508 0.11158 -0.73013 C 0.1088 -0.74519 0.10741 -0.76507 0.10486 -0.77757 C 0.10255 -0.78846 0.09908 -0.79824 0.09723 -0.81042 C 0.09723 -0.81651 0.09723 -0.8242 0.09584 -0.83029 C 0.09445 -0.8359 0.09167 -0.84455 0.09167 -0.84439 C 0.08912 -0.86282 0.08588 -0.87901 0.08056 -0.89423 C 0.07917 -0.90721 0.0757 -0.92148 0.07315 -0.93205 C 0.0713 -0.95048 0.06528 -0.96779 0.06528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5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51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2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79D482-3032-439A-9488-0197D5CE8D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64918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8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706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0.01296 -0.00016 C -0.01273 -0.01314 -0.01041 -0.01811 -0.0074 -0.02564 C -0.00463 -0.04247 0.00255 -0.05866 0.0051 -0.07436 C 0.00625 -0.08237 0.01111 -0.09712 0.01111 -0.09696 C 0.0125 -0.11058 0.01482 -0.12244 0.01829 -0.13462 C 0.02338 -0.16795 0.01736 -0.13269 0.0257 -0.15962 C 0.02709 -0.16587 0.02778 -0.17308 0.0301 -0.17885 C 0.03079 -0.18317 0.03195 -0.18574 0.03357 -0.18958 C 0.03496 -0.20048 0.03797 -0.21026 0.04028 -0.22148 C 0.04422 -0.24904 0.04769 -0.27484 0.05139 -0.30192 C 0.0551 -0.33301 0.06019 -0.36314 0.06436 -0.39487 C 0.06806 -0.42003 0.06991 -0.44872 0.07107 -0.47628 C 0.07361 -0.55801 0.07917 -0.6508 0.06598 -0.73013 C 0.0632 -0.74519 0.06181 -0.76507 0.05926 -0.77757 C 0.05695 -0.78846 0.05348 -0.79824 0.05162 -0.81042 C 0.05162 -0.81651 0.05162 -0.8242 0.05024 -0.83029 C 0.04885 -0.8359 0.04607 -0.84455 0.04607 -0.84439 C 0.04352 -0.86282 0.04028 -0.87901 0.03496 -0.89423 C 0.03357 -0.90721 0.0301 -0.92148 0.02755 -0.93205 C 0.0257 -0.95048 0.01968 -0.96779 0.01968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5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2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C254DE-5775-4FBC-ADAB-B443571D74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84796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9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5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0.01296 -0.00016 C -0.01273 -0.01314 -0.01041 -0.01811 -0.0074 -0.02564 C -0.00463 -0.04247 0.00255 -0.05866 0.0051 -0.07436 C 0.00625 -0.08237 0.01111 -0.09712 0.01111 -0.09696 C 0.0125 -0.11058 0.01482 -0.12244 0.01829 -0.13462 C 0.02338 -0.16795 0.01736 -0.13269 0.0257 -0.15962 C 0.02709 -0.16587 0.02778 -0.17308 0.0301 -0.17885 C 0.03079 -0.18317 0.03195 -0.18574 0.03357 -0.18958 C 0.03496 -0.20048 0.03797 -0.21026 0.04028 -0.22148 C 0.04422 -0.24904 0.04769 -0.27484 0.05139 -0.30192 C 0.0551 -0.33301 0.06019 -0.36314 0.06436 -0.39487 C 0.06806 -0.42003 0.06991 -0.44872 0.07107 -0.47628 C 0.07361 -0.55801 0.07917 -0.6508 0.06598 -0.73013 C 0.0632 -0.74519 0.06181 -0.76507 0.05926 -0.77757 C 0.05695 -0.78846 0.05348 -0.79824 0.05162 -0.81042 C 0.05162 -0.81651 0.05162 -0.8242 0.05024 -0.83029 C 0.04885 -0.8359 0.04607 -0.84455 0.04607 -0.84439 C 0.04352 -0.86282 0.04028 -0.87901 0.03496 -0.89423 C 0.03357 -0.90721 0.0301 -0.92148 0.02755 -0.93205 C 0.0257 -0.95048 0.01968 -0.96779 0.01968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5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02207B-D4CC-4449-AE0A-3CD5650DF4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58A438-342E-47E5-8119-F85970E20D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8" y="1804428"/>
            <a:ext cx="1170533" cy="920576"/>
          </a:xfrm>
          <a:prstGeom prst="rect">
            <a:avLst/>
          </a:prstGeom>
        </p:spPr>
      </p:pic>
      <p:sp>
        <p:nvSpPr>
          <p:cNvPr id="34" name="Arrow: Right 33">
            <a:hlinkClick r:id="rId9" action="ppaction://hlinksldjump"/>
            <a:extLst>
              <a:ext uri="{FF2B5EF4-FFF2-40B4-BE49-F238E27FC236}">
                <a16:creationId xmlns:a16="http://schemas.microsoft.com/office/drawing/2014/main" id="{288546B0-1D3D-4011-AB56-C4BE7C28F8FA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524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3.7037E-6 -0.00016 C 0.00024 -0.01314 0.00255 -0.01811 0.00556 -0.02564 C 0.00834 -0.04247 0.01551 -0.05866 0.01806 -0.07436 C 0.01922 -0.08237 0.02408 -0.09712 0.02408 -0.09696 C 0.02547 -0.11058 0.02778 -0.12244 0.03125 -0.13462 C 0.03635 -0.16795 0.03033 -0.13269 0.03866 -0.15962 C 0.04005 -0.16587 0.04074 -0.17308 0.04306 -0.17885 C 0.04375 -0.18317 0.04491 -0.18574 0.04653 -0.18958 C 0.04792 -0.20048 0.05093 -0.21026 0.05324 -0.22148 C 0.05718 -0.24904 0.06065 -0.27484 0.06436 -0.30192 C 0.06806 -0.33301 0.07315 -0.36314 0.07732 -0.39487 C 0.08102 -0.42003 0.08287 -0.44872 0.08403 -0.47628 C 0.08658 -0.55801 0.09213 -0.6508 0.07894 -0.73013 C 0.07616 -0.74519 0.07477 -0.76507 0.07223 -0.77757 C 0.06991 -0.78846 0.06644 -0.79824 0.06459 -0.81042 C 0.06459 -0.81651 0.06459 -0.8242 0.0632 -0.83029 C 0.06181 -0.8359 0.05903 -0.84455 0.05903 -0.84439 C 0.05649 -0.86282 0.05324 -0.87901 0.04792 -0.89423 C 0.04653 -0.90721 0.04306 -0.92148 0.04051 -0.93205 C 0.03866 -0.95048 0.03264 -0.96779 0.03264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decel="2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6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11EF58-6BBA-478D-922D-43DAC0FA6C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58A438-342E-47E5-8119-F85970E20D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35" y="1804428"/>
            <a:ext cx="1170533" cy="920576"/>
          </a:xfrm>
          <a:prstGeom prst="rect">
            <a:avLst/>
          </a:prstGeom>
        </p:spPr>
      </p:pic>
      <p:sp>
        <p:nvSpPr>
          <p:cNvPr id="34" name="Arrow: Right 33">
            <a:hlinkClick r:id="rId9" action="ppaction://hlinksldjump"/>
            <a:extLst>
              <a:ext uri="{FF2B5EF4-FFF2-40B4-BE49-F238E27FC236}">
                <a16:creationId xmlns:a16="http://schemas.microsoft.com/office/drawing/2014/main" id="{288546B0-1D3D-4011-AB56-C4BE7C28F8FA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618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26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3.7037E-6 -0.00016 C 0.00024 -0.0133 0.00232 -0.01811 0.00533 -0.0258 C 0.00811 -0.04263 0.01528 -0.05866 0.01783 -0.07452 C 0.01899 -0.08237 0.02385 -0.09712 0.02385 -0.09696 C 0.02524 -0.11074 0.02755 -0.12244 0.03102 -0.13462 C 0.03611 -0.16811 0.0301 -0.13269 0.03843 -0.15978 C 0.03982 -0.16587 0.04051 -0.17324 0.04283 -0.17885 C 0.04352 -0.18317 0.04468 -0.18574 0.0463 -0.18958 C 0.04769 -0.20048 0.0632 -0.22228 0.06528 -0.2335 C 0.06922 -0.26106 0.06042 -0.275 0.06412 -0.30208 C 0.06783 -0.33317 0.07292 -0.3633 0.07709 -0.39487 C 0.08079 -0.42019 0.08264 -0.44872 0.0838 -0.47628 C 0.08635 -0.55817 0.0919 -0.6508 0.07871 -0.73013 C 0.07593 -0.74519 0.07454 -0.76507 0.07199 -0.77757 C 0.06968 -0.78862 0.06621 -0.79824 0.06436 -0.81058 C 0.06436 -0.81667 0.06436 -0.82436 0.06297 -0.83045 C 0.06158 -0.83606 0.0588 -0.84471 0.0588 -0.84439 C 0.05625 -0.86282 0.05301 -0.87917 0.04769 -0.89423 C 0.0463 -0.90721 0.04283 -0.92148 0.04028 -0.93221 C 0.03843 -0.95064 0.03241 -0.96795 0.03241 -0.98446 " pathEditMode="relative" rAng="0" ptsTypes="AAAAAAAAAAAAAAAAAAAA">
                                      <p:cBhvr>
                                        <p:cTn id="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uke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26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5400000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Rot by="5400000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animRot by="-5400000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Rot by="-5400000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animRot by="5400000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animRot by="5400000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nodeType="withEffect">
                                  <p:stCondLst>
                                    <p:cond delay="1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Rot by="-5400000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1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11600"/>
                                  </p:stCondLst>
                                  <p:childTnLst>
                                    <p:animRot by="-5400000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nodeType="withEffect">
                                  <p:stCondLst>
                                    <p:cond delay="12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12600"/>
                                  </p:stCondLst>
                                  <p:childTnLst>
                                    <p:animRot by="5400000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13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8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604589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75725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78950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19117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59285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1414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88083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53688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41204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91106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74745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44752" y="648819"/>
            <a:ext cx="148839" cy="5043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292993-E695-41F4-A3D3-51A0FD0D5DCE}"/>
              </a:ext>
            </a:extLst>
          </p:cNvPr>
          <p:cNvSpPr/>
          <p:nvPr/>
        </p:nvSpPr>
        <p:spPr>
          <a:xfrm>
            <a:off x="1533901" y="8027122"/>
            <a:ext cx="5324099" cy="20660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hlinkHover r:id="rId6" action="ppaction://hlinksldjump"/>
            <a:extLst>
              <a:ext uri="{FF2B5EF4-FFF2-40B4-BE49-F238E27FC236}">
                <a16:creationId xmlns:a16="http://schemas.microsoft.com/office/drawing/2014/main" id="{DD1DAE1D-330C-4E10-AEB0-B6799479FDFF}"/>
              </a:ext>
            </a:extLst>
          </p:cNvPr>
          <p:cNvSpPr/>
          <p:nvPr/>
        </p:nvSpPr>
        <p:spPr>
          <a:xfrm>
            <a:off x="3287461" y="8024858"/>
            <a:ext cx="49386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hlinkHover r:id="rId7" action="ppaction://hlinksldjump"/>
            <a:extLst>
              <a:ext uri="{FF2B5EF4-FFF2-40B4-BE49-F238E27FC236}">
                <a16:creationId xmlns:a16="http://schemas.microsoft.com/office/drawing/2014/main" id="{1DB0E5DA-0953-4A28-A74A-8B3DB8E1A564}"/>
              </a:ext>
            </a:extLst>
          </p:cNvPr>
          <p:cNvSpPr/>
          <p:nvPr/>
        </p:nvSpPr>
        <p:spPr>
          <a:xfrm flipH="1">
            <a:off x="1641381" y="8024858"/>
            <a:ext cx="477729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hlinkHover r:id="rId8" action="ppaction://hlinksldjump"/>
            <a:extLst>
              <a:ext uri="{FF2B5EF4-FFF2-40B4-BE49-F238E27FC236}">
                <a16:creationId xmlns:a16="http://schemas.microsoft.com/office/drawing/2014/main" id="{5C16E4D8-8A7C-41BD-AB88-BF7EA3D4C0F9}"/>
              </a:ext>
            </a:extLst>
          </p:cNvPr>
          <p:cNvSpPr/>
          <p:nvPr/>
        </p:nvSpPr>
        <p:spPr>
          <a:xfrm>
            <a:off x="2133171" y="8016081"/>
            <a:ext cx="49386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hlinkHover r:id="rId9" action="ppaction://hlinksldjump"/>
            <a:extLst>
              <a:ext uri="{FF2B5EF4-FFF2-40B4-BE49-F238E27FC236}">
                <a16:creationId xmlns:a16="http://schemas.microsoft.com/office/drawing/2014/main" id="{4B4FDE2F-8A50-41C8-AC44-6CCE125AFB69}"/>
              </a:ext>
            </a:extLst>
          </p:cNvPr>
          <p:cNvSpPr/>
          <p:nvPr/>
        </p:nvSpPr>
        <p:spPr>
          <a:xfrm>
            <a:off x="2802877" y="8024858"/>
            <a:ext cx="472798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hlinkHover r:id="rId10" action="ppaction://hlinksldjump"/>
            <a:extLst>
              <a:ext uri="{FF2B5EF4-FFF2-40B4-BE49-F238E27FC236}">
                <a16:creationId xmlns:a16="http://schemas.microsoft.com/office/drawing/2014/main" id="{89D0B780-88B2-44EA-9837-838BF4EA5D7F}"/>
              </a:ext>
            </a:extLst>
          </p:cNvPr>
          <p:cNvSpPr/>
          <p:nvPr/>
        </p:nvSpPr>
        <p:spPr>
          <a:xfrm>
            <a:off x="3767233" y="8033635"/>
            <a:ext cx="49386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hlinkHover r:id="rId11" action="ppaction://hlinksldjump"/>
            <a:extLst>
              <a:ext uri="{FF2B5EF4-FFF2-40B4-BE49-F238E27FC236}">
                <a16:creationId xmlns:a16="http://schemas.microsoft.com/office/drawing/2014/main" id="{5E37F6A7-E6EA-45BC-BE07-15C1ACADF318}"/>
              </a:ext>
            </a:extLst>
          </p:cNvPr>
          <p:cNvSpPr/>
          <p:nvPr/>
        </p:nvSpPr>
        <p:spPr>
          <a:xfrm>
            <a:off x="4272461" y="8033635"/>
            <a:ext cx="327674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hlinkHover r:id="rId12" action="ppaction://hlinksldjump"/>
            <a:extLst>
              <a:ext uri="{FF2B5EF4-FFF2-40B4-BE49-F238E27FC236}">
                <a16:creationId xmlns:a16="http://schemas.microsoft.com/office/drawing/2014/main" id="{6F57A8F6-2BCA-449C-B3AC-A0718679F1C0}"/>
              </a:ext>
            </a:extLst>
          </p:cNvPr>
          <p:cNvSpPr/>
          <p:nvPr/>
        </p:nvSpPr>
        <p:spPr>
          <a:xfrm>
            <a:off x="4611499" y="8033635"/>
            <a:ext cx="312335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hlinkHover r:id="rId13" action="ppaction://hlinksldjump"/>
            <a:extLst>
              <a:ext uri="{FF2B5EF4-FFF2-40B4-BE49-F238E27FC236}">
                <a16:creationId xmlns:a16="http://schemas.microsoft.com/office/drawing/2014/main" id="{73CC2E95-47A1-4E4D-A841-2F28D32DE6AC}"/>
              </a:ext>
            </a:extLst>
          </p:cNvPr>
          <p:cNvSpPr/>
          <p:nvPr/>
        </p:nvSpPr>
        <p:spPr>
          <a:xfrm>
            <a:off x="4929508" y="8033635"/>
            <a:ext cx="247739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hlinkHover r:id="rId14" action="ppaction://hlinksldjump"/>
            <a:extLst>
              <a:ext uri="{FF2B5EF4-FFF2-40B4-BE49-F238E27FC236}">
                <a16:creationId xmlns:a16="http://schemas.microsoft.com/office/drawing/2014/main" id="{E2A8E1B0-E0E5-456F-97DB-71822AC8B4C7}"/>
              </a:ext>
            </a:extLst>
          </p:cNvPr>
          <p:cNvSpPr/>
          <p:nvPr/>
        </p:nvSpPr>
        <p:spPr>
          <a:xfrm>
            <a:off x="5181308" y="8033635"/>
            <a:ext cx="19251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hlinkHover r:id="rId15" action="ppaction://hlinksldjump"/>
            <a:extLst>
              <a:ext uri="{FF2B5EF4-FFF2-40B4-BE49-F238E27FC236}">
                <a16:creationId xmlns:a16="http://schemas.microsoft.com/office/drawing/2014/main" id="{E58AD04F-0C10-4DC7-BA49-CD85C285F4EA}"/>
              </a:ext>
            </a:extLst>
          </p:cNvPr>
          <p:cNvSpPr/>
          <p:nvPr/>
        </p:nvSpPr>
        <p:spPr>
          <a:xfrm>
            <a:off x="5375139" y="8033635"/>
            <a:ext cx="42470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hlinkHover r:id="rId16" action="ppaction://hlinksldjump"/>
            <a:extLst>
              <a:ext uri="{FF2B5EF4-FFF2-40B4-BE49-F238E27FC236}">
                <a16:creationId xmlns:a16="http://schemas.microsoft.com/office/drawing/2014/main" id="{B422D8AF-DEA7-41A5-889D-7066660A758D}"/>
              </a:ext>
            </a:extLst>
          </p:cNvPr>
          <p:cNvSpPr/>
          <p:nvPr/>
        </p:nvSpPr>
        <p:spPr>
          <a:xfrm>
            <a:off x="5805515" y="8033635"/>
            <a:ext cx="104681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hlinkHover r:id="rId17" action="ppaction://hlinksldjump"/>
            <a:extLst>
              <a:ext uri="{FF2B5EF4-FFF2-40B4-BE49-F238E27FC236}">
                <a16:creationId xmlns:a16="http://schemas.microsoft.com/office/drawing/2014/main" id="{3736DEDF-FA71-4184-990D-064C1409001A}"/>
              </a:ext>
            </a:extLst>
          </p:cNvPr>
          <p:cNvSpPr/>
          <p:nvPr/>
        </p:nvSpPr>
        <p:spPr>
          <a:xfrm>
            <a:off x="2641403" y="8033635"/>
            <a:ext cx="154269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5F003D34-FA37-42CB-A6FC-5DF205ED95C6}"/>
              </a:ext>
            </a:extLst>
          </p:cNvPr>
          <p:cNvSpPr/>
          <p:nvPr/>
        </p:nvSpPr>
        <p:spPr>
          <a:xfrm>
            <a:off x="1630550" y="9194729"/>
            <a:ext cx="5130800" cy="677333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21000">
                <a:srgbClr val="FFC000"/>
              </a:gs>
              <a:gs pos="89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9EEC62F-8684-4255-BFDE-554E59661302}"/>
              </a:ext>
            </a:extLst>
          </p:cNvPr>
          <p:cNvGrpSpPr/>
          <p:nvPr/>
        </p:nvGrpSpPr>
        <p:grpSpPr>
          <a:xfrm>
            <a:off x="-5136358" y="7205310"/>
            <a:ext cx="12539569" cy="2676306"/>
            <a:chOff x="-1152939" y="9138374"/>
            <a:chExt cx="8813032" cy="1970184"/>
          </a:xfrm>
        </p:grpSpPr>
        <p:pic>
          <p:nvPicPr>
            <p:cNvPr id="56" name="Picture 55" descr="C:\Users\John\AppData\Local\Microsoft\Windows\INetCache\IE\SX7R6PEJ\glassball[1].png">
              <a:extLst>
                <a:ext uri="{FF2B5EF4-FFF2-40B4-BE49-F238E27FC236}">
                  <a16:creationId xmlns:a16="http://schemas.microsoft.com/office/drawing/2014/main" id="{C4B499AB-0358-43CC-8A92-BA77DBB3D9D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673" y="10604558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B54B30-F96B-4A25-99A3-F17FE239BFE8}"/>
                </a:ext>
              </a:extLst>
            </p:cNvPr>
            <p:cNvSpPr/>
            <p:nvPr/>
          </p:nvSpPr>
          <p:spPr>
            <a:xfrm>
              <a:off x="-1152939" y="9146025"/>
              <a:ext cx="4126622" cy="1962533"/>
            </a:xfrm>
            <a:prstGeom prst="rect">
              <a:avLst/>
            </a:prstGeom>
            <a:solidFill>
              <a:srgbClr val="FFFFFF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82B8792-1D1C-4CB7-B2C6-6B607614CC13}"/>
                </a:ext>
              </a:extLst>
            </p:cNvPr>
            <p:cNvSpPr/>
            <p:nvPr/>
          </p:nvSpPr>
          <p:spPr>
            <a:xfrm>
              <a:off x="3533471" y="9138374"/>
              <a:ext cx="4126622" cy="1962533"/>
            </a:xfrm>
            <a:prstGeom prst="rect">
              <a:avLst/>
            </a:prstGeom>
            <a:solidFill>
              <a:srgbClr val="FFFFFF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00072E9-79D2-4135-A1DC-860CE07D890F}"/>
              </a:ext>
            </a:extLst>
          </p:cNvPr>
          <p:cNvSpPr/>
          <p:nvPr/>
        </p:nvSpPr>
        <p:spPr>
          <a:xfrm>
            <a:off x="-75198" y="8033636"/>
            <a:ext cx="1598914" cy="20660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C699CF5-2F6F-460B-976A-4B9A52DD4DA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8EE2548-3E84-4F72-B7C6-0B95F86F5DD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491" y="8450933"/>
            <a:ext cx="1304657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461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037E-6 0 L 0.78611 0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C254DE-5775-4FBC-ADAB-B443571D74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84796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ysClr val="windowText" lastClr="000000"/>
                </a:solidFill>
                <a:latin typeface="Bolts SF" pitchFamily="2" charset="0"/>
              </a:rPr>
              <a:t>9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615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0.01296 -0.00016 C -0.01273 -0.01314 -0.01041 -0.01811 -0.0074 -0.02564 C -0.00463 -0.04247 0.00255 -0.05866 0.0051 -0.07436 C 0.00625 -0.08237 0.01111 -0.09712 0.01111 -0.09696 C 0.0125 -0.11058 0.01482 -0.12244 0.01829 -0.13462 C 0.02338 -0.16795 0.01736 -0.13269 0.0257 -0.15962 C 0.02709 -0.16587 0.02778 -0.17308 0.0301 -0.17885 C 0.03079 -0.18317 0.03195 -0.18574 0.03357 -0.18958 C 0.03496 -0.20048 0.03797 -0.21026 0.04028 -0.22148 C 0.04422 -0.24904 0.04769 -0.27484 0.05139 -0.30192 C 0.0551 -0.33301 0.06019 -0.36314 0.06436 -0.39487 C 0.06806 -0.42003 0.06991 -0.44872 0.07107 -0.47628 C 0.07361 -0.55801 0.07917 -0.6508 0.06598 -0.73013 C 0.0632 -0.74519 0.06181 -0.76507 0.05926 -0.77757 C 0.05695 -0.78846 0.05348 -0.79824 0.05162 -0.81042 C 0.05162 -0.81651 0.05162 -0.8242 0.05024 -0.83029 C 0.04885 -0.8359 0.04607 -0.84455 0.04607 -0.84439 C 0.04352 -0.86282 0.04028 -0.87901 0.03496 -0.89423 C 0.03357 -0.90721 0.0301 -0.92148 0.02755 -0.93205 C 0.0257 -0.95048 0.01968 -0.96779 0.01968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5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2693DE-F7AB-4650-BAA2-EA08AD6D69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284796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0</a:t>
            </a:r>
          </a:p>
        </p:txBody>
      </p:sp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4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0A0B951B-BC6C-4253-8C1B-9335607F5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56" y="1014595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266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3.33333E-6 -0.00016 C 3.33333E-6 -0.01411 0.00023 -0.01955 0.00463 -0.02693 C 0.00694 -0.04375 0.01504 -0.0601 0.01805 -0.07661 C 0.01944 -0.0843 0.02453 -0.09936 0.02453 -0.09888 C 0.02639 -0.11266 0.02916 -0.125 0.0331 -0.13686 C 0.03819 -0.17084 0.03171 -0.13478 0.04097 -0.16218 C 0.04259 -0.16875 0.04305 -0.17596 0.04583 -0.18189 C 0.04652 -0.18638 0.04745 -0.18878 0.04953 -0.19279 C 0.05046 -0.20385 0.05439 -0.2133 0.05717 -0.22516 C 0.06157 -0.25305 0.06504 -0.27901 0.06944 -0.30673 C 0.07314 -0.33766 0.07939 -0.36875 0.08333 -0.4008 C 0.08773 -0.4258 0.1074 -0.45529 0.10879 -0.48318 C 0.11273 -0.50962 0.12222 -0.5242 0.13333 -0.5593 C 0.14444 -0.59487 0.17222 -0.66459 0.17569 -0.69471 C 0.17916 -0.72484 0.17152 -0.72532 0.17152 -0.74487 C 0.16828 -0.75994 0.15092 -0.77677 0.14838 -0.79007 C 0.1456 -0.80112 0.13842 -0.81427 0.13634 -0.82612 C 0.13634 -0.83253 0.13125 -0.84151 0.12939 -0.84792 C 0.12824 -0.85257 0.12639 -0.84792 0.125 -0.85289 C 0.12199 -0.87164 0.11342 -0.88814 0.10694 -0.90353 C 0.10555 -0.91667 0.09305 -0.93221 0.09027 -0.94327 C 0.08819 -0.96186 0.06227 -0.98798 0.06227 -1.00385 " pathEditMode="relative" rAng="0" ptsTypes="AAAAAAAAAAAAAAAAAAAAAA">
                                      <p:cBhvr>
                                        <p:cTn id="6" dur="2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-501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2000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2750" fill="hold"/>
                                        <p:tgtEl>
                                          <p:spTgt spid="35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st gut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 animBg="1"/>
    </p:bld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1C249E-810A-4807-BB45-F74EA598E4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304674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0</a:t>
            </a:r>
          </a:p>
        </p:txBody>
      </p:sp>
      <p:pic>
        <p:nvPicPr>
          <p:cNvPr id="35" name="Picture 34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0A0B951B-BC6C-4253-8C1B-9335607F5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29" y="100092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56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36000" fill="hold" nodeType="after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7.40741E-7 4.61538E-6 L -7.40741E-7 0.00032 C -0.01111 -0.06475 0.00255 0.02035 -0.0044 -0.16234 C -0.00509 -0.17324 -0.0088 -0.17741 -0.01065 -0.18654 C -0.01157 -0.19071 -0.01227 -0.19504 -0.01273 -0.1992 C -0.01597 -0.21731 -0.01435 -0.20417 -0.01713 -0.2234 C -0.01805 -0.22821 -0.01829 -0.23286 -0.01921 -0.23766 C -0.01991 -0.24103 -0.02083 -0.2444 -0.02153 -0.24776 C -0.02639 -0.27212 -0.02083 -0.24504 -0.02546 -0.27196 C -0.02639 -0.27533 -0.02708 -0.27853 -0.02755 -0.28174 C -0.0287 -0.28558 -0.02917 -0.28943 -0.02986 -0.29311 C -0.03079 -0.33238 -0.0287 -0.37533 -0.03403 -0.41555 C -0.03472 -0.4194 -0.03565 -0.42308 -0.03634 -0.42709 C -0.04398 -0.47052 -0.03403 -0.41956 -0.04028 -0.44696 C -0.04444 -0.46411 -0.04028 -0.45257 -0.04491 -0.46395 C -0.0456 -0.46763 -0.04606 -0.47164 -0.04676 -0.47533 C -0.04722 -0.47773 -0.04838 -0.48013 -0.04884 -0.48254 C -0.05 -0.48622 -0.05 -0.48991 -0.05116 -0.49391 C -0.05162 -0.49568 -0.05278 -0.4976 -0.05324 -0.49952 C -0.05393 -0.50241 -0.05486 -0.50529 -0.05532 -0.50818 C -0.05718 -0.51619 -0.05671 -0.5194 -0.05972 -0.52661 C -0.05995 -0.52789 -0.06088 -0.52949 -0.06157 -0.53077 C -0.0625 -0.53638 -0.0625 -0.54215 -0.06366 -0.54776 C -0.06412 -0.54984 -0.06528 -0.55177 -0.06597 -0.55369 C -0.06759 -0.55914 -0.06852 -0.56507 -0.07014 -0.57052 C -0.07083 -0.57308 -0.07153 -0.57533 -0.07245 -0.57773 C -0.07292 -0.58398 -0.07315 -0.58991 -0.07454 -0.59632 C -0.07523 -0.60241 -0.07755 -0.6085 -0.07847 -0.61491 C -0.08611 -0.67164 -0.07685 -0.625 -0.08287 -0.65337 C -0.08333 -0.66363 -0.08403 -0.67404 -0.08495 -0.68462 C -0.08611 -0.6952 -0.08773 -0.70241 -0.08935 -0.71299 C -0.09005 -0.71827 -0.09051 -0.72356 -0.0912 -0.72869 C -0.09329 -0.74231 -0.09167 -0.73766 -0.09537 -0.74584 C -0.09606 -0.74856 -0.09653 -0.75145 -0.09768 -0.75417 C -0.09884 -0.75786 -0.10093 -0.76186 -0.10208 -0.76555 C -0.10532 -0.77645 -0.10324 -0.77036 -0.1081 -0.7843 C -0.10903 -0.78606 -0.10926 -0.78783 -0.11018 -0.78991 C -0.11528 -0.8 -0.10926 -0.78734 -0.11458 -0.79968 C -0.11528 -0.80113 -0.1162 -0.80241 -0.1169 -0.80401 C -0.11736 -0.80609 -0.11805 -0.8077 -0.11898 -0.80962 C -0.11944 -0.81106 -0.12014 -0.8125 -0.12083 -0.81411 C -0.12176 -0.81587 -0.12222 -0.81763 -0.12292 -0.81972 C -0.12454 -0.8226 -0.125 -0.82581 -0.12731 -0.82821 C -0.13009 -0.83109 -0.13426 -0.8335 -0.13588 -0.83686 C -0.13889 -0.84279 -0.13657 -0.83959 -0.14213 -0.8452 C -0.14259 -0.8468 -0.14305 -0.84824 -0.14421 -0.84952 C -0.14537 -0.85097 -0.14745 -0.85225 -0.14861 -0.85385 C -0.15255 -0.86042 -0.14861 -0.85834 -0.15255 -0.86395 C -0.1537 -0.86523 -0.15532 -0.86667 -0.15694 -0.86795 C -0.15903 -0.87228 -0.16018 -0.87757 -0.16551 -0.88093 C -0.16736 -0.88206 -0.16944 -0.88254 -0.17176 -0.88366 C -0.17338 -0.8851 -0.1743 -0.8867 -0.17616 -0.88783 C -0.17778 -0.88943 -0.18102 -0.89055 -0.18218 -0.89231 C -0.18472 -0.89472 -0.18634 -0.90081 -0.18634 -0.90065 C -0.18588 -0.90465 -0.18588 -0.9085 -0.18426 -0.91202 C -0.18356 -0.91491 -0.18148 -0.91779 -0.18032 -0.92052 C -0.1794 -0.92212 -0.1794 -0.92388 -0.17824 -0.92516 L -0.17384 -0.92917 L -0.16736 -0.94199 C -0.16667 -0.94359 -0.16667 -0.9452 -0.16551 -0.94648 C -0.16389 -0.9476 -0.16227 -0.94888 -0.16134 -0.95065 C -0.15949 -0.95337 -0.15856 -0.95625 -0.15694 -0.95898 C -0.15625 -0.96058 -0.15532 -0.96186 -0.15463 -0.96315 L -0.15463 -0.96315 " pathEditMode="relative" rAng="0" ptsTypes="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9" y="-481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nger roll and gut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36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8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661548" y="323557"/>
            <a:ext cx="191870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DCF249-920A-4D63-8D56-AEEF2FDD01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77" y="102274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344430" y="1721462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00685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1.48148E-6 -5.12821E-7 C 0.00023 -0.01346 0.00254 -0.01859 0.00555 -0.02628 C 0.00833 -0.04311 0.01551 -0.05978 0.01805 -0.07564 C 0.01921 -0.08365 0.02407 -0.09856 0.02407 -0.0984 C 0.02546 -0.11234 0.02778 -0.12404 0.03125 -0.13654 C 0.03634 -0.17019 0.03032 -0.13461 0.03866 -0.16202 C 0.04004 -0.16827 0.04074 -0.17548 0.04305 -0.18141 C 0.04375 -0.18574 0.04491 -0.1883 0.04653 -0.19215 C 0.04792 -0.20304 0.05092 -0.21314 0.05324 -0.22436 C 0.05717 -0.2524 0.06065 -0.27836 0.06435 -0.30609 C 0.06805 -0.3375 0.07315 -0.36795 0.07731 -0.4 C 0.08102 -0.42532 0.08287 -0.45481 0.08403 -0.48253 C 0.08657 -0.56522 0.09213 -0.65913 0.07893 -0.73942 C 0.07616 -0.75481 0.07477 -0.77484 0.07222 -0.78766 C 0.06991 -0.79856 0.06643 -0.80849 0.06458 -0.82083 C 0.06458 -0.82692 0.06458 -0.83461 0.06319 -0.84103 C 0.0618 -0.84663 0.05903 -0.85545 0.05903 -0.85529 C 0.05648 -0.87404 0.05324 -0.89022 0.04792 -0.90561 C 0.04653 -0.91891 0.04305 -0.93333 0.04051 -0.94391 C 0.03866 -0.96266 0.03264 -0.98029 0.03264 -0.99663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8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decel="2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D4E7DD-BF72-4695-AEEF-EB2C7131AD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77" y="102274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344430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137835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2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0.00833 -5.12821E-7 C -0.0081 -0.01314 -0.00579 -0.01827 -0.00278 -0.0258 C 1.48148E-6 -0.04263 0.00717 -0.05897 0.00972 -0.07484 C 0.01088 -0.08269 0.01574 -0.0976 0.01574 -0.09744 C 0.01713 -0.11122 0.01944 -0.12292 0.02292 -0.13526 C 0.02801 -0.16875 0.02199 -0.13333 0.03032 -0.16042 C 0.03171 -0.16667 0.03241 -0.17388 0.03472 -0.17981 C 0.03542 -0.18413 0.03657 -0.1867 0.03819 -0.19038 C 0.03958 -0.20144 0.04259 -0.21122 0.04491 -0.2226 C 0.04884 -0.25032 0.05231 -0.27612 0.05602 -0.30353 C 0.05972 -0.33461 0.06481 -0.3649 0.06898 -0.39679 C 0.07268 -0.42195 0.07454 -0.45112 0.07569 -0.47869 C 0.07824 -0.56074 0.08379 -0.65401 0.0706 -0.73365 C 0.06782 -0.74888 0.06643 -0.76875 0.06389 -0.78141 C 0.06157 -0.79231 0.0581 -0.80208 0.05625 -0.81442 C 0.05625 -0.82051 0.05625 -0.8282 0.05486 -0.83445 C 0.05347 -0.8399 0.05069 -0.84872 0.05069 -0.84856 C 0.04815 -0.86715 0.04491 -0.88333 0.03958 -0.89856 C 0.03819 -0.9117 0.03472 -0.92596 0.03217 -0.9367 C 0.03032 -0.95513 0.0243 -0.9726 0.0243 -0.9891 " pathEditMode="relative" rAng="0" ptsTypes="AAAAAAAAAAAAAAAAAAAA">
                                      <p:cBhvr>
                                        <p:cTn id="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4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decel="2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292352-9B21-4F80-B734-6876940B010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417452C-1EAA-48BD-BB40-10604BF2591C}"/>
              </a:ext>
            </a:extLst>
          </p:cNvPr>
          <p:cNvSpPr/>
          <p:nvPr/>
        </p:nvSpPr>
        <p:spPr>
          <a:xfrm>
            <a:off x="304674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508" y="1005548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809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92 -0.02083 C -0.02477 -0.03365 -0.02014 -0.03862 -0.01342 -0.04599 C -0.00694 -0.06298 0.00857 -0.07916 0.01459 -0.09455 C 0.01713 -0.10256 0.02755 -0.11779 0.02755 -0.11747 C 0.03102 -0.13061 0.03519 -0.14279 0.04398 -0.15432 C 0.05463 -0.18766 0.04144 -0.15272 0.05926 -0.17948 C 0.06227 -0.18541 0.06435 -0.19311 0.06945 -0.19855 C 0.07107 -0.20256 0.07361 -0.20545 0.07616 -0.20961 C 0.0794 -0.22019 0.08635 -0.23013 0.09097 -0.24118 C 0.10023 -0.26843 0.1081 -0.29375 0.11597 -0.32115 C 0.12385 -0.3516 0.13542 -0.38189 0.14514 -0.4133 C 0.15278 -0.43878 0.15695 -0.46714 0.15996 -0.49471 C 0.16505 -0.5758 0.17778 -0.66811 0.14815 -0.74679 C 0.1426 -0.76202 0.13935 -0.78173 0.13287 -0.79439 C 0.12824 -0.80513 0.12107 -0.81506 0.11783 -0.82676 C 0.11667 -0.83301 0.11667 -0.84038 0.11343 -0.84663 C 0.11065 -0.85224 0.10371 -0.86089 0.10371 -0.86073 C 0.09815 -0.879 0.09097 -0.89535 0.08056 -0.91041 C 0.07616 -0.92323 0.06945 -0.93718 0.06366 -0.94807 C 0.05926 -0.96634 0.04607 -0.98317 0.04607 -1 " pathEditMode="relative" rAng="0" ptsTypes="AAAAAAAAAAAAAAAAAAAA">
                                      <p:cBhvr>
                                        <p:cTn id="6" dur="3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0" y="-48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lling and hit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xit" presetSubtype="3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9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21600000">
                                      <p:cBhvr>
                                        <p:cTn id="2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9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-21600000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120000">
                                      <p:cBhvr>
                                        <p:cTn id="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</p:bld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1B1DD3-795B-4BC1-9B30-A917A4CCF3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829" y="10310684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417452C-1EAA-48BD-BB40-10604BF2591C}"/>
              </a:ext>
            </a:extLst>
          </p:cNvPr>
          <p:cNvSpPr/>
          <p:nvPr/>
        </p:nvSpPr>
        <p:spPr>
          <a:xfrm>
            <a:off x="344430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3535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-4.10256E-6 C 0.00069 -0.01314 0.00324 -0.0181 0.00671 -0.02596 C 0.00972 -0.04375 0.01759 -0.06025 0.0206 -0.0766 C 0.02175 -0.08493 0.02708 -0.10032 0.02708 -0.10016 C 0.0287 -0.1141 0.03101 -0.1266 0.03518 -0.1391 C 0.04074 -0.17339 0.03402 -0.13685 0.04305 -0.1649 C 0.04467 -0.17131 0.0456 -0.179 0.04814 -0.18509 C 0.04907 -0.1891 0.05023 -0.19214 0.05162 -0.19599 C 0.05324 -0.20721 0.05671 -0.21762 0.05902 -0.229 C 0.06365 -0.25737 0.06759 -0.28397 0.07152 -0.31234 C 0.07569 -0.34423 0.08125 -0.3758 0.08611 -0.40833 C 0.09004 -0.43509 0.09212 -0.46378 0.09351 -0.49262 C 0.09606 -0.57756 0.10254 -0.67371 0.0875 -0.75577 C 0.08472 -0.77147 0.0831 -0.79198 0.08009 -0.80512 C 0.07754 -0.81634 0.07407 -0.82644 0.07222 -0.8391 C 0.07175 -0.84535 0.07175 -0.85304 0.07013 -0.85945 C 0.06875 -0.86554 0.0655 -0.87419 0.0655 -0.87403 C 0.06273 -0.89327 0.05902 -0.91025 0.0537 -0.92596 C 0.05162 -0.9391 0.04814 -0.954 0.04513 -0.96522 C 0.04305 -0.98429 0.03657 -1.00192 0.03657 -1.01955 " pathEditMode="relative" rAng="0" ptsTypes="AAAAAAAAAAAAAAAAAAAA">
                                      <p:cBhvr>
                                        <p:cTn id="6" dur="1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8" y="-509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8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</p:bld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BD8F46-5E4C-4675-B510-A046B06FB7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417452C-1EAA-48BD-BB40-10604BF2591C}"/>
              </a:ext>
            </a:extLst>
          </p:cNvPr>
          <p:cNvSpPr/>
          <p:nvPr/>
        </p:nvSpPr>
        <p:spPr>
          <a:xfrm>
            <a:off x="284796" y="1721462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33" y="102274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3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-5.12821E-7 C 0.00069 -0.01298 0.00324 -0.01795 0.00671 -0.02548 C 0.00972 -0.04311 0.01759 -0.05945 0.0206 -0.07548 C 0.02176 -0.08365 0.02708 -0.09888 0.02708 -0.09856 C 0.0287 -0.11234 0.03102 -0.12468 0.03518 -0.13686 C 0.04074 -0.17083 0.03403 -0.13478 0.04305 -0.16234 C 0.04467 -0.16859 0.0456 -0.17628 0.04815 -0.18221 C 0.04907 -0.18622 0.05023 -0.1891 0.05162 -0.19295 C 0.05324 -0.20401 0.05671 -0.21426 0.05903 -0.22548 C 0.06366 -0.25336 0.06759 -0.27965 0.07153 -0.30753 C 0.07569 -0.33894 0.08125 -0.37003 0.08611 -0.40208 C 0.09004 -0.42836 0.09213 -0.45673 0.09352 -0.48494 C 0.09606 -0.56859 0.10254 -0.6633 0.0875 -0.74407 C 0.08472 -0.75961 0.0831 -0.77981 0.08009 -0.79263 C 0.07754 -0.80385 0.07407 -0.81378 0.07222 -0.82612 C 0.07176 -0.83221 0.07176 -0.8399 0.07014 -0.84631 C 0.06875 -0.85224 0.06551 -0.86074 0.06551 -0.86058 C 0.06273 -0.87949 0.05903 -0.89615 0.0537 -0.9117 C 0.05162 -0.92468 0.04815 -0.93926 0.04514 -0.95032 C 0.04305 -0.96907 0.03657 -0.98654 0.03657 -1.00385 " pathEditMode="relative" rAng="0" ptsTypes="AAAAAAAAAAAAAAAAAAAA">
                                      <p:cBhvr>
                                        <p:cTn id="6" dur="1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8" y="-501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8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decel="2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</p:bld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164D9D-43C6-4C3F-A44B-0CFF26822B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84796" y="1761218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6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8009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2037 -0.00016 C 0.02061 -0.01314 0.02292 -0.01795 0.02593 -0.02548 C 0.02871 -0.04199 0.03588 -0.05833 0.03843 -0.07372 C 0.03959 -0.08157 0.04445 -0.09632 0.04445 -0.09616 C 0.04584 -0.10962 0.04815 -0.12148 0.05162 -0.13366 C 0.05672 -0.16651 0.0507 -0.13173 0.05903 -0.15817 C 0.06042 -0.16442 0.06111 -0.1718 0.06343 -0.17725 C 0.06412 -0.18157 0.06528 -0.1843 0.0669 -0.18798 C 0.06829 -0.19888 0.0713 -0.20866 0.07361 -0.21955 C 0.07755 -0.24696 0.08102 -0.27276 0.08473 -0.29936 C 0.08843 -0.33029 0.09352 -0.3601 0.09769 -0.39151 C 0.10139 -0.41651 0.10324 -0.44519 0.1044 -0.47244 C 0.10695 -0.55337 0.1125 -0.64551 0.09931 -0.72404 C 0.09653 -0.7391 0.09514 -0.75882 0.0926 -0.77116 C 0.09028 -0.78205 0.08681 -0.79183 0.08496 -0.80385 C 0.08496 -0.80978 0.08496 -0.81747 0.08357 -0.8234 C 0.08218 -0.82901 0.0794 -0.83766 0.0794 -0.8375 C 0.07686 -0.85577 0.07361 -0.8718 0.06829 -0.88686 C 0.0669 -0.89968 0.06343 -0.91394 0.06088 -0.92436 C 0.05903 -0.94263 0.05301 -0.95978 0.05301 -0.97628 " pathEditMode="relative" rAng="0" ptsTypes="AAAAAAAAAAAAAAAAAAAA">
                                      <p:cBhvr>
                                        <p:cTn id="6" dur="1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88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" dur="12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" presetClass="exit" presetSubtype="9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" presetClass="exit" presetSubtype="3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5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rapezoid 33">
            <a:extLst>
              <a:ext uri="{FF2B5EF4-FFF2-40B4-BE49-F238E27FC236}">
                <a16:creationId xmlns:a16="http://schemas.microsoft.com/office/drawing/2014/main" id="{37DB3ABB-7168-4CD3-9BA4-485A82B1E77C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5A6DAE8-AAB8-4676-B5E7-6D0017372C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41C9729-5E15-4681-ADE5-72EEF97F3F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D4436E1-F80C-4DFC-9EDF-0B4552AB8E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CC75DB6-0628-42B6-BB50-D328E5CEFE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E344EAD-28FB-4B97-BDB3-170CD031CC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1F583AA-9187-4558-BB10-6B2E536266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87CBB1B-B039-496B-82D8-39A949D80B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4476A29-1634-40DF-A9EB-7C2AE2E67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77E82D0-4F3F-448C-8EFA-86D5203500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FDE8691-F49E-4F86-9192-0655C00425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A58EBBD-0BB1-4D1D-A143-2FE67E4867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3998" y="-133436"/>
            <a:ext cx="7121145" cy="7017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DEBEC1-F25F-43F3-8B80-415ECFDC5D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84796" y="1761218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515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0.03264 -0.00016 C 0.03287 -0.01314 0.03519 -0.01811 0.0382 -0.02564 C 0.04098 -0.04247 0.04815 -0.05866 0.0507 -0.07436 C 0.05186 -0.08237 0.05672 -0.09712 0.05672 -0.09696 C 0.05811 -0.11058 0.06042 -0.12244 0.06389 -0.13462 C 0.06899 -0.16795 0.06297 -0.13269 0.0713 -0.15962 C 0.07269 -0.16587 0.07338 -0.17308 0.0757 -0.17885 C 0.07639 -0.18317 0.07755 -0.18574 0.07917 -0.18958 C 0.08056 -0.20048 0.08357 -0.21026 0.08588 -0.22148 C 0.08982 -0.24904 0.09329 -0.27484 0.09699 -0.30192 C 0.1007 -0.33301 0.10579 -0.36314 0.10996 -0.39487 C 0.11366 -0.42003 0.11551 -0.44872 0.11667 -0.47628 C 0.11922 -0.55801 0.12477 -0.6508 0.11158 -0.73013 C 0.1088 -0.74519 0.10741 -0.76507 0.10486 -0.77757 C 0.10255 -0.78846 0.09908 -0.79824 0.09723 -0.81042 C 0.09723 -0.81651 0.09723 -0.8242 0.09584 -0.83029 C 0.09445 -0.8359 0.09167 -0.84455 0.09167 -0.84439 C 0.08912 -0.86282 0.08588 -0.87901 0.08056 -0.89423 C 0.07917 -0.90721 0.0757 -0.92148 0.07315 -0.93205 C 0.0713 -0.95048 0.06528 -0.96779 0.06528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5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51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" presetClass="exit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2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79D482-3032-439A-9488-0197D5CE8D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64918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8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37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0.01296 -0.00016 C -0.01273 -0.01314 -0.01041 -0.01811 -0.0074 -0.02564 C -0.00463 -0.04247 0.00255 -0.05866 0.0051 -0.07436 C 0.00625 -0.08237 0.01111 -0.09712 0.01111 -0.09696 C 0.0125 -0.11058 0.01482 -0.12244 0.01829 -0.13462 C 0.02338 -0.16795 0.01736 -0.13269 0.0257 -0.15962 C 0.02709 -0.16587 0.02778 -0.17308 0.0301 -0.17885 C 0.03079 -0.18317 0.03195 -0.18574 0.03357 -0.18958 C 0.03496 -0.20048 0.03797 -0.21026 0.04028 -0.22148 C 0.04422 -0.24904 0.04769 -0.27484 0.05139 -0.30192 C 0.0551 -0.33301 0.06019 -0.36314 0.06436 -0.39487 C 0.06806 -0.42003 0.06991 -0.44872 0.07107 -0.47628 C 0.07361 -0.55801 0.07917 -0.6508 0.06598 -0.73013 C 0.0632 -0.74519 0.06181 -0.76507 0.05926 -0.77757 C 0.05695 -0.78846 0.05348 -0.79824 0.05162 -0.81042 C 0.05162 -0.81651 0.05162 -0.8242 0.05024 -0.83029 C 0.04885 -0.8359 0.04607 -0.84455 0.04607 -0.84439 C 0.04352 -0.86282 0.04028 -0.87901 0.03496 -0.89423 C 0.03357 -0.90721 0.0301 -0.92148 0.02755 -0.93205 C 0.0257 -0.95048 0.01968 -0.96779 0.01968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5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2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02207B-D4CC-4449-AE0A-3CD5650DF4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58A438-342E-47E5-8119-F85970E20D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8" y="1804428"/>
            <a:ext cx="1170533" cy="920576"/>
          </a:xfrm>
          <a:prstGeom prst="rect">
            <a:avLst/>
          </a:prstGeom>
        </p:spPr>
      </p:pic>
      <p:sp>
        <p:nvSpPr>
          <p:cNvPr id="34" name="Arrow: Right 33">
            <a:hlinkClick r:id="rId9" action="ppaction://hlinksldjump"/>
            <a:extLst>
              <a:ext uri="{FF2B5EF4-FFF2-40B4-BE49-F238E27FC236}">
                <a16:creationId xmlns:a16="http://schemas.microsoft.com/office/drawing/2014/main" id="{288546B0-1D3D-4011-AB56-C4BE7C28F8FA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10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3.7037E-6 -0.00016 C 0.00024 -0.01314 0.00255 -0.01811 0.00556 -0.02564 C 0.00834 -0.04247 0.01551 -0.05866 0.01806 -0.07436 C 0.01922 -0.08237 0.02408 -0.09712 0.02408 -0.09696 C 0.02547 -0.11058 0.02778 -0.12244 0.03125 -0.13462 C 0.03635 -0.16795 0.03033 -0.13269 0.03866 -0.15962 C 0.04005 -0.16587 0.04074 -0.17308 0.04306 -0.17885 C 0.04375 -0.18317 0.04491 -0.18574 0.04653 -0.18958 C 0.04792 -0.20048 0.05093 -0.21026 0.05324 -0.22148 C 0.05718 -0.24904 0.06065 -0.27484 0.06436 -0.30192 C 0.06806 -0.33301 0.07315 -0.36314 0.07732 -0.39487 C 0.08102 -0.42003 0.08287 -0.44872 0.08403 -0.47628 C 0.08658 -0.55801 0.09213 -0.6508 0.07894 -0.73013 C 0.07616 -0.74519 0.07477 -0.76507 0.07223 -0.77757 C 0.06991 -0.78846 0.06644 -0.79824 0.06459 -0.81042 C 0.06459 -0.81651 0.06459 -0.8242 0.0632 -0.83029 C 0.06181 -0.8359 0.05903 -0.84455 0.05903 -0.84439 C 0.05649 -0.86282 0.05324 -0.87901 0.04792 -0.89423 C 0.04653 -0.90721 0.04306 -0.92148 0.04051 -0.93205 C 0.03866 -0.95048 0.03264 -0.96779 0.03264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decel="2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6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C254DE-5775-4FBC-ADAB-B443571D74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84796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9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6797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0.01296 -0.00016 C -0.01273 -0.01314 -0.01041 -0.01811 -0.0074 -0.02564 C -0.00463 -0.04247 0.00255 -0.05866 0.0051 -0.07436 C 0.00625 -0.08237 0.01111 -0.09712 0.01111 -0.09696 C 0.0125 -0.11058 0.01482 -0.12244 0.01829 -0.13462 C 0.02338 -0.16795 0.01736 -0.13269 0.0257 -0.15962 C 0.02709 -0.16587 0.02778 -0.17308 0.0301 -0.17885 C 0.03079 -0.18317 0.03195 -0.18574 0.03357 -0.18958 C 0.03496 -0.20048 0.03797 -0.21026 0.04028 -0.22148 C 0.04422 -0.24904 0.04769 -0.27484 0.05139 -0.30192 C 0.0551 -0.33301 0.06019 -0.36314 0.06436 -0.39487 C 0.06806 -0.42003 0.06991 -0.44872 0.07107 -0.47628 C 0.07361 -0.55801 0.07917 -0.6508 0.06598 -0.73013 C 0.0632 -0.74519 0.06181 -0.76507 0.05926 -0.77757 C 0.05695 -0.78846 0.05348 -0.79824 0.05162 -0.81042 C 0.05162 -0.81651 0.05162 -0.8242 0.05024 -0.83029 C 0.04885 -0.8359 0.04607 -0.84455 0.04607 -0.84439 C 0.04352 -0.86282 0.04028 -0.87901 0.03496 -0.89423 C 0.03357 -0.90721 0.0301 -0.92148 0.02755 -0.93205 C 0.0257 -0.95048 0.01968 -0.96779 0.01968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5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02207B-D4CC-4449-AE0A-3CD5650DF4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58A438-342E-47E5-8119-F85970E20D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8" y="1804428"/>
            <a:ext cx="1170533" cy="920576"/>
          </a:xfrm>
          <a:prstGeom prst="rect">
            <a:avLst/>
          </a:prstGeom>
        </p:spPr>
      </p:pic>
      <p:sp>
        <p:nvSpPr>
          <p:cNvPr id="34" name="Arrow: Right 33">
            <a:hlinkClick r:id="rId9" action="ppaction://hlinksldjump"/>
            <a:extLst>
              <a:ext uri="{FF2B5EF4-FFF2-40B4-BE49-F238E27FC236}">
                <a16:creationId xmlns:a16="http://schemas.microsoft.com/office/drawing/2014/main" id="{288546B0-1D3D-4011-AB56-C4BE7C28F8FA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9485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3.7037E-6 -0.00016 C 0.00024 -0.01314 0.00255 -0.01811 0.00556 -0.02564 C 0.00834 -0.04247 0.01551 -0.05866 0.01806 -0.07436 C 0.01922 -0.08237 0.02408 -0.09712 0.02408 -0.09696 C 0.02547 -0.11058 0.02778 -0.12244 0.03125 -0.13462 C 0.03635 -0.16795 0.03033 -0.13269 0.03866 -0.15962 C 0.04005 -0.16587 0.04074 -0.17308 0.04306 -0.17885 C 0.04375 -0.18317 0.04491 -0.18574 0.04653 -0.18958 C 0.04792 -0.20048 0.05093 -0.21026 0.05324 -0.22148 C 0.05718 -0.24904 0.06065 -0.27484 0.06436 -0.30192 C 0.06806 -0.33301 0.07315 -0.36314 0.07732 -0.39487 C 0.08102 -0.42003 0.08287 -0.44872 0.08403 -0.47628 C 0.08658 -0.55801 0.09213 -0.6508 0.07894 -0.73013 C 0.07616 -0.74519 0.07477 -0.76507 0.07223 -0.77757 C 0.06991 -0.78846 0.06644 -0.79824 0.06459 -0.81042 C 0.06459 -0.81651 0.06459 -0.8242 0.0632 -0.83029 C 0.06181 -0.8359 0.05903 -0.84455 0.05903 -0.84439 C 0.05649 -0.86282 0.05324 -0.87901 0.04792 -0.89423 C 0.04653 -0.90721 0.04306 -0.92148 0.04051 -0.93205 C 0.03866 -0.95048 0.03264 -0.96779 0.03264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decel="2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6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11EF58-6BBA-478D-922D-43DAC0FA6C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58A438-342E-47E5-8119-F85970E20D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35" y="1804428"/>
            <a:ext cx="1170533" cy="920576"/>
          </a:xfrm>
          <a:prstGeom prst="rect">
            <a:avLst/>
          </a:prstGeom>
        </p:spPr>
      </p:pic>
      <p:sp>
        <p:nvSpPr>
          <p:cNvPr id="34" name="Arrow: Right 33">
            <a:hlinkClick r:id="rId9" action="ppaction://hlinksldjump"/>
            <a:extLst>
              <a:ext uri="{FF2B5EF4-FFF2-40B4-BE49-F238E27FC236}">
                <a16:creationId xmlns:a16="http://schemas.microsoft.com/office/drawing/2014/main" id="{288546B0-1D3D-4011-AB56-C4BE7C28F8FA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7158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26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3.7037E-6 -0.00016 C 0.00024 -0.0133 0.00232 -0.01811 0.00533 -0.0258 C 0.00811 -0.04263 0.01528 -0.05866 0.01783 -0.07452 C 0.01899 -0.08237 0.02385 -0.09712 0.02385 -0.09696 C 0.02524 -0.11074 0.02755 -0.12244 0.03102 -0.13462 C 0.03611 -0.16811 0.0301 -0.13269 0.03843 -0.15978 C 0.03982 -0.16587 0.04051 -0.17324 0.04283 -0.17885 C 0.04352 -0.18317 0.04468 -0.18574 0.0463 -0.18958 C 0.04769 -0.20048 0.0632 -0.22228 0.06528 -0.2335 C 0.06922 -0.26106 0.06042 -0.275 0.06412 -0.30208 C 0.06783 -0.33317 0.07292 -0.3633 0.07709 -0.39487 C 0.08079 -0.42019 0.08264 -0.44872 0.0838 -0.47628 C 0.08635 -0.55817 0.0919 -0.6508 0.07871 -0.73013 C 0.07593 -0.74519 0.07454 -0.76507 0.07199 -0.77757 C 0.06968 -0.78862 0.06621 -0.79824 0.06436 -0.81058 C 0.06436 -0.81667 0.06436 -0.82436 0.06297 -0.83045 C 0.06158 -0.83606 0.0588 -0.84471 0.0588 -0.84439 C 0.05625 -0.86282 0.05301 -0.87917 0.04769 -0.89423 C 0.0463 -0.90721 0.04283 -0.92148 0.04028 -0.93221 C 0.03843 -0.95064 0.03241 -0.96795 0.03241 -0.98446 " pathEditMode="relative" rAng="0" ptsTypes="AAAAAAAAAAAAAAAAAAAA">
                                      <p:cBhvr>
                                        <p:cTn id="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uke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26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5400000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Rot by="5400000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animRot by="-5400000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Rot by="-5400000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animRot by="5400000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animRot by="5400000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nodeType="withEffect">
                                  <p:stCondLst>
                                    <p:cond delay="1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Rot by="-5400000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1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11600"/>
                                  </p:stCondLst>
                                  <p:childTnLst>
                                    <p:animRot by="-5400000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nodeType="withEffect">
                                  <p:stCondLst>
                                    <p:cond delay="12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12600"/>
                                  </p:stCondLst>
                                  <p:childTnLst>
                                    <p:animRot by="5400000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13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8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11EF58-6BBA-478D-922D-43DAC0FA6C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58A438-342E-47E5-8119-F85970E20D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35" y="1804428"/>
            <a:ext cx="1170533" cy="920576"/>
          </a:xfrm>
          <a:prstGeom prst="rect">
            <a:avLst/>
          </a:prstGeom>
        </p:spPr>
      </p:pic>
      <p:sp>
        <p:nvSpPr>
          <p:cNvPr id="34" name="Arrow: Right 33">
            <a:hlinkClick r:id="rId9" action="ppaction://hlinksldjump"/>
            <a:extLst>
              <a:ext uri="{FF2B5EF4-FFF2-40B4-BE49-F238E27FC236}">
                <a16:creationId xmlns:a16="http://schemas.microsoft.com/office/drawing/2014/main" id="{288546B0-1D3D-4011-AB56-C4BE7C28F8FA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65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26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3.7037E-6 -0.00016 C 0.00024 -0.0133 0.00232 -0.01811 0.00533 -0.0258 C 0.00811 -0.04263 0.01528 -0.05866 0.01783 -0.07452 C 0.01899 -0.08237 0.02385 -0.09712 0.02385 -0.09696 C 0.02524 -0.11074 0.02755 -0.12244 0.03102 -0.13462 C 0.03611 -0.16811 0.0301 -0.13269 0.03843 -0.15978 C 0.03982 -0.16587 0.04051 -0.17324 0.04283 -0.17885 C 0.04352 -0.18317 0.04468 -0.18574 0.0463 -0.18958 C 0.04769 -0.20048 0.0632 -0.22228 0.06528 -0.2335 C 0.06922 -0.26106 0.06042 -0.275 0.06412 -0.30208 C 0.06783 -0.33317 0.07292 -0.3633 0.07709 -0.39487 C 0.08079 -0.42019 0.08264 -0.44872 0.0838 -0.47628 C 0.08635 -0.55817 0.0919 -0.6508 0.07871 -0.73013 C 0.07593 -0.74519 0.07454 -0.76507 0.07199 -0.77757 C 0.06968 -0.78862 0.06621 -0.79824 0.06436 -0.81058 C 0.06436 -0.81667 0.06436 -0.82436 0.06297 -0.83045 C 0.06158 -0.83606 0.0588 -0.84471 0.0588 -0.84439 C 0.05625 -0.86282 0.05301 -0.87917 0.04769 -0.89423 C 0.0463 -0.90721 0.04283 -0.92148 0.04028 -0.93221 C 0.03843 -0.95064 0.03241 -0.96795 0.03241 -0.98446 " pathEditMode="relative" rAng="0" ptsTypes="AAAAAAAAAAAAAAAAAAAA">
                                      <p:cBhvr>
                                        <p:cTn id="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uke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26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5400000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Rot by="5400000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animRot by="-5400000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Rot by="-5400000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animRot by="5400000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animRot by="5400000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nodeType="withEffect">
                                  <p:stCondLst>
                                    <p:cond delay="1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Rot by="-5400000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1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11600"/>
                                  </p:stCondLst>
                                  <p:childTnLst>
                                    <p:animRot by="-5400000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nodeType="withEffect">
                                  <p:stCondLst>
                                    <p:cond delay="12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12600"/>
                                  </p:stCondLst>
                                  <p:childTnLst>
                                    <p:animRot by="5400000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13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8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Rectangle 282">
            <a:extLst>
              <a:ext uri="{FF2B5EF4-FFF2-40B4-BE49-F238E27FC236}">
                <a16:creationId xmlns:a16="http://schemas.microsoft.com/office/drawing/2014/main" id="{4833B542-6438-4548-83F5-CBAF9E7CD3A6}"/>
              </a:ext>
            </a:extLst>
          </p:cNvPr>
          <p:cNvSpPr/>
          <p:nvPr/>
        </p:nvSpPr>
        <p:spPr>
          <a:xfrm>
            <a:off x="352818" y="4861048"/>
            <a:ext cx="1015021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000" b="1" dirty="0">
                <a:ln/>
                <a:solidFill>
                  <a:schemeClr val="accent4"/>
                </a:solidFill>
                <a:effectLst>
                  <a:outerShdw blurRad="50800" dist="63500" dir="2700000" algn="tl" rotWithShape="0">
                    <a:prstClr val="black">
                      <a:alpha val="67000"/>
                    </a:prstClr>
                  </a:outerShdw>
                </a:effectLst>
                <a:latin typeface="Bolts SF" pitchFamily="2" charset="0"/>
              </a:rPr>
              <a:t>B</a:t>
            </a:r>
            <a:r>
              <a:rPr lang="en-US" sz="2000" b="1" dirty="0">
                <a:ln/>
                <a:solidFill>
                  <a:schemeClr val="accent4"/>
                </a:solidFill>
                <a:effectLst>
                  <a:outerShdw blurRad="50800" dist="63500" dir="2700000" algn="tl" rotWithShape="0">
                    <a:prstClr val="black">
                      <a:alpha val="67000"/>
                    </a:prstClr>
                  </a:outerShdw>
                </a:effectLst>
                <a:latin typeface="Bolts SF" pitchFamily="2" charset="0"/>
              </a:rPr>
              <a:t>OWL</a:t>
            </a:r>
          </a:p>
          <a:p>
            <a:pPr algn="ctr"/>
            <a:r>
              <a:rPr lang="en-GB" sz="5400" b="1" cap="none" spc="0" dirty="0">
                <a:ln/>
                <a:solidFill>
                  <a:srgbClr val="FF0000"/>
                </a:solidFill>
                <a:effectLst>
                  <a:outerShdw blurRad="50800" dist="63500" dir="2700000" algn="tl" rotWithShape="0">
                    <a:prstClr val="black">
                      <a:alpha val="67000"/>
                    </a:prstClr>
                  </a:outerShdw>
                </a:effectLst>
                <a:latin typeface="Bolts SF" pitchFamily="2" charset="0"/>
              </a:rPr>
              <a:t>1</a:t>
            </a:r>
            <a:endParaRPr lang="en-US" sz="5400" b="1" cap="none" spc="0" dirty="0">
              <a:ln/>
              <a:solidFill>
                <a:srgbClr val="FF0000"/>
              </a:solidFill>
              <a:effectLst>
                <a:outerShdw blurRad="50800" dist="63500" dir="2700000" algn="tl" rotWithShape="0">
                  <a:prstClr val="black">
                    <a:alpha val="67000"/>
                  </a:prstClr>
                </a:outerShdw>
              </a:effectLst>
              <a:latin typeface="Bolts SF" pitchFamily="2" charset="0"/>
            </a:endParaRPr>
          </a:p>
        </p:txBody>
      </p:sp>
      <p:sp>
        <p:nvSpPr>
          <p:cNvPr id="284" name="Rectangle 283">
            <a:extLst>
              <a:ext uri="{FF2B5EF4-FFF2-40B4-BE49-F238E27FC236}">
                <a16:creationId xmlns:a16="http://schemas.microsoft.com/office/drawing/2014/main" id="{58E6A36D-72C2-460B-A4E3-AAF0E6731C06}"/>
              </a:ext>
            </a:extLst>
          </p:cNvPr>
          <p:cNvSpPr/>
          <p:nvPr/>
        </p:nvSpPr>
        <p:spPr>
          <a:xfrm>
            <a:off x="352818" y="6092154"/>
            <a:ext cx="1015021" cy="123110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GB" sz="2000" b="1" dirty="0">
                <a:ln/>
                <a:solidFill>
                  <a:schemeClr val="accent4"/>
                </a:solidFill>
                <a:effectLst>
                  <a:outerShdw blurRad="50800" dist="63500" dir="2700000" algn="tl" rotWithShape="0">
                    <a:prstClr val="black">
                      <a:alpha val="67000"/>
                    </a:prstClr>
                  </a:outerShdw>
                </a:effectLst>
                <a:latin typeface="Bolts SF" pitchFamily="2" charset="0"/>
              </a:rPr>
              <a:t>B</a:t>
            </a:r>
            <a:r>
              <a:rPr lang="en-US" sz="2000" b="1" dirty="0">
                <a:ln/>
                <a:solidFill>
                  <a:schemeClr val="accent4"/>
                </a:solidFill>
                <a:effectLst>
                  <a:outerShdw blurRad="50800" dist="63500" dir="2700000" algn="tl" rotWithShape="0">
                    <a:prstClr val="black">
                      <a:alpha val="67000"/>
                    </a:prstClr>
                  </a:outerShdw>
                </a:effectLst>
                <a:latin typeface="Bolts SF" pitchFamily="2" charset="0"/>
              </a:rPr>
              <a:t>OWL</a:t>
            </a:r>
          </a:p>
          <a:p>
            <a:pPr algn="ctr"/>
            <a:r>
              <a:rPr lang="en-GB" sz="5400" b="1" cap="none" spc="0" dirty="0">
                <a:ln/>
                <a:solidFill>
                  <a:srgbClr val="7030A0"/>
                </a:solidFill>
                <a:effectLst>
                  <a:outerShdw blurRad="50800" dist="63500" dir="2700000" algn="tl" rotWithShape="0">
                    <a:prstClr val="black">
                      <a:alpha val="67000"/>
                    </a:prstClr>
                  </a:outerShdw>
                </a:effectLst>
                <a:latin typeface="Bolts SF" pitchFamily="2" charset="0"/>
              </a:rPr>
              <a:t>2</a:t>
            </a:r>
            <a:endParaRPr lang="en-US" sz="5400" b="1" cap="none" spc="0" dirty="0">
              <a:ln/>
              <a:solidFill>
                <a:srgbClr val="7030A0"/>
              </a:solidFill>
              <a:effectLst>
                <a:outerShdw blurRad="50800" dist="63500" dir="2700000" algn="tl" rotWithShape="0">
                  <a:prstClr val="black">
                    <a:alpha val="67000"/>
                  </a:prstClr>
                </a:outerShdw>
              </a:effectLst>
              <a:latin typeface="Bolts SF" pitchFamily="2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583E758-2F2E-4EB1-AE74-EB2DD60BA066}"/>
              </a:ext>
            </a:extLst>
          </p:cNvPr>
          <p:cNvGrpSpPr/>
          <p:nvPr/>
        </p:nvGrpSpPr>
        <p:grpSpPr>
          <a:xfrm>
            <a:off x="2587656" y="323557"/>
            <a:ext cx="2012479" cy="1211360"/>
            <a:chOff x="2587656" y="323557"/>
            <a:chExt cx="2012479" cy="121136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8E0A4F0-ED27-48CA-BE97-B0F16912D7BD}"/>
                </a:ext>
              </a:extLst>
            </p:cNvPr>
            <p:cNvSpPr/>
            <p:nvPr/>
          </p:nvSpPr>
          <p:spPr>
            <a:xfrm>
              <a:off x="2587656" y="323557"/>
              <a:ext cx="2012479" cy="1211360"/>
            </a:xfrm>
            <a:prstGeom prst="rect">
              <a:avLst/>
            </a:prstGeom>
            <a:gradFill flip="none" rotWithShape="1">
              <a:gsLst>
                <a:gs pos="79000">
                  <a:schemeClr val="tx1">
                    <a:lumMod val="65000"/>
                    <a:lumOff val="35000"/>
                  </a:schemeClr>
                </a:gs>
                <a:gs pos="33000">
                  <a:schemeClr val="tx1"/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apezoid 12">
              <a:extLst>
                <a:ext uri="{FF2B5EF4-FFF2-40B4-BE49-F238E27FC236}">
                  <a16:creationId xmlns:a16="http://schemas.microsoft.com/office/drawing/2014/main" id="{264CBC78-9802-4A2D-8959-DBCA6FADB134}"/>
                </a:ext>
              </a:extLst>
            </p:cNvPr>
            <p:cNvSpPr/>
            <p:nvPr/>
          </p:nvSpPr>
          <p:spPr>
            <a:xfrm>
              <a:off x="2658792" y="1026943"/>
              <a:ext cx="1611431" cy="310166"/>
            </a:xfrm>
            <a:prstGeom prst="trapezoid">
              <a:avLst>
                <a:gd name="adj" fmla="val 57000"/>
              </a:avLst>
            </a:prstGeom>
            <a:blipFill>
              <a:blip r:embed="rId2"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brightnessContrast bright="2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B35F73F1-8073-41DD-BFC1-0F102B5B071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69" b="94924" l="31303" r="66328">
                          <a14:foregroundMark x1="54822" y1="25888" x2="53299" y2="40609"/>
                          <a14:foregroundMark x1="55330" y1="44501" x2="59052" y2="61760"/>
                          <a14:foregroundMark x1="58545" y1="67005" x2="57699" y2="82741"/>
                          <a14:foregroundMark x1="60068" y1="53638" x2="60068" y2="71235"/>
                          <a14:foregroundMark x1="61929" y1="59898" x2="61421" y2="72250"/>
                          <a14:foregroundMark x1="61083" y1="54146" x2="63959" y2="708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0" r="35801"/>
            <a:stretch/>
          </p:blipFill>
          <p:spPr>
            <a:xfrm>
              <a:off x="3062017" y="695039"/>
              <a:ext cx="148839" cy="504384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3DD404FF-07DA-437C-9FC1-5E47CB6AD8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69" b="94924" l="31303" r="66328">
                          <a14:foregroundMark x1="54822" y1="25888" x2="53299" y2="40609"/>
                          <a14:foregroundMark x1="55330" y1="44501" x2="59052" y2="61760"/>
                          <a14:foregroundMark x1="58545" y1="67005" x2="57699" y2="82741"/>
                          <a14:foregroundMark x1="60068" y1="53638" x2="60068" y2="71235"/>
                          <a14:foregroundMark x1="61929" y1="59898" x2="61421" y2="72250"/>
                          <a14:foregroundMark x1="61083" y1="54146" x2="63959" y2="708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0" r="35801"/>
            <a:stretch/>
          </p:blipFill>
          <p:spPr>
            <a:xfrm>
              <a:off x="3402184" y="695039"/>
              <a:ext cx="148839" cy="50438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2CDC9493-1AE5-4345-8554-077ABE73CF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69" b="94924" l="31303" r="66328">
                          <a14:foregroundMark x1="54822" y1="25888" x2="53299" y2="40609"/>
                          <a14:foregroundMark x1="55330" y1="44501" x2="59052" y2="61760"/>
                          <a14:foregroundMark x1="58545" y1="67005" x2="57699" y2="82741"/>
                          <a14:foregroundMark x1="60068" y1="53638" x2="60068" y2="71235"/>
                          <a14:foregroundMark x1="61929" y1="59898" x2="61421" y2="72250"/>
                          <a14:foregroundMark x1="61083" y1="54146" x2="63959" y2="708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0" r="35801"/>
            <a:stretch/>
          </p:blipFill>
          <p:spPr>
            <a:xfrm>
              <a:off x="3742352" y="695039"/>
              <a:ext cx="148839" cy="504384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4044613-F440-4A72-AEAE-62ED8CBB03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69" b="94924" l="31303" r="66328">
                          <a14:foregroundMark x1="54822" y1="25888" x2="53299" y2="40609"/>
                          <a14:foregroundMark x1="55330" y1="44501" x2="59052" y2="61760"/>
                          <a14:foregroundMark x1="58545" y1="67005" x2="57699" y2="82741"/>
                          <a14:foregroundMark x1="60068" y1="53638" x2="60068" y2="71235"/>
                          <a14:foregroundMark x1="61929" y1="59898" x2="61421" y2="72250"/>
                          <a14:foregroundMark x1="61083" y1="54146" x2="63959" y2="708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0" r="35801"/>
            <a:stretch/>
          </p:blipFill>
          <p:spPr>
            <a:xfrm>
              <a:off x="3214481" y="648819"/>
              <a:ext cx="148839" cy="504384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83C0A2E-A3CF-4DF0-BA1D-A99F1115C2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69" b="94924" l="31303" r="66328">
                          <a14:foregroundMark x1="54822" y1="25888" x2="53299" y2="40609"/>
                          <a14:foregroundMark x1="55330" y1="44501" x2="59052" y2="61760"/>
                          <a14:foregroundMark x1="58545" y1="67005" x2="57699" y2="82741"/>
                          <a14:foregroundMark x1="60068" y1="53638" x2="60068" y2="71235"/>
                          <a14:foregroundMark x1="61929" y1="59898" x2="61421" y2="72250"/>
                          <a14:foregroundMark x1="61083" y1="54146" x2="63959" y2="708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0" r="35801"/>
            <a:stretch/>
          </p:blipFill>
          <p:spPr>
            <a:xfrm>
              <a:off x="3571150" y="648819"/>
              <a:ext cx="148839" cy="50438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4D68F48-752A-4242-BB02-72A0B97053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69" b="94924" l="31303" r="66328">
                          <a14:foregroundMark x1="54822" y1="25888" x2="53299" y2="40609"/>
                          <a14:foregroundMark x1="55330" y1="44501" x2="59052" y2="61760"/>
                          <a14:foregroundMark x1="58545" y1="67005" x2="57699" y2="82741"/>
                          <a14:foregroundMark x1="60068" y1="53638" x2="60068" y2="71235"/>
                          <a14:foregroundMark x1="61929" y1="59898" x2="61421" y2="72250"/>
                          <a14:foregroundMark x1="61083" y1="54146" x2="63959" y2="708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0" r="35801"/>
            <a:stretch/>
          </p:blipFill>
          <p:spPr>
            <a:xfrm>
              <a:off x="3236755" y="758402"/>
              <a:ext cx="148839" cy="50438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F1E816DC-7FC9-478B-A151-45224DCE443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69" b="94924" l="31303" r="66328">
                          <a14:foregroundMark x1="54822" y1="25888" x2="53299" y2="40609"/>
                          <a14:foregroundMark x1="55330" y1="44501" x2="59052" y2="61760"/>
                          <a14:foregroundMark x1="58545" y1="67005" x2="57699" y2="82741"/>
                          <a14:foregroundMark x1="60068" y1="53638" x2="60068" y2="71235"/>
                          <a14:foregroundMark x1="61929" y1="59898" x2="61421" y2="72250"/>
                          <a14:foregroundMark x1="61083" y1="54146" x2="63959" y2="708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0" r="35801"/>
            <a:stretch/>
          </p:blipFill>
          <p:spPr>
            <a:xfrm>
              <a:off x="3424271" y="821765"/>
              <a:ext cx="148839" cy="50438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8479CEF2-84CA-414C-B56D-60D365B9EB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69" b="94924" l="31303" r="66328">
                          <a14:foregroundMark x1="54822" y1="25888" x2="53299" y2="40609"/>
                          <a14:foregroundMark x1="55330" y1="44501" x2="59052" y2="61760"/>
                          <a14:foregroundMark x1="58545" y1="67005" x2="57699" y2="82741"/>
                          <a14:foregroundMark x1="60068" y1="53638" x2="60068" y2="71235"/>
                          <a14:foregroundMark x1="61929" y1="59898" x2="61421" y2="72250"/>
                          <a14:foregroundMark x1="61083" y1="54146" x2="63959" y2="708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0" r="35801"/>
            <a:stretch/>
          </p:blipFill>
          <p:spPr>
            <a:xfrm>
              <a:off x="3574173" y="758402"/>
              <a:ext cx="148839" cy="504384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C1931FF5-2B6E-4E6F-9D5F-F74E96EA9EA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69" b="94924" l="31303" r="66328">
                          <a14:foregroundMark x1="54822" y1="25888" x2="53299" y2="40609"/>
                          <a14:foregroundMark x1="55330" y1="44501" x2="59052" y2="61760"/>
                          <a14:foregroundMark x1="58545" y1="67005" x2="57699" y2="82741"/>
                          <a14:foregroundMark x1="60068" y1="53638" x2="60068" y2="71235"/>
                          <a14:foregroundMark x1="61929" y1="59898" x2="61421" y2="72250"/>
                          <a14:foregroundMark x1="61083" y1="54146" x2="63959" y2="708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0" r="35801"/>
            <a:stretch/>
          </p:blipFill>
          <p:spPr>
            <a:xfrm>
              <a:off x="2857812" y="648819"/>
              <a:ext cx="148839" cy="50438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94C9BA8-36C0-4262-AABD-DE60ABF4E01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369" b="94924" l="31303" r="66328">
                          <a14:foregroundMark x1="54822" y1="25888" x2="53299" y2="40609"/>
                          <a14:foregroundMark x1="55330" y1="44501" x2="59052" y2="61760"/>
                          <a14:foregroundMark x1="58545" y1="67005" x2="57699" y2="82741"/>
                          <a14:foregroundMark x1="60068" y1="53638" x2="60068" y2="71235"/>
                          <a14:foregroundMark x1="61929" y1="59898" x2="61421" y2="72250"/>
                          <a14:foregroundMark x1="61083" y1="54146" x2="63959" y2="7089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90" r="35801"/>
            <a:stretch/>
          </p:blipFill>
          <p:spPr>
            <a:xfrm>
              <a:off x="3927819" y="648819"/>
              <a:ext cx="148839" cy="504384"/>
            </a:xfrm>
            <a:prstGeom prst="rect">
              <a:avLst/>
            </a:prstGeom>
          </p:spPr>
        </p:pic>
      </p:grpSp>
      <p:pic>
        <p:nvPicPr>
          <p:cNvPr id="23" name="Picture 22">
            <a:extLst>
              <a:ext uri="{FF2B5EF4-FFF2-40B4-BE49-F238E27FC236}">
                <a16:creationId xmlns:a16="http://schemas.microsoft.com/office/drawing/2014/main" id="{8DC497AE-663D-4E31-9B21-736B99A8AC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C00072E9-79D2-4135-A1DC-860CE07D890F}"/>
              </a:ext>
            </a:extLst>
          </p:cNvPr>
          <p:cNvSpPr/>
          <p:nvPr/>
        </p:nvSpPr>
        <p:spPr>
          <a:xfrm>
            <a:off x="-4729" y="1279929"/>
            <a:ext cx="6858000" cy="88198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E6927AC-E9DB-4270-A876-5EE7D79B86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1277534"/>
              </p:ext>
            </p:extLst>
          </p:nvPr>
        </p:nvGraphicFramePr>
        <p:xfrm>
          <a:off x="0" y="3015648"/>
          <a:ext cx="6270176" cy="469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174">
                  <a:extLst>
                    <a:ext uri="{9D8B030D-6E8A-4147-A177-3AD203B41FA5}">
                      <a16:colId xmlns:a16="http://schemas.microsoft.com/office/drawing/2014/main" val="203592885"/>
                    </a:ext>
                  </a:extLst>
                </a:gridCol>
                <a:gridCol w="460130">
                  <a:extLst>
                    <a:ext uri="{9D8B030D-6E8A-4147-A177-3AD203B41FA5}">
                      <a16:colId xmlns:a16="http://schemas.microsoft.com/office/drawing/2014/main" val="4140773691"/>
                    </a:ext>
                  </a:extLst>
                </a:gridCol>
                <a:gridCol w="440586">
                  <a:extLst>
                    <a:ext uri="{9D8B030D-6E8A-4147-A177-3AD203B41FA5}">
                      <a16:colId xmlns:a16="http://schemas.microsoft.com/office/drawing/2014/main" val="4173672246"/>
                    </a:ext>
                  </a:extLst>
                </a:gridCol>
                <a:gridCol w="526254">
                  <a:extLst>
                    <a:ext uri="{9D8B030D-6E8A-4147-A177-3AD203B41FA5}">
                      <a16:colId xmlns:a16="http://schemas.microsoft.com/office/drawing/2014/main" val="3673979525"/>
                    </a:ext>
                  </a:extLst>
                </a:gridCol>
                <a:gridCol w="526254">
                  <a:extLst>
                    <a:ext uri="{9D8B030D-6E8A-4147-A177-3AD203B41FA5}">
                      <a16:colId xmlns:a16="http://schemas.microsoft.com/office/drawing/2014/main" val="2139779520"/>
                    </a:ext>
                  </a:extLst>
                </a:gridCol>
                <a:gridCol w="526254">
                  <a:extLst>
                    <a:ext uri="{9D8B030D-6E8A-4147-A177-3AD203B41FA5}">
                      <a16:colId xmlns:a16="http://schemas.microsoft.com/office/drawing/2014/main" val="75515298"/>
                    </a:ext>
                  </a:extLst>
                </a:gridCol>
                <a:gridCol w="526254">
                  <a:extLst>
                    <a:ext uri="{9D8B030D-6E8A-4147-A177-3AD203B41FA5}">
                      <a16:colId xmlns:a16="http://schemas.microsoft.com/office/drawing/2014/main" val="3097387346"/>
                    </a:ext>
                  </a:extLst>
                </a:gridCol>
                <a:gridCol w="526254">
                  <a:extLst>
                    <a:ext uri="{9D8B030D-6E8A-4147-A177-3AD203B41FA5}">
                      <a16:colId xmlns:a16="http://schemas.microsoft.com/office/drawing/2014/main" val="2462160514"/>
                    </a:ext>
                  </a:extLst>
                </a:gridCol>
                <a:gridCol w="526254">
                  <a:extLst>
                    <a:ext uri="{9D8B030D-6E8A-4147-A177-3AD203B41FA5}">
                      <a16:colId xmlns:a16="http://schemas.microsoft.com/office/drawing/2014/main" val="3006010721"/>
                    </a:ext>
                  </a:extLst>
                </a:gridCol>
                <a:gridCol w="526254">
                  <a:extLst>
                    <a:ext uri="{9D8B030D-6E8A-4147-A177-3AD203B41FA5}">
                      <a16:colId xmlns:a16="http://schemas.microsoft.com/office/drawing/2014/main" val="3274653522"/>
                    </a:ext>
                  </a:extLst>
                </a:gridCol>
                <a:gridCol w="526254">
                  <a:extLst>
                    <a:ext uri="{9D8B030D-6E8A-4147-A177-3AD203B41FA5}">
                      <a16:colId xmlns:a16="http://schemas.microsoft.com/office/drawing/2014/main" val="200723992"/>
                    </a:ext>
                  </a:extLst>
                </a:gridCol>
                <a:gridCol w="526254">
                  <a:extLst>
                    <a:ext uri="{9D8B030D-6E8A-4147-A177-3AD203B41FA5}">
                      <a16:colId xmlns:a16="http://schemas.microsoft.com/office/drawing/2014/main" val="4032579351"/>
                    </a:ext>
                  </a:extLst>
                </a:gridCol>
              </a:tblGrid>
              <a:tr h="418168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C000"/>
                          </a:solidFill>
                        </a:rPr>
                        <a:t>BOWL</a:t>
                      </a:r>
                      <a:endParaRPr lang="en-US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ctr"/>
                      <a:r>
                        <a:rPr lang="en-GB" sz="2800" dirty="0">
                          <a:solidFill>
                            <a:srgbClr val="FFC000"/>
                          </a:solidFill>
                        </a:rPr>
                        <a:t>SCORE</a:t>
                      </a:r>
                      <a:endParaRPr lang="en-US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5898435"/>
                  </a:ext>
                </a:extLst>
              </a:tr>
              <a:tr h="418168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  <a:latin typeface="Bolts SF" pitchFamily="2" charset="0"/>
                        </a:rPr>
                        <a:t>1</a:t>
                      </a:r>
                      <a:endParaRPr lang="en-US" dirty="0">
                        <a:solidFill>
                          <a:srgbClr val="FF0000"/>
                        </a:solidFill>
                        <a:latin typeface="Bolts SF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56152627"/>
                  </a:ext>
                </a:extLst>
              </a:tr>
              <a:tr h="418168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7030A0"/>
                          </a:solidFill>
                          <a:latin typeface="Bolts SF" pitchFamily="2" charset="0"/>
                        </a:rPr>
                        <a:t>2</a:t>
                      </a:r>
                      <a:endParaRPr lang="en-US" dirty="0">
                        <a:solidFill>
                          <a:srgbClr val="7030A0"/>
                        </a:solidFill>
                        <a:latin typeface="Bolts SF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57815223"/>
                  </a:ext>
                </a:extLst>
              </a:tr>
              <a:tr h="418168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  <a:latin typeface="Bolts SF" pitchFamily="2" charset="0"/>
                        </a:rPr>
                        <a:t>3</a:t>
                      </a:r>
                      <a:endParaRPr lang="en-US" dirty="0">
                        <a:solidFill>
                          <a:srgbClr val="FF0000"/>
                        </a:solidFill>
                        <a:latin typeface="Bolts SF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65444988"/>
                  </a:ext>
                </a:extLst>
              </a:tr>
              <a:tr h="418168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7030A0"/>
                          </a:solidFill>
                          <a:latin typeface="Bolts SF" pitchFamily="2" charset="0"/>
                        </a:rPr>
                        <a:t>4</a:t>
                      </a:r>
                      <a:endParaRPr lang="en-US" dirty="0">
                        <a:solidFill>
                          <a:srgbClr val="7030A0"/>
                        </a:solidFill>
                        <a:latin typeface="Bolts SF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29669310"/>
                  </a:ext>
                </a:extLst>
              </a:tr>
              <a:tr h="418168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  <a:latin typeface="Bolts SF" pitchFamily="2" charset="0"/>
                        </a:rPr>
                        <a:t>5</a:t>
                      </a:r>
                      <a:endParaRPr lang="en-US" dirty="0">
                        <a:solidFill>
                          <a:srgbClr val="FF0000"/>
                        </a:solidFill>
                        <a:latin typeface="Bolts SF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15134596"/>
                  </a:ext>
                </a:extLst>
              </a:tr>
              <a:tr h="418168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7030A0"/>
                          </a:solidFill>
                          <a:latin typeface="Bolts SF" pitchFamily="2" charset="0"/>
                        </a:rPr>
                        <a:t>6</a:t>
                      </a:r>
                      <a:endParaRPr lang="en-US" dirty="0">
                        <a:solidFill>
                          <a:srgbClr val="7030A0"/>
                        </a:solidFill>
                        <a:latin typeface="Bolts SF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511268"/>
                  </a:ext>
                </a:extLst>
              </a:tr>
              <a:tr h="418168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  <a:latin typeface="Bolts SF" pitchFamily="2" charset="0"/>
                        </a:rPr>
                        <a:t>7</a:t>
                      </a:r>
                      <a:endParaRPr lang="en-US" dirty="0">
                        <a:solidFill>
                          <a:srgbClr val="FF0000"/>
                        </a:solidFill>
                        <a:latin typeface="Bolts SF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2603988"/>
                  </a:ext>
                </a:extLst>
              </a:tr>
              <a:tr h="418168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7030A0"/>
                          </a:solidFill>
                          <a:latin typeface="Bolts SF" pitchFamily="2" charset="0"/>
                        </a:rPr>
                        <a:t>8</a:t>
                      </a:r>
                      <a:endParaRPr lang="en-US" dirty="0">
                        <a:solidFill>
                          <a:srgbClr val="7030A0"/>
                        </a:solidFill>
                        <a:latin typeface="Bolts SF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85716676"/>
                  </a:ext>
                </a:extLst>
              </a:tr>
              <a:tr h="418168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  <a:latin typeface="Bolts SF" pitchFamily="2" charset="0"/>
                        </a:rPr>
                        <a:t>9</a:t>
                      </a:r>
                      <a:endParaRPr lang="en-US" dirty="0">
                        <a:solidFill>
                          <a:srgbClr val="FF0000"/>
                        </a:solidFill>
                        <a:latin typeface="Bolts SF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0363876"/>
                  </a:ext>
                </a:extLst>
              </a:tr>
              <a:tr h="418168"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7030A0"/>
                          </a:solidFill>
                          <a:latin typeface="Bolts SF" pitchFamily="2" charset="0"/>
                        </a:rPr>
                        <a:t>10</a:t>
                      </a:r>
                      <a:endParaRPr lang="en-US" dirty="0">
                        <a:solidFill>
                          <a:srgbClr val="7030A0"/>
                        </a:solidFill>
                        <a:latin typeface="Bolts SF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3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4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5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6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7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8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9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2830179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B042B44B-0729-4F8F-93FC-15CBC72492B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5062" y="1697631"/>
            <a:ext cx="6356515" cy="1015641"/>
          </a:xfrm>
          <a:prstGeom prst="rect">
            <a:avLst/>
          </a:prstGeom>
        </p:spPr>
      </p:pic>
      <p:sp>
        <p:nvSpPr>
          <p:cNvPr id="25" name="Arrow: Down 2">
            <a:hlinkClick r:id="rId8" action="ppaction://hlinksldjump"/>
            <a:extLst>
              <a:ext uri="{FF2B5EF4-FFF2-40B4-BE49-F238E27FC236}">
                <a16:creationId xmlns:a16="http://schemas.microsoft.com/office/drawing/2014/main" id="{E85334DA-0FF4-4061-84EA-05E854E927EF}"/>
              </a:ext>
            </a:extLst>
          </p:cNvPr>
          <p:cNvSpPr/>
          <p:nvPr/>
        </p:nvSpPr>
        <p:spPr>
          <a:xfrm rot="5400000" flipV="1">
            <a:off x="6333982" y="3944868"/>
            <a:ext cx="371289" cy="444732"/>
          </a:xfrm>
          <a:prstGeom prst="downArrow">
            <a:avLst>
              <a:gd name="adj1" fmla="val 50000"/>
              <a:gd name="adj2" fmla="val 55453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NEXT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2" name="Arrow: Down 3">
            <a:hlinkClick r:id="rId9" action="ppaction://hlinksldjump"/>
            <a:extLst>
              <a:ext uri="{FF2B5EF4-FFF2-40B4-BE49-F238E27FC236}">
                <a16:creationId xmlns:a16="http://schemas.microsoft.com/office/drawing/2014/main" id="{3D2EF147-106B-407A-9AFB-44D7095BFC74}"/>
              </a:ext>
            </a:extLst>
          </p:cNvPr>
          <p:cNvSpPr/>
          <p:nvPr/>
        </p:nvSpPr>
        <p:spPr>
          <a:xfrm rot="5400000" flipV="1">
            <a:off x="6333982" y="4365261"/>
            <a:ext cx="371289" cy="444732"/>
          </a:xfrm>
          <a:prstGeom prst="downArrow">
            <a:avLst>
              <a:gd name="adj1" fmla="val 50000"/>
              <a:gd name="adj2" fmla="val 55453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NEXT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33" name="Arrow: Down 4">
            <a:hlinkClick r:id="rId10" action="ppaction://hlinksldjump"/>
            <a:extLst>
              <a:ext uri="{FF2B5EF4-FFF2-40B4-BE49-F238E27FC236}">
                <a16:creationId xmlns:a16="http://schemas.microsoft.com/office/drawing/2014/main" id="{9AD71DFC-355C-4C99-8279-4C20DD826255}"/>
              </a:ext>
            </a:extLst>
          </p:cNvPr>
          <p:cNvSpPr/>
          <p:nvPr/>
        </p:nvSpPr>
        <p:spPr>
          <a:xfrm rot="5400000" flipV="1">
            <a:off x="6333982" y="4780373"/>
            <a:ext cx="371289" cy="444732"/>
          </a:xfrm>
          <a:prstGeom prst="downArrow">
            <a:avLst>
              <a:gd name="adj1" fmla="val 50000"/>
              <a:gd name="adj2" fmla="val 55453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NEXT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099F999D-B6B6-4EB4-8A0E-95F9805BDAAD}"/>
              </a:ext>
            </a:extLst>
          </p:cNvPr>
          <p:cNvSpPr/>
          <p:nvPr/>
        </p:nvSpPr>
        <p:spPr>
          <a:xfrm>
            <a:off x="646503" y="6881393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4BD7396A-C981-4EF2-8655-746B7003B29D}"/>
              </a:ext>
            </a:extLst>
          </p:cNvPr>
          <p:cNvSpPr/>
          <p:nvPr/>
        </p:nvSpPr>
        <p:spPr>
          <a:xfrm>
            <a:off x="667474" y="6906477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B5DF4C94-8C85-4AC2-ADF9-6D6C45A2CA47}"/>
              </a:ext>
            </a:extLst>
          </p:cNvPr>
          <p:cNvSpPr/>
          <p:nvPr/>
        </p:nvSpPr>
        <p:spPr>
          <a:xfrm>
            <a:off x="1094088" y="6881811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F2F8AA1-6903-425A-985B-AE35BF1BB4CD}"/>
              </a:ext>
            </a:extLst>
          </p:cNvPr>
          <p:cNvSpPr/>
          <p:nvPr/>
        </p:nvSpPr>
        <p:spPr>
          <a:xfrm>
            <a:off x="1139443" y="6906895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219F4346-981F-4E61-A76A-B4A13216269C}"/>
              </a:ext>
            </a:extLst>
          </p:cNvPr>
          <p:cNvSpPr/>
          <p:nvPr/>
        </p:nvSpPr>
        <p:spPr>
          <a:xfrm>
            <a:off x="1589303" y="6890804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BDE3D268-7D1A-4ED7-B339-306558730F1E}"/>
              </a:ext>
            </a:extLst>
          </p:cNvPr>
          <p:cNvSpPr/>
          <p:nvPr/>
        </p:nvSpPr>
        <p:spPr>
          <a:xfrm>
            <a:off x="1634658" y="6915888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5328D018-50CA-4CB1-93C7-70935B3E7B0C}"/>
              </a:ext>
            </a:extLst>
          </p:cNvPr>
          <p:cNvSpPr/>
          <p:nvPr/>
        </p:nvSpPr>
        <p:spPr>
          <a:xfrm>
            <a:off x="2098453" y="6882465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D3F98FE-C121-4D90-BAC7-0FF0E9906F33}"/>
              </a:ext>
            </a:extLst>
          </p:cNvPr>
          <p:cNvSpPr/>
          <p:nvPr/>
        </p:nvSpPr>
        <p:spPr>
          <a:xfrm>
            <a:off x="2143808" y="6907549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954D28B-E484-4B97-88FB-132826E804CC}"/>
              </a:ext>
            </a:extLst>
          </p:cNvPr>
          <p:cNvSpPr/>
          <p:nvPr/>
        </p:nvSpPr>
        <p:spPr>
          <a:xfrm>
            <a:off x="2631933" y="6881393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88F03A37-A09C-4057-B4EB-12F58C8456C3}"/>
              </a:ext>
            </a:extLst>
          </p:cNvPr>
          <p:cNvSpPr/>
          <p:nvPr/>
        </p:nvSpPr>
        <p:spPr>
          <a:xfrm>
            <a:off x="2677288" y="6906477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0D60D94-77BA-4ADF-BF02-BF6BA5BF4146}"/>
              </a:ext>
            </a:extLst>
          </p:cNvPr>
          <p:cNvSpPr/>
          <p:nvPr/>
        </p:nvSpPr>
        <p:spPr>
          <a:xfrm>
            <a:off x="3163103" y="6886363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04125CEF-7EFA-4A43-814D-D8A48B472A83}"/>
              </a:ext>
            </a:extLst>
          </p:cNvPr>
          <p:cNvSpPr/>
          <p:nvPr/>
        </p:nvSpPr>
        <p:spPr>
          <a:xfrm>
            <a:off x="3208458" y="6911447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DD5AFCF0-A261-41D5-B51A-1E537CD99366}"/>
              </a:ext>
            </a:extLst>
          </p:cNvPr>
          <p:cNvSpPr/>
          <p:nvPr/>
        </p:nvSpPr>
        <p:spPr>
          <a:xfrm>
            <a:off x="3683752" y="6881393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3E2A1545-49BF-42D7-9049-C184CAA16E4E}"/>
              </a:ext>
            </a:extLst>
          </p:cNvPr>
          <p:cNvSpPr/>
          <p:nvPr/>
        </p:nvSpPr>
        <p:spPr>
          <a:xfrm>
            <a:off x="3729107" y="6906477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8FB4BCA6-121D-4AFA-9419-DA019CA9A9E8}"/>
              </a:ext>
            </a:extLst>
          </p:cNvPr>
          <p:cNvSpPr/>
          <p:nvPr/>
        </p:nvSpPr>
        <p:spPr>
          <a:xfrm>
            <a:off x="4218725" y="6885374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9E7D992-ED7D-4E9B-9B58-05CF1968E558}"/>
              </a:ext>
            </a:extLst>
          </p:cNvPr>
          <p:cNvSpPr/>
          <p:nvPr/>
        </p:nvSpPr>
        <p:spPr>
          <a:xfrm>
            <a:off x="4264080" y="6910458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6D3E2EA4-A3F2-4A13-8A30-898C02B6A775}"/>
              </a:ext>
            </a:extLst>
          </p:cNvPr>
          <p:cNvSpPr/>
          <p:nvPr/>
        </p:nvSpPr>
        <p:spPr>
          <a:xfrm>
            <a:off x="4740268" y="6882928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Rectangle 71">
            <a:extLst>
              <a:ext uri="{FF2B5EF4-FFF2-40B4-BE49-F238E27FC236}">
                <a16:creationId xmlns:a16="http://schemas.microsoft.com/office/drawing/2014/main" id="{F1F58135-D67B-402D-9307-B4E273ED79F9}"/>
              </a:ext>
            </a:extLst>
          </p:cNvPr>
          <p:cNvSpPr/>
          <p:nvPr/>
        </p:nvSpPr>
        <p:spPr>
          <a:xfrm>
            <a:off x="4785623" y="6908012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95C14BFE-E71C-4651-B931-0BFDD95395E5}"/>
              </a:ext>
            </a:extLst>
          </p:cNvPr>
          <p:cNvSpPr/>
          <p:nvPr/>
        </p:nvSpPr>
        <p:spPr>
          <a:xfrm>
            <a:off x="5271178" y="6871472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>
            <a:extLst>
              <a:ext uri="{FF2B5EF4-FFF2-40B4-BE49-F238E27FC236}">
                <a16:creationId xmlns:a16="http://schemas.microsoft.com/office/drawing/2014/main" id="{50EB959B-786B-413A-BEAF-93A26973CC78}"/>
              </a:ext>
            </a:extLst>
          </p:cNvPr>
          <p:cNvSpPr/>
          <p:nvPr/>
        </p:nvSpPr>
        <p:spPr>
          <a:xfrm>
            <a:off x="5316533" y="6896556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7B5E98F2-634C-4BF3-9D3C-8A434C6A2A16}"/>
              </a:ext>
            </a:extLst>
          </p:cNvPr>
          <p:cNvSpPr/>
          <p:nvPr/>
        </p:nvSpPr>
        <p:spPr>
          <a:xfrm>
            <a:off x="5810610" y="6881393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59A72C77-A03B-41CA-A049-3FADADC0AFAD}"/>
              </a:ext>
            </a:extLst>
          </p:cNvPr>
          <p:cNvSpPr/>
          <p:nvPr/>
        </p:nvSpPr>
        <p:spPr>
          <a:xfrm>
            <a:off x="5855955" y="6906477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>
            <a:extLst>
              <a:ext uri="{FF2B5EF4-FFF2-40B4-BE49-F238E27FC236}">
                <a16:creationId xmlns:a16="http://schemas.microsoft.com/office/drawing/2014/main" id="{D7DBEB28-8436-4B9A-A85E-8C2032308297}"/>
              </a:ext>
            </a:extLst>
          </p:cNvPr>
          <p:cNvSpPr/>
          <p:nvPr/>
        </p:nvSpPr>
        <p:spPr>
          <a:xfrm>
            <a:off x="652898" y="6055872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1ED4AA6-770C-46EE-A14C-08B5720709C8}"/>
              </a:ext>
            </a:extLst>
          </p:cNvPr>
          <p:cNvSpPr/>
          <p:nvPr/>
        </p:nvSpPr>
        <p:spPr>
          <a:xfrm>
            <a:off x="661677" y="6080956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DBF67A29-E245-4401-A604-7EA75952A37B}"/>
              </a:ext>
            </a:extLst>
          </p:cNvPr>
          <p:cNvSpPr/>
          <p:nvPr/>
        </p:nvSpPr>
        <p:spPr>
          <a:xfrm>
            <a:off x="1100483" y="6056290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0A22CAA-8949-4A61-AA0B-2886B39FBFB7}"/>
              </a:ext>
            </a:extLst>
          </p:cNvPr>
          <p:cNvSpPr/>
          <p:nvPr/>
        </p:nvSpPr>
        <p:spPr>
          <a:xfrm>
            <a:off x="1133646" y="6081374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7AA8A42A-23AE-4C5B-87B0-2C5E15A7DF5E}"/>
              </a:ext>
            </a:extLst>
          </p:cNvPr>
          <p:cNvSpPr/>
          <p:nvPr/>
        </p:nvSpPr>
        <p:spPr>
          <a:xfrm>
            <a:off x="1595698" y="6065283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1D76F9EA-CD13-45FB-936D-5AA4F5E51C65}"/>
              </a:ext>
            </a:extLst>
          </p:cNvPr>
          <p:cNvSpPr/>
          <p:nvPr/>
        </p:nvSpPr>
        <p:spPr>
          <a:xfrm>
            <a:off x="1628861" y="6090367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>
            <a:extLst>
              <a:ext uri="{FF2B5EF4-FFF2-40B4-BE49-F238E27FC236}">
                <a16:creationId xmlns:a16="http://schemas.microsoft.com/office/drawing/2014/main" id="{14C6E3A3-73AF-4F6B-AFDF-0D0DF36F6C7A}"/>
              </a:ext>
            </a:extLst>
          </p:cNvPr>
          <p:cNvSpPr/>
          <p:nvPr/>
        </p:nvSpPr>
        <p:spPr>
          <a:xfrm>
            <a:off x="2104848" y="6056944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EBF0703B-B3A0-46BA-B603-11ACC37E9C91}"/>
              </a:ext>
            </a:extLst>
          </p:cNvPr>
          <p:cNvSpPr/>
          <p:nvPr/>
        </p:nvSpPr>
        <p:spPr>
          <a:xfrm>
            <a:off x="2138011" y="6082028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>
            <a:extLst>
              <a:ext uri="{FF2B5EF4-FFF2-40B4-BE49-F238E27FC236}">
                <a16:creationId xmlns:a16="http://schemas.microsoft.com/office/drawing/2014/main" id="{367F49C7-2D49-4197-BCA8-4D5C0701E4BA}"/>
              </a:ext>
            </a:extLst>
          </p:cNvPr>
          <p:cNvSpPr/>
          <p:nvPr/>
        </p:nvSpPr>
        <p:spPr>
          <a:xfrm>
            <a:off x="2638328" y="6055872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Rectangle 85">
            <a:extLst>
              <a:ext uri="{FF2B5EF4-FFF2-40B4-BE49-F238E27FC236}">
                <a16:creationId xmlns:a16="http://schemas.microsoft.com/office/drawing/2014/main" id="{05D71AA1-972A-4CF5-AE0F-897A99F9853D}"/>
              </a:ext>
            </a:extLst>
          </p:cNvPr>
          <p:cNvSpPr/>
          <p:nvPr/>
        </p:nvSpPr>
        <p:spPr>
          <a:xfrm>
            <a:off x="2671491" y="6080956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>
            <a:extLst>
              <a:ext uri="{FF2B5EF4-FFF2-40B4-BE49-F238E27FC236}">
                <a16:creationId xmlns:a16="http://schemas.microsoft.com/office/drawing/2014/main" id="{572CD59A-169D-42D7-839D-0CF46EF8EFBE}"/>
              </a:ext>
            </a:extLst>
          </p:cNvPr>
          <p:cNvSpPr/>
          <p:nvPr/>
        </p:nvSpPr>
        <p:spPr>
          <a:xfrm>
            <a:off x="3169498" y="6060842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5E27FF66-FED4-41E4-894D-FE24CA44F01E}"/>
              </a:ext>
            </a:extLst>
          </p:cNvPr>
          <p:cNvSpPr/>
          <p:nvPr/>
        </p:nvSpPr>
        <p:spPr>
          <a:xfrm>
            <a:off x="3202661" y="6085926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ECFC8C9-6768-411C-BE9E-A748258ED860}"/>
              </a:ext>
            </a:extLst>
          </p:cNvPr>
          <p:cNvSpPr/>
          <p:nvPr/>
        </p:nvSpPr>
        <p:spPr>
          <a:xfrm>
            <a:off x="3690147" y="6055872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60B94A1F-FE42-4A28-BF88-1D9D588E068A}"/>
              </a:ext>
            </a:extLst>
          </p:cNvPr>
          <p:cNvSpPr/>
          <p:nvPr/>
        </p:nvSpPr>
        <p:spPr>
          <a:xfrm>
            <a:off x="3723310" y="6080956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2C49DD71-6CDB-4377-B072-B3ADA58A4346}"/>
              </a:ext>
            </a:extLst>
          </p:cNvPr>
          <p:cNvSpPr/>
          <p:nvPr/>
        </p:nvSpPr>
        <p:spPr>
          <a:xfrm>
            <a:off x="4225120" y="6059853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A8A402B3-F699-4A54-AF7C-CE0D0C8998C6}"/>
              </a:ext>
            </a:extLst>
          </p:cNvPr>
          <p:cNvSpPr/>
          <p:nvPr/>
        </p:nvSpPr>
        <p:spPr>
          <a:xfrm>
            <a:off x="4258283" y="6084937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CF219848-382B-4FCA-A80C-705B850FFF6A}"/>
              </a:ext>
            </a:extLst>
          </p:cNvPr>
          <p:cNvSpPr/>
          <p:nvPr/>
        </p:nvSpPr>
        <p:spPr>
          <a:xfrm>
            <a:off x="4746663" y="6057407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B152CE46-52FE-4E0F-BFC7-3095B9DF07DD}"/>
              </a:ext>
            </a:extLst>
          </p:cNvPr>
          <p:cNvSpPr/>
          <p:nvPr/>
        </p:nvSpPr>
        <p:spPr>
          <a:xfrm>
            <a:off x="4767634" y="6082491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4D244247-0E7E-4FCD-AD2A-50BF8AE5E7D5}"/>
              </a:ext>
            </a:extLst>
          </p:cNvPr>
          <p:cNvSpPr/>
          <p:nvPr/>
        </p:nvSpPr>
        <p:spPr>
          <a:xfrm>
            <a:off x="5277573" y="6045951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Rectangle 95">
            <a:extLst>
              <a:ext uri="{FF2B5EF4-FFF2-40B4-BE49-F238E27FC236}">
                <a16:creationId xmlns:a16="http://schemas.microsoft.com/office/drawing/2014/main" id="{D6414DFF-3ED6-45CA-917C-A89DF0785F4F}"/>
              </a:ext>
            </a:extLst>
          </p:cNvPr>
          <p:cNvSpPr/>
          <p:nvPr/>
        </p:nvSpPr>
        <p:spPr>
          <a:xfrm>
            <a:off x="5298544" y="6071035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9B8B0F9B-A337-4546-BD06-C5D83CF27490}"/>
              </a:ext>
            </a:extLst>
          </p:cNvPr>
          <p:cNvSpPr/>
          <p:nvPr/>
        </p:nvSpPr>
        <p:spPr>
          <a:xfrm>
            <a:off x="5817005" y="6055872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Rectangle 97">
            <a:extLst>
              <a:ext uri="{FF2B5EF4-FFF2-40B4-BE49-F238E27FC236}">
                <a16:creationId xmlns:a16="http://schemas.microsoft.com/office/drawing/2014/main" id="{A9A8A613-7BD2-4A21-9A05-8E442CF0C300}"/>
              </a:ext>
            </a:extLst>
          </p:cNvPr>
          <p:cNvSpPr/>
          <p:nvPr/>
        </p:nvSpPr>
        <p:spPr>
          <a:xfrm>
            <a:off x="5837966" y="6080956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66E46BD7-C094-4ECD-8D40-9FB0577DE128}"/>
              </a:ext>
            </a:extLst>
          </p:cNvPr>
          <p:cNvSpPr/>
          <p:nvPr/>
        </p:nvSpPr>
        <p:spPr>
          <a:xfrm>
            <a:off x="652898" y="5222056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BDFE8895-70C9-4C83-9DB1-1C39CB7EAEB5}"/>
              </a:ext>
            </a:extLst>
          </p:cNvPr>
          <p:cNvSpPr/>
          <p:nvPr/>
        </p:nvSpPr>
        <p:spPr>
          <a:xfrm>
            <a:off x="661677" y="5247140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>
            <a:extLst>
              <a:ext uri="{FF2B5EF4-FFF2-40B4-BE49-F238E27FC236}">
                <a16:creationId xmlns:a16="http://schemas.microsoft.com/office/drawing/2014/main" id="{2DAD3BD5-1AE8-4601-AC68-19BD628FE164}"/>
              </a:ext>
            </a:extLst>
          </p:cNvPr>
          <p:cNvSpPr/>
          <p:nvPr/>
        </p:nvSpPr>
        <p:spPr>
          <a:xfrm>
            <a:off x="1100483" y="5222474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262D3580-1052-4FF0-B8A0-E9940E8F3EFE}"/>
              </a:ext>
            </a:extLst>
          </p:cNvPr>
          <p:cNvSpPr/>
          <p:nvPr/>
        </p:nvSpPr>
        <p:spPr>
          <a:xfrm>
            <a:off x="1133646" y="5247558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>
            <a:extLst>
              <a:ext uri="{FF2B5EF4-FFF2-40B4-BE49-F238E27FC236}">
                <a16:creationId xmlns:a16="http://schemas.microsoft.com/office/drawing/2014/main" id="{F8AB0048-F602-459E-BF77-93D6795C10F3}"/>
              </a:ext>
            </a:extLst>
          </p:cNvPr>
          <p:cNvSpPr/>
          <p:nvPr/>
        </p:nvSpPr>
        <p:spPr>
          <a:xfrm>
            <a:off x="1595698" y="5231467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Rectangle 103">
            <a:extLst>
              <a:ext uri="{FF2B5EF4-FFF2-40B4-BE49-F238E27FC236}">
                <a16:creationId xmlns:a16="http://schemas.microsoft.com/office/drawing/2014/main" id="{9B7F0B65-C3E6-497C-B94D-1F0C3393F91B}"/>
              </a:ext>
            </a:extLst>
          </p:cNvPr>
          <p:cNvSpPr/>
          <p:nvPr/>
        </p:nvSpPr>
        <p:spPr>
          <a:xfrm>
            <a:off x="1628861" y="5256551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80397AC3-E358-43A0-A990-525E42CA7F0C}"/>
              </a:ext>
            </a:extLst>
          </p:cNvPr>
          <p:cNvSpPr/>
          <p:nvPr/>
        </p:nvSpPr>
        <p:spPr>
          <a:xfrm>
            <a:off x="2104848" y="5223128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2C75EE5D-4B62-4EBF-99AD-AF8EEE09DA9E}"/>
              </a:ext>
            </a:extLst>
          </p:cNvPr>
          <p:cNvSpPr/>
          <p:nvPr/>
        </p:nvSpPr>
        <p:spPr>
          <a:xfrm>
            <a:off x="2138011" y="5248212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D1C9EB05-10C2-4DA0-8F08-4CCE25B5C4DE}"/>
              </a:ext>
            </a:extLst>
          </p:cNvPr>
          <p:cNvSpPr/>
          <p:nvPr/>
        </p:nvSpPr>
        <p:spPr>
          <a:xfrm>
            <a:off x="2638328" y="5222056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Rectangle 107">
            <a:extLst>
              <a:ext uri="{FF2B5EF4-FFF2-40B4-BE49-F238E27FC236}">
                <a16:creationId xmlns:a16="http://schemas.microsoft.com/office/drawing/2014/main" id="{B2398DAE-6C7E-4DBD-8C20-49C2305524DA}"/>
              </a:ext>
            </a:extLst>
          </p:cNvPr>
          <p:cNvSpPr/>
          <p:nvPr/>
        </p:nvSpPr>
        <p:spPr>
          <a:xfrm>
            <a:off x="2671491" y="5247140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C36AE888-49AA-43E2-9A57-23A61A06CB3C}"/>
              </a:ext>
            </a:extLst>
          </p:cNvPr>
          <p:cNvSpPr/>
          <p:nvPr/>
        </p:nvSpPr>
        <p:spPr>
          <a:xfrm>
            <a:off x="3169498" y="5227026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Rectangle 109">
            <a:extLst>
              <a:ext uri="{FF2B5EF4-FFF2-40B4-BE49-F238E27FC236}">
                <a16:creationId xmlns:a16="http://schemas.microsoft.com/office/drawing/2014/main" id="{7291EE7D-0AB6-4B20-A1BE-1BC29F96B8F9}"/>
              </a:ext>
            </a:extLst>
          </p:cNvPr>
          <p:cNvSpPr/>
          <p:nvPr/>
        </p:nvSpPr>
        <p:spPr>
          <a:xfrm>
            <a:off x="3202661" y="5252110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48D9DDA7-EAB4-4173-8392-439CE7F0421F}"/>
              </a:ext>
            </a:extLst>
          </p:cNvPr>
          <p:cNvSpPr/>
          <p:nvPr/>
        </p:nvSpPr>
        <p:spPr>
          <a:xfrm>
            <a:off x="3690147" y="5222056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BB7B0D21-3328-47BC-80DB-25D6157DAA6B}"/>
              </a:ext>
            </a:extLst>
          </p:cNvPr>
          <p:cNvSpPr/>
          <p:nvPr/>
        </p:nvSpPr>
        <p:spPr>
          <a:xfrm>
            <a:off x="3723310" y="5247140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36419FA5-1A5D-47F0-B9D1-D1EF61BAFC7E}"/>
              </a:ext>
            </a:extLst>
          </p:cNvPr>
          <p:cNvSpPr/>
          <p:nvPr/>
        </p:nvSpPr>
        <p:spPr>
          <a:xfrm>
            <a:off x="4225120" y="5226037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Rectangle 113">
            <a:extLst>
              <a:ext uri="{FF2B5EF4-FFF2-40B4-BE49-F238E27FC236}">
                <a16:creationId xmlns:a16="http://schemas.microsoft.com/office/drawing/2014/main" id="{11765007-620A-4A56-B253-B554BE506D36}"/>
              </a:ext>
            </a:extLst>
          </p:cNvPr>
          <p:cNvSpPr/>
          <p:nvPr/>
        </p:nvSpPr>
        <p:spPr>
          <a:xfrm>
            <a:off x="4258283" y="5251121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053C1DA5-59F4-49C5-9D28-8761CA4218F5}"/>
              </a:ext>
            </a:extLst>
          </p:cNvPr>
          <p:cNvSpPr/>
          <p:nvPr/>
        </p:nvSpPr>
        <p:spPr>
          <a:xfrm>
            <a:off x="4746663" y="5223591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11B9D3CA-B269-4E86-9548-8F73999A3B4C}"/>
              </a:ext>
            </a:extLst>
          </p:cNvPr>
          <p:cNvSpPr/>
          <p:nvPr/>
        </p:nvSpPr>
        <p:spPr>
          <a:xfrm>
            <a:off x="4767634" y="5248675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FEB546F3-FB71-427F-BAC8-FEEDAB631B6E}"/>
              </a:ext>
            </a:extLst>
          </p:cNvPr>
          <p:cNvSpPr/>
          <p:nvPr/>
        </p:nvSpPr>
        <p:spPr>
          <a:xfrm>
            <a:off x="5277573" y="5212135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Rectangle 117">
            <a:extLst>
              <a:ext uri="{FF2B5EF4-FFF2-40B4-BE49-F238E27FC236}">
                <a16:creationId xmlns:a16="http://schemas.microsoft.com/office/drawing/2014/main" id="{040BFA88-8D5F-4A88-A494-1E91393DEB5C}"/>
              </a:ext>
            </a:extLst>
          </p:cNvPr>
          <p:cNvSpPr/>
          <p:nvPr/>
        </p:nvSpPr>
        <p:spPr>
          <a:xfrm>
            <a:off x="5298544" y="5237219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3AE0C2BE-0C5B-4C66-B2F7-4DEBDEA92422}"/>
              </a:ext>
            </a:extLst>
          </p:cNvPr>
          <p:cNvSpPr/>
          <p:nvPr/>
        </p:nvSpPr>
        <p:spPr>
          <a:xfrm>
            <a:off x="5817005" y="5222056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Rectangle 119">
            <a:extLst>
              <a:ext uri="{FF2B5EF4-FFF2-40B4-BE49-F238E27FC236}">
                <a16:creationId xmlns:a16="http://schemas.microsoft.com/office/drawing/2014/main" id="{04E71F44-AFBC-4854-A738-95D1261E91A0}"/>
              </a:ext>
            </a:extLst>
          </p:cNvPr>
          <p:cNvSpPr/>
          <p:nvPr/>
        </p:nvSpPr>
        <p:spPr>
          <a:xfrm>
            <a:off x="5837966" y="5247140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466E92DD-39AD-4D15-857F-66E4E33DBB75}"/>
              </a:ext>
            </a:extLst>
          </p:cNvPr>
          <p:cNvSpPr/>
          <p:nvPr/>
        </p:nvSpPr>
        <p:spPr>
          <a:xfrm>
            <a:off x="659293" y="4386546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Rectangle 121">
            <a:extLst>
              <a:ext uri="{FF2B5EF4-FFF2-40B4-BE49-F238E27FC236}">
                <a16:creationId xmlns:a16="http://schemas.microsoft.com/office/drawing/2014/main" id="{BACF2A6E-44E0-4B37-88D3-6118D394EA97}"/>
              </a:ext>
            </a:extLst>
          </p:cNvPr>
          <p:cNvSpPr/>
          <p:nvPr/>
        </p:nvSpPr>
        <p:spPr>
          <a:xfrm>
            <a:off x="668072" y="4411630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14EABC31-C240-470D-AF41-26D1ACAD6EE1}"/>
              </a:ext>
            </a:extLst>
          </p:cNvPr>
          <p:cNvSpPr/>
          <p:nvPr/>
        </p:nvSpPr>
        <p:spPr>
          <a:xfrm>
            <a:off x="1106878" y="4386964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>
            <a:extLst>
              <a:ext uri="{FF2B5EF4-FFF2-40B4-BE49-F238E27FC236}">
                <a16:creationId xmlns:a16="http://schemas.microsoft.com/office/drawing/2014/main" id="{40B5EF2B-E7BC-4117-854B-5C3AA62D33A3}"/>
              </a:ext>
            </a:extLst>
          </p:cNvPr>
          <p:cNvSpPr/>
          <p:nvPr/>
        </p:nvSpPr>
        <p:spPr>
          <a:xfrm>
            <a:off x="1140041" y="4412048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DD089AE2-0341-4488-B56C-72F12EDB37B2}"/>
              </a:ext>
            </a:extLst>
          </p:cNvPr>
          <p:cNvSpPr/>
          <p:nvPr/>
        </p:nvSpPr>
        <p:spPr>
          <a:xfrm>
            <a:off x="1602093" y="4395957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DEDEF48-C27C-4937-B00B-B98750CBA100}"/>
              </a:ext>
            </a:extLst>
          </p:cNvPr>
          <p:cNvSpPr/>
          <p:nvPr/>
        </p:nvSpPr>
        <p:spPr>
          <a:xfrm>
            <a:off x="1635256" y="4421041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807E2870-7E3F-4B3E-9719-ADC9CA1C8B83}"/>
              </a:ext>
            </a:extLst>
          </p:cNvPr>
          <p:cNvSpPr/>
          <p:nvPr/>
        </p:nvSpPr>
        <p:spPr>
          <a:xfrm>
            <a:off x="2111243" y="4387618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Rectangle 127">
            <a:extLst>
              <a:ext uri="{FF2B5EF4-FFF2-40B4-BE49-F238E27FC236}">
                <a16:creationId xmlns:a16="http://schemas.microsoft.com/office/drawing/2014/main" id="{84B5341C-3FE3-49BF-A7A5-0DBCABF1BF1A}"/>
              </a:ext>
            </a:extLst>
          </p:cNvPr>
          <p:cNvSpPr/>
          <p:nvPr/>
        </p:nvSpPr>
        <p:spPr>
          <a:xfrm>
            <a:off x="2144406" y="4412702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7756C7B4-7CB6-4206-85E8-1B1393CE5DC7}"/>
              </a:ext>
            </a:extLst>
          </p:cNvPr>
          <p:cNvSpPr/>
          <p:nvPr/>
        </p:nvSpPr>
        <p:spPr>
          <a:xfrm>
            <a:off x="2644723" y="4386546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ectangle 129">
            <a:extLst>
              <a:ext uri="{FF2B5EF4-FFF2-40B4-BE49-F238E27FC236}">
                <a16:creationId xmlns:a16="http://schemas.microsoft.com/office/drawing/2014/main" id="{99EC05E0-419A-4C93-83F2-8ACDA1D65B39}"/>
              </a:ext>
            </a:extLst>
          </p:cNvPr>
          <p:cNvSpPr/>
          <p:nvPr/>
        </p:nvSpPr>
        <p:spPr>
          <a:xfrm>
            <a:off x="2677886" y="4411630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D88694C6-8E2E-4C23-9748-67744FD6FD9B}"/>
              </a:ext>
            </a:extLst>
          </p:cNvPr>
          <p:cNvSpPr/>
          <p:nvPr/>
        </p:nvSpPr>
        <p:spPr>
          <a:xfrm>
            <a:off x="3175893" y="4391516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Rectangle 131">
            <a:extLst>
              <a:ext uri="{FF2B5EF4-FFF2-40B4-BE49-F238E27FC236}">
                <a16:creationId xmlns:a16="http://schemas.microsoft.com/office/drawing/2014/main" id="{E8C32345-2EE6-47B3-B5B4-C171752BE9D4}"/>
              </a:ext>
            </a:extLst>
          </p:cNvPr>
          <p:cNvSpPr/>
          <p:nvPr/>
        </p:nvSpPr>
        <p:spPr>
          <a:xfrm>
            <a:off x="3209056" y="4416600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A01B59C0-7019-4F3F-92BA-17D0C38451DA}"/>
              </a:ext>
            </a:extLst>
          </p:cNvPr>
          <p:cNvSpPr/>
          <p:nvPr/>
        </p:nvSpPr>
        <p:spPr>
          <a:xfrm>
            <a:off x="3696542" y="4386546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Rectangle 133">
            <a:extLst>
              <a:ext uri="{FF2B5EF4-FFF2-40B4-BE49-F238E27FC236}">
                <a16:creationId xmlns:a16="http://schemas.microsoft.com/office/drawing/2014/main" id="{1EB703EE-4902-48D4-A4CF-D0CB5C73E62E}"/>
              </a:ext>
            </a:extLst>
          </p:cNvPr>
          <p:cNvSpPr/>
          <p:nvPr/>
        </p:nvSpPr>
        <p:spPr>
          <a:xfrm>
            <a:off x="3729705" y="4411630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11BC0408-45E1-4052-B11D-CAF4C193E1AD}"/>
              </a:ext>
            </a:extLst>
          </p:cNvPr>
          <p:cNvSpPr/>
          <p:nvPr/>
        </p:nvSpPr>
        <p:spPr>
          <a:xfrm>
            <a:off x="4231515" y="4390527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Rectangle 135">
            <a:extLst>
              <a:ext uri="{FF2B5EF4-FFF2-40B4-BE49-F238E27FC236}">
                <a16:creationId xmlns:a16="http://schemas.microsoft.com/office/drawing/2014/main" id="{7E631BD1-3018-45AB-9201-C46426109E5D}"/>
              </a:ext>
            </a:extLst>
          </p:cNvPr>
          <p:cNvSpPr/>
          <p:nvPr/>
        </p:nvSpPr>
        <p:spPr>
          <a:xfrm>
            <a:off x="4264678" y="4415611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A56157CB-72FC-40C2-8CF2-7ABE4BC9FDBF}"/>
              </a:ext>
            </a:extLst>
          </p:cNvPr>
          <p:cNvSpPr/>
          <p:nvPr/>
        </p:nvSpPr>
        <p:spPr>
          <a:xfrm>
            <a:off x="4753058" y="4388081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34D77A44-74AE-4847-8CD4-22D8A4732ABA}"/>
              </a:ext>
            </a:extLst>
          </p:cNvPr>
          <p:cNvSpPr/>
          <p:nvPr/>
        </p:nvSpPr>
        <p:spPr>
          <a:xfrm>
            <a:off x="4774029" y="4413165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9E3EF04E-47F5-4889-929C-D30BF0B7B365}"/>
              </a:ext>
            </a:extLst>
          </p:cNvPr>
          <p:cNvSpPr/>
          <p:nvPr/>
        </p:nvSpPr>
        <p:spPr>
          <a:xfrm>
            <a:off x="5283968" y="4376625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ectangle 139">
            <a:extLst>
              <a:ext uri="{FF2B5EF4-FFF2-40B4-BE49-F238E27FC236}">
                <a16:creationId xmlns:a16="http://schemas.microsoft.com/office/drawing/2014/main" id="{0F05D9AE-0723-41D1-AE03-DB877D8B9AA1}"/>
              </a:ext>
            </a:extLst>
          </p:cNvPr>
          <p:cNvSpPr/>
          <p:nvPr/>
        </p:nvSpPr>
        <p:spPr>
          <a:xfrm>
            <a:off x="5304939" y="4401709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1B8B7648-806D-4675-B498-512300A429F4}"/>
              </a:ext>
            </a:extLst>
          </p:cNvPr>
          <p:cNvSpPr/>
          <p:nvPr/>
        </p:nvSpPr>
        <p:spPr>
          <a:xfrm>
            <a:off x="5823400" y="4386546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Rectangle 141">
            <a:extLst>
              <a:ext uri="{FF2B5EF4-FFF2-40B4-BE49-F238E27FC236}">
                <a16:creationId xmlns:a16="http://schemas.microsoft.com/office/drawing/2014/main" id="{CD35CE06-665F-461E-8E06-C5E203AF7A9C}"/>
              </a:ext>
            </a:extLst>
          </p:cNvPr>
          <p:cNvSpPr/>
          <p:nvPr/>
        </p:nvSpPr>
        <p:spPr>
          <a:xfrm>
            <a:off x="5844361" y="4411630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76002A10-6C23-4053-9EF9-455B9A364873}"/>
              </a:ext>
            </a:extLst>
          </p:cNvPr>
          <p:cNvSpPr/>
          <p:nvPr/>
        </p:nvSpPr>
        <p:spPr>
          <a:xfrm>
            <a:off x="632914" y="3538055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Rectangle 143">
            <a:extLst>
              <a:ext uri="{FF2B5EF4-FFF2-40B4-BE49-F238E27FC236}">
                <a16:creationId xmlns:a16="http://schemas.microsoft.com/office/drawing/2014/main" id="{6BA31630-1BC8-473D-B2F6-CA5074239657}"/>
              </a:ext>
            </a:extLst>
          </p:cNvPr>
          <p:cNvSpPr/>
          <p:nvPr/>
        </p:nvSpPr>
        <p:spPr>
          <a:xfrm>
            <a:off x="641693" y="3563139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166D8C9A-6BA3-46FB-913B-DFBC14BE235C}"/>
              </a:ext>
            </a:extLst>
          </p:cNvPr>
          <p:cNvSpPr/>
          <p:nvPr/>
        </p:nvSpPr>
        <p:spPr>
          <a:xfrm>
            <a:off x="1080499" y="3538473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ectangle 145">
            <a:extLst>
              <a:ext uri="{FF2B5EF4-FFF2-40B4-BE49-F238E27FC236}">
                <a16:creationId xmlns:a16="http://schemas.microsoft.com/office/drawing/2014/main" id="{B4D2CCF4-2554-453C-8F7E-6921836CE0E8}"/>
              </a:ext>
            </a:extLst>
          </p:cNvPr>
          <p:cNvSpPr/>
          <p:nvPr/>
        </p:nvSpPr>
        <p:spPr>
          <a:xfrm>
            <a:off x="1113662" y="3563557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40F53EB9-CD8D-42C3-9834-7F9562D9CEEA}"/>
              </a:ext>
            </a:extLst>
          </p:cNvPr>
          <p:cNvSpPr/>
          <p:nvPr/>
        </p:nvSpPr>
        <p:spPr>
          <a:xfrm>
            <a:off x="1575714" y="3547466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>
            <a:extLst>
              <a:ext uri="{FF2B5EF4-FFF2-40B4-BE49-F238E27FC236}">
                <a16:creationId xmlns:a16="http://schemas.microsoft.com/office/drawing/2014/main" id="{22196C41-74B2-4D20-8047-2320DE68265D}"/>
              </a:ext>
            </a:extLst>
          </p:cNvPr>
          <p:cNvSpPr/>
          <p:nvPr/>
        </p:nvSpPr>
        <p:spPr>
          <a:xfrm>
            <a:off x="1608877" y="3572550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2E3C54F8-B980-41F2-9FD4-B743AEA615F1}"/>
              </a:ext>
            </a:extLst>
          </p:cNvPr>
          <p:cNvSpPr/>
          <p:nvPr/>
        </p:nvSpPr>
        <p:spPr>
          <a:xfrm>
            <a:off x="2084864" y="3539127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Rectangle 149">
            <a:extLst>
              <a:ext uri="{FF2B5EF4-FFF2-40B4-BE49-F238E27FC236}">
                <a16:creationId xmlns:a16="http://schemas.microsoft.com/office/drawing/2014/main" id="{5EB14AEB-CBE4-44B4-84AC-5F00F94ECD81}"/>
              </a:ext>
            </a:extLst>
          </p:cNvPr>
          <p:cNvSpPr/>
          <p:nvPr/>
        </p:nvSpPr>
        <p:spPr>
          <a:xfrm>
            <a:off x="2118027" y="3564211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F4156C55-44CC-4820-9DA6-1CA85D9A2943}"/>
              </a:ext>
            </a:extLst>
          </p:cNvPr>
          <p:cNvSpPr/>
          <p:nvPr/>
        </p:nvSpPr>
        <p:spPr>
          <a:xfrm>
            <a:off x="2618344" y="3538055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Rectangle 151">
            <a:extLst>
              <a:ext uri="{FF2B5EF4-FFF2-40B4-BE49-F238E27FC236}">
                <a16:creationId xmlns:a16="http://schemas.microsoft.com/office/drawing/2014/main" id="{B75A9F7F-9D4F-4A76-937A-9B61F5049A33}"/>
              </a:ext>
            </a:extLst>
          </p:cNvPr>
          <p:cNvSpPr/>
          <p:nvPr/>
        </p:nvSpPr>
        <p:spPr>
          <a:xfrm>
            <a:off x="2651507" y="3563139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>
            <a:extLst>
              <a:ext uri="{FF2B5EF4-FFF2-40B4-BE49-F238E27FC236}">
                <a16:creationId xmlns:a16="http://schemas.microsoft.com/office/drawing/2014/main" id="{739F18E2-BFEB-4662-AB4C-C50F7E4EB7FF}"/>
              </a:ext>
            </a:extLst>
          </p:cNvPr>
          <p:cNvSpPr/>
          <p:nvPr/>
        </p:nvSpPr>
        <p:spPr>
          <a:xfrm>
            <a:off x="3149514" y="3543025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3B44D138-03A1-4F69-ADB9-E6D36EF209BD}"/>
              </a:ext>
            </a:extLst>
          </p:cNvPr>
          <p:cNvSpPr/>
          <p:nvPr/>
        </p:nvSpPr>
        <p:spPr>
          <a:xfrm>
            <a:off x="3182677" y="3568109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>
            <a:extLst>
              <a:ext uri="{FF2B5EF4-FFF2-40B4-BE49-F238E27FC236}">
                <a16:creationId xmlns:a16="http://schemas.microsoft.com/office/drawing/2014/main" id="{1B21B801-2B6B-42B9-807E-B3F23799A4D1}"/>
              </a:ext>
            </a:extLst>
          </p:cNvPr>
          <p:cNvSpPr/>
          <p:nvPr/>
        </p:nvSpPr>
        <p:spPr>
          <a:xfrm>
            <a:off x="3670163" y="3538055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Rectangle 155">
            <a:extLst>
              <a:ext uri="{FF2B5EF4-FFF2-40B4-BE49-F238E27FC236}">
                <a16:creationId xmlns:a16="http://schemas.microsoft.com/office/drawing/2014/main" id="{EA16DDED-D661-4B0A-B93B-4DBB18056B5C}"/>
              </a:ext>
            </a:extLst>
          </p:cNvPr>
          <p:cNvSpPr/>
          <p:nvPr/>
        </p:nvSpPr>
        <p:spPr>
          <a:xfrm>
            <a:off x="3703326" y="3563139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>
            <a:extLst>
              <a:ext uri="{FF2B5EF4-FFF2-40B4-BE49-F238E27FC236}">
                <a16:creationId xmlns:a16="http://schemas.microsoft.com/office/drawing/2014/main" id="{A80BF956-C4A7-4BDA-9D1D-CBE7D12EDDEB}"/>
              </a:ext>
            </a:extLst>
          </p:cNvPr>
          <p:cNvSpPr/>
          <p:nvPr/>
        </p:nvSpPr>
        <p:spPr>
          <a:xfrm>
            <a:off x="4205136" y="3542036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Rectangle 157">
            <a:extLst>
              <a:ext uri="{FF2B5EF4-FFF2-40B4-BE49-F238E27FC236}">
                <a16:creationId xmlns:a16="http://schemas.microsoft.com/office/drawing/2014/main" id="{F5723040-F269-43E1-8A43-7238972CB293}"/>
              </a:ext>
            </a:extLst>
          </p:cNvPr>
          <p:cNvSpPr/>
          <p:nvPr/>
        </p:nvSpPr>
        <p:spPr>
          <a:xfrm>
            <a:off x="4238299" y="3567120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>
            <a:extLst>
              <a:ext uri="{FF2B5EF4-FFF2-40B4-BE49-F238E27FC236}">
                <a16:creationId xmlns:a16="http://schemas.microsoft.com/office/drawing/2014/main" id="{16846FD9-FDD1-448F-9C15-226542B8B5B5}"/>
              </a:ext>
            </a:extLst>
          </p:cNvPr>
          <p:cNvSpPr/>
          <p:nvPr/>
        </p:nvSpPr>
        <p:spPr>
          <a:xfrm>
            <a:off x="4726679" y="3539590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Rectangle 159">
            <a:extLst>
              <a:ext uri="{FF2B5EF4-FFF2-40B4-BE49-F238E27FC236}">
                <a16:creationId xmlns:a16="http://schemas.microsoft.com/office/drawing/2014/main" id="{7E2BEB07-2553-4236-B2B6-77D83EB52CF9}"/>
              </a:ext>
            </a:extLst>
          </p:cNvPr>
          <p:cNvSpPr/>
          <p:nvPr/>
        </p:nvSpPr>
        <p:spPr>
          <a:xfrm>
            <a:off x="4747650" y="3564674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>
            <a:extLst>
              <a:ext uri="{FF2B5EF4-FFF2-40B4-BE49-F238E27FC236}">
                <a16:creationId xmlns:a16="http://schemas.microsoft.com/office/drawing/2014/main" id="{A85789E1-1A23-4128-B504-EA834B7CAFC6}"/>
              </a:ext>
            </a:extLst>
          </p:cNvPr>
          <p:cNvSpPr/>
          <p:nvPr/>
        </p:nvSpPr>
        <p:spPr>
          <a:xfrm>
            <a:off x="5257589" y="3528134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Rectangle 161">
            <a:extLst>
              <a:ext uri="{FF2B5EF4-FFF2-40B4-BE49-F238E27FC236}">
                <a16:creationId xmlns:a16="http://schemas.microsoft.com/office/drawing/2014/main" id="{ECC66E40-83C4-4F68-A426-FB850E0BDE23}"/>
              </a:ext>
            </a:extLst>
          </p:cNvPr>
          <p:cNvSpPr/>
          <p:nvPr/>
        </p:nvSpPr>
        <p:spPr>
          <a:xfrm>
            <a:off x="5278560" y="3553218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>
            <a:extLst>
              <a:ext uri="{FF2B5EF4-FFF2-40B4-BE49-F238E27FC236}">
                <a16:creationId xmlns:a16="http://schemas.microsoft.com/office/drawing/2014/main" id="{30D93D19-3AEE-4E28-AC55-13D6A21C8F38}"/>
              </a:ext>
            </a:extLst>
          </p:cNvPr>
          <p:cNvSpPr/>
          <p:nvPr/>
        </p:nvSpPr>
        <p:spPr>
          <a:xfrm>
            <a:off x="5797021" y="3538055"/>
            <a:ext cx="417296" cy="41729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Rectangle 163">
            <a:extLst>
              <a:ext uri="{FF2B5EF4-FFF2-40B4-BE49-F238E27FC236}">
                <a16:creationId xmlns:a16="http://schemas.microsoft.com/office/drawing/2014/main" id="{2706CB15-8633-48F3-BEDE-197EDC360F49}"/>
              </a:ext>
            </a:extLst>
          </p:cNvPr>
          <p:cNvSpPr/>
          <p:nvPr/>
        </p:nvSpPr>
        <p:spPr>
          <a:xfrm>
            <a:off x="5817982" y="3563139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2D658850-9DD7-462A-9527-D3C5FB1956EA}"/>
              </a:ext>
            </a:extLst>
          </p:cNvPr>
          <p:cNvSpPr/>
          <p:nvPr/>
        </p:nvSpPr>
        <p:spPr>
          <a:xfrm>
            <a:off x="653199" y="7310848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Rectangle 165">
            <a:extLst>
              <a:ext uri="{FF2B5EF4-FFF2-40B4-BE49-F238E27FC236}">
                <a16:creationId xmlns:a16="http://schemas.microsoft.com/office/drawing/2014/main" id="{55FD4487-4B4C-4A57-97FF-8F0D4F324D1C}"/>
              </a:ext>
            </a:extLst>
          </p:cNvPr>
          <p:cNvSpPr/>
          <p:nvPr/>
        </p:nvSpPr>
        <p:spPr>
          <a:xfrm>
            <a:off x="670735" y="7338165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>
            <a:extLst>
              <a:ext uri="{FF2B5EF4-FFF2-40B4-BE49-F238E27FC236}">
                <a16:creationId xmlns:a16="http://schemas.microsoft.com/office/drawing/2014/main" id="{F779F4DD-50CB-470E-AD5A-FFEF1AF913F2}"/>
              </a:ext>
            </a:extLst>
          </p:cNvPr>
          <p:cNvSpPr/>
          <p:nvPr/>
        </p:nvSpPr>
        <p:spPr>
          <a:xfrm>
            <a:off x="1100784" y="7311266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Rectangle 167">
            <a:extLst>
              <a:ext uri="{FF2B5EF4-FFF2-40B4-BE49-F238E27FC236}">
                <a16:creationId xmlns:a16="http://schemas.microsoft.com/office/drawing/2014/main" id="{0C545D19-98A4-4FB7-9597-20E870D7775E}"/>
              </a:ext>
            </a:extLst>
          </p:cNvPr>
          <p:cNvSpPr/>
          <p:nvPr/>
        </p:nvSpPr>
        <p:spPr>
          <a:xfrm>
            <a:off x="1130512" y="7338583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9" name="Oval 168">
            <a:extLst>
              <a:ext uri="{FF2B5EF4-FFF2-40B4-BE49-F238E27FC236}">
                <a16:creationId xmlns:a16="http://schemas.microsoft.com/office/drawing/2014/main" id="{7035D243-4B1D-4755-944A-180301ABFDFF}"/>
              </a:ext>
            </a:extLst>
          </p:cNvPr>
          <p:cNvSpPr/>
          <p:nvPr/>
        </p:nvSpPr>
        <p:spPr>
          <a:xfrm>
            <a:off x="1595999" y="7320259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0" name="Rectangle 169">
            <a:extLst>
              <a:ext uri="{FF2B5EF4-FFF2-40B4-BE49-F238E27FC236}">
                <a16:creationId xmlns:a16="http://schemas.microsoft.com/office/drawing/2014/main" id="{92ABD040-7C4F-43A6-A4A5-0E2D46DC8C8C}"/>
              </a:ext>
            </a:extLst>
          </p:cNvPr>
          <p:cNvSpPr/>
          <p:nvPr/>
        </p:nvSpPr>
        <p:spPr>
          <a:xfrm>
            <a:off x="1625727" y="7347576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>
            <a:extLst>
              <a:ext uri="{FF2B5EF4-FFF2-40B4-BE49-F238E27FC236}">
                <a16:creationId xmlns:a16="http://schemas.microsoft.com/office/drawing/2014/main" id="{3A3369BF-2592-4D6B-8061-83EFD1090E15}"/>
              </a:ext>
            </a:extLst>
          </p:cNvPr>
          <p:cNvSpPr/>
          <p:nvPr/>
        </p:nvSpPr>
        <p:spPr>
          <a:xfrm>
            <a:off x="2105149" y="7311920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Rectangle 171">
            <a:extLst>
              <a:ext uri="{FF2B5EF4-FFF2-40B4-BE49-F238E27FC236}">
                <a16:creationId xmlns:a16="http://schemas.microsoft.com/office/drawing/2014/main" id="{5A1B1FB5-E22C-472A-8517-BD33AB8BFEE5}"/>
              </a:ext>
            </a:extLst>
          </p:cNvPr>
          <p:cNvSpPr/>
          <p:nvPr/>
        </p:nvSpPr>
        <p:spPr>
          <a:xfrm>
            <a:off x="2134877" y="7339237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>
            <a:extLst>
              <a:ext uri="{FF2B5EF4-FFF2-40B4-BE49-F238E27FC236}">
                <a16:creationId xmlns:a16="http://schemas.microsoft.com/office/drawing/2014/main" id="{CB55C757-4F76-4F17-9A9A-2CC2841A416D}"/>
              </a:ext>
            </a:extLst>
          </p:cNvPr>
          <p:cNvSpPr/>
          <p:nvPr/>
        </p:nvSpPr>
        <p:spPr>
          <a:xfrm>
            <a:off x="2638629" y="7310848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Rectangle 173">
            <a:extLst>
              <a:ext uri="{FF2B5EF4-FFF2-40B4-BE49-F238E27FC236}">
                <a16:creationId xmlns:a16="http://schemas.microsoft.com/office/drawing/2014/main" id="{49E3322C-4E6B-443A-9D33-35B4D99A1425}"/>
              </a:ext>
            </a:extLst>
          </p:cNvPr>
          <p:cNvSpPr/>
          <p:nvPr/>
        </p:nvSpPr>
        <p:spPr>
          <a:xfrm>
            <a:off x="2656165" y="7338165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>
            <a:extLst>
              <a:ext uri="{FF2B5EF4-FFF2-40B4-BE49-F238E27FC236}">
                <a16:creationId xmlns:a16="http://schemas.microsoft.com/office/drawing/2014/main" id="{79DEB05A-AF6B-4B2E-B88E-1B92C2C2555E}"/>
              </a:ext>
            </a:extLst>
          </p:cNvPr>
          <p:cNvSpPr/>
          <p:nvPr/>
        </p:nvSpPr>
        <p:spPr>
          <a:xfrm>
            <a:off x="3169799" y="7315818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Rectangle 175">
            <a:extLst>
              <a:ext uri="{FF2B5EF4-FFF2-40B4-BE49-F238E27FC236}">
                <a16:creationId xmlns:a16="http://schemas.microsoft.com/office/drawing/2014/main" id="{EEFDBCDE-C8F7-45AE-9D74-FFB1722E6EB1}"/>
              </a:ext>
            </a:extLst>
          </p:cNvPr>
          <p:cNvSpPr/>
          <p:nvPr/>
        </p:nvSpPr>
        <p:spPr>
          <a:xfrm>
            <a:off x="3187335" y="7343135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>
            <a:extLst>
              <a:ext uri="{FF2B5EF4-FFF2-40B4-BE49-F238E27FC236}">
                <a16:creationId xmlns:a16="http://schemas.microsoft.com/office/drawing/2014/main" id="{0EDEA12E-9090-44F9-8D48-236D6D13ACC2}"/>
              </a:ext>
            </a:extLst>
          </p:cNvPr>
          <p:cNvSpPr/>
          <p:nvPr/>
        </p:nvSpPr>
        <p:spPr>
          <a:xfrm>
            <a:off x="3690448" y="7310848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Rectangle 177">
            <a:extLst>
              <a:ext uri="{FF2B5EF4-FFF2-40B4-BE49-F238E27FC236}">
                <a16:creationId xmlns:a16="http://schemas.microsoft.com/office/drawing/2014/main" id="{664C118C-588D-45E8-AA1F-B3EF74987AAD}"/>
              </a:ext>
            </a:extLst>
          </p:cNvPr>
          <p:cNvSpPr/>
          <p:nvPr/>
        </p:nvSpPr>
        <p:spPr>
          <a:xfrm>
            <a:off x="3720176" y="7338165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>
            <a:extLst>
              <a:ext uri="{FF2B5EF4-FFF2-40B4-BE49-F238E27FC236}">
                <a16:creationId xmlns:a16="http://schemas.microsoft.com/office/drawing/2014/main" id="{84F746B3-EAAB-4217-AA97-F5B638EDA3AC}"/>
              </a:ext>
            </a:extLst>
          </p:cNvPr>
          <p:cNvSpPr/>
          <p:nvPr/>
        </p:nvSpPr>
        <p:spPr>
          <a:xfrm>
            <a:off x="4225421" y="7314829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Rectangle 179">
            <a:extLst>
              <a:ext uri="{FF2B5EF4-FFF2-40B4-BE49-F238E27FC236}">
                <a16:creationId xmlns:a16="http://schemas.microsoft.com/office/drawing/2014/main" id="{431C08A1-931F-43E6-98B3-922DC3136D43}"/>
              </a:ext>
            </a:extLst>
          </p:cNvPr>
          <p:cNvSpPr/>
          <p:nvPr/>
        </p:nvSpPr>
        <p:spPr>
          <a:xfrm>
            <a:off x="4255149" y="7342146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FFB25741-61DF-4767-9EE4-273BEF4880F3}"/>
              </a:ext>
            </a:extLst>
          </p:cNvPr>
          <p:cNvSpPr/>
          <p:nvPr/>
        </p:nvSpPr>
        <p:spPr>
          <a:xfrm>
            <a:off x="4746964" y="7312383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C5E92F63-EBCC-47E8-B6E7-89D60F8ECC56}"/>
              </a:ext>
            </a:extLst>
          </p:cNvPr>
          <p:cNvSpPr/>
          <p:nvPr/>
        </p:nvSpPr>
        <p:spPr>
          <a:xfrm>
            <a:off x="4764500" y="7339700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531EC53E-7C59-4467-A0E5-19C43D616569}"/>
              </a:ext>
            </a:extLst>
          </p:cNvPr>
          <p:cNvSpPr/>
          <p:nvPr/>
        </p:nvSpPr>
        <p:spPr>
          <a:xfrm>
            <a:off x="5277874" y="7300927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56290520-6B29-4F73-8609-70ED826E8D6B}"/>
              </a:ext>
            </a:extLst>
          </p:cNvPr>
          <p:cNvSpPr/>
          <p:nvPr/>
        </p:nvSpPr>
        <p:spPr>
          <a:xfrm>
            <a:off x="5295410" y="7328244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5" name="Oval 184">
            <a:extLst>
              <a:ext uri="{FF2B5EF4-FFF2-40B4-BE49-F238E27FC236}">
                <a16:creationId xmlns:a16="http://schemas.microsoft.com/office/drawing/2014/main" id="{2043548E-2A90-452F-BF2A-C867BA165E51}"/>
              </a:ext>
            </a:extLst>
          </p:cNvPr>
          <p:cNvSpPr/>
          <p:nvPr/>
        </p:nvSpPr>
        <p:spPr>
          <a:xfrm>
            <a:off x="5817306" y="7310848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DA0FCDEC-B904-4816-ABAD-B057932A72BE}"/>
              </a:ext>
            </a:extLst>
          </p:cNvPr>
          <p:cNvSpPr/>
          <p:nvPr/>
        </p:nvSpPr>
        <p:spPr>
          <a:xfrm>
            <a:off x="5834832" y="7338165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7" name="Oval 186">
            <a:extLst>
              <a:ext uri="{FF2B5EF4-FFF2-40B4-BE49-F238E27FC236}">
                <a16:creationId xmlns:a16="http://schemas.microsoft.com/office/drawing/2014/main" id="{0DD33234-9DB9-4E0F-AA18-D34953CB72DC}"/>
              </a:ext>
            </a:extLst>
          </p:cNvPr>
          <p:cNvSpPr/>
          <p:nvPr/>
        </p:nvSpPr>
        <p:spPr>
          <a:xfrm>
            <a:off x="670725" y="3964295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8" name="Rectangle 187">
            <a:extLst>
              <a:ext uri="{FF2B5EF4-FFF2-40B4-BE49-F238E27FC236}">
                <a16:creationId xmlns:a16="http://schemas.microsoft.com/office/drawing/2014/main" id="{157D9503-9D86-4C64-87A5-D987DE9A44F6}"/>
              </a:ext>
            </a:extLst>
          </p:cNvPr>
          <p:cNvSpPr/>
          <p:nvPr/>
        </p:nvSpPr>
        <p:spPr>
          <a:xfrm>
            <a:off x="688261" y="3991612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9" name="Oval 188">
            <a:extLst>
              <a:ext uri="{FF2B5EF4-FFF2-40B4-BE49-F238E27FC236}">
                <a16:creationId xmlns:a16="http://schemas.microsoft.com/office/drawing/2014/main" id="{1C32DAA3-1284-4F0F-8695-C49592727CDA}"/>
              </a:ext>
            </a:extLst>
          </p:cNvPr>
          <p:cNvSpPr/>
          <p:nvPr/>
        </p:nvSpPr>
        <p:spPr>
          <a:xfrm>
            <a:off x="1118310" y="3964713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F95D22BB-F045-413F-A341-82A001E3C311}"/>
              </a:ext>
            </a:extLst>
          </p:cNvPr>
          <p:cNvSpPr/>
          <p:nvPr/>
        </p:nvSpPr>
        <p:spPr>
          <a:xfrm>
            <a:off x="1148038" y="3992030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1" name="Oval 190">
            <a:extLst>
              <a:ext uri="{FF2B5EF4-FFF2-40B4-BE49-F238E27FC236}">
                <a16:creationId xmlns:a16="http://schemas.microsoft.com/office/drawing/2014/main" id="{518567D3-A4FD-4643-8B9B-FC54BA844979}"/>
              </a:ext>
            </a:extLst>
          </p:cNvPr>
          <p:cNvSpPr/>
          <p:nvPr/>
        </p:nvSpPr>
        <p:spPr>
          <a:xfrm>
            <a:off x="1613525" y="3973706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2" name="Rectangle 191">
            <a:extLst>
              <a:ext uri="{FF2B5EF4-FFF2-40B4-BE49-F238E27FC236}">
                <a16:creationId xmlns:a16="http://schemas.microsoft.com/office/drawing/2014/main" id="{C301EC59-BD36-4721-B55B-44175E07859D}"/>
              </a:ext>
            </a:extLst>
          </p:cNvPr>
          <p:cNvSpPr/>
          <p:nvPr/>
        </p:nvSpPr>
        <p:spPr>
          <a:xfrm>
            <a:off x="1643253" y="4001023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3" name="Oval 192">
            <a:extLst>
              <a:ext uri="{FF2B5EF4-FFF2-40B4-BE49-F238E27FC236}">
                <a16:creationId xmlns:a16="http://schemas.microsoft.com/office/drawing/2014/main" id="{5E8770AA-88FE-4B36-B502-4D0224B50699}"/>
              </a:ext>
            </a:extLst>
          </p:cNvPr>
          <p:cNvSpPr/>
          <p:nvPr/>
        </p:nvSpPr>
        <p:spPr>
          <a:xfrm>
            <a:off x="2122675" y="3965367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Rectangle 193">
            <a:extLst>
              <a:ext uri="{FF2B5EF4-FFF2-40B4-BE49-F238E27FC236}">
                <a16:creationId xmlns:a16="http://schemas.microsoft.com/office/drawing/2014/main" id="{27E82679-A24C-45D2-BC2D-C5A58AEDD8F4}"/>
              </a:ext>
            </a:extLst>
          </p:cNvPr>
          <p:cNvSpPr/>
          <p:nvPr/>
        </p:nvSpPr>
        <p:spPr>
          <a:xfrm>
            <a:off x="2152403" y="3992684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>
            <a:extLst>
              <a:ext uri="{FF2B5EF4-FFF2-40B4-BE49-F238E27FC236}">
                <a16:creationId xmlns:a16="http://schemas.microsoft.com/office/drawing/2014/main" id="{D7B90798-18FC-4772-BC60-D1A9F21B699D}"/>
              </a:ext>
            </a:extLst>
          </p:cNvPr>
          <p:cNvSpPr/>
          <p:nvPr/>
        </p:nvSpPr>
        <p:spPr>
          <a:xfrm>
            <a:off x="2656155" y="3964295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Rectangle 195">
            <a:extLst>
              <a:ext uri="{FF2B5EF4-FFF2-40B4-BE49-F238E27FC236}">
                <a16:creationId xmlns:a16="http://schemas.microsoft.com/office/drawing/2014/main" id="{EA43A86B-436F-4A6D-AE8E-90C970F20A54}"/>
              </a:ext>
            </a:extLst>
          </p:cNvPr>
          <p:cNvSpPr/>
          <p:nvPr/>
        </p:nvSpPr>
        <p:spPr>
          <a:xfrm>
            <a:off x="2673691" y="3991612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>
            <a:extLst>
              <a:ext uri="{FF2B5EF4-FFF2-40B4-BE49-F238E27FC236}">
                <a16:creationId xmlns:a16="http://schemas.microsoft.com/office/drawing/2014/main" id="{F2D593BA-D49E-4012-A0DD-202EEBF71563}"/>
              </a:ext>
            </a:extLst>
          </p:cNvPr>
          <p:cNvSpPr/>
          <p:nvPr/>
        </p:nvSpPr>
        <p:spPr>
          <a:xfrm>
            <a:off x="3187325" y="3969265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Rectangle 197">
            <a:extLst>
              <a:ext uri="{FF2B5EF4-FFF2-40B4-BE49-F238E27FC236}">
                <a16:creationId xmlns:a16="http://schemas.microsoft.com/office/drawing/2014/main" id="{90251F3A-203E-407F-BE4E-DE62A6B40924}"/>
              </a:ext>
            </a:extLst>
          </p:cNvPr>
          <p:cNvSpPr/>
          <p:nvPr/>
        </p:nvSpPr>
        <p:spPr>
          <a:xfrm>
            <a:off x="3204861" y="3996582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>
            <a:extLst>
              <a:ext uri="{FF2B5EF4-FFF2-40B4-BE49-F238E27FC236}">
                <a16:creationId xmlns:a16="http://schemas.microsoft.com/office/drawing/2014/main" id="{D3268D8D-4CF3-42F7-A614-6E9701C3820E}"/>
              </a:ext>
            </a:extLst>
          </p:cNvPr>
          <p:cNvSpPr/>
          <p:nvPr/>
        </p:nvSpPr>
        <p:spPr>
          <a:xfrm>
            <a:off x="3707974" y="3964295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Rectangle 199">
            <a:extLst>
              <a:ext uri="{FF2B5EF4-FFF2-40B4-BE49-F238E27FC236}">
                <a16:creationId xmlns:a16="http://schemas.microsoft.com/office/drawing/2014/main" id="{51D102A5-C6E0-46E7-B4D0-4CDE8C626023}"/>
              </a:ext>
            </a:extLst>
          </p:cNvPr>
          <p:cNvSpPr/>
          <p:nvPr/>
        </p:nvSpPr>
        <p:spPr>
          <a:xfrm>
            <a:off x="3737702" y="3991612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>
            <a:extLst>
              <a:ext uri="{FF2B5EF4-FFF2-40B4-BE49-F238E27FC236}">
                <a16:creationId xmlns:a16="http://schemas.microsoft.com/office/drawing/2014/main" id="{2E88FF2D-A1AA-42E4-AE39-087652DAB239}"/>
              </a:ext>
            </a:extLst>
          </p:cNvPr>
          <p:cNvSpPr/>
          <p:nvPr/>
        </p:nvSpPr>
        <p:spPr>
          <a:xfrm>
            <a:off x="4242947" y="3968276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ectangle 201">
            <a:extLst>
              <a:ext uri="{FF2B5EF4-FFF2-40B4-BE49-F238E27FC236}">
                <a16:creationId xmlns:a16="http://schemas.microsoft.com/office/drawing/2014/main" id="{59EA248E-5835-4CD4-A289-0F076ED53648}"/>
              </a:ext>
            </a:extLst>
          </p:cNvPr>
          <p:cNvSpPr/>
          <p:nvPr/>
        </p:nvSpPr>
        <p:spPr>
          <a:xfrm>
            <a:off x="4272675" y="3995593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3" name="Oval 202">
            <a:extLst>
              <a:ext uri="{FF2B5EF4-FFF2-40B4-BE49-F238E27FC236}">
                <a16:creationId xmlns:a16="http://schemas.microsoft.com/office/drawing/2014/main" id="{0C1069C3-967C-447D-AAD9-0A95A0C44001}"/>
              </a:ext>
            </a:extLst>
          </p:cNvPr>
          <p:cNvSpPr/>
          <p:nvPr/>
        </p:nvSpPr>
        <p:spPr>
          <a:xfrm>
            <a:off x="4764490" y="3965830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" name="Rectangle 203">
            <a:extLst>
              <a:ext uri="{FF2B5EF4-FFF2-40B4-BE49-F238E27FC236}">
                <a16:creationId xmlns:a16="http://schemas.microsoft.com/office/drawing/2014/main" id="{D71E6A0C-B9AE-444D-A74E-D9AB6AC6D93A}"/>
              </a:ext>
            </a:extLst>
          </p:cNvPr>
          <p:cNvSpPr/>
          <p:nvPr/>
        </p:nvSpPr>
        <p:spPr>
          <a:xfrm>
            <a:off x="4782026" y="3993147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" name="Oval 204">
            <a:extLst>
              <a:ext uri="{FF2B5EF4-FFF2-40B4-BE49-F238E27FC236}">
                <a16:creationId xmlns:a16="http://schemas.microsoft.com/office/drawing/2014/main" id="{B6904A7D-8FB0-431F-A79C-C7FA61389125}"/>
              </a:ext>
            </a:extLst>
          </p:cNvPr>
          <p:cNvSpPr/>
          <p:nvPr/>
        </p:nvSpPr>
        <p:spPr>
          <a:xfrm>
            <a:off x="5295400" y="3954374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ectangle 205">
            <a:extLst>
              <a:ext uri="{FF2B5EF4-FFF2-40B4-BE49-F238E27FC236}">
                <a16:creationId xmlns:a16="http://schemas.microsoft.com/office/drawing/2014/main" id="{3227620D-7CCF-457C-99EC-A780ACF322D9}"/>
              </a:ext>
            </a:extLst>
          </p:cNvPr>
          <p:cNvSpPr/>
          <p:nvPr/>
        </p:nvSpPr>
        <p:spPr>
          <a:xfrm>
            <a:off x="5312936" y="3981691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Oval 206">
            <a:extLst>
              <a:ext uri="{FF2B5EF4-FFF2-40B4-BE49-F238E27FC236}">
                <a16:creationId xmlns:a16="http://schemas.microsoft.com/office/drawing/2014/main" id="{458E406E-EA5C-4645-A435-3CF1B6885B4E}"/>
              </a:ext>
            </a:extLst>
          </p:cNvPr>
          <p:cNvSpPr/>
          <p:nvPr/>
        </p:nvSpPr>
        <p:spPr>
          <a:xfrm>
            <a:off x="5834832" y="3964295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" name="Rectangle 207">
            <a:extLst>
              <a:ext uri="{FF2B5EF4-FFF2-40B4-BE49-F238E27FC236}">
                <a16:creationId xmlns:a16="http://schemas.microsoft.com/office/drawing/2014/main" id="{3F55E109-25A4-4A61-BA3A-3CC2E6AEF906}"/>
              </a:ext>
            </a:extLst>
          </p:cNvPr>
          <p:cNvSpPr/>
          <p:nvPr/>
        </p:nvSpPr>
        <p:spPr>
          <a:xfrm>
            <a:off x="5852358" y="3991612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9" name="Oval 208">
            <a:extLst>
              <a:ext uri="{FF2B5EF4-FFF2-40B4-BE49-F238E27FC236}">
                <a16:creationId xmlns:a16="http://schemas.microsoft.com/office/drawing/2014/main" id="{39AB5101-C477-4417-A28A-48B77A9219C5}"/>
              </a:ext>
            </a:extLst>
          </p:cNvPr>
          <p:cNvSpPr/>
          <p:nvPr/>
        </p:nvSpPr>
        <p:spPr>
          <a:xfrm>
            <a:off x="659241" y="4768852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0" name="Rectangle 209">
            <a:extLst>
              <a:ext uri="{FF2B5EF4-FFF2-40B4-BE49-F238E27FC236}">
                <a16:creationId xmlns:a16="http://schemas.microsoft.com/office/drawing/2014/main" id="{1F507FA5-4B8B-4E01-A618-DD8996DF6811}"/>
              </a:ext>
            </a:extLst>
          </p:cNvPr>
          <p:cNvSpPr/>
          <p:nvPr/>
        </p:nvSpPr>
        <p:spPr>
          <a:xfrm>
            <a:off x="676777" y="4796169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>
            <a:extLst>
              <a:ext uri="{FF2B5EF4-FFF2-40B4-BE49-F238E27FC236}">
                <a16:creationId xmlns:a16="http://schemas.microsoft.com/office/drawing/2014/main" id="{6EA97512-4E33-4C90-BDA9-6BC6A13AB542}"/>
              </a:ext>
            </a:extLst>
          </p:cNvPr>
          <p:cNvSpPr/>
          <p:nvPr/>
        </p:nvSpPr>
        <p:spPr>
          <a:xfrm>
            <a:off x="1106826" y="4769270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Rectangle 211">
            <a:extLst>
              <a:ext uri="{FF2B5EF4-FFF2-40B4-BE49-F238E27FC236}">
                <a16:creationId xmlns:a16="http://schemas.microsoft.com/office/drawing/2014/main" id="{30E0ECAA-E768-48F5-8A72-3302D9B03D77}"/>
              </a:ext>
            </a:extLst>
          </p:cNvPr>
          <p:cNvSpPr/>
          <p:nvPr/>
        </p:nvSpPr>
        <p:spPr>
          <a:xfrm>
            <a:off x="1136554" y="4796587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>
            <a:extLst>
              <a:ext uri="{FF2B5EF4-FFF2-40B4-BE49-F238E27FC236}">
                <a16:creationId xmlns:a16="http://schemas.microsoft.com/office/drawing/2014/main" id="{A69D6AEF-D062-4A1D-88E1-439114798A0D}"/>
              </a:ext>
            </a:extLst>
          </p:cNvPr>
          <p:cNvSpPr/>
          <p:nvPr/>
        </p:nvSpPr>
        <p:spPr>
          <a:xfrm>
            <a:off x="1602041" y="4778263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Rectangle 213">
            <a:extLst>
              <a:ext uri="{FF2B5EF4-FFF2-40B4-BE49-F238E27FC236}">
                <a16:creationId xmlns:a16="http://schemas.microsoft.com/office/drawing/2014/main" id="{2CBB500E-95C2-429E-B6BD-01C7A963252C}"/>
              </a:ext>
            </a:extLst>
          </p:cNvPr>
          <p:cNvSpPr/>
          <p:nvPr/>
        </p:nvSpPr>
        <p:spPr>
          <a:xfrm>
            <a:off x="1631769" y="4805580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5" name="Oval 214">
            <a:extLst>
              <a:ext uri="{FF2B5EF4-FFF2-40B4-BE49-F238E27FC236}">
                <a16:creationId xmlns:a16="http://schemas.microsoft.com/office/drawing/2014/main" id="{4FA09BAD-6625-46B2-B600-F2F64C8405D1}"/>
              </a:ext>
            </a:extLst>
          </p:cNvPr>
          <p:cNvSpPr/>
          <p:nvPr/>
        </p:nvSpPr>
        <p:spPr>
          <a:xfrm>
            <a:off x="2111191" y="4769924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6" name="Rectangle 215">
            <a:extLst>
              <a:ext uri="{FF2B5EF4-FFF2-40B4-BE49-F238E27FC236}">
                <a16:creationId xmlns:a16="http://schemas.microsoft.com/office/drawing/2014/main" id="{B0E199EE-D089-4CCD-B820-D6F957C27B07}"/>
              </a:ext>
            </a:extLst>
          </p:cNvPr>
          <p:cNvSpPr/>
          <p:nvPr/>
        </p:nvSpPr>
        <p:spPr>
          <a:xfrm>
            <a:off x="2140919" y="4797241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7" name="Oval 216">
            <a:extLst>
              <a:ext uri="{FF2B5EF4-FFF2-40B4-BE49-F238E27FC236}">
                <a16:creationId xmlns:a16="http://schemas.microsoft.com/office/drawing/2014/main" id="{11EC9414-BF1D-4FE9-AB72-0F464BBA691B}"/>
              </a:ext>
            </a:extLst>
          </p:cNvPr>
          <p:cNvSpPr/>
          <p:nvPr/>
        </p:nvSpPr>
        <p:spPr>
          <a:xfrm>
            <a:off x="2644671" y="4768852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8" name="Rectangle 217">
            <a:extLst>
              <a:ext uri="{FF2B5EF4-FFF2-40B4-BE49-F238E27FC236}">
                <a16:creationId xmlns:a16="http://schemas.microsoft.com/office/drawing/2014/main" id="{37354D87-99D1-4F18-AFF0-3CD0F621DDA1}"/>
              </a:ext>
            </a:extLst>
          </p:cNvPr>
          <p:cNvSpPr/>
          <p:nvPr/>
        </p:nvSpPr>
        <p:spPr>
          <a:xfrm>
            <a:off x="2662207" y="4796169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9" name="Oval 218">
            <a:extLst>
              <a:ext uri="{FF2B5EF4-FFF2-40B4-BE49-F238E27FC236}">
                <a16:creationId xmlns:a16="http://schemas.microsoft.com/office/drawing/2014/main" id="{5DD3B0E7-2B56-4C11-8048-229754D91A74}"/>
              </a:ext>
            </a:extLst>
          </p:cNvPr>
          <p:cNvSpPr/>
          <p:nvPr/>
        </p:nvSpPr>
        <p:spPr>
          <a:xfrm>
            <a:off x="3175841" y="4773822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2C157049-8EC2-487A-B013-01ABD5E14B7D}"/>
              </a:ext>
            </a:extLst>
          </p:cNvPr>
          <p:cNvSpPr/>
          <p:nvPr/>
        </p:nvSpPr>
        <p:spPr>
          <a:xfrm>
            <a:off x="3193377" y="4801139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1" name="Oval 220">
            <a:extLst>
              <a:ext uri="{FF2B5EF4-FFF2-40B4-BE49-F238E27FC236}">
                <a16:creationId xmlns:a16="http://schemas.microsoft.com/office/drawing/2014/main" id="{3D6C33B2-164B-474B-87CB-561BD52C7FB6}"/>
              </a:ext>
            </a:extLst>
          </p:cNvPr>
          <p:cNvSpPr/>
          <p:nvPr/>
        </p:nvSpPr>
        <p:spPr>
          <a:xfrm>
            <a:off x="3696490" y="4768852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7B4D563E-B916-4D68-A96D-C8B28F78A591}"/>
              </a:ext>
            </a:extLst>
          </p:cNvPr>
          <p:cNvSpPr/>
          <p:nvPr/>
        </p:nvSpPr>
        <p:spPr>
          <a:xfrm>
            <a:off x="3726218" y="4796169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3" name="Oval 222">
            <a:extLst>
              <a:ext uri="{FF2B5EF4-FFF2-40B4-BE49-F238E27FC236}">
                <a16:creationId xmlns:a16="http://schemas.microsoft.com/office/drawing/2014/main" id="{1F36DE0A-31AA-4864-9A44-05622539334A}"/>
              </a:ext>
            </a:extLst>
          </p:cNvPr>
          <p:cNvSpPr/>
          <p:nvPr/>
        </p:nvSpPr>
        <p:spPr>
          <a:xfrm>
            <a:off x="4231463" y="4772833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4" name="Rectangle 223">
            <a:extLst>
              <a:ext uri="{FF2B5EF4-FFF2-40B4-BE49-F238E27FC236}">
                <a16:creationId xmlns:a16="http://schemas.microsoft.com/office/drawing/2014/main" id="{B79A1C3A-AFAB-48B5-BB5E-9CBCE585480A}"/>
              </a:ext>
            </a:extLst>
          </p:cNvPr>
          <p:cNvSpPr/>
          <p:nvPr/>
        </p:nvSpPr>
        <p:spPr>
          <a:xfrm>
            <a:off x="4261191" y="4800150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5" name="Oval 224">
            <a:extLst>
              <a:ext uri="{FF2B5EF4-FFF2-40B4-BE49-F238E27FC236}">
                <a16:creationId xmlns:a16="http://schemas.microsoft.com/office/drawing/2014/main" id="{54422301-F617-4C7D-8A74-03C5047A8B4E}"/>
              </a:ext>
            </a:extLst>
          </p:cNvPr>
          <p:cNvSpPr/>
          <p:nvPr/>
        </p:nvSpPr>
        <p:spPr>
          <a:xfrm>
            <a:off x="4753006" y="4770387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>
            <a:extLst>
              <a:ext uri="{FF2B5EF4-FFF2-40B4-BE49-F238E27FC236}">
                <a16:creationId xmlns:a16="http://schemas.microsoft.com/office/drawing/2014/main" id="{D0EC7A5F-8841-48BF-BDDA-32294A16861B}"/>
              </a:ext>
            </a:extLst>
          </p:cNvPr>
          <p:cNvSpPr/>
          <p:nvPr/>
        </p:nvSpPr>
        <p:spPr>
          <a:xfrm>
            <a:off x="4770542" y="4797704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7" name="Oval 226">
            <a:extLst>
              <a:ext uri="{FF2B5EF4-FFF2-40B4-BE49-F238E27FC236}">
                <a16:creationId xmlns:a16="http://schemas.microsoft.com/office/drawing/2014/main" id="{EDFC0A27-FD7E-455C-99E9-8A52B6C24050}"/>
              </a:ext>
            </a:extLst>
          </p:cNvPr>
          <p:cNvSpPr/>
          <p:nvPr/>
        </p:nvSpPr>
        <p:spPr>
          <a:xfrm>
            <a:off x="5283916" y="4758931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>
            <a:extLst>
              <a:ext uri="{FF2B5EF4-FFF2-40B4-BE49-F238E27FC236}">
                <a16:creationId xmlns:a16="http://schemas.microsoft.com/office/drawing/2014/main" id="{5B77FE45-9BF4-443E-A661-DF2A93B51631}"/>
              </a:ext>
            </a:extLst>
          </p:cNvPr>
          <p:cNvSpPr/>
          <p:nvPr/>
        </p:nvSpPr>
        <p:spPr>
          <a:xfrm>
            <a:off x="5301452" y="4786248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Oval 228">
            <a:extLst>
              <a:ext uri="{FF2B5EF4-FFF2-40B4-BE49-F238E27FC236}">
                <a16:creationId xmlns:a16="http://schemas.microsoft.com/office/drawing/2014/main" id="{31E2687D-50FB-495F-832B-BE3EE1432258}"/>
              </a:ext>
            </a:extLst>
          </p:cNvPr>
          <p:cNvSpPr/>
          <p:nvPr/>
        </p:nvSpPr>
        <p:spPr>
          <a:xfrm>
            <a:off x="5823348" y="4768852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0" name="Rectangle 229">
            <a:extLst>
              <a:ext uri="{FF2B5EF4-FFF2-40B4-BE49-F238E27FC236}">
                <a16:creationId xmlns:a16="http://schemas.microsoft.com/office/drawing/2014/main" id="{5DB72813-3CEB-498C-B96B-7417BEE51F1F}"/>
              </a:ext>
            </a:extLst>
          </p:cNvPr>
          <p:cNvSpPr/>
          <p:nvPr/>
        </p:nvSpPr>
        <p:spPr>
          <a:xfrm>
            <a:off x="5840874" y="4796169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1" name="Oval 230">
            <a:extLst>
              <a:ext uri="{FF2B5EF4-FFF2-40B4-BE49-F238E27FC236}">
                <a16:creationId xmlns:a16="http://schemas.microsoft.com/office/drawing/2014/main" id="{6CB3216C-942F-4195-8F32-9F488A6E3CBF}"/>
              </a:ext>
            </a:extLst>
          </p:cNvPr>
          <p:cNvSpPr/>
          <p:nvPr/>
        </p:nvSpPr>
        <p:spPr>
          <a:xfrm>
            <a:off x="635362" y="5646619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2" name="Rectangle 231">
            <a:extLst>
              <a:ext uri="{FF2B5EF4-FFF2-40B4-BE49-F238E27FC236}">
                <a16:creationId xmlns:a16="http://schemas.microsoft.com/office/drawing/2014/main" id="{C19810EB-0BC7-47AA-B904-58603F40F2A0}"/>
              </a:ext>
            </a:extLst>
          </p:cNvPr>
          <p:cNvSpPr/>
          <p:nvPr/>
        </p:nvSpPr>
        <p:spPr>
          <a:xfrm>
            <a:off x="652898" y="5673936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3" name="Oval 232">
            <a:extLst>
              <a:ext uri="{FF2B5EF4-FFF2-40B4-BE49-F238E27FC236}">
                <a16:creationId xmlns:a16="http://schemas.microsoft.com/office/drawing/2014/main" id="{B0B19A82-7F46-481A-8B83-70C7CF5E9B23}"/>
              </a:ext>
            </a:extLst>
          </p:cNvPr>
          <p:cNvSpPr/>
          <p:nvPr/>
        </p:nvSpPr>
        <p:spPr>
          <a:xfrm>
            <a:off x="1082947" y="5647037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4" name="Rectangle 233">
            <a:extLst>
              <a:ext uri="{FF2B5EF4-FFF2-40B4-BE49-F238E27FC236}">
                <a16:creationId xmlns:a16="http://schemas.microsoft.com/office/drawing/2014/main" id="{86D924B4-0BAC-47CC-B552-EF42DDB8A9D9}"/>
              </a:ext>
            </a:extLst>
          </p:cNvPr>
          <p:cNvSpPr/>
          <p:nvPr/>
        </p:nvSpPr>
        <p:spPr>
          <a:xfrm>
            <a:off x="1112675" y="5674354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" name="Oval 234">
            <a:extLst>
              <a:ext uri="{FF2B5EF4-FFF2-40B4-BE49-F238E27FC236}">
                <a16:creationId xmlns:a16="http://schemas.microsoft.com/office/drawing/2014/main" id="{3BF919F3-FBBC-45C3-9E75-02FBB0153735}"/>
              </a:ext>
            </a:extLst>
          </p:cNvPr>
          <p:cNvSpPr/>
          <p:nvPr/>
        </p:nvSpPr>
        <p:spPr>
          <a:xfrm>
            <a:off x="1578162" y="5656030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6" name="Rectangle 235">
            <a:extLst>
              <a:ext uri="{FF2B5EF4-FFF2-40B4-BE49-F238E27FC236}">
                <a16:creationId xmlns:a16="http://schemas.microsoft.com/office/drawing/2014/main" id="{A7A422C0-16B7-4C3A-B0C5-CC294C809A07}"/>
              </a:ext>
            </a:extLst>
          </p:cNvPr>
          <p:cNvSpPr/>
          <p:nvPr/>
        </p:nvSpPr>
        <p:spPr>
          <a:xfrm>
            <a:off x="1607890" y="5683347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7" name="Oval 236">
            <a:extLst>
              <a:ext uri="{FF2B5EF4-FFF2-40B4-BE49-F238E27FC236}">
                <a16:creationId xmlns:a16="http://schemas.microsoft.com/office/drawing/2014/main" id="{0240DEBE-72E0-4565-BF0B-A9CB03502697}"/>
              </a:ext>
            </a:extLst>
          </p:cNvPr>
          <p:cNvSpPr/>
          <p:nvPr/>
        </p:nvSpPr>
        <p:spPr>
          <a:xfrm>
            <a:off x="2087312" y="5647691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8" name="Rectangle 237">
            <a:extLst>
              <a:ext uri="{FF2B5EF4-FFF2-40B4-BE49-F238E27FC236}">
                <a16:creationId xmlns:a16="http://schemas.microsoft.com/office/drawing/2014/main" id="{B3413944-A5E4-40F5-8454-791FFEB53C11}"/>
              </a:ext>
            </a:extLst>
          </p:cNvPr>
          <p:cNvSpPr/>
          <p:nvPr/>
        </p:nvSpPr>
        <p:spPr>
          <a:xfrm>
            <a:off x="2117040" y="5675008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9" name="Oval 238">
            <a:extLst>
              <a:ext uri="{FF2B5EF4-FFF2-40B4-BE49-F238E27FC236}">
                <a16:creationId xmlns:a16="http://schemas.microsoft.com/office/drawing/2014/main" id="{874353E6-F01F-4393-B8E1-AE8E9B75F215}"/>
              </a:ext>
            </a:extLst>
          </p:cNvPr>
          <p:cNvSpPr/>
          <p:nvPr/>
        </p:nvSpPr>
        <p:spPr>
          <a:xfrm>
            <a:off x="2620792" y="5646619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0" name="Rectangle 239">
            <a:extLst>
              <a:ext uri="{FF2B5EF4-FFF2-40B4-BE49-F238E27FC236}">
                <a16:creationId xmlns:a16="http://schemas.microsoft.com/office/drawing/2014/main" id="{112075D3-E50B-4D35-8E45-E5C180177059}"/>
              </a:ext>
            </a:extLst>
          </p:cNvPr>
          <p:cNvSpPr/>
          <p:nvPr/>
        </p:nvSpPr>
        <p:spPr>
          <a:xfrm>
            <a:off x="2638328" y="5673936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1" name="Oval 240">
            <a:extLst>
              <a:ext uri="{FF2B5EF4-FFF2-40B4-BE49-F238E27FC236}">
                <a16:creationId xmlns:a16="http://schemas.microsoft.com/office/drawing/2014/main" id="{D8CDD564-9D5F-49F6-B359-6D427D9532D0}"/>
              </a:ext>
            </a:extLst>
          </p:cNvPr>
          <p:cNvSpPr/>
          <p:nvPr/>
        </p:nvSpPr>
        <p:spPr>
          <a:xfrm>
            <a:off x="3151962" y="5651589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2" name="Rectangle 241">
            <a:extLst>
              <a:ext uri="{FF2B5EF4-FFF2-40B4-BE49-F238E27FC236}">
                <a16:creationId xmlns:a16="http://schemas.microsoft.com/office/drawing/2014/main" id="{C692AD16-C16E-4CAD-B0F4-6AEB54DB77D5}"/>
              </a:ext>
            </a:extLst>
          </p:cNvPr>
          <p:cNvSpPr/>
          <p:nvPr/>
        </p:nvSpPr>
        <p:spPr>
          <a:xfrm>
            <a:off x="3169498" y="5678906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3" name="Oval 242">
            <a:extLst>
              <a:ext uri="{FF2B5EF4-FFF2-40B4-BE49-F238E27FC236}">
                <a16:creationId xmlns:a16="http://schemas.microsoft.com/office/drawing/2014/main" id="{1C732632-B981-464D-B9FC-A6C14744F1B9}"/>
              </a:ext>
            </a:extLst>
          </p:cNvPr>
          <p:cNvSpPr/>
          <p:nvPr/>
        </p:nvSpPr>
        <p:spPr>
          <a:xfrm>
            <a:off x="3672611" y="5646619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4" name="Rectangle 243">
            <a:extLst>
              <a:ext uri="{FF2B5EF4-FFF2-40B4-BE49-F238E27FC236}">
                <a16:creationId xmlns:a16="http://schemas.microsoft.com/office/drawing/2014/main" id="{AABB2CFE-897C-454D-8B09-573C9124B9A5}"/>
              </a:ext>
            </a:extLst>
          </p:cNvPr>
          <p:cNvSpPr/>
          <p:nvPr/>
        </p:nvSpPr>
        <p:spPr>
          <a:xfrm>
            <a:off x="3702339" y="5673936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5" name="Oval 244">
            <a:extLst>
              <a:ext uri="{FF2B5EF4-FFF2-40B4-BE49-F238E27FC236}">
                <a16:creationId xmlns:a16="http://schemas.microsoft.com/office/drawing/2014/main" id="{52F9ADD1-2115-4FC4-9DDB-DCFD0B5456B9}"/>
              </a:ext>
            </a:extLst>
          </p:cNvPr>
          <p:cNvSpPr/>
          <p:nvPr/>
        </p:nvSpPr>
        <p:spPr>
          <a:xfrm>
            <a:off x="4207584" y="5650600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6" name="Rectangle 245">
            <a:extLst>
              <a:ext uri="{FF2B5EF4-FFF2-40B4-BE49-F238E27FC236}">
                <a16:creationId xmlns:a16="http://schemas.microsoft.com/office/drawing/2014/main" id="{D405D96E-B1D9-4694-847F-A0F7DA47F04F}"/>
              </a:ext>
            </a:extLst>
          </p:cNvPr>
          <p:cNvSpPr/>
          <p:nvPr/>
        </p:nvSpPr>
        <p:spPr>
          <a:xfrm>
            <a:off x="4237312" y="5677917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7" name="Oval 246">
            <a:extLst>
              <a:ext uri="{FF2B5EF4-FFF2-40B4-BE49-F238E27FC236}">
                <a16:creationId xmlns:a16="http://schemas.microsoft.com/office/drawing/2014/main" id="{B0C1F9D3-7C74-420C-AD41-835D6C4C579E}"/>
              </a:ext>
            </a:extLst>
          </p:cNvPr>
          <p:cNvSpPr/>
          <p:nvPr/>
        </p:nvSpPr>
        <p:spPr>
          <a:xfrm>
            <a:off x="4729127" y="5648154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8" name="Rectangle 247">
            <a:extLst>
              <a:ext uri="{FF2B5EF4-FFF2-40B4-BE49-F238E27FC236}">
                <a16:creationId xmlns:a16="http://schemas.microsoft.com/office/drawing/2014/main" id="{5A996964-D7BE-450F-9CAB-12456F94E8A1}"/>
              </a:ext>
            </a:extLst>
          </p:cNvPr>
          <p:cNvSpPr/>
          <p:nvPr/>
        </p:nvSpPr>
        <p:spPr>
          <a:xfrm>
            <a:off x="4746663" y="5675471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9" name="Oval 248">
            <a:extLst>
              <a:ext uri="{FF2B5EF4-FFF2-40B4-BE49-F238E27FC236}">
                <a16:creationId xmlns:a16="http://schemas.microsoft.com/office/drawing/2014/main" id="{86BF45A9-FC83-4F85-86DB-B889789B1643}"/>
              </a:ext>
            </a:extLst>
          </p:cNvPr>
          <p:cNvSpPr/>
          <p:nvPr/>
        </p:nvSpPr>
        <p:spPr>
          <a:xfrm>
            <a:off x="5260037" y="5636698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0" name="Rectangle 249">
            <a:extLst>
              <a:ext uri="{FF2B5EF4-FFF2-40B4-BE49-F238E27FC236}">
                <a16:creationId xmlns:a16="http://schemas.microsoft.com/office/drawing/2014/main" id="{C8CE7C37-515B-4E31-B0AD-52E6D58063CE}"/>
              </a:ext>
            </a:extLst>
          </p:cNvPr>
          <p:cNvSpPr/>
          <p:nvPr/>
        </p:nvSpPr>
        <p:spPr>
          <a:xfrm>
            <a:off x="5277573" y="5664015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" name="Oval 250">
            <a:extLst>
              <a:ext uri="{FF2B5EF4-FFF2-40B4-BE49-F238E27FC236}">
                <a16:creationId xmlns:a16="http://schemas.microsoft.com/office/drawing/2014/main" id="{F06DF5CA-5642-4716-B813-7327EB97DC29}"/>
              </a:ext>
            </a:extLst>
          </p:cNvPr>
          <p:cNvSpPr/>
          <p:nvPr/>
        </p:nvSpPr>
        <p:spPr>
          <a:xfrm>
            <a:off x="5799469" y="5646619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" name="Rectangle 251">
            <a:extLst>
              <a:ext uri="{FF2B5EF4-FFF2-40B4-BE49-F238E27FC236}">
                <a16:creationId xmlns:a16="http://schemas.microsoft.com/office/drawing/2014/main" id="{4520A92B-1268-48C3-9FF9-295C949011FA}"/>
              </a:ext>
            </a:extLst>
          </p:cNvPr>
          <p:cNvSpPr/>
          <p:nvPr/>
        </p:nvSpPr>
        <p:spPr>
          <a:xfrm>
            <a:off x="5816995" y="5673936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3" name="Oval 252">
            <a:extLst>
              <a:ext uri="{FF2B5EF4-FFF2-40B4-BE49-F238E27FC236}">
                <a16:creationId xmlns:a16="http://schemas.microsoft.com/office/drawing/2014/main" id="{78D8C9D6-8F60-49BC-BA1F-1DF708C0CCB2}"/>
              </a:ext>
            </a:extLst>
          </p:cNvPr>
          <p:cNvSpPr/>
          <p:nvPr/>
        </p:nvSpPr>
        <p:spPr>
          <a:xfrm>
            <a:off x="659241" y="6475624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7C81CD42-4084-4332-AA26-0FA9AD5196EE}"/>
              </a:ext>
            </a:extLst>
          </p:cNvPr>
          <p:cNvSpPr/>
          <p:nvPr/>
        </p:nvSpPr>
        <p:spPr>
          <a:xfrm>
            <a:off x="676777" y="6502941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5" name="Oval 254">
            <a:extLst>
              <a:ext uri="{FF2B5EF4-FFF2-40B4-BE49-F238E27FC236}">
                <a16:creationId xmlns:a16="http://schemas.microsoft.com/office/drawing/2014/main" id="{3AD76428-82D8-4158-A739-72E68E84A584}"/>
              </a:ext>
            </a:extLst>
          </p:cNvPr>
          <p:cNvSpPr/>
          <p:nvPr/>
        </p:nvSpPr>
        <p:spPr>
          <a:xfrm>
            <a:off x="1106826" y="6476042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6" name="Rectangle 255">
            <a:extLst>
              <a:ext uri="{FF2B5EF4-FFF2-40B4-BE49-F238E27FC236}">
                <a16:creationId xmlns:a16="http://schemas.microsoft.com/office/drawing/2014/main" id="{D107FDF1-1767-4F49-8911-6BFFDCA355B1}"/>
              </a:ext>
            </a:extLst>
          </p:cNvPr>
          <p:cNvSpPr/>
          <p:nvPr/>
        </p:nvSpPr>
        <p:spPr>
          <a:xfrm>
            <a:off x="1136554" y="6503359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7" name="Oval 256">
            <a:extLst>
              <a:ext uri="{FF2B5EF4-FFF2-40B4-BE49-F238E27FC236}">
                <a16:creationId xmlns:a16="http://schemas.microsoft.com/office/drawing/2014/main" id="{6CF84198-760A-45FD-8C7B-4F750D94CCAB}"/>
              </a:ext>
            </a:extLst>
          </p:cNvPr>
          <p:cNvSpPr/>
          <p:nvPr/>
        </p:nvSpPr>
        <p:spPr>
          <a:xfrm>
            <a:off x="1602041" y="6485035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8" name="Rectangle 257">
            <a:extLst>
              <a:ext uri="{FF2B5EF4-FFF2-40B4-BE49-F238E27FC236}">
                <a16:creationId xmlns:a16="http://schemas.microsoft.com/office/drawing/2014/main" id="{B2AAC3F7-7337-44F8-80AF-C4017BC8BC9F}"/>
              </a:ext>
            </a:extLst>
          </p:cNvPr>
          <p:cNvSpPr/>
          <p:nvPr/>
        </p:nvSpPr>
        <p:spPr>
          <a:xfrm>
            <a:off x="1631769" y="6512352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9" name="Oval 258">
            <a:extLst>
              <a:ext uri="{FF2B5EF4-FFF2-40B4-BE49-F238E27FC236}">
                <a16:creationId xmlns:a16="http://schemas.microsoft.com/office/drawing/2014/main" id="{0E0156D8-8506-485F-A388-E5ACF1B3062A}"/>
              </a:ext>
            </a:extLst>
          </p:cNvPr>
          <p:cNvSpPr/>
          <p:nvPr/>
        </p:nvSpPr>
        <p:spPr>
          <a:xfrm>
            <a:off x="2111191" y="6476696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0" name="Rectangle 259">
            <a:extLst>
              <a:ext uri="{FF2B5EF4-FFF2-40B4-BE49-F238E27FC236}">
                <a16:creationId xmlns:a16="http://schemas.microsoft.com/office/drawing/2014/main" id="{FE25B882-BFAD-4CEA-AE89-0B9E4354E2E5}"/>
              </a:ext>
            </a:extLst>
          </p:cNvPr>
          <p:cNvSpPr/>
          <p:nvPr/>
        </p:nvSpPr>
        <p:spPr>
          <a:xfrm>
            <a:off x="2140919" y="6504013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1" name="Oval 260">
            <a:extLst>
              <a:ext uri="{FF2B5EF4-FFF2-40B4-BE49-F238E27FC236}">
                <a16:creationId xmlns:a16="http://schemas.microsoft.com/office/drawing/2014/main" id="{B0256CBD-D0EB-4EC8-BCE1-78B86E77A649}"/>
              </a:ext>
            </a:extLst>
          </p:cNvPr>
          <p:cNvSpPr/>
          <p:nvPr/>
        </p:nvSpPr>
        <p:spPr>
          <a:xfrm>
            <a:off x="2644671" y="6475624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76FCF0FD-B1CB-46B3-B569-4A41AB6446D1}"/>
              </a:ext>
            </a:extLst>
          </p:cNvPr>
          <p:cNvSpPr/>
          <p:nvPr/>
        </p:nvSpPr>
        <p:spPr>
          <a:xfrm>
            <a:off x="2662207" y="6502941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3" name="Oval 262">
            <a:extLst>
              <a:ext uri="{FF2B5EF4-FFF2-40B4-BE49-F238E27FC236}">
                <a16:creationId xmlns:a16="http://schemas.microsoft.com/office/drawing/2014/main" id="{919497D9-D548-4740-908A-2E4AD8F34368}"/>
              </a:ext>
            </a:extLst>
          </p:cNvPr>
          <p:cNvSpPr/>
          <p:nvPr/>
        </p:nvSpPr>
        <p:spPr>
          <a:xfrm>
            <a:off x="3175841" y="6480594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EAFEFD8D-F924-484A-A525-79DA8931E21B}"/>
              </a:ext>
            </a:extLst>
          </p:cNvPr>
          <p:cNvSpPr/>
          <p:nvPr/>
        </p:nvSpPr>
        <p:spPr>
          <a:xfrm>
            <a:off x="3193377" y="6507911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5" name="Oval 264">
            <a:extLst>
              <a:ext uri="{FF2B5EF4-FFF2-40B4-BE49-F238E27FC236}">
                <a16:creationId xmlns:a16="http://schemas.microsoft.com/office/drawing/2014/main" id="{075D2240-FC20-49F2-9FEA-6557C814099F}"/>
              </a:ext>
            </a:extLst>
          </p:cNvPr>
          <p:cNvSpPr/>
          <p:nvPr/>
        </p:nvSpPr>
        <p:spPr>
          <a:xfrm>
            <a:off x="3696490" y="6475624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6E5ADE08-8EF8-42C6-B15D-2BFA323CD96F}"/>
              </a:ext>
            </a:extLst>
          </p:cNvPr>
          <p:cNvSpPr/>
          <p:nvPr/>
        </p:nvSpPr>
        <p:spPr>
          <a:xfrm>
            <a:off x="3726218" y="6502941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7" name="Oval 266">
            <a:extLst>
              <a:ext uri="{FF2B5EF4-FFF2-40B4-BE49-F238E27FC236}">
                <a16:creationId xmlns:a16="http://schemas.microsoft.com/office/drawing/2014/main" id="{E6C2463B-77A7-4F26-B825-C2F01E68B9D8}"/>
              </a:ext>
            </a:extLst>
          </p:cNvPr>
          <p:cNvSpPr/>
          <p:nvPr/>
        </p:nvSpPr>
        <p:spPr>
          <a:xfrm>
            <a:off x="4231463" y="6479605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61F4AF7D-B420-49C8-9456-FF533D19BBA0}"/>
              </a:ext>
            </a:extLst>
          </p:cNvPr>
          <p:cNvSpPr/>
          <p:nvPr/>
        </p:nvSpPr>
        <p:spPr>
          <a:xfrm>
            <a:off x="4261191" y="6506922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9" name="Oval 268">
            <a:extLst>
              <a:ext uri="{FF2B5EF4-FFF2-40B4-BE49-F238E27FC236}">
                <a16:creationId xmlns:a16="http://schemas.microsoft.com/office/drawing/2014/main" id="{B805B135-F8F2-4EC0-8414-6F8A7C8B050E}"/>
              </a:ext>
            </a:extLst>
          </p:cNvPr>
          <p:cNvSpPr/>
          <p:nvPr/>
        </p:nvSpPr>
        <p:spPr>
          <a:xfrm>
            <a:off x="4753006" y="6477159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A6678C3D-1EA7-4157-9834-7D531713530C}"/>
              </a:ext>
            </a:extLst>
          </p:cNvPr>
          <p:cNvSpPr/>
          <p:nvPr/>
        </p:nvSpPr>
        <p:spPr>
          <a:xfrm>
            <a:off x="4770542" y="6504476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1" name="Oval 270">
            <a:extLst>
              <a:ext uri="{FF2B5EF4-FFF2-40B4-BE49-F238E27FC236}">
                <a16:creationId xmlns:a16="http://schemas.microsoft.com/office/drawing/2014/main" id="{B5080744-36C2-4C84-9199-571303D0BA64}"/>
              </a:ext>
            </a:extLst>
          </p:cNvPr>
          <p:cNvSpPr/>
          <p:nvPr/>
        </p:nvSpPr>
        <p:spPr>
          <a:xfrm>
            <a:off x="5283916" y="6465703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DE359051-E45C-40E6-9A13-003FC1B069B9}"/>
              </a:ext>
            </a:extLst>
          </p:cNvPr>
          <p:cNvSpPr/>
          <p:nvPr/>
        </p:nvSpPr>
        <p:spPr>
          <a:xfrm>
            <a:off x="5301452" y="6493020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3" name="Oval 272">
            <a:extLst>
              <a:ext uri="{FF2B5EF4-FFF2-40B4-BE49-F238E27FC236}">
                <a16:creationId xmlns:a16="http://schemas.microsoft.com/office/drawing/2014/main" id="{F10E7862-8F85-49FE-8157-24C90B60E594}"/>
              </a:ext>
            </a:extLst>
          </p:cNvPr>
          <p:cNvSpPr/>
          <p:nvPr/>
        </p:nvSpPr>
        <p:spPr>
          <a:xfrm>
            <a:off x="5823348" y="6475624"/>
            <a:ext cx="417296" cy="417296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4" name="Rectangle 273">
            <a:extLst>
              <a:ext uri="{FF2B5EF4-FFF2-40B4-BE49-F238E27FC236}">
                <a16:creationId xmlns:a16="http://schemas.microsoft.com/office/drawing/2014/main" id="{E96CADD3-80EE-4CE9-BC05-DCB918EAB904}"/>
              </a:ext>
            </a:extLst>
          </p:cNvPr>
          <p:cNvSpPr/>
          <p:nvPr/>
        </p:nvSpPr>
        <p:spPr>
          <a:xfrm>
            <a:off x="5840874" y="6502941"/>
            <a:ext cx="366949" cy="356372"/>
          </a:xfrm>
          <a:prstGeom prst="rect">
            <a:avLst/>
          </a:prstGeom>
          <a:solidFill>
            <a:srgbClr val="E7E6E6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5" name="Picture 274">
            <a:extLst>
              <a:ext uri="{FF2B5EF4-FFF2-40B4-BE49-F238E27FC236}">
                <a16:creationId xmlns:a16="http://schemas.microsoft.com/office/drawing/2014/main" id="{8DC497AE-663D-4E31-9B21-736B99A8ACE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669"/>
          <a:stretch/>
        </p:blipFill>
        <p:spPr>
          <a:xfrm>
            <a:off x="-11813" y="8110847"/>
            <a:ext cx="6858000" cy="1252612"/>
          </a:xfrm>
          <a:prstGeom prst="rect">
            <a:avLst/>
          </a:prstGeom>
        </p:spPr>
      </p:pic>
      <p:sp>
        <p:nvSpPr>
          <p:cNvPr id="276" name="Arrow: Down 1">
            <a:hlinkClick r:id="rId11" action="ppaction://hlinksldjump"/>
            <a:extLst>
              <a:ext uri="{FF2B5EF4-FFF2-40B4-BE49-F238E27FC236}">
                <a16:creationId xmlns:a16="http://schemas.microsoft.com/office/drawing/2014/main" id="{E85334DA-0FF4-4061-84EA-05E854E927EF}"/>
              </a:ext>
            </a:extLst>
          </p:cNvPr>
          <p:cNvSpPr/>
          <p:nvPr/>
        </p:nvSpPr>
        <p:spPr>
          <a:xfrm rot="5400000" flipV="1">
            <a:off x="6333982" y="3551165"/>
            <a:ext cx="371289" cy="444732"/>
          </a:xfrm>
          <a:prstGeom prst="downArrow">
            <a:avLst>
              <a:gd name="adj1" fmla="val 50000"/>
              <a:gd name="adj2" fmla="val 55453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NEXT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77" name="Arrow: Down 6">
            <a:hlinkClick r:id="rId12" action="ppaction://hlinksldjump"/>
            <a:extLst>
              <a:ext uri="{FF2B5EF4-FFF2-40B4-BE49-F238E27FC236}">
                <a16:creationId xmlns:a16="http://schemas.microsoft.com/office/drawing/2014/main" id="{E85334DA-0FF4-4061-84EA-05E854E927EF}"/>
              </a:ext>
            </a:extLst>
          </p:cNvPr>
          <p:cNvSpPr/>
          <p:nvPr/>
        </p:nvSpPr>
        <p:spPr>
          <a:xfrm rot="5400000" flipV="1">
            <a:off x="6333982" y="5605877"/>
            <a:ext cx="371289" cy="444732"/>
          </a:xfrm>
          <a:prstGeom prst="downArrow">
            <a:avLst>
              <a:gd name="adj1" fmla="val 50000"/>
              <a:gd name="adj2" fmla="val 55453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NEXT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78" name="Arrow: Down 7">
            <a:hlinkClick r:id="rId13" action="ppaction://hlinksldjump"/>
            <a:extLst>
              <a:ext uri="{FF2B5EF4-FFF2-40B4-BE49-F238E27FC236}">
                <a16:creationId xmlns:a16="http://schemas.microsoft.com/office/drawing/2014/main" id="{3D2EF147-106B-407A-9AFB-44D7095BFC74}"/>
              </a:ext>
            </a:extLst>
          </p:cNvPr>
          <p:cNvSpPr/>
          <p:nvPr/>
        </p:nvSpPr>
        <p:spPr>
          <a:xfrm rot="5400000" flipV="1">
            <a:off x="6333982" y="6026270"/>
            <a:ext cx="371289" cy="444732"/>
          </a:xfrm>
          <a:prstGeom prst="downArrow">
            <a:avLst>
              <a:gd name="adj1" fmla="val 50000"/>
              <a:gd name="adj2" fmla="val 55453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NEXT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79" name="Arrow: Down 8">
            <a:hlinkClick r:id="rId14" action="ppaction://hlinksldjump"/>
            <a:extLst>
              <a:ext uri="{FF2B5EF4-FFF2-40B4-BE49-F238E27FC236}">
                <a16:creationId xmlns:a16="http://schemas.microsoft.com/office/drawing/2014/main" id="{9AD71DFC-355C-4C99-8279-4C20DD826255}"/>
              </a:ext>
            </a:extLst>
          </p:cNvPr>
          <p:cNvSpPr/>
          <p:nvPr/>
        </p:nvSpPr>
        <p:spPr>
          <a:xfrm rot="5400000" flipV="1">
            <a:off x="6333982" y="6441382"/>
            <a:ext cx="371289" cy="444732"/>
          </a:xfrm>
          <a:prstGeom prst="downArrow">
            <a:avLst>
              <a:gd name="adj1" fmla="val 50000"/>
              <a:gd name="adj2" fmla="val 55453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NEXT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80" name="Arrow: Down 5">
            <a:hlinkClick r:id="rId15" action="ppaction://hlinksldjump"/>
            <a:extLst>
              <a:ext uri="{FF2B5EF4-FFF2-40B4-BE49-F238E27FC236}">
                <a16:creationId xmlns:a16="http://schemas.microsoft.com/office/drawing/2014/main" id="{E85334DA-0FF4-4061-84EA-05E854E927EF}"/>
              </a:ext>
            </a:extLst>
          </p:cNvPr>
          <p:cNvSpPr/>
          <p:nvPr/>
        </p:nvSpPr>
        <p:spPr>
          <a:xfrm rot="5400000" flipV="1">
            <a:off x="6333982" y="5212174"/>
            <a:ext cx="371289" cy="444732"/>
          </a:xfrm>
          <a:prstGeom prst="downArrow">
            <a:avLst>
              <a:gd name="adj1" fmla="val 50000"/>
              <a:gd name="adj2" fmla="val 55453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NEXT</a:t>
            </a:r>
            <a:endParaRPr lang="en-US" sz="900" dirty="0">
              <a:solidFill>
                <a:schemeClr val="tx1"/>
              </a:solidFill>
            </a:endParaRPr>
          </a:p>
        </p:txBody>
      </p:sp>
      <p:sp>
        <p:nvSpPr>
          <p:cNvPr id="281" name="Arrow: Down 9">
            <a:hlinkClick r:id="rId16" action="ppaction://hlinksldjump"/>
            <a:extLst>
              <a:ext uri="{FF2B5EF4-FFF2-40B4-BE49-F238E27FC236}">
                <a16:creationId xmlns:a16="http://schemas.microsoft.com/office/drawing/2014/main" id="{3D2EF147-106B-407A-9AFB-44D7095BFC74}"/>
              </a:ext>
            </a:extLst>
          </p:cNvPr>
          <p:cNvSpPr/>
          <p:nvPr/>
        </p:nvSpPr>
        <p:spPr>
          <a:xfrm rot="5400000" flipV="1">
            <a:off x="6333982" y="6879291"/>
            <a:ext cx="371289" cy="444732"/>
          </a:xfrm>
          <a:prstGeom prst="downArrow">
            <a:avLst>
              <a:gd name="adj1" fmla="val 50000"/>
              <a:gd name="adj2" fmla="val 55453"/>
            </a:avLst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en-GB" sz="900" dirty="0">
                <a:solidFill>
                  <a:schemeClr val="tx1"/>
                </a:solidFill>
              </a:rPr>
              <a:t>NEXT</a:t>
            </a:r>
            <a:endParaRPr lang="en-US" sz="9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55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82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" fill="hold">
                      <p:stCondLst>
                        <p:cond delay="0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132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3" fill="hold">
                      <p:stCondLst>
                        <p:cond delay="0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7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7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18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3" fill="hold">
                      <p:stCondLst>
                        <p:cond delay="0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7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6"/>
                  </p:tgtEl>
                </p:cond>
              </p:nextCondLst>
            </p:seq>
            <p:seq concurrent="1" nextAc="seek">
              <p:cTn id="212" restart="whenNotActive" fill="hold" evtFilter="cancelBubble" nodeType="interactiveSeq">
                <p:stCondLst>
                  <p:cond evt="onClick" delay="0">
                    <p:tgtEl>
                      <p:spTgt spid="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3" fill="hold">
                      <p:stCondLst>
                        <p:cond delay="0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"/>
                  </p:tgtEl>
                </p:cond>
              </p:nextCondLst>
            </p:seq>
            <p:seq concurrent="1" nextAc="seek">
              <p:cTn id="222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3" fill="hold">
                      <p:stCondLst>
                        <p:cond delay="0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7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232" restart="whenNotActive" fill="hold" evtFilter="cancelBubble" nodeType="interactiveSeq">
                <p:stCondLst>
                  <p:cond evt="onClick" delay="0">
                    <p:tgtEl>
                      <p:spTgt spid="1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3" fill="hold">
                      <p:stCondLst>
                        <p:cond delay="0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7"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1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7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"/>
                  </p:tgtEl>
                </p:cond>
              </p:nextCondLst>
            </p:seq>
            <p:seq concurrent="1" nextAc="seek">
              <p:cTn id="252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3" fill="hold">
                      <p:stCondLst>
                        <p:cond delay="0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7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  <p:seq concurrent="1" nextAc="seek">
              <p:cTn id="262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3" fill="hold">
                      <p:stCondLst>
                        <p:cond delay="0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7"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8" fill="hold">
                      <p:stCondLst>
                        <p:cond delay="indefinite"/>
                      </p:stCondLst>
                      <p:childTnLst>
                        <p:par>
                          <p:cTn id="269" fill="hold">
                            <p:stCondLst>
                              <p:cond delay="0"/>
                            </p:stCondLst>
                            <p:childTnLst>
                              <p:par>
                                <p:cTn id="2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72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3" fill="hold">
                      <p:stCondLst>
                        <p:cond delay="0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7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7"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292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3" fill="hold">
                      <p:stCondLst>
                        <p:cond delay="0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7"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fill="hold">
                      <p:stCondLst>
                        <p:cond delay="indefinite"/>
                      </p:stCondLst>
                      <p:childTnLst>
                        <p:par>
                          <p:cTn id="299" fill="hold">
                            <p:stCondLst>
                              <p:cond delay="0"/>
                            </p:stCondLst>
                            <p:childTnLst>
                              <p:par>
                                <p:cTn id="3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302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3" fill="hold">
                      <p:stCondLst>
                        <p:cond delay="0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7"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8" fill="hold">
                      <p:stCondLst>
                        <p:cond delay="indefinite"/>
                      </p:stCondLst>
                      <p:childTnLst>
                        <p:par>
                          <p:cTn id="309" fill="hold">
                            <p:stCondLst>
                              <p:cond delay="0"/>
                            </p:stCondLst>
                            <p:childTnLst>
                              <p:par>
                                <p:cTn id="3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312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3" fill="hold">
                      <p:stCondLst>
                        <p:cond delay="0"/>
                      </p:stCondLst>
                      <p:childTnLst>
                        <p:par>
                          <p:cTn id="314" fill="hold">
                            <p:stCondLst>
                              <p:cond delay="0"/>
                            </p:stCondLst>
                            <p:childTnLst>
                              <p:par>
                                <p:cTn id="3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8" fill="hold">
                      <p:stCondLst>
                        <p:cond delay="indefinite"/>
                      </p:stCondLst>
                      <p:childTnLst>
                        <p:par>
                          <p:cTn id="319" fill="hold">
                            <p:stCondLst>
                              <p:cond delay="0"/>
                            </p:stCondLst>
                            <p:childTnLst>
                              <p:par>
                                <p:cTn id="3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322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3" fill="hold">
                      <p:stCondLst>
                        <p:cond delay="0"/>
                      </p:stCondLst>
                      <p:childTnLst>
                        <p:par>
                          <p:cTn id="324" fill="hold">
                            <p:stCondLst>
                              <p:cond delay="0"/>
                            </p:stCondLst>
                            <p:childTnLst>
                              <p:par>
                                <p:cTn id="3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7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fill="hold">
                      <p:stCondLst>
                        <p:cond delay="indefinite"/>
                      </p:stCondLst>
                      <p:childTnLst>
                        <p:par>
                          <p:cTn id="329" fill="hold">
                            <p:stCondLst>
                              <p:cond delay="0"/>
                            </p:stCondLst>
                            <p:childTnLst>
                              <p:par>
                                <p:cTn id="3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332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3" fill="hold">
                      <p:stCondLst>
                        <p:cond delay="0"/>
                      </p:stCondLst>
                      <p:childTnLst>
                        <p:par>
                          <p:cTn id="334" fill="hold">
                            <p:stCondLst>
                              <p:cond delay="0"/>
                            </p:stCondLst>
                            <p:childTnLst>
                              <p:par>
                                <p:cTn id="3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7"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8" fill="hold">
                      <p:stCondLst>
                        <p:cond delay="indefinite"/>
                      </p:stCondLst>
                      <p:childTnLst>
                        <p:par>
                          <p:cTn id="339" fill="hold">
                            <p:stCondLst>
                              <p:cond delay="0"/>
                            </p:stCondLst>
                            <p:childTnLst>
                              <p:par>
                                <p:cTn id="3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342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3" fill="hold">
                      <p:stCondLst>
                        <p:cond delay="0"/>
                      </p:stCondLst>
                      <p:childTnLst>
                        <p:par>
                          <p:cTn id="344" fill="hold">
                            <p:stCondLst>
                              <p:cond delay="0"/>
                            </p:stCondLst>
                            <p:childTnLst>
                              <p:par>
                                <p:cTn id="3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7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8" fill="hold">
                      <p:stCondLst>
                        <p:cond delay="indefinite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352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3" fill="hold">
                      <p:stCondLst>
                        <p:cond delay="0"/>
                      </p:stCondLst>
                      <p:childTnLst>
                        <p:par>
                          <p:cTn id="354" fill="hold">
                            <p:stCondLst>
                              <p:cond delay="0"/>
                            </p:stCondLst>
                            <p:childTnLst>
                              <p:par>
                                <p:cTn id="3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7"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8" fill="hold">
                      <p:stCondLst>
                        <p:cond delay="indefinite"/>
                      </p:stCondLst>
                      <p:childTnLst>
                        <p:par>
                          <p:cTn id="359" fill="hold">
                            <p:stCondLst>
                              <p:cond delay="0"/>
                            </p:stCondLst>
                            <p:childTnLst>
                              <p:par>
                                <p:cTn id="3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62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3" fill="hold">
                      <p:stCondLst>
                        <p:cond delay="0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7" dur="10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8" fill="hold">
                      <p:stCondLst>
                        <p:cond delay="indefinite"/>
                      </p:stCondLst>
                      <p:childTnLst>
                        <p:par>
                          <p:cTn id="369" fill="hold">
                            <p:stCondLst>
                              <p:cond delay="0"/>
                            </p:stCondLst>
                            <p:childTnLst>
                              <p:par>
                                <p:cTn id="3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382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3" fill="hold">
                      <p:stCondLst>
                        <p:cond delay="0"/>
                      </p:stCondLst>
                      <p:childTnLst>
                        <p:par>
                          <p:cTn id="384" fill="hold">
                            <p:stCondLst>
                              <p:cond delay="0"/>
                            </p:stCondLst>
                            <p:childTnLst>
                              <p:par>
                                <p:cTn id="3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7" dur="10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8" fill="hold">
                      <p:stCondLst>
                        <p:cond delay="indefinite"/>
                      </p:stCondLst>
                      <p:childTnLst>
                        <p:par>
                          <p:cTn id="389" fill="hold">
                            <p:stCondLst>
                              <p:cond delay="0"/>
                            </p:stCondLst>
                            <p:childTnLst>
                              <p:par>
                                <p:cTn id="3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392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3" fill="hold">
                      <p:stCondLst>
                        <p:cond delay="0"/>
                      </p:stCondLst>
                      <p:childTnLst>
                        <p:par>
                          <p:cTn id="394" fill="hold">
                            <p:stCondLst>
                              <p:cond delay="0"/>
                            </p:stCondLst>
                            <p:childTnLst>
                              <p:par>
                                <p:cTn id="3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7"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8" fill="hold">
                      <p:stCondLst>
                        <p:cond delay="indefinite"/>
                      </p:stCondLst>
                      <p:childTnLst>
                        <p:par>
                          <p:cTn id="399" fill="hold">
                            <p:stCondLst>
                              <p:cond delay="0"/>
                            </p:stCondLst>
                            <p:childTnLst>
                              <p:par>
                                <p:cTn id="4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402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3" fill="hold">
                      <p:stCondLst>
                        <p:cond delay="0"/>
                      </p:stCondLst>
                      <p:childTnLst>
                        <p:par>
                          <p:cTn id="404" fill="hold">
                            <p:stCondLst>
                              <p:cond delay="0"/>
                            </p:stCondLst>
                            <p:childTnLst>
                              <p:par>
                                <p:cTn id="4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7" dur="10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8" fill="hold">
                      <p:stCondLst>
                        <p:cond delay="indefinite"/>
                      </p:stCondLst>
                      <p:childTnLst>
                        <p:par>
                          <p:cTn id="409" fill="hold">
                            <p:stCondLst>
                              <p:cond delay="0"/>
                            </p:stCondLst>
                            <p:childTnLst>
                              <p:par>
                                <p:cTn id="4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412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3" fill="hold">
                      <p:stCondLst>
                        <p:cond delay="0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7" dur="10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422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3" fill="hold">
                      <p:stCondLst>
                        <p:cond delay="0"/>
                      </p:stCondLst>
                      <p:childTnLst>
                        <p:par>
                          <p:cTn id="424" fill="hold">
                            <p:stCondLst>
                              <p:cond delay="0"/>
                            </p:stCondLst>
                            <p:childTnLst>
                              <p:par>
                                <p:cTn id="4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432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3" fill="hold">
                      <p:stCondLst>
                        <p:cond delay="0"/>
                      </p:stCondLst>
                      <p:childTnLst>
                        <p:par>
                          <p:cTn id="434" fill="hold">
                            <p:stCondLst>
                              <p:cond delay="0"/>
                            </p:stCondLst>
                            <p:childTnLst>
                              <p:par>
                                <p:cTn id="4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7"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fill="hold">
                      <p:stCondLst>
                        <p:cond delay="indefinite"/>
                      </p:stCondLst>
                      <p:childTnLst>
                        <p:par>
                          <p:cTn id="439" fill="hold">
                            <p:stCondLst>
                              <p:cond delay="0"/>
                            </p:stCondLst>
                            <p:childTnLst>
                              <p:par>
                                <p:cTn id="4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442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3" fill="hold">
                      <p:stCondLst>
                        <p:cond delay="0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7"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8" fill="hold">
                      <p:stCondLst>
                        <p:cond delay="indefinite"/>
                      </p:stCondLst>
                      <p:childTnLst>
                        <p:par>
                          <p:cTn id="449" fill="hold">
                            <p:stCondLst>
                              <p:cond delay="0"/>
                            </p:stCondLst>
                            <p:childTnLst>
                              <p:par>
                                <p:cTn id="4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452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3" fill="hold">
                      <p:stCondLst>
                        <p:cond delay="0"/>
                      </p:stCondLst>
                      <p:childTnLst>
                        <p:par>
                          <p:cTn id="454" fill="hold">
                            <p:stCondLst>
                              <p:cond delay="0"/>
                            </p:stCondLst>
                            <p:childTnLst>
                              <p:par>
                                <p:cTn id="4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7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8" fill="hold">
                      <p:stCondLst>
                        <p:cond delay="indefinite"/>
                      </p:stCondLst>
                      <p:childTnLst>
                        <p:par>
                          <p:cTn id="459" fill="hold">
                            <p:stCondLst>
                              <p:cond delay="0"/>
                            </p:stCondLst>
                            <p:childTnLst>
                              <p:par>
                                <p:cTn id="4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462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3" fill="hold">
                      <p:stCondLst>
                        <p:cond delay="0"/>
                      </p:stCondLst>
                      <p:childTnLst>
                        <p:par>
                          <p:cTn id="464" fill="hold">
                            <p:stCondLst>
                              <p:cond delay="0"/>
                            </p:stCondLst>
                            <p:childTnLst>
                              <p:par>
                                <p:cTn id="4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7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8" fill="hold">
                      <p:stCondLst>
                        <p:cond delay="indefinite"/>
                      </p:stCondLst>
                      <p:childTnLst>
                        <p:par>
                          <p:cTn id="469" fill="hold">
                            <p:stCondLst>
                              <p:cond delay="0"/>
                            </p:stCondLst>
                            <p:childTnLst>
                              <p:par>
                                <p:cTn id="4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472" restart="whenNotActive" fill="hold" evtFilter="cancelBubble" nodeType="interactiveSeq">
                <p:stCondLst>
                  <p:cond evt="onClick" delay="0">
                    <p:tgtEl>
                      <p:spTgt spid="1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3" fill="hold">
                      <p:stCondLst>
                        <p:cond delay="0"/>
                      </p:stCondLst>
                      <p:childTnLst>
                        <p:par>
                          <p:cTn id="474" fill="hold">
                            <p:stCondLst>
                              <p:cond delay="0"/>
                            </p:stCondLst>
                            <p:childTnLst>
                              <p:par>
                                <p:cTn id="4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0"/>
                  </p:tgtEl>
                </p:cond>
              </p:nextCondLst>
            </p:seq>
            <p:seq concurrent="1" nextAc="seek">
              <p:cTn id="482" restart="whenNotActive" fill="hold" evtFilter="cancelBubble" nodeType="interactiveSeq">
                <p:stCondLst>
                  <p:cond evt="onClick" delay="0">
                    <p:tgtEl>
                      <p:spTgt spid="1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3" fill="hold">
                      <p:stCondLst>
                        <p:cond delay="0"/>
                      </p:stCondLst>
                      <p:childTnLst>
                        <p:par>
                          <p:cTn id="484" fill="hold">
                            <p:stCondLst>
                              <p:cond delay="0"/>
                            </p:stCondLst>
                            <p:childTnLst>
                              <p:par>
                                <p:cTn id="4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7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8" fill="hold">
                      <p:stCondLst>
                        <p:cond delay="indefinite"/>
                      </p:stCondLst>
                      <p:childTnLst>
                        <p:par>
                          <p:cTn id="489" fill="hold">
                            <p:stCondLst>
                              <p:cond delay="0"/>
                            </p:stCondLst>
                            <p:childTnLst>
                              <p:par>
                                <p:cTn id="4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2"/>
                  </p:tgtEl>
                </p:cond>
              </p:nextCondLst>
            </p:seq>
            <p:seq concurrent="1" nextAc="seek">
              <p:cTn id="492" restart="whenNotActive" fill="hold" evtFilter="cancelBubble" nodeType="interactiveSeq">
                <p:stCondLst>
                  <p:cond evt="onClick" delay="0">
                    <p:tgtEl>
                      <p:spTgt spid="1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3" fill="hold">
                      <p:stCondLst>
                        <p:cond delay="0"/>
                      </p:stCondLst>
                      <p:childTnLst>
                        <p:par>
                          <p:cTn id="494" fill="hold">
                            <p:stCondLst>
                              <p:cond delay="0"/>
                            </p:stCondLst>
                            <p:childTnLst>
                              <p:par>
                                <p:cTn id="4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7"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8" fill="hold">
                      <p:stCondLst>
                        <p:cond delay="indefinite"/>
                      </p:stCondLst>
                      <p:childTnLst>
                        <p:par>
                          <p:cTn id="499" fill="hold">
                            <p:stCondLst>
                              <p:cond delay="0"/>
                            </p:stCondLst>
                            <p:childTnLst>
                              <p:par>
                                <p:cTn id="5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4"/>
                  </p:tgtEl>
                </p:cond>
              </p:nextCondLst>
            </p:seq>
            <p:seq concurrent="1" nextAc="seek">
              <p:cTn id="502" restart="whenNotActive" fill="hold" evtFilter="cancelBubble" nodeType="interactiveSeq">
                <p:stCondLst>
                  <p:cond evt="onClick" delay="0">
                    <p:tgtEl>
                      <p:spTgt spid="1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3" fill="hold">
                      <p:stCondLst>
                        <p:cond delay="0"/>
                      </p:stCondLst>
                      <p:childTnLst>
                        <p:par>
                          <p:cTn id="504" fill="hold">
                            <p:stCondLst>
                              <p:cond delay="0"/>
                            </p:stCondLst>
                            <p:childTnLst>
                              <p:par>
                                <p:cTn id="5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7"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8" fill="hold">
                      <p:stCondLst>
                        <p:cond delay="indefinite"/>
                      </p:stCondLst>
                      <p:childTnLst>
                        <p:par>
                          <p:cTn id="509" fill="hold">
                            <p:stCondLst>
                              <p:cond delay="0"/>
                            </p:stCondLst>
                            <p:childTnLst>
                              <p:par>
                                <p:cTn id="5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6"/>
                  </p:tgtEl>
                </p:cond>
              </p:nextCondLst>
            </p:seq>
            <p:seq concurrent="1" nextAc="seek">
              <p:cTn id="512" restart="whenNotActive" fill="hold" evtFilter="cancelBubble" nodeType="interactiveSeq">
                <p:stCondLst>
                  <p:cond evt="onClick" delay="0">
                    <p:tgtEl>
                      <p:spTgt spid="1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3" fill="hold">
                      <p:stCondLst>
                        <p:cond delay="0"/>
                      </p:stCondLst>
                      <p:childTnLst>
                        <p:par>
                          <p:cTn id="514" fill="hold">
                            <p:stCondLst>
                              <p:cond delay="0"/>
                            </p:stCondLst>
                            <p:childTnLst>
                              <p:par>
                                <p:cTn id="5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7" dur="10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8"/>
                  </p:tgtEl>
                </p:cond>
              </p:nextCondLst>
            </p:seq>
            <p:seq concurrent="1" nextAc="seek">
              <p:cTn id="522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3" fill="hold">
                      <p:stCondLst>
                        <p:cond delay="0"/>
                      </p:stCondLst>
                      <p:childTnLst>
                        <p:par>
                          <p:cTn id="524" fill="hold">
                            <p:stCondLst>
                              <p:cond delay="0"/>
                            </p:stCondLst>
                            <p:childTnLst>
                              <p:par>
                                <p:cTn id="5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7" dur="1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532" restart="whenNotActive" fill="hold" evtFilter="cancelBubble" nodeType="interactiveSeq">
                <p:stCondLst>
                  <p:cond evt="onClick" delay="0">
                    <p:tgtEl>
                      <p:spTgt spid="1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3" fill="hold">
                      <p:stCondLst>
                        <p:cond delay="0"/>
                      </p:stCondLst>
                      <p:childTnLst>
                        <p:par>
                          <p:cTn id="534" fill="hold">
                            <p:stCondLst>
                              <p:cond delay="0"/>
                            </p:stCondLst>
                            <p:childTnLst>
                              <p:par>
                                <p:cTn id="5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7"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8" fill="hold">
                      <p:stCondLst>
                        <p:cond delay="indefinite"/>
                      </p:stCondLst>
                      <p:childTnLst>
                        <p:par>
                          <p:cTn id="539" fill="hold">
                            <p:stCondLst>
                              <p:cond delay="0"/>
                            </p:stCondLst>
                            <p:childTnLst>
                              <p:par>
                                <p:cTn id="5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2"/>
                  </p:tgtEl>
                </p:cond>
              </p:nextCondLst>
            </p:seq>
            <p:seq concurrent="1" nextAc="seek">
              <p:cTn id="542" restart="whenNotActive" fill="hold" evtFilter="cancelBubble" nodeType="interactiveSeq">
                <p:stCondLst>
                  <p:cond evt="onClick" delay="0">
                    <p:tgtEl>
                      <p:spTgt spid="1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3" fill="hold">
                      <p:stCondLst>
                        <p:cond delay="0"/>
                      </p:stCondLst>
                      <p:childTnLst>
                        <p:par>
                          <p:cTn id="544" fill="hold">
                            <p:stCondLst>
                              <p:cond delay="0"/>
                            </p:stCondLst>
                            <p:childTnLst>
                              <p:par>
                                <p:cTn id="5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7"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8" fill="hold">
                      <p:stCondLst>
                        <p:cond delay="indefinite"/>
                      </p:stCondLst>
                      <p:childTnLst>
                        <p:par>
                          <p:cTn id="549" fill="hold">
                            <p:stCondLst>
                              <p:cond delay="0"/>
                            </p:stCondLst>
                            <p:childTnLst>
                              <p:par>
                                <p:cTn id="5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4"/>
                  </p:tgtEl>
                </p:cond>
              </p:nextCondLst>
            </p:seq>
            <p:seq concurrent="1" nextAc="seek">
              <p:cTn id="552" restart="whenNotActive" fill="hold" evtFilter="cancelBubble" nodeType="interactiveSeq">
                <p:stCondLst>
                  <p:cond evt="onClick" delay="0">
                    <p:tgtEl>
                      <p:spTgt spid="1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3" fill="hold">
                      <p:stCondLst>
                        <p:cond delay="0"/>
                      </p:stCondLst>
                      <p:childTnLst>
                        <p:par>
                          <p:cTn id="554" fill="hold">
                            <p:stCondLst>
                              <p:cond delay="0"/>
                            </p:stCondLst>
                            <p:childTnLst>
                              <p:par>
                                <p:cTn id="5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7"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8" fill="hold">
                      <p:stCondLst>
                        <p:cond delay="indefinite"/>
                      </p:stCondLst>
                      <p:childTnLst>
                        <p:par>
                          <p:cTn id="559" fill="hold">
                            <p:stCondLst>
                              <p:cond delay="0"/>
                            </p:stCondLst>
                            <p:childTnLst>
                              <p:par>
                                <p:cTn id="5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6"/>
                  </p:tgtEl>
                </p:cond>
              </p:nextCondLst>
            </p:seq>
            <p:seq concurrent="1" nextAc="seek">
              <p:cTn id="562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3" fill="hold">
                      <p:stCondLst>
                        <p:cond delay="0"/>
                      </p:stCondLst>
                      <p:childTnLst>
                        <p:par>
                          <p:cTn id="564" fill="hold">
                            <p:stCondLst>
                              <p:cond delay="0"/>
                            </p:stCondLst>
                            <p:childTnLst>
                              <p:par>
                                <p:cTn id="5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67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8" fill="hold">
                      <p:stCondLst>
                        <p:cond delay="indefinite"/>
                      </p:stCondLst>
                      <p:childTnLst>
                        <p:par>
                          <p:cTn id="569" fill="hold">
                            <p:stCondLst>
                              <p:cond delay="0"/>
                            </p:stCondLst>
                            <p:childTnLst>
                              <p:par>
                                <p:cTn id="5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572" restart="whenNotActive" fill="hold" evtFilter="cancelBubble" nodeType="interactiveSeq">
                <p:stCondLst>
                  <p:cond evt="onClick" delay="0">
                    <p:tgtEl>
                      <p:spTgt spid="1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3" fill="hold">
                      <p:stCondLst>
                        <p:cond delay="0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7" dur="10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8" fill="hold">
                      <p:stCondLst>
                        <p:cond delay="indefinite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0"/>
                  </p:tgtEl>
                </p:cond>
              </p:nextCondLst>
            </p:seq>
            <p:seq concurrent="1" nextAc="seek">
              <p:cTn id="582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3" fill="hold">
                      <p:stCondLst>
                        <p:cond delay="0"/>
                      </p:stCondLst>
                      <p:childTnLst>
                        <p:par>
                          <p:cTn id="584" fill="hold">
                            <p:stCondLst>
                              <p:cond delay="0"/>
                            </p:stCondLst>
                            <p:childTnLst>
                              <p:par>
                                <p:cTn id="5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7" dur="10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8" fill="hold">
                      <p:stCondLst>
                        <p:cond delay="indefinite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592" restart="whenNotActive" fill="hold" evtFilter="cancelBubble" nodeType="interactiveSeq">
                <p:stCondLst>
                  <p:cond evt="onClick" delay="0">
                    <p:tgtEl>
                      <p:spTgt spid="1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3" fill="hold">
                      <p:stCondLst>
                        <p:cond delay="0"/>
                      </p:stCondLst>
                      <p:childTnLst>
                        <p:par>
                          <p:cTn id="594" fill="hold">
                            <p:stCondLst>
                              <p:cond delay="0"/>
                            </p:stCondLst>
                            <p:childTnLst>
                              <p:par>
                                <p:cTn id="5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97"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8" fill="hold">
                      <p:stCondLst>
                        <p:cond delay="indefinite"/>
                      </p:stCondLst>
                      <p:childTnLst>
                        <p:par>
                          <p:cTn id="599" fill="hold">
                            <p:stCondLst>
                              <p:cond delay="0"/>
                            </p:stCondLst>
                            <p:childTnLst>
                              <p:par>
                                <p:cTn id="6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4"/>
                  </p:tgtEl>
                </p:cond>
              </p:nextCondLst>
            </p:seq>
            <p:seq concurrent="1" nextAc="seek">
              <p:cTn id="602" restart="whenNotActive" fill="hold" evtFilter="cancelBubble" nodeType="interactiveSeq">
                <p:stCondLst>
                  <p:cond evt="onClick" delay="0">
                    <p:tgtEl>
                      <p:spTgt spid="1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3" fill="hold">
                      <p:stCondLst>
                        <p:cond delay="0"/>
                      </p:stCondLst>
                      <p:childTnLst>
                        <p:par>
                          <p:cTn id="604" fill="hold">
                            <p:stCondLst>
                              <p:cond delay="0"/>
                            </p:stCondLst>
                            <p:childTnLst>
                              <p:par>
                                <p:cTn id="6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8" fill="hold">
                      <p:stCondLst>
                        <p:cond delay="indefinite"/>
                      </p:stCondLst>
                      <p:childTnLst>
                        <p:par>
                          <p:cTn id="609" fill="hold">
                            <p:stCondLst>
                              <p:cond delay="0"/>
                            </p:stCondLst>
                            <p:childTnLst>
                              <p:par>
                                <p:cTn id="6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6"/>
                  </p:tgtEl>
                </p:cond>
              </p:nextCondLst>
            </p:seq>
            <p:seq concurrent="1" nextAc="seek">
              <p:cTn id="61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3" fill="hold">
                      <p:stCondLst>
                        <p:cond delay="0"/>
                      </p:stCondLst>
                      <p:childTnLst>
                        <p:par>
                          <p:cTn id="614" fill="hold">
                            <p:stCondLst>
                              <p:cond delay="0"/>
                            </p:stCondLst>
                            <p:childTnLst>
                              <p:par>
                                <p:cTn id="6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7"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8" fill="hold">
                      <p:stCondLst>
                        <p:cond delay="indefinite"/>
                      </p:stCondLst>
                      <p:childTnLst>
                        <p:par>
                          <p:cTn id="619" fill="hold">
                            <p:stCondLst>
                              <p:cond delay="0"/>
                            </p:stCondLst>
                            <p:childTnLst>
                              <p:par>
                                <p:cTn id="6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622" restart="whenNotActive" fill="hold" evtFilter="cancelBubble" nodeType="interactiveSeq">
                <p:stCondLst>
                  <p:cond evt="onClick" delay="0">
                    <p:tgtEl>
                      <p:spTgt spid="1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3" fill="hold">
                      <p:stCondLst>
                        <p:cond delay="0"/>
                      </p:stCondLst>
                      <p:childTnLst>
                        <p:par>
                          <p:cTn id="624" fill="hold">
                            <p:stCondLst>
                              <p:cond delay="0"/>
                            </p:stCondLst>
                            <p:childTnLst>
                              <p:par>
                                <p:cTn id="6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7"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8" fill="hold">
                      <p:stCondLst>
                        <p:cond delay="indefinite"/>
                      </p:stCondLst>
                      <p:childTnLst>
                        <p:par>
                          <p:cTn id="629" fill="hold">
                            <p:stCondLst>
                              <p:cond delay="0"/>
                            </p:stCondLst>
                            <p:childTnLst>
                              <p:par>
                                <p:cTn id="6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0"/>
                  </p:tgtEl>
                </p:cond>
              </p:nextCondLst>
            </p:seq>
            <p:seq concurrent="1" nextAc="seek">
              <p:cTn id="632" restart="whenNotActive" fill="hold" evtFilter="cancelBubble" nodeType="interactiveSeq">
                <p:stCondLst>
                  <p:cond evt="onClick" delay="0">
                    <p:tgtEl>
                      <p:spTgt spid="1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3" fill="hold">
                      <p:stCondLst>
                        <p:cond delay="0"/>
                      </p:stCondLst>
                      <p:childTnLst>
                        <p:par>
                          <p:cTn id="634" fill="hold">
                            <p:stCondLst>
                              <p:cond delay="0"/>
                            </p:stCondLst>
                            <p:childTnLst>
                              <p:par>
                                <p:cTn id="6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7"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8" fill="hold">
                      <p:stCondLst>
                        <p:cond delay="indefinite"/>
                      </p:stCondLst>
                      <p:childTnLst>
                        <p:par>
                          <p:cTn id="639" fill="hold">
                            <p:stCondLst>
                              <p:cond delay="0"/>
                            </p:stCondLst>
                            <p:childTnLst>
                              <p:par>
                                <p:cTn id="6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2"/>
                  </p:tgtEl>
                </p:cond>
              </p:nextCondLst>
            </p:seq>
            <p:seq concurrent="1" nextAc="seek">
              <p:cTn id="642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3" fill="hold">
                      <p:stCondLst>
                        <p:cond delay="0"/>
                      </p:stCondLst>
                      <p:childTnLst>
                        <p:par>
                          <p:cTn id="644" fill="hold">
                            <p:stCondLst>
                              <p:cond delay="0"/>
                            </p:stCondLst>
                            <p:childTnLst>
                              <p:par>
                                <p:cTn id="6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7"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8" fill="hold">
                      <p:stCondLst>
                        <p:cond delay="indefinite"/>
                      </p:stCondLst>
                      <p:childTnLst>
                        <p:par>
                          <p:cTn id="649" fill="hold">
                            <p:stCondLst>
                              <p:cond delay="0"/>
                            </p:stCondLst>
                            <p:childTnLst>
                              <p:par>
                                <p:cTn id="6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652" restart="whenNotActive" fill="hold" evtFilter="cancelBubble" nodeType="interactiveSeq">
                <p:stCondLst>
                  <p:cond evt="onClick" delay="0">
                    <p:tgtEl>
                      <p:spTgt spid="1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3" fill="hold">
                      <p:stCondLst>
                        <p:cond delay="0"/>
                      </p:stCondLst>
                      <p:childTnLst>
                        <p:par>
                          <p:cTn id="654" fill="hold">
                            <p:stCondLst>
                              <p:cond delay="0"/>
                            </p:stCondLst>
                            <p:childTnLst>
                              <p:par>
                                <p:cTn id="6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7"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8" fill="hold">
                      <p:stCondLst>
                        <p:cond delay="indefinite"/>
                      </p:stCondLst>
                      <p:childTnLst>
                        <p:par>
                          <p:cTn id="659" fill="hold">
                            <p:stCondLst>
                              <p:cond delay="0"/>
                            </p:stCondLst>
                            <p:childTnLst>
                              <p:par>
                                <p:cTn id="6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6"/>
                  </p:tgtEl>
                </p:cond>
              </p:nextCondLst>
            </p:seq>
            <p:seq concurrent="1" nextAc="seek">
              <p:cTn id="662" restart="whenNotActive" fill="hold" evtFilter="cancelBubble" nodeType="interactiveSeq">
                <p:stCondLst>
                  <p:cond evt="onClick" delay="0">
                    <p:tgtEl>
                      <p:spTgt spid="1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3" fill="hold">
                      <p:stCondLst>
                        <p:cond delay="0"/>
                      </p:stCondLst>
                      <p:childTnLst>
                        <p:par>
                          <p:cTn id="664" fill="hold">
                            <p:stCondLst>
                              <p:cond delay="0"/>
                            </p:stCondLst>
                            <p:childTnLst>
                              <p:par>
                                <p:cTn id="6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7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8" fill="hold">
                      <p:stCondLst>
                        <p:cond delay="indefinite"/>
                      </p:stCondLst>
                      <p:childTnLst>
                        <p:par>
                          <p:cTn id="669" fill="hold">
                            <p:stCondLst>
                              <p:cond delay="0"/>
                            </p:stCondLst>
                            <p:childTnLst>
                              <p:par>
                                <p:cTn id="6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8"/>
                  </p:tgtEl>
                </p:cond>
              </p:nextCondLst>
            </p:seq>
            <p:seq concurrent="1" nextAc="seek">
              <p:cTn id="672" restart="whenNotActive" fill="hold" evtFilter="cancelBubble" nodeType="interactiveSeq">
                <p:stCondLst>
                  <p:cond evt="onClick" delay="0">
                    <p:tgtEl>
                      <p:spTgt spid="1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3" fill="hold">
                      <p:stCondLst>
                        <p:cond delay="0"/>
                      </p:stCondLst>
                      <p:childTnLst>
                        <p:par>
                          <p:cTn id="674" fill="hold">
                            <p:stCondLst>
                              <p:cond delay="0"/>
                            </p:stCondLst>
                            <p:childTnLst>
                              <p:par>
                                <p:cTn id="6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7"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8" fill="hold">
                      <p:stCondLst>
                        <p:cond delay="indefinite"/>
                      </p:stCondLst>
                      <p:childTnLst>
                        <p:par>
                          <p:cTn id="679" fill="hold">
                            <p:stCondLst>
                              <p:cond delay="0"/>
                            </p:stCondLst>
                            <p:childTnLst>
                              <p:par>
                                <p:cTn id="6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0"/>
                  </p:tgtEl>
                </p:cond>
              </p:nextCondLst>
            </p:seq>
            <p:seq concurrent="1" nextAc="seek">
              <p:cTn id="682" restart="whenNotActive" fill="hold" evtFilter="cancelBubble" nodeType="interactiveSeq">
                <p:stCondLst>
                  <p:cond evt="onClick" delay="0">
                    <p:tgtEl>
                      <p:spTgt spid="1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3" fill="hold">
                      <p:stCondLst>
                        <p:cond delay="0"/>
                      </p:stCondLst>
                      <p:childTnLst>
                        <p:par>
                          <p:cTn id="684" fill="hold">
                            <p:stCondLst>
                              <p:cond delay="0"/>
                            </p:stCondLst>
                            <p:childTnLst>
                              <p:par>
                                <p:cTn id="6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87"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8" fill="hold">
                      <p:stCondLst>
                        <p:cond delay="indefinite"/>
                      </p:stCondLst>
                      <p:childTnLst>
                        <p:par>
                          <p:cTn id="689" fill="hold">
                            <p:stCondLst>
                              <p:cond delay="0"/>
                            </p:stCondLst>
                            <p:childTnLst>
                              <p:par>
                                <p:cTn id="6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2"/>
                  </p:tgtEl>
                </p:cond>
              </p:nextCondLst>
            </p:seq>
            <p:seq concurrent="1" nextAc="seek">
              <p:cTn id="692" restart="whenNotActive" fill="hold" evtFilter="cancelBubble" nodeType="interactiveSeq">
                <p:stCondLst>
                  <p:cond evt="onClick" delay="0">
                    <p:tgtEl>
                      <p:spTgt spid="1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3" fill="hold">
                      <p:stCondLst>
                        <p:cond delay="0"/>
                      </p:stCondLst>
                      <p:childTnLst>
                        <p:par>
                          <p:cTn id="694" fill="hold">
                            <p:stCondLst>
                              <p:cond delay="0"/>
                            </p:stCondLst>
                            <p:childTnLst>
                              <p:par>
                                <p:cTn id="6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97"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8" fill="hold">
                      <p:stCondLst>
                        <p:cond delay="indefinite"/>
                      </p:stCondLst>
                      <p:childTnLst>
                        <p:par>
                          <p:cTn id="699" fill="hold">
                            <p:stCondLst>
                              <p:cond delay="0"/>
                            </p:stCondLst>
                            <p:childTnLst>
                              <p:par>
                                <p:cTn id="7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"/>
                  </p:tgtEl>
                </p:cond>
              </p:nextCondLst>
            </p:seq>
            <p:seq concurrent="1" nextAc="seek">
              <p:cTn id="702" restart="whenNotActive" fill="hold" evtFilter="cancelBubble" nodeType="interactiveSeq">
                <p:stCondLst>
                  <p:cond evt="onClick" delay="0">
                    <p:tgtEl>
                      <p:spTgt spid="1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3" fill="hold">
                      <p:stCondLst>
                        <p:cond delay="0"/>
                      </p:stCondLst>
                      <p:childTnLst>
                        <p:par>
                          <p:cTn id="704" fill="hold">
                            <p:stCondLst>
                              <p:cond delay="0"/>
                            </p:stCondLst>
                            <p:childTnLst>
                              <p:par>
                                <p:cTn id="7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fill="hold">
                      <p:stCondLst>
                        <p:cond delay="indefinite"/>
                      </p:stCondLst>
                      <p:childTnLst>
                        <p:par>
                          <p:cTn id="709" fill="hold">
                            <p:stCondLst>
                              <p:cond delay="0"/>
                            </p:stCondLst>
                            <p:childTnLst>
                              <p:par>
                                <p:cTn id="7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6"/>
                  </p:tgtEl>
                </p:cond>
              </p:nextCondLst>
            </p:seq>
            <p:seq concurrent="1" nextAc="seek">
              <p:cTn id="712" restart="whenNotActive" fill="hold" evtFilter="cancelBubble" nodeType="interactiveSeq">
                <p:stCondLst>
                  <p:cond evt="onClick" delay="0">
                    <p:tgtEl>
                      <p:spTgt spid="19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3" fill="hold">
                      <p:stCondLst>
                        <p:cond delay="0"/>
                      </p:stCondLst>
                      <p:childTnLst>
                        <p:par>
                          <p:cTn id="714" fill="hold">
                            <p:stCondLst>
                              <p:cond delay="0"/>
                            </p:stCondLst>
                            <p:childTnLst>
                              <p:par>
                                <p:cTn id="7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7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8" fill="hold">
                      <p:stCondLst>
                        <p:cond delay="indefinite"/>
                      </p:stCondLst>
                      <p:childTnLst>
                        <p:par>
                          <p:cTn id="719" fill="hold">
                            <p:stCondLst>
                              <p:cond delay="0"/>
                            </p:stCondLst>
                            <p:childTnLst>
                              <p:par>
                                <p:cTn id="7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8"/>
                  </p:tgtEl>
                </p:cond>
              </p:nextCondLst>
            </p:seq>
            <p:seq concurrent="1" nextAc="seek">
              <p:cTn id="722" restart="whenNotActive" fill="hold" evtFilter="cancelBubble" nodeType="interactiveSeq">
                <p:stCondLst>
                  <p:cond evt="onClick" delay="0">
                    <p:tgtEl>
                      <p:spTgt spid="2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3" fill="hold">
                      <p:stCondLst>
                        <p:cond delay="0"/>
                      </p:stCondLst>
                      <p:childTnLst>
                        <p:par>
                          <p:cTn id="724" fill="hold">
                            <p:stCondLst>
                              <p:cond delay="0"/>
                            </p:stCondLst>
                            <p:childTnLst>
                              <p:par>
                                <p:cTn id="7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27"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8" fill="hold">
                      <p:stCondLst>
                        <p:cond delay="indefinite"/>
                      </p:stCondLst>
                      <p:childTnLst>
                        <p:par>
                          <p:cTn id="729" fill="hold">
                            <p:stCondLst>
                              <p:cond delay="0"/>
                            </p:stCondLst>
                            <p:childTnLst>
                              <p:par>
                                <p:cTn id="7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0"/>
                  </p:tgtEl>
                </p:cond>
              </p:nextCondLst>
            </p:seq>
            <p:seq concurrent="1" nextAc="seek">
              <p:cTn id="732" restart="whenNotActive" fill="hold" evtFilter="cancelBubble" nodeType="interactiveSeq">
                <p:stCondLst>
                  <p:cond evt="onClick" delay="0">
                    <p:tgtEl>
                      <p:spTgt spid="2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3" fill="hold">
                      <p:stCondLst>
                        <p:cond delay="0"/>
                      </p:stCondLst>
                      <p:childTnLst>
                        <p:par>
                          <p:cTn id="734" fill="hold">
                            <p:stCondLst>
                              <p:cond delay="0"/>
                            </p:stCondLst>
                            <p:childTnLst>
                              <p:par>
                                <p:cTn id="7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37"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8" fill="hold">
                      <p:stCondLst>
                        <p:cond delay="indefinite"/>
                      </p:stCondLst>
                      <p:childTnLst>
                        <p:par>
                          <p:cTn id="739" fill="hold">
                            <p:stCondLst>
                              <p:cond delay="0"/>
                            </p:stCondLst>
                            <p:childTnLst>
                              <p:par>
                                <p:cTn id="7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2"/>
                  </p:tgtEl>
                </p:cond>
              </p:nextCondLst>
            </p:seq>
            <p:seq concurrent="1" nextAc="seek">
              <p:cTn id="742" restart="whenNotActive" fill="hold" evtFilter="cancelBubble" nodeType="interactiveSeq">
                <p:stCondLst>
                  <p:cond evt="onClick" delay="0">
                    <p:tgtEl>
                      <p:spTgt spid="20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3" fill="hold">
                      <p:stCondLst>
                        <p:cond delay="0"/>
                      </p:stCondLst>
                      <p:childTnLst>
                        <p:par>
                          <p:cTn id="744" fill="hold">
                            <p:stCondLst>
                              <p:cond delay="0"/>
                            </p:stCondLst>
                            <p:childTnLst>
                              <p:par>
                                <p:cTn id="7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7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8" fill="hold">
                      <p:stCondLst>
                        <p:cond delay="indefinite"/>
                      </p:stCondLst>
                      <p:childTnLst>
                        <p:par>
                          <p:cTn id="749" fill="hold">
                            <p:stCondLst>
                              <p:cond delay="0"/>
                            </p:stCondLst>
                            <p:childTnLst>
                              <p:par>
                                <p:cTn id="7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"/>
                  </p:tgtEl>
                </p:cond>
              </p:nextCondLst>
            </p:seq>
            <p:seq concurrent="1" nextAc="seek">
              <p:cTn id="752" restart="whenNotActive" fill="hold" evtFilter="cancelBubble" nodeType="interactiveSeq">
                <p:stCondLst>
                  <p:cond evt="onClick" delay="0">
                    <p:tgtEl>
                      <p:spTgt spid="2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3" fill="hold">
                      <p:stCondLst>
                        <p:cond delay="0"/>
                      </p:stCondLst>
                      <p:childTnLst>
                        <p:par>
                          <p:cTn id="754" fill="hold">
                            <p:stCondLst>
                              <p:cond delay="0"/>
                            </p:stCondLst>
                            <p:childTnLst>
                              <p:par>
                                <p:cTn id="7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57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8" fill="hold">
                      <p:stCondLst>
                        <p:cond delay="indefinite"/>
                      </p:stCondLst>
                      <p:childTnLst>
                        <p:par>
                          <p:cTn id="759" fill="hold">
                            <p:stCondLst>
                              <p:cond delay="0"/>
                            </p:stCondLst>
                            <p:childTnLst>
                              <p:par>
                                <p:cTn id="7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"/>
                  </p:tgtEl>
                </p:cond>
              </p:nextCondLst>
            </p:seq>
            <p:seq concurrent="1" nextAc="seek">
              <p:cTn id="762" restart="whenNotActive" fill="hold" evtFilter="cancelBubble" nodeType="interactiveSeq">
                <p:stCondLst>
                  <p:cond evt="onClick" delay="0">
                    <p:tgtEl>
                      <p:spTgt spid="2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3" fill="hold">
                      <p:stCondLst>
                        <p:cond delay="0"/>
                      </p:stCondLst>
                      <p:childTnLst>
                        <p:par>
                          <p:cTn id="764" fill="hold">
                            <p:stCondLst>
                              <p:cond delay="0"/>
                            </p:stCondLst>
                            <p:childTnLst>
                              <p:par>
                                <p:cTn id="7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67"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8" fill="hold">
                      <p:stCondLst>
                        <p:cond delay="indefinite"/>
                      </p:stCondLst>
                      <p:childTnLst>
                        <p:par>
                          <p:cTn id="769" fill="hold">
                            <p:stCondLst>
                              <p:cond delay="0"/>
                            </p:stCondLst>
                            <p:childTnLst>
                              <p:par>
                                <p:cTn id="7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8"/>
                  </p:tgtEl>
                </p:cond>
              </p:nextCondLst>
            </p:seq>
            <p:seq concurrent="1" nextAc="seek">
              <p:cTn id="772" restart="whenNotActive" fill="hold" evtFilter="cancelBubble" nodeType="interactiveSeq">
                <p:stCondLst>
                  <p:cond evt="onClick" delay="0">
                    <p:tgtEl>
                      <p:spTgt spid="2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3" fill="hold">
                      <p:stCondLst>
                        <p:cond delay="0"/>
                      </p:stCondLst>
                      <p:childTnLst>
                        <p:par>
                          <p:cTn id="774" fill="hold">
                            <p:stCondLst>
                              <p:cond delay="0"/>
                            </p:stCondLst>
                            <p:childTnLst>
                              <p:par>
                                <p:cTn id="7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7"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8" fill="hold">
                      <p:stCondLst>
                        <p:cond delay="indefinite"/>
                      </p:stCondLst>
                      <p:childTnLst>
                        <p:par>
                          <p:cTn id="779" fill="hold">
                            <p:stCondLst>
                              <p:cond delay="0"/>
                            </p:stCondLst>
                            <p:childTnLst>
                              <p:par>
                                <p:cTn id="7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0"/>
                  </p:tgtEl>
                </p:cond>
              </p:nextCondLst>
            </p:seq>
            <p:seq concurrent="1" nextAc="seek">
              <p:cTn id="782" restart="whenNotActive" fill="hold" evtFilter="cancelBubble" nodeType="interactiveSeq">
                <p:stCondLst>
                  <p:cond evt="onClick" delay="0">
                    <p:tgtEl>
                      <p:spTgt spid="2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3" fill="hold">
                      <p:stCondLst>
                        <p:cond delay="0"/>
                      </p:stCondLst>
                      <p:childTnLst>
                        <p:par>
                          <p:cTn id="784" fill="hold">
                            <p:stCondLst>
                              <p:cond delay="0"/>
                            </p:stCondLst>
                            <p:childTnLst>
                              <p:par>
                                <p:cTn id="7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7"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8" fill="hold">
                      <p:stCondLst>
                        <p:cond delay="indefinite"/>
                      </p:stCondLst>
                      <p:childTnLst>
                        <p:par>
                          <p:cTn id="789" fill="hold">
                            <p:stCondLst>
                              <p:cond delay="0"/>
                            </p:stCondLst>
                            <p:childTnLst>
                              <p:par>
                                <p:cTn id="7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2"/>
                  </p:tgtEl>
                </p:cond>
              </p:nextCondLst>
            </p:seq>
            <p:seq concurrent="1" nextAc="seek">
              <p:cTn id="792" restart="whenNotActive" fill="hold" evtFilter="cancelBubble" nodeType="interactiveSeq">
                <p:stCondLst>
                  <p:cond evt="onClick" delay="0">
                    <p:tgtEl>
                      <p:spTgt spid="2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3" fill="hold">
                      <p:stCondLst>
                        <p:cond delay="0"/>
                      </p:stCondLst>
                      <p:childTnLst>
                        <p:par>
                          <p:cTn id="794" fill="hold">
                            <p:stCondLst>
                              <p:cond delay="0"/>
                            </p:stCondLst>
                            <p:childTnLst>
                              <p:par>
                                <p:cTn id="7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97"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8" fill="hold">
                      <p:stCondLst>
                        <p:cond delay="indefinite"/>
                      </p:stCondLst>
                      <p:childTnLst>
                        <p:par>
                          <p:cTn id="799" fill="hold">
                            <p:stCondLst>
                              <p:cond delay="0"/>
                            </p:stCondLst>
                            <p:childTnLst>
                              <p:par>
                                <p:cTn id="8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4"/>
                  </p:tgtEl>
                </p:cond>
              </p:nextCondLst>
            </p:seq>
            <p:seq concurrent="1" nextAc="seek">
              <p:cTn id="802" restart="whenNotActive" fill="hold" evtFilter="cancelBubble" nodeType="interactiveSeq">
                <p:stCondLst>
                  <p:cond evt="onClick" delay="0">
                    <p:tgtEl>
                      <p:spTgt spid="2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3" fill="hold">
                      <p:stCondLst>
                        <p:cond delay="0"/>
                      </p:stCondLst>
                      <p:childTnLst>
                        <p:par>
                          <p:cTn id="804" fill="hold">
                            <p:stCondLst>
                              <p:cond delay="0"/>
                            </p:stCondLst>
                            <p:childTnLst>
                              <p:par>
                                <p:cTn id="8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07"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8" fill="hold">
                      <p:stCondLst>
                        <p:cond delay="indefinite"/>
                      </p:stCondLst>
                      <p:childTnLst>
                        <p:par>
                          <p:cTn id="809" fill="hold">
                            <p:stCondLst>
                              <p:cond delay="0"/>
                            </p:stCondLst>
                            <p:childTnLst>
                              <p:par>
                                <p:cTn id="8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6"/>
                  </p:tgtEl>
                </p:cond>
              </p:nextCondLst>
            </p:seq>
            <p:seq concurrent="1" nextAc="seek">
              <p:cTn id="812" restart="whenNotActive" fill="hold" evtFilter="cancelBubble" nodeType="interactiveSeq">
                <p:stCondLst>
                  <p:cond evt="onClick" delay="0">
                    <p:tgtEl>
                      <p:spTgt spid="2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3" fill="hold">
                      <p:stCondLst>
                        <p:cond delay="0"/>
                      </p:stCondLst>
                      <p:childTnLst>
                        <p:par>
                          <p:cTn id="814" fill="hold">
                            <p:stCondLst>
                              <p:cond delay="0"/>
                            </p:stCondLst>
                            <p:childTnLst>
                              <p:par>
                                <p:cTn id="8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7"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8" fill="hold">
                      <p:stCondLst>
                        <p:cond delay="indefinite"/>
                      </p:stCondLst>
                      <p:childTnLst>
                        <p:par>
                          <p:cTn id="819" fill="hold">
                            <p:stCondLst>
                              <p:cond delay="0"/>
                            </p:stCondLst>
                            <p:childTnLst>
                              <p:par>
                                <p:cTn id="8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8"/>
                  </p:tgtEl>
                </p:cond>
              </p:nextCondLst>
            </p:seq>
            <p:seq concurrent="1" nextAc="seek">
              <p:cTn id="822" restart="whenNotActive" fill="hold" evtFilter="cancelBubble" nodeType="interactiveSeq">
                <p:stCondLst>
                  <p:cond evt="onClick" delay="0">
                    <p:tgtEl>
                      <p:spTgt spid="2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3" fill="hold">
                      <p:stCondLst>
                        <p:cond delay="0"/>
                      </p:stCondLst>
                      <p:childTnLst>
                        <p:par>
                          <p:cTn id="824" fill="hold">
                            <p:stCondLst>
                              <p:cond delay="0"/>
                            </p:stCondLst>
                            <p:childTnLst>
                              <p:par>
                                <p:cTn id="8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7"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8" fill="hold">
                      <p:stCondLst>
                        <p:cond delay="indefinite"/>
                      </p:stCondLst>
                      <p:childTnLst>
                        <p:par>
                          <p:cTn id="829" fill="hold">
                            <p:stCondLst>
                              <p:cond delay="0"/>
                            </p:stCondLst>
                            <p:childTnLst>
                              <p:par>
                                <p:cTn id="8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0"/>
                  </p:tgtEl>
                </p:cond>
              </p:nextCondLst>
            </p:seq>
            <p:seq concurrent="1" nextAc="seek">
              <p:cTn id="832" restart="whenNotActive" fill="hold" evtFilter="cancelBubble" nodeType="interactiveSeq">
                <p:stCondLst>
                  <p:cond evt="onClick" delay="0">
                    <p:tgtEl>
                      <p:spTgt spid="2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33" fill="hold">
                      <p:stCondLst>
                        <p:cond delay="0"/>
                      </p:stCondLst>
                      <p:childTnLst>
                        <p:par>
                          <p:cTn id="834" fill="hold">
                            <p:stCondLst>
                              <p:cond delay="0"/>
                            </p:stCondLst>
                            <p:childTnLst>
                              <p:par>
                                <p:cTn id="8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37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8" fill="hold">
                      <p:stCondLst>
                        <p:cond delay="indefinite"/>
                      </p:stCondLst>
                      <p:childTnLst>
                        <p:par>
                          <p:cTn id="839" fill="hold">
                            <p:stCondLst>
                              <p:cond delay="0"/>
                            </p:stCondLst>
                            <p:childTnLst>
                              <p:par>
                                <p:cTn id="8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2"/>
                  </p:tgtEl>
                </p:cond>
              </p:nextCondLst>
            </p:seq>
            <p:seq concurrent="1" nextAc="seek">
              <p:cTn id="842" restart="whenNotActive" fill="hold" evtFilter="cancelBubble" nodeType="interactiveSeq">
                <p:stCondLst>
                  <p:cond evt="onClick" delay="0">
                    <p:tgtEl>
                      <p:spTgt spid="2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3" fill="hold">
                      <p:stCondLst>
                        <p:cond delay="0"/>
                      </p:stCondLst>
                      <p:childTnLst>
                        <p:par>
                          <p:cTn id="844" fill="hold">
                            <p:stCondLst>
                              <p:cond delay="0"/>
                            </p:stCondLst>
                            <p:childTnLst>
                              <p:par>
                                <p:cTn id="8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47" dur="10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8" fill="hold">
                      <p:stCondLst>
                        <p:cond delay="indefinite"/>
                      </p:stCondLst>
                      <p:childTnLst>
                        <p:par>
                          <p:cTn id="849" fill="hold">
                            <p:stCondLst>
                              <p:cond delay="0"/>
                            </p:stCondLst>
                            <p:childTnLst>
                              <p:par>
                                <p:cTn id="8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4"/>
                  </p:tgtEl>
                </p:cond>
              </p:nextCondLst>
            </p:seq>
            <p:seq concurrent="1" nextAc="seek">
              <p:cTn id="852" restart="whenNotActive" fill="hold" evtFilter="cancelBubble" nodeType="interactiveSeq">
                <p:stCondLst>
                  <p:cond evt="onClick" delay="0">
                    <p:tgtEl>
                      <p:spTgt spid="2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3" fill="hold">
                      <p:stCondLst>
                        <p:cond delay="0"/>
                      </p:stCondLst>
                      <p:childTnLst>
                        <p:par>
                          <p:cTn id="854" fill="hold">
                            <p:stCondLst>
                              <p:cond delay="0"/>
                            </p:stCondLst>
                            <p:childTnLst>
                              <p:par>
                                <p:cTn id="8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7" dur="1000"/>
                                        <p:tgtEl>
                                          <p:spTgt spid="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8" fill="hold">
                      <p:stCondLst>
                        <p:cond delay="indefinite"/>
                      </p:stCondLst>
                      <p:childTnLst>
                        <p:par>
                          <p:cTn id="859" fill="hold">
                            <p:stCondLst>
                              <p:cond delay="0"/>
                            </p:stCondLst>
                            <p:childTnLst>
                              <p:par>
                                <p:cTn id="8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6"/>
                  </p:tgtEl>
                </p:cond>
              </p:nextCondLst>
            </p:seq>
            <p:seq concurrent="1" nextAc="seek">
              <p:cTn id="862" restart="whenNotActive" fill="hold" evtFilter="cancelBubble" nodeType="interactiveSeq">
                <p:stCondLst>
                  <p:cond evt="onClick" delay="0">
                    <p:tgtEl>
                      <p:spTgt spid="2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3" fill="hold">
                      <p:stCondLst>
                        <p:cond delay="0"/>
                      </p:stCondLst>
                      <p:childTnLst>
                        <p:par>
                          <p:cTn id="864" fill="hold">
                            <p:stCondLst>
                              <p:cond delay="0"/>
                            </p:stCondLst>
                            <p:childTnLst>
                              <p:par>
                                <p:cTn id="8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67" dur="10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8" fill="hold">
                      <p:stCondLst>
                        <p:cond delay="indefinite"/>
                      </p:stCondLst>
                      <p:childTnLst>
                        <p:par>
                          <p:cTn id="869" fill="hold">
                            <p:stCondLst>
                              <p:cond delay="0"/>
                            </p:stCondLst>
                            <p:childTnLst>
                              <p:par>
                                <p:cTn id="8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8"/>
                  </p:tgtEl>
                </p:cond>
              </p:nextCondLst>
            </p:seq>
            <p:seq concurrent="1" nextAc="seek">
              <p:cTn id="872" restart="whenNotActive" fill="hold" evtFilter="cancelBubble" nodeType="interactiveSeq">
                <p:stCondLst>
                  <p:cond evt="onClick" delay="0">
                    <p:tgtEl>
                      <p:spTgt spid="2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3" fill="hold">
                      <p:stCondLst>
                        <p:cond delay="0"/>
                      </p:stCondLst>
                      <p:childTnLst>
                        <p:par>
                          <p:cTn id="874" fill="hold">
                            <p:stCondLst>
                              <p:cond delay="0"/>
                            </p:stCondLst>
                            <p:childTnLst>
                              <p:par>
                                <p:cTn id="8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7" dur="1000"/>
                                        <p:tgtEl>
                                          <p:spTgt spid="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8" fill="hold">
                      <p:stCondLst>
                        <p:cond delay="indefinite"/>
                      </p:stCondLst>
                      <p:childTnLst>
                        <p:par>
                          <p:cTn id="879" fill="hold">
                            <p:stCondLst>
                              <p:cond delay="0"/>
                            </p:stCondLst>
                            <p:childTnLst>
                              <p:par>
                                <p:cTn id="8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0"/>
                  </p:tgtEl>
                </p:cond>
              </p:nextCondLst>
            </p:seq>
            <p:seq concurrent="1" nextAc="seek">
              <p:cTn id="882" restart="whenNotActive" fill="hold" evtFilter="cancelBubble" nodeType="interactiveSeq">
                <p:stCondLst>
                  <p:cond evt="onClick" delay="0">
                    <p:tgtEl>
                      <p:spTgt spid="2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3" fill="hold">
                      <p:stCondLst>
                        <p:cond delay="0"/>
                      </p:stCondLst>
                      <p:childTnLst>
                        <p:par>
                          <p:cTn id="884" fill="hold">
                            <p:stCondLst>
                              <p:cond delay="0"/>
                            </p:stCondLst>
                            <p:childTnLst>
                              <p:par>
                                <p:cTn id="8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87"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8" fill="hold">
                      <p:stCondLst>
                        <p:cond delay="indefinite"/>
                      </p:stCondLst>
                      <p:childTnLst>
                        <p:par>
                          <p:cTn id="889" fill="hold">
                            <p:stCondLst>
                              <p:cond delay="0"/>
                            </p:stCondLst>
                            <p:childTnLst>
                              <p:par>
                                <p:cTn id="8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2"/>
                  </p:tgtEl>
                </p:cond>
              </p:nextCondLst>
            </p:seq>
            <p:seq concurrent="1" nextAc="seek">
              <p:cTn id="892" restart="whenNotActive" fill="hold" evtFilter="cancelBubble" nodeType="interactiveSeq">
                <p:stCondLst>
                  <p:cond evt="onClick" delay="0">
                    <p:tgtEl>
                      <p:spTgt spid="2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3" fill="hold">
                      <p:stCondLst>
                        <p:cond delay="0"/>
                      </p:stCondLst>
                      <p:childTnLst>
                        <p:par>
                          <p:cTn id="894" fill="hold">
                            <p:stCondLst>
                              <p:cond delay="0"/>
                            </p:stCondLst>
                            <p:childTnLst>
                              <p:par>
                                <p:cTn id="8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9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8" fill="hold">
                      <p:stCondLst>
                        <p:cond delay="indefinite"/>
                      </p:stCondLst>
                      <p:childTnLst>
                        <p:par>
                          <p:cTn id="899" fill="hold">
                            <p:stCondLst>
                              <p:cond delay="0"/>
                            </p:stCondLst>
                            <p:childTnLst>
                              <p:par>
                                <p:cTn id="9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4"/>
                  </p:tgtEl>
                </p:cond>
              </p:nextCondLst>
            </p:seq>
            <p:seq concurrent="1" nextAc="seek">
              <p:cTn id="902" restart="whenNotActive" fill="hold" evtFilter="cancelBubble" nodeType="interactiveSeq">
                <p:stCondLst>
                  <p:cond evt="onClick" delay="0">
                    <p:tgtEl>
                      <p:spTgt spid="2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3" fill="hold">
                      <p:stCondLst>
                        <p:cond delay="0"/>
                      </p:stCondLst>
                      <p:childTnLst>
                        <p:par>
                          <p:cTn id="904" fill="hold">
                            <p:stCondLst>
                              <p:cond delay="0"/>
                            </p:stCondLst>
                            <p:childTnLst>
                              <p:par>
                                <p:cTn id="9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8" fill="hold">
                      <p:stCondLst>
                        <p:cond delay="indefinite"/>
                      </p:stCondLst>
                      <p:childTnLst>
                        <p:par>
                          <p:cTn id="909" fill="hold">
                            <p:stCondLst>
                              <p:cond delay="0"/>
                            </p:stCondLst>
                            <p:childTnLst>
                              <p:par>
                                <p:cTn id="9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6"/>
                  </p:tgtEl>
                </p:cond>
              </p:nextCondLst>
            </p:seq>
            <p:seq concurrent="1" nextAc="seek">
              <p:cTn id="912" restart="whenNotActive" fill="hold" evtFilter="cancelBubble" nodeType="interactiveSeq">
                <p:stCondLst>
                  <p:cond evt="onClick" delay="0">
                    <p:tgtEl>
                      <p:spTgt spid="2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3" fill="hold">
                      <p:stCondLst>
                        <p:cond delay="0"/>
                      </p:stCondLst>
                      <p:childTnLst>
                        <p:par>
                          <p:cTn id="914" fill="hold">
                            <p:stCondLst>
                              <p:cond delay="0"/>
                            </p:stCondLst>
                            <p:childTnLst>
                              <p:par>
                                <p:cTn id="9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17"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8" fill="hold">
                      <p:stCondLst>
                        <p:cond delay="indefinite"/>
                      </p:stCondLst>
                      <p:childTnLst>
                        <p:par>
                          <p:cTn id="919" fill="hold">
                            <p:stCondLst>
                              <p:cond delay="0"/>
                            </p:stCondLst>
                            <p:childTnLst>
                              <p:par>
                                <p:cTn id="9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8"/>
                  </p:tgtEl>
                </p:cond>
              </p:nextCondLst>
            </p:seq>
            <p:seq concurrent="1" nextAc="seek">
              <p:cTn id="922" restart="whenNotActive" fill="hold" evtFilter="cancelBubble" nodeType="interactiveSeq">
                <p:stCondLst>
                  <p:cond evt="onClick" delay="0">
                    <p:tgtEl>
                      <p:spTgt spid="2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3" fill="hold">
                      <p:stCondLst>
                        <p:cond delay="0"/>
                      </p:stCondLst>
                      <p:childTnLst>
                        <p:par>
                          <p:cTn id="924" fill="hold">
                            <p:stCondLst>
                              <p:cond delay="0"/>
                            </p:stCondLst>
                            <p:childTnLst>
                              <p:par>
                                <p:cTn id="9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27"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8" fill="hold">
                      <p:stCondLst>
                        <p:cond delay="indefinite"/>
                      </p:stCondLst>
                      <p:childTnLst>
                        <p:par>
                          <p:cTn id="929" fill="hold">
                            <p:stCondLst>
                              <p:cond delay="0"/>
                            </p:stCondLst>
                            <p:childTnLst>
                              <p:par>
                                <p:cTn id="9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0"/>
                  </p:tgtEl>
                </p:cond>
              </p:nextCondLst>
            </p:seq>
            <p:seq concurrent="1" nextAc="seek">
              <p:cTn id="932" restart="whenNotActive" fill="hold" evtFilter="cancelBubble" nodeType="interactiveSeq">
                <p:stCondLst>
                  <p:cond evt="onClick" delay="0">
                    <p:tgtEl>
                      <p:spTgt spid="2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3" fill="hold">
                      <p:stCondLst>
                        <p:cond delay="0"/>
                      </p:stCondLst>
                      <p:childTnLst>
                        <p:par>
                          <p:cTn id="934" fill="hold">
                            <p:stCondLst>
                              <p:cond delay="0"/>
                            </p:stCondLst>
                            <p:childTnLst>
                              <p:par>
                                <p:cTn id="9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37" dur="10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8" fill="hold">
                      <p:stCondLst>
                        <p:cond delay="indefinite"/>
                      </p:stCondLst>
                      <p:childTnLst>
                        <p:par>
                          <p:cTn id="939" fill="hold">
                            <p:stCondLst>
                              <p:cond delay="0"/>
                            </p:stCondLst>
                            <p:childTnLst>
                              <p:par>
                                <p:cTn id="9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2"/>
                  </p:tgtEl>
                </p:cond>
              </p:nextCondLst>
            </p:seq>
            <p:seq concurrent="1" nextAc="seek">
              <p:cTn id="942" restart="whenNotActive" fill="hold" evtFilter="cancelBubble" nodeType="interactiveSeq">
                <p:stCondLst>
                  <p:cond evt="onClick" delay="0">
                    <p:tgtEl>
                      <p:spTgt spid="2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3" fill="hold">
                      <p:stCondLst>
                        <p:cond delay="0"/>
                      </p:stCondLst>
                      <p:childTnLst>
                        <p:par>
                          <p:cTn id="944" fill="hold">
                            <p:stCondLst>
                              <p:cond delay="0"/>
                            </p:stCondLst>
                            <p:childTnLst>
                              <p:par>
                                <p:cTn id="9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7" dur="1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8" fill="hold">
                      <p:stCondLst>
                        <p:cond delay="indefinite"/>
                      </p:stCondLst>
                      <p:childTnLst>
                        <p:par>
                          <p:cTn id="949" fill="hold">
                            <p:stCondLst>
                              <p:cond delay="0"/>
                            </p:stCondLst>
                            <p:childTnLst>
                              <p:par>
                                <p:cTn id="9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4"/>
                  </p:tgtEl>
                </p:cond>
              </p:nextCondLst>
            </p:seq>
            <p:seq concurrent="1" nextAc="seek">
              <p:cTn id="952" restart="whenNotActive" fill="hold" evtFilter="cancelBubble" nodeType="interactiveSeq">
                <p:stCondLst>
                  <p:cond evt="onClick" delay="0">
                    <p:tgtEl>
                      <p:spTgt spid="2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3" fill="hold">
                      <p:stCondLst>
                        <p:cond delay="0"/>
                      </p:stCondLst>
                      <p:childTnLst>
                        <p:par>
                          <p:cTn id="954" fill="hold">
                            <p:stCondLst>
                              <p:cond delay="0"/>
                            </p:stCondLst>
                            <p:childTnLst>
                              <p:par>
                                <p:cTn id="9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57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8" fill="hold">
                      <p:stCondLst>
                        <p:cond delay="indefinite"/>
                      </p:stCondLst>
                      <p:childTnLst>
                        <p:par>
                          <p:cTn id="959" fill="hold">
                            <p:stCondLst>
                              <p:cond delay="0"/>
                            </p:stCondLst>
                            <p:childTnLst>
                              <p:par>
                                <p:cTn id="9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6"/>
                  </p:tgtEl>
                </p:cond>
              </p:nextCondLst>
            </p:seq>
            <p:seq concurrent="1" nextAc="seek">
              <p:cTn id="962" restart="whenNotActive" fill="hold" evtFilter="cancelBubble" nodeType="interactiveSeq">
                <p:stCondLst>
                  <p:cond evt="onClick" delay="0">
                    <p:tgtEl>
                      <p:spTgt spid="2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3" fill="hold">
                      <p:stCondLst>
                        <p:cond delay="0"/>
                      </p:stCondLst>
                      <p:childTnLst>
                        <p:par>
                          <p:cTn id="964" fill="hold">
                            <p:stCondLst>
                              <p:cond delay="0"/>
                            </p:stCondLst>
                            <p:childTnLst>
                              <p:par>
                                <p:cTn id="9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67"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8" fill="hold">
                      <p:stCondLst>
                        <p:cond delay="indefinite"/>
                      </p:stCondLst>
                      <p:childTnLst>
                        <p:par>
                          <p:cTn id="969" fill="hold">
                            <p:stCondLst>
                              <p:cond delay="0"/>
                            </p:stCondLst>
                            <p:childTnLst>
                              <p:par>
                                <p:cTn id="9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8"/>
                  </p:tgtEl>
                </p:cond>
              </p:nextCondLst>
            </p:seq>
            <p:seq concurrent="1" nextAc="seek">
              <p:cTn id="972" restart="whenNotActive" fill="hold" evtFilter="cancelBubble" nodeType="interactiveSeq">
                <p:stCondLst>
                  <p:cond evt="onClick" delay="0">
                    <p:tgtEl>
                      <p:spTgt spid="2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3" fill="hold">
                      <p:stCondLst>
                        <p:cond delay="0"/>
                      </p:stCondLst>
                      <p:childTnLst>
                        <p:par>
                          <p:cTn id="974" fill="hold">
                            <p:stCondLst>
                              <p:cond delay="0"/>
                            </p:stCondLst>
                            <p:childTnLst>
                              <p:par>
                                <p:cTn id="9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77"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8" fill="hold">
                      <p:stCondLst>
                        <p:cond delay="indefinite"/>
                      </p:stCondLst>
                      <p:childTnLst>
                        <p:par>
                          <p:cTn id="979" fill="hold">
                            <p:stCondLst>
                              <p:cond delay="0"/>
                            </p:stCondLst>
                            <p:childTnLst>
                              <p:par>
                                <p:cTn id="9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0"/>
                  </p:tgtEl>
                </p:cond>
              </p:nextCondLst>
            </p:seq>
            <p:seq concurrent="1" nextAc="seek">
              <p:cTn id="982" restart="whenNotActive" fill="hold" evtFilter="cancelBubble" nodeType="interactiveSeq">
                <p:stCondLst>
                  <p:cond evt="onClick" delay="0">
                    <p:tgtEl>
                      <p:spTgt spid="2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3" fill="hold">
                      <p:stCondLst>
                        <p:cond delay="0"/>
                      </p:stCondLst>
                      <p:childTnLst>
                        <p:par>
                          <p:cTn id="984" fill="hold">
                            <p:stCondLst>
                              <p:cond delay="0"/>
                            </p:stCondLst>
                            <p:childTnLst>
                              <p:par>
                                <p:cTn id="9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87"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8" fill="hold">
                      <p:stCondLst>
                        <p:cond delay="indefinite"/>
                      </p:stCondLst>
                      <p:childTnLst>
                        <p:par>
                          <p:cTn id="989" fill="hold">
                            <p:stCondLst>
                              <p:cond delay="0"/>
                            </p:stCondLst>
                            <p:childTnLst>
                              <p:par>
                                <p:cTn id="9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2"/>
                  </p:tgtEl>
                </p:cond>
              </p:nextCondLst>
            </p:seq>
            <p:seq concurrent="1" nextAc="seek">
              <p:cTn id="992" restart="whenNotActive" fill="hold" evtFilter="cancelBubble" nodeType="interactiveSeq">
                <p:stCondLst>
                  <p:cond evt="onClick" delay="0">
                    <p:tgtEl>
                      <p:spTgt spid="2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3" fill="hold">
                      <p:stCondLst>
                        <p:cond delay="0"/>
                      </p:stCondLst>
                      <p:childTnLst>
                        <p:par>
                          <p:cTn id="994" fill="hold">
                            <p:stCondLst>
                              <p:cond delay="0"/>
                            </p:stCondLst>
                            <p:childTnLst>
                              <p:par>
                                <p:cTn id="9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97" dur="10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8" fill="hold">
                      <p:stCondLst>
                        <p:cond delay="indefinite"/>
                      </p:stCondLst>
                      <p:childTnLst>
                        <p:par>
                          <p:cTn id="999" fill="hold">
                            <p:stCondLst>
                              <p:cond delay="0"/>
                            </p:stCondLst>
                            <p:childTnLst>
                              <p:par>
                                <p:cTn id="10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4"/>
                  </p:tgtEl>
                </p:cond>
              </p:nextCondLst>
            </p:seq>
            <p:seq concurrent="1" nextAc="seek">
              <p:cTn id="1002" restart="whenNotActive" fill="hold" evtFilter="cancelBubble" nodeType="interactiveSeq">
                <p:stCondLst>
                  <p:cond evt="onClick" delay="0">
                    <p:tgtEl>
                      <p:spTgt spid="2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3" fill="hold">
                      <p:stCondLst>
                        <p:cond delay="0"/>
                      </p:stCondLst>
                      <p:childTnLst>
                        <p:par>
                          <p:cTn id="1004" fill="hold">
                            <p:stCondLst>
                              <p:cond delay="0"/>
                            </p:stCondLst>
                            <p:childTnLst>
                              <p:par>
                                <p:cTn id="10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07" dur="10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8" fill="hold">
                      <p:stCondLst>
                        <p:cond delay="indefinite"/>
                      </p:stCondLst>
                      <p:childTnLst>
                        <p:par>
                          <p:cTn id="1009" fill="hold">
                            <p:stCondLst>
                              <p:cond delay="0"/>
                            </p:stCondLst>
                            <p:childTnLst>
                              <p:par>
                                <p:cTn id="10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"/>
                  </p:tgtEl>
                </p:cond>
              </p:nextCondLst>
            </p:seq>
            <p:seq concurrent="1" nextAc="seek">
              <p:cTn id="1012" restart="whenNotActive" fill="hold" evtFilter="cancelBubble" nodeType="interactiveSeq">
                <p:stCondLst>
                  <p:cond evt="onClick" delay="0">
                    <p:tgtEl>
                      <p:spTgt spid="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3" fill="hold">
                      <p:stCondLst>
                        <p:cond delay="0"/>
                      </p:stCondLst>
                      <p:childTnLst>
                        <p:par>
                          <p:cTn id="1014" fill="hold">
                            <p:stCondLst>
                              <p:cond delay="0"/>
                            </p:stCondLst>
                            <p:childTnLst>
                              <p:par>
                                <p:cTn id="10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17" dur="10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8" fill="hold">
                      <p:stCondLst>
                        <p:cond delay="indefinite"/>
                      </p:stCondLst>
                      <p:childTnLst>
                        <p:par>
                          <p:cTn id="1019" fill="hold">
                            <p:stCondLst>
                              <p:cond delay="0"/>
                            </p:stCondLst>
                            <p:childTnLst>
                              <p:par>
                                <p:cTn id="102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8"/>
                  </p:tgtEl>
                </p:cond>
              </p:nextCondLst>
            </p:seq>
            <p:seq concurrent="1" nextAc="seek">
              <p:cTn id="1022" restart="whenNotActive" fill="hold" evtFilter="cancelBubble" nodeType="interactiveSeq">
                <p:stCondLst>
                  <p:cond evt="onClick" delay="0">
                    <p:tgtEl>
                      <p:spTgt spid="2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3" fill="hold">
                      <p:stCondLst>
                        <p:cond delay="0"/>
                      </p:stCondLst>
                      <p:childTnLst>
                        <p:par>
                          <p:cTn id="1024" fill="hold">
                            <p:stCondLst>
                              <p:cond delay="0"/>
                            </p:stCondLst>
                            <p:childTnLst>
                              <p:par>
                                <p:cTn id="10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8" fill="hold">
                      <p:stCondLst>
                        <p:cond delay="indefinite"/>
                      </p:stCondLst>
                      <p:childTnLst>
                        <p:par>
                          <p:cTn id="1029" fill="hold">
                            <p:stCondLst>
                              <p:cond delay="0"/>
                            </p:stCondLst>
                            <p:childTnLst>
                              <p:par>
                                <p:cTn id="10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0"/>
                  </p:tgtEl>
                </p:cond>
              </p:nextCondLst>
            </p:seq>
            <p:seq concurrent="1" nextAc="seek">
              <p:cTn id="1032" restart="whenNotActive" fill="hold" evtFilter="cancelBubble" nodeType="interactiveSeq">
                <p:stCondLst>
                  <p:cond evt="onClick" delay="0">
                    <p:tgtEl>
                      <p:spTgt spid="2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3" fill="hold">
                      <p:stCondLst>
                        <p:cond delay="0"/>
                      </p:stCondLst>
                      <p:childTnLst>
                        <p:par>
                          <p:cTn id="1034" fill="hold">
                            <p:stCondLst>
                              <p:cond delay="0"/>
                            </p:stCondLst>
                            <p:childTnLst>
                              <p:par>
                                <p:cTn id="103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7"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8" fill="hold">
                      <p:stCondLst>
                        <p:cond delay="indefinite"/>
                      </p:stCondLst>
                      <p:childTnLst>
                        <p:par>
                          <p:cTn id="1039" fill="hold">
                            <p:stCondLst>
                              <p:cond delay="0"/>
                            </p:stCondLst>
                            <p:childTnLst>
                              <p:par>
                                <p:cTn id="104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2"/>
                  </p:tgtEl>
                </p:cond>
              </p:nextCondLst>
            </p:seq>
            <p:seq concurrent="1" nextAc="seek">
              <p:cTn id="1042" restart="whenNotActive" fill="hold" evtFilter="cancelBubble" nodeType="interactiveSeq">
                <p:stCondLst>
                  <p:cond evt="onClick" delay="0">
                    <p:tgtEl>
                      <p:spTgt spid="2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3" fill="hold">
                      <p:stCondLst>
                        <p:cond delay="0"/>
                      </p:stCondLst>
                      <p:childTnLst>
                        <p:par>
                          <p:cTn id="1044" fill="hold">
                            <p:stCondLst>
                              <p:cond delay="0"/>
                            </p:stCondLst>
                            <p:childTnLst>
                              <p:par>
                                <p:cTn id="10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47"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8" fill="hold">
                      <p:stCondLst>
                        <p:cond delay="indefinite"/>
                      </p:stCondLst>
                      <p:childTnLst>
                        <p:par>
                          <p:cTn id="1049" fill="hold">
                            <p:stCondLst>
                              <p:cond delay="0"/>
                            </p:stCondLst>
                            <p:childTnLst>
                              <p:par>
                                <p:cTn id="10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4"/>
                  </p:tgtEl>
                </p:cond>
              </p:nextCondLst>
            </p:seq>
            <p:seq concurrent="1" nextAc="seek">
              <p:cTn id="1052" restart="whenNotActive" fill="hold" evtFilter="cancelBubble" nodeType="interactiveSeq">
                <p:stCondLst>
                  <p:cond evt="onClick" delay="0">
                    <p:tgtEl>
                      <p:spTgt spid="2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3" fill="hold">
                      <p:stCondLst>
                        <p:cond delay="0"/>
                      </p:stCondLst>
                      <p:childTnLst>
                        <p:par>
                          <p:cTn id="1054" fill="hold">
                            <p:stCondLst>
                              <p:cond delay="0"/>
                            </p:stCondLst>
                            <p:childTnLst>
                              <p:par>
                                <p:cTn id="10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57"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8" fill="hold">
                      <p:stCondLst>
                        <p:cond delay="indefinite"/>
                      </p:stCondLst>
                      <p:childTnLst>
                        <p:par>
                          <p:cTn id="1059" fill="hold">
                            <p:stCondLst>
                              <p:cond delay="0"/>
                            </p:stCondLst>
                            <p:childTnLst>
                              <p:par>
                                <p:cTn id="10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6"/>
                  </p:tgtEl>
                </p:cond>
              </p:nextCondLst>
            </p:seq>
            <p:seq concurrent="1" nextAc="seek">
              <p:cTn id="1062" restart="whenNotActive" fill="hold" evtFilter="cancelBubble" nodeType="interactiveSeq">
                <p:stCondLst>
                  <p:cond evt="onClick" delay="0">
                    <p:tgtEl>
                      <p:spTgt spid="2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3" fill="hold">
                      <p:stCondLst>
                        <p:cond delay="0"/>
                      </p:stCondLst>
                      <p:childTnLst>
                        <p:par>
                          <p:cTn id="1064" fill="hold">
                            <p:stCondLst>
                              <p:cond delay="0"/>
                            </p:stCondLst>
                            <p:childTnLst>
                              <p:par>
                                <p:cTn id="106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7" dur="10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8" fill="hold">
                      <p:stCondLst>
                        <p:cond delay="indefinite"/>
                      </p:stCondLst>
                      <p:childTnLst>
                        <p:par>
                          <p:cTn id="1069" fill="hold">
                            <p:stCondLst>
                              <p:cond delay="0"/>
                            </p:stCondLst>
                            <p:childTnLst>
                              <p:par>
                                <p:cTn id="10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8"/>
                  </p:tgtEl>
                </p:cond>
              </p:nextCondLst>
            </p:seq>
            <p:seq concurrent="1" nextAc="seek">
              <p:cTn id="1072" restart="whenNotActive" fill="hold" evtFilter="cancelBubble" nodeType="interactiveSeq">
                <p:stCondLst>
                  <p:cond evt="onClick" delay="0">
                    <p:tgtEl>
                      <p:spTgt spid="2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3" fill="hold">
                      <p:stCondLst>
                        <p:cond delay="0"/>
                      </p:stCondLst>
                      <p:childTnLst>
                        <p:par>
                          <p:cTn id="1074" fill="hold">
                            <p:stCondLst>
                              <p:cond delay="0"/>
                            </p:stCondLst>
                            <p:childTnLst>
                              <p:par>
                                <p:cTn id="10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7" dur="10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8" fill="hold">
                      <p:stCondLst>
                        <p:cond delay="indefinite"/>
                      </p:stCondLst>
                      <p:childTnLst>
                        <p:par>
                          <p:cTn id="1079" fill="hold">
                            <p:stCondLst>
                              <p:cond delay="0"/>
                            </p:stCondLst>
                            <p:childTnLst>
                              <p:par>
                                <p:cTn id="108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0"/>
                  </p:tgtEl>
                </p:cond>
              </p:nextCondLst>
            </p:seq>
            <p:seq concurrent="1" nextAc="seek">
              <p:cTn id="1082" restart="whenNotActive" fill="hold" evtFilter="cancelBubble" nodeType="interactiveSeq">
                <p:stCondLst>
                  <p:cond evt="onClick" delay="0">
                    <p:tgtEl>
                      <p:spTgt spid="2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3" fill="hold">
                      <p:stCondLst>
                        <p:cond delay="0"/>
                      </p:stCondLst>
                      <p:childTnLst>
                        <p:par>
                          <p:cTn id="1084" fill="hold">
                            <p:stCondLst>
                              <p:cond delay="0"/>
                            </p:stCondLst>
                            <p:childTnLst>
                              <p:par>
                                <p:cTn id="10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87" dur="10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8" fill="hold">
                      <p:stCondLst>
                        <p:cond delay="indefinite"/>
                      </p:stCondLst>
                      <p:childTnLst>
                        <p:par>
                          <p:cTn id="1089" fill="hold">
                            <p:stCondLst>
                              <p:cond delay="0"/>
                            </p:stCondLst>
                            <p:childTnLst>
                              <p:par>
                                <p:cTn id="10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2"/>
                  </p:tgtEl>
                </p:cond>
              </p:nextCondLst>
            </p:seq>
            <p:seq concurrent="1" nextAc="seek">
              <p:cTn id="1092" restart="whenNotActive" fill="hold" evtFilter="cancelBubble" nodeType="interactiveSeq">
                <p:stCondLst>
                  <p:cond evt="onClick" delay="0">
                    <p:tgtEl>
                      <p:spTgt spid="2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3" fill="hold">
                      <p:stCondLst>
                        <p:cond delay="0"/>
                      </p:stCondLst>
                      <p:childTnLst>
                        <p:par>
                          <p:cTn id="1094" fill="hold">
                            <p:stCondLst>
                              <p:cond delay="0"/>
                            </p:stCondLst>
                            <p:childTnLst>
                              <p:par>
                                <p:cTn id="109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97" dur="1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8" fill="hold">
                      <p:stCondLst>
                        <p:cond delay="indefinite"/>
                      </p:stCondLst>
                      <p:childTnLst>
                        <p:par>
                          <p:cTn id="1099" fill="hold">
                            <p:stCondLst>
                              <p:cond delay="0"/>
                            </p:stCondLst>
                            <p:childTnLst>
                              <p:par>
                                <p:cTn id="110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4"/>
                  </p:tgtEl>
                </p:cond>
              </p:nextCondLst>
            </p:seq>
            <p:seq concurrent="1" nextAc="seek">
              <p:cTn id="110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3" fill="hold">
                      <p:stCondLst>
                        <p:cond delay="0"/>
                      </p:stCondLst>
                      <p:childTnLst>
                        <p:par>
                          <p:cTn id="1104" fill="hold">
                            <p:stCondLst>
                              <p:cond delay="0"/>
                            </p:stCondLst>
                            <p:childTnLst>
                              <p:par>
                                <p:cTn id="110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108" restart="whenNotActive" fill="hold" evtFilter="cancelBubble" nodeType="interactiveSeq">
                <p:stCondLst>
                  <p:cond evt="onClick" delay="0">
                    <p:tgtEl>
                      <p:spTgt spid="2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9" fill="hold">
                      <p:stCondLst>
                        <p:cond delay="0"/>
                      </p:stCondLst>
                      <p:childTnLst>
                        <p:par>
                          <p:cTn id="1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2" dur="5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6"/>
                  </p:tgtEl>
                </p:cond>
              </p:nextCondLst>
            </p:seq>
            <p:seq concurrent="1" nextAc="seek">
              <p:cTn id="111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5" fill="hold">
                      <p:stCondLst>
                        <p:cond delay="0"/>
                      </p:stCondLst>
                      <p:childTnLst>
                        <p:par>
                          <p:cTn id="1116" fill="hold">
                            <p:stCondLst>
                              <p:cond delay="0"/>
                            </p:stCondLst>
                            <p:childTnLst>
                              <p:par>
                                <p:cTn id="11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20" restart="whenNotActive" fill="hold" evtFilter="cancelBubble" nodeType="interactiveSeq">
                <p:stCondLst>
                  <p:cond evt="onClick" delay="0">
                    <p:tgtEl>
                      <p:spTgt spid="2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1" fill="hold">
                      <p:stCondLst>
                        <p:cond delay="0"/>
                      </p:stCondLst>
                      <p:childTnLst>
                        <p:par>
                          <p:cTn id="1122" fill="hold">
                            <p:stCondLst>
                              <p:cond delay="0"/>
                            </p:stCondLst>
                            <p:childTnLst>
                              <p:par>
                                <p:cTn id="11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4" dur="500"/>
                                        <p:tgtEl>
                                          <p:spTgt spid="2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0"/>
                  </p:tgtEl>
                </p:cond>
              </p:nextCondLst>
            </p:seq>
            <p:seq concurrent="1" nextAc="seek">
              <p:cTn id="1126" restart="whenNotActive" fill="hold" evtFilter="cancelBubble" nodeType="interactiveSeq">
                <p:stCondLst>
                  <p:cond evt="onClick" delay="0">
                    <p:tgtEl>
                      <p:spTgt spid="2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7" fill="hold">
                      <p:stCondLst>
                        <p:cond delay="0"/>
                      </p:stCondLst>
                      <p:childTnLst>
                        <p:par>
                          <p:cTn id="1128" fill="hold">
                            <p:stCondLst>
                              <p:cond delay="0"/>
                            </p:stCondLst>
                            <p:childTnLst>
                              <p:par>
                                <p:cTn id="11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0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7"/>
                  </p:tgtEl>
                </p:cond>
              </p:nextCondLst>
            </p:seq>
            <p:seq concurrent="1" nextAc="seek">
              <p:cTn id="1132" restart="whenNotActive" fill="hold" evtFilter="cancelBubble" nodeType="interactiveSeq">
                <p:stCondLst>
                  <p:cond evt="onClick" delay="0">
                    <p:tgtEl>
                      <p:spTgt spid="2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3" fill="hold">
                      <p:stCondLst>
                        <p:cond delay="0"/>
                      </p:stCondLst>
                      <p:childTnLst>
                        <p:par>
                          <p:cTn id="1134" fill="hold">
                            <p:stCondLst>
                              <p:cond delay="0"/>
                            </p:stCondLst>
                            <p:childTnLst>
                              <p:par>
                                <p:cTn id="11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6" dur="500"/>
                                        <p:tgtEl>
                                          <p:spTgt spid="2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8"/>
                  </p:tgtEl>
                </p:cond>
              </p:nextCondLst>
            </p:seq>
            <p:seq concurrent="1" nextAc="seek">
              <p:cTn id="1138" restart="whenNotActive" fill="hold" evtFilter="cancelBubble" nodeType="interactiveSeq">
                <p:stCondLst>
                  <p:cond evt="onClick" delay="0">
                    <p:tgtEl>
                      <p:spTgt spid="2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9" fill="hold">
                      <p:stCondLst>
                        <p:cond delay="0"/>
                      </p:stCondLst>
                      <p:childTnLst>
                        <p:par>
                          <p:cTn id="1140" fill="hold">
                            <p:stCondLst>
                              <p:cond delay="0"/>
                            </p:stCondLst>
                            <p:childTnLst>
                              <p:par>
                                <p:cTn id="11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9"/>
                  </p:tgtEl>
                </p:cond>
              </p:nextCondLst>
            </p:seq>
            <p:seq concurrent="1" nextAc="seek">
              <p:cTn id="1144" restart="whenNotActive" fill="hold" evtFilter="cancelBubble" nodeType="interactiveSeq">
                <p:stCondLst>
                  <p:cond evt="onClick" delay="0">
                    <p:tgtEl>
                      <p:spTgt spid="2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5" fill="hold">
                      <p:stCondLst>
                        <p:cond delay="0"/>
                      </p:stCondLst>
                      <p:childTnLst>
                        <p:par>
                          <p:cTn id="1146" fill="hold">
                            <p:stCondLst>
                              <p:cond delay="0"/>
                            </p:stCondLst>
                            <p:childTnLst>
                              <p:par>
                                <p:cTn id="11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8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1"/>
                  </p:tgtEl>
                </p:cond>
              </p:nextCondLst>
            </p:seq>
            <p:seq concurrent="1" nextAc="seek">
              <p:cTn id="115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1" fill="hold">
                      <p:stCondLst>
                        <p:cond delay="0"/>
                      </p:stCondLst>
                      <p:childTnLst>
                        <p:par>
                          <p:cTn id="1152" fill="hold">
                            <p:stCondLst>
                              <p:cond delay="0"/>
                            </p:stCondLst>
                            <p:childTnLst>
                              <p:par>
                                <p:cTn id="11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5" grpId="1" animBg="1"/>
      <p:bldP spid="32" grpId="0" animBg="1"/>
      <p:bldP spid="33" grpId="0" animBg="1"/>
      <p:bldP spid="42" grpId="0" animBg="1"/>
      <p:bldP spid="42" grpId="1" animBg="1"/>
      <p:bldP spid="57" grpId="0" animBg="1"/>
      <p:bldP spid="57" grpId="1" animBg="1"/>
      <p:bldP spid="59" grpId="0" animBg="1"/>
      <p:bldP spid="59" grpId="1" animBg="1"/>
      <p:bldP spid="61" grpId="0" animBg="1"/>
      <p:bldP spid="61" grpId="1" animBg="1"/>
      <p:bldP spid="63" grpId="0" animBg="1"/>
      <p:bldP spid="63" grpId="1" animBg="1"/>
      <p:bldP spid="65" grpId="0" animBg="1"/>
      <p:bldP spid="65" grpId="1" animBg="1"/>
      <p:bldP spid="67" grpId="0" animBg="1"/>
      <p:bldP spid="67" grpId="1" animBg="1"/>
      <p:bldP spid="69" grpId="0" animBg="1"/>
      <p:bldP spid="69" grpId="1" animBg="1"/>
      <p:bldP spid="71" grpId="0" animBg="1"/>
      <p:bldP spid="71" grpId="1" animBg="1"/>
      <p:bldP spid="73" grpId="0" animBg="1"/>
      <p:bldP spid="73" grpId="1" animBg="1"/>
      <p:bldP spid="75" grpId="0" animBg="1"/>
      <p:bldP spid="75" grpId="1" animBg="1"/>
      <p:bldP spid="77" grpId="0" animBg="1"/>
      <p:bldP spid="77" grpId="1" animBg="1"/>
      <p:bldP spid="79" grpId="0" animBg="1"/>
      <p:bldP spid="79" grpId="1" animBg="1"/>
      <p:bldP spid="81" grpId="0" animBg="1"/>
      <p:bldP spid="81" grpId="1" animBg="1"/>
      <p:bldP spid="83" grpId="0" animBg="1"/>
      <p:bldP spid="83" grpId="1" animBg="1"/>
      <p:bldP spid="85" grpId="0" animBg="1"/>
      <p:bldP spid="85" grpId="1" animBg="1"/>
      <p:bldP spid="87" grpId="0" animBg="1"/>
      <p:bldP spid="87" grpId="1" animBg="1"/>
      <p:bldP spid="89" grpId="0" animBg="1"/>
      <p:bldP spid="89" grpId="1" animBg="1"/>
      <p:bldP spid="91" grpId="0" animBg="1"/>
      <p:bldP spid="91" grpId="1" animBg="1"/>
      <p:bldP spid="93" grpId="0" animBg="1"/>
      <p:bldP spid="93" grpId="1" animBg="1"/>
      <p:bldP spid="95" grpId="0" animBg="1"/>
      <p:bldP spid="95" grpId="1" animBg="1"/>
      <p:bldP spid="97" grpId="0" animBg="1"/>
      <p:bldP spid="97" grpId="1" animBg="1"/>
      <p:bldP spid="99" grpId="0" animBg="1"/>
      <p:bldP spid="99" grpId="1" animBg="1"/>
      <p:bldP spid="101" grpId="0" animBg="1"/>
      <p:bldP spid="101" grpId="1" animBg="1"/>
      <p:bldP spid="103" grpId="0" animBg="1"/>
      <p:bldP spid="103" grpId="1" animBg="1"/>
      <p:bldP spid="105" grpId="0" animBg="1"/>
      <p:bldP spid="105" grpId="1" animBg="1"/>
      <p:bldP spid="107" grpId="0" animBg="1"/>
      <p:bldP spid="107" grpId="1" animBg="1"/>
      <p:bldP spid="109" grpId="0" animBg="1"/>
      <p:bldP spid="109" grpId="1" animBg="1"/>
      <p:bldP spid="111" grpId="0" animBg="1"/>
      <p:bldP spid="111" grpId="1" animBg="1"/>
      <p:bldP spid="113" grpId="0" animBg="1"/>
      <p:bldP spid="113" grpId="1" animBg="1"/>
      <p:bldP spid="115" grpId="0" animBg="1"/>
      <p:bldP spid="115" grpId="1" animBg="1"/>
      <p:bldP spid="117" grpId="0" animBg="1"/>
      <p:bldP spid="117" grpId="1" animBg="1"/>
      <p:bldP spid="119" grpId="0" animBg="1"/>
      <p:bldP spid="119" grpId="1" animBg="1"/>
      <p:bldP spid="121" grpId="0" animBg="1"/>
      <p:bldP spid="121" grpId="1" animBg="1"/>
      <p:bldP spid="123" grpId="0" animBg="1"/>
      <p:bldP spid="123" grpId="1" animBg="1"/>
      <p:bldP spid="125" grpId="0" animBg="1"/>
      <p:bldP spid="125" grpId="1" animBg="1"/>
      <p:bldP spid="127" grpId="0" animBg="1"/>
      <p:bldP spid="127" grpId="1" animBg="1"/>
      <p:bldP spid="129" grpId="0" animBg="1"/>
      <p:bldP spid="129" grpId="1" animBg="1"/>
      <p:bldP spid="131" grpId="0" animBg="1"/>
      <p:bldP spid="131" grpId="1" animBg="1"/>
      <p:bldP spid="133" grpId="0" animBg="1"/>
      <p:bldP spid="133" grpId="1" animBg="1"/>
      <p:bldP spid="135" grpId="0" animBg="1"/>
      <p:bldP spid="135" grpId="1" animBg="1"/>
      <p:bldP spid="137" grpId="0" animBg="1"/>
      <p:bldP spid="137" grpId="1" animBg="1"/>
      <p:bldP spid="139" grpId="0" animBg="1"/>
      <p:bldP spid="139" grpId="1" animBg="1"/>
      <p:bldP spid="141" grpId="0" animBg="1"/>
      <p:bldP spid="141" grpId="1" animBg="1"/>
      <p:bldP spid="143" grpId="0" animBg="1"/>
      <p:bldP spid="143" grpId="1" animBg="1"/>
      <p:bldP spid="145" grpId="0" animBg="1"/>
      <p:bldP spid="145" grpId="1" animBg="1"/>
      <p:bldP spid="147" grpId="0" animBg="1"/>
      <p:bldP spid="147" grpId="1" animBg="1"/>
      <p:bldP spid="149" grpId="0" animBg="1"/>
      <p:bldP spid="149" grpId="1" animBg="1"/>
      <p:bldP spid="151" grpId="0" animBg="1"/>
      <p:bldP spid="151" grpId="1" animBg="1"/>
      <p:bldP spid="153" grpId="0" animBg="1"/>
      <p:bldP spid="153" grpId="1" animBg="1"/>
      <p:bldP spid="155" grpId="0" animBg="1"/>
      <p:bldP spid="155" grpId="1" animBg="1"/>
      <p:bldP spid="157" grpId="0" animBg="1"/>
      <p:bldP spid="157" grpId="1" animBg="1"/>
      <p:bldP spid="159" grpId="0" animBg="1"/>
      <p:bldP spid="159" grpId="1" animBg="1"/>
      <p:bldP spid="161" grpId="0" animBg="1"/>
      <p:bldP spid="161" grpId="1" animBg="1"/>
      <p:bldP spid="163" grpId="0" animBg="1"/>
      <p:bldP spid="163" grpId="1" animBg="1"/>
      <p:bldP spid="165" grpId="0" animBg="1"/>
      <p:bldP spid="165" grpId="1" animBg="1"/>
      <p:bldP spid="167" grpId="0" animBg="1"/>
      <p:bldP spid="167" grpId="1" animBg="1"/>
      <p:bldP spid="169" grpId="0" animBg="1"/>
      <p:bldP spid="169" grpId="1" animBg="1"/>
      <p:bldP spid="171" grpId="0" animBg="1"/>
      <p:bldP spid="171" grpId="1" animBg="1"/>
      <p:bldP spid="173" grpId="0" animBg="1"/>
      <p:bldP spid="173" grpId="1" animBg="1"/>
      <p:bldP spid="175" grpId="0" animBg="1"/>
      <p:bldP spid="175" grpId="1" animBg="1"/>
      <p:bldP spid="177" grpId="0" animBg="1"/>
      <p:bldP spid="177" grpId="1" animBg="1"/>
      <p:bldP spid="179" grpId="0" animBg="1"/>
      <p:bldP spid="179" grpId="1" animBg="1"/>
      <p:bldP spid="181" grpId="0" animBg="1"/>
      <p:bldP spid="181" grpId="1" animBg="1"/>
      <p:bldP spid="183" grpId="0" animBg="1"/>
      <p:bldP spid="183" grpId="1" animBg="1"/>
      <p:bldP spid="185" grpId="0" animBg="1"/>
      <p:bldP spid="185" grpId="1" animBg="1"/>
      <p:bldP spid="187" grpId="0" animBg="1"/>
      <p:bldP spid="187" grpId="1" animBg="1"/>
      <p:bldP spid="189" grpId="0" animBg="1"/>
      <p:bldP spid="189" grpId="1" animBg="1"/>
      <p:bldP spid="191" grpId="0" animBg="1"/>
      <p:bldP spid="191" grpId="1" animBg="1"/>
      <p:bldP spid="193" grpId="0" animBg="1"/>
      <p:bldP spid="193" grpId="1" animBg="1"/>
      <p:bldP spid="195" grpId="0" animBg="1"/>
      <p:bldP spid="195" grpId="1" animBg="1"/>
      <p:bldP spid="197" grpId="0" animBg="1"/>
      <p:bldP spid="197" grpId="1" animBg="1"/>
      <p:bldP spid="199" grpId="0" animBg="1"/>
      <p:bldP spid="199" grpId="1" animBg="1"/>
      <p:bldP spid="201" grpId="0" animBg="1"/>
      <p:bldP spid="201" grpId="1" animBg="1"/>
      <p:bldP spid="203" grpId="0" animBg="1"/>
      <p:bldP spid="203" grpId="1" animBg="1"/>
      <p:bldP spid="205" grpId="0" animBg="1"/>
      <p:bldP spid="205" grpId="1" animBg="1"/>
      <p:bldP spid="207" grpId="0" animBg="1"/>
      <p:bldP spid="207" grpId="1" animBg="1"/>
      <p:bldP spid="209" grpId="0" animBg="1"/>
      <p:bldP spid="209" grpId="1" animBg="1"/>
      <p:bldP spid="211" grpId="0" animBg="1"/>
      <p:bldP spid="211" grpId="1" animBg="1"/>
      <p:bldP spid="213" grpId="0" animBg="1"/>
      <p:bldP spid="213" grpId="1" animBg="1"/>
      <p:bldP spid="215" grpId="0" animBg="1"/>
      <p:bldP spid="215" grpId="1" animBg="1"/>
      <p:bldP spid="217" grpId="0" animBg="1"/>
      <p:bldP spid="217" grpId="1" animBg="1"/>
      <p:bldP spid="219" grpId="0" animBg="1"/>
      <p:bldP spid="219" grpId="1" animBg="1"/>
      <p:bldP spid="221" grpId="0" animBg="1"/>
      <p:bldP spid="221" grpId="1" animBg="1"/>
      <p:bldP spid="223" grpId="0" animBg="1"/>
      <p:bldP spid="223" grpId="1" animBg="1"/>
      <p:bldP spid="225" grpId="0" animBg="1"/>
      <p:bldP spid="225" grpId="1" animBg="1"/>
      <p:bldP spid="227" grpId="0" animBg="1"/>
      <p:bldP spid="227" grpId="1" animBg="1"/>
      <p:bldP spid="229" grpId="0" animBg="1"/>
      <p:bldP spid="229" grpId="1" animBg="1"/>
      <p:bldP spid="231" grpId="0" animBg="1"/>
      <p:bldP spid="231" grpId="1" animBg="1"/>
      <p:bldP spid="233" grpId="0" animBg="1"/>
      <p:bldP spid="233" grpId="1" animBg="1"/>
      <p:bldP spid="235" grpId="0" animBg="1"/>
      <p:bldP spid="235" grpId="1" animBg="1"/>
      <p:bldP spid="237" grpId="0" animBg="1"/>
      <p:bldP spid="237" grpId="1" animBg="1"/>
      <p:bldP spid="239" grpId="0" animBg="1"/>
      <p:bldP spid="239" grpId="1" animBg="1"/>
      <p:bldP spid="241" grpId="0" animBg="1"/>
      <p:bldP spid="241" grpId="1" animBg="1"/>
      <p:bldP spid="243" grpId="0" animBg="1"/>
      <p:bldP spid="243" grpId="1" animBg="1"/>
      <p:bldP spid="245" grpId="0" animBg="1"/>
      <p:bldP spid="245" grpId="1" animBg="1"/>
      <p:bldP spid="247" grpId="0" animBg="1"/>
      <p:bldP spid="247" grpId="1" animBg="1"/>
      <p:bldP spid="249" grpId="0" animBg="1"/>
      <p:bldP spid="249" grpId="1" animBg="1"/>
      <p:bldP spid="251" grpId="0" animBg="1"/>
      <p:bldP spid="251" grpId="1" animBg="1"/>
      <p:bldP spid="253" grpId="0" animBg="1"/>
      <p:bldP spid="253" grpId="1" animBg="1"/>
      <p:bldP spid="255" grpId="0" animBg="1"/>
      <p:bldP spid="255" grpId="1" animBg="1"/>
      <p:bldP spid="257" grpId="0" animBg="1"/>
      <p:bldP spid="257" grpId="1" animBg="1"/>
      <p:bldP spid="259" grpId="0" animBg="1"/>
      <p:bldP spid="259" grpId="1" animBg="1"/>
      <p:bldP spid="261" grpId="0" animBg="1"/>
      <p:bldP spid="261" grpId="1" animBg="1"/>
      <p:bldP spid="263" grpId="0" animBg="1"/>
      <p:bldP spid="263" grpId="1" animBg="1"/>
      <p:bldP spid="265" grpId="0" animBg="1"/>
      <p:bldP spid="265" grpId="1" animBg="1"/>
      <p:bldP spid="267" grpId="0" animBg="1"/>
      <p:bldP spid="267" grpId="1" animBg="1"/>
      <p:bldP spid="269" grpId="0" animBg="1"/>
      <p:bldP spid="269" grpId="1" animBg="1"/>
      <p:bldP spid="271" grpId="0" animBg="1"/>
      <p:bldP spid="271" grpId="1" animBg="1"/>
      <p:bldP spid="273" grpId="0" animBg="1"/>
      <p:bldP spid="273" grpId="1" animBg="1"/>
      <p:bldP spid="276" grpId="1" animBg="1"/>
      <p:bldP spid="277" grpId="0" animBg="1"/>
      <p:bldP spid="278" grpId="0" animBg="1"/>
      <p:bldP spid="279" grpId="0" animBg="1"/>
      <p:bldP spid="280" grpId="0" animBg="1"/>
      <p:bldP spid="28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604589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75725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78950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19117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59285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1414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88083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53688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41204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91106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74745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44752" y="648819"/>
            <a:ext cx="148839" cy="5043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292993-E695-41F4-A3D3-51A0FD0D5DCE}"/>
              </a:ext>
            </a:extLst>
          </p:cNvPr>
          <p:cNvSpPr/>
          <p:nvPr/>
        </p:nvSpPr>
        <p:spPr>
          <a:xfrm>
            <a:off x="1533901" y="8027122"/>
            <a:ext cx="5324099" cy="20660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hlinkHover r:id="rId6" action="ppaction://hlinksldjump"/>
            <a:extLst>
              <a:ext uri="{FF2B5EF4-FFF2-40B4-BE49-F238E27FC236}">
                <a16:creationId xmlns:a16="http://schemas.microsoft.com/office/drawing/2014/main" id="{DD1DAE1D-330C-4E10-AEB0-B6799479FDFF}"/>
              </a:ext>
            </a:extLst>
          </p:cNvPr>
          <p:cNvSpPr/>
          <p:nvPr/>
        </p:nvSpPr>
        <p:spPr>
          <a:xfrm>
            <a:off x="3287461" y="8024858"/>
            <a:ext cx="49386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hlinkHover r:id="rId7" action="ppaction://hlinksldjump"/>
            <a:extLst>
              <a:ext uri="{FF2B5EF4-FFF2-40B4-BE49-F238E27FC236}">
                <a16:creationId xmlns:a16="http://schemas.microsoft.com/office/drawing/2014/main" id="{1DB0E5DA-0953-4A28-A74A-8B3DB8E1A564}"/>
              </a:ext>
            </a:extLst>
          </p:cNvPr>
          <p:cNvSpPr/>
          <p:nvPr/>
        </p:nvSpPr>
        <p:spPr>
          <a:xfrm flipH="1">
            <a:off x="1630549" y="8024858"/>
            <a:ext cx="488561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hlinkHover r:id="rId8" action="ppaction://hlinksldjump"/>
            <a:extLst>
              <a:ext uri="{FF2B5EF4-FFF2-40B4-BE49-F238E27FC236}">
                <a16:creationId xmlns:a16="http://schemas.microsoft.com/office/drawing/2014/main" id="{5C16E4D8-8A7C-41BD-AB88-BF7EA3D4C0F9}"/>
              </a:ext>
            </a:extLst>
          </p:cNvPr>
          <p:cNvSpPr/>
          <p:nvPr/>
        </p:nvSpPr>
        <p:spPr>
          <a:xfrm>
            <a:off x="2133171" y="8016081"/>
            <a:ext cx="49386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hlinkHover r:id="rId9" action="ppaction://hlinksldjump"/>
            <a:extLst>
              <a:ext uri="{FF2B5EF4-FFF2-40B4-BE49-F238E27FC236}">
                <a16:creationId xmlns:a16="http://schemas.microsoft.com/office/drawing/2014/main" id="{4B4FDE2F-8A50-41C8-AC44-6CCE125AFB69}"/>
              </a:ext>
            </a:extLst>
          </p:cNvPr>
          <p:cNvSpPr/>
          <p:nvPr/>
        </p:nvSpPr>
        <p:spPr>
          <a:xfrm>
            <a:off x="2802877" y="8024858"/>
            <a:ext cx="472798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hlinkHover r:id="rId10" action="ppaction://hlinksldjump"/>
            <a:extLst>
              <a:ext uri="{FF2B5EF4-FFF2-40B4-BE49-F238E27FC236}">
                <a16:creationId xmlns:a16="http://schemas.microsoft.com/office/drawing/2014/main" id="{89D0B780-88B2-44EA-9837-838BF4EA5D7F}"/>
              </a:ext>
            </a:extLst>
          </p:cNvPr>
          <p:cNvSpPr/>
          <p:nvPr/>
        </p:nvSpPr>
        <p:spPr>
          <a:xfrm>
            <a:off x="3767233" y="8033635"/>
            <a:ext cx="49386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hlinkHover r:id="rId11" action="ppaction://hlinksldjump"/>
            <a:extLst>
              <a:ext uri="{FF2B5EF4-FFF2-40B4-BE49-F238E27FC236}">
                <a16:creationId xmlns:a16="http://schemas.microsoft.com/office/drawing/2014/main" id="{5E37F6A7-E6EA-45BC-BE07-15C1ACADF318}"/>
              </a:ext>
            </a:extLst>
          </p:cNvPr>
          <p:cNvSpPr/>
          <p:nvPr/>
        </p:nvSpPr>
        <p:spPr>
          <a:xfrm>
            <a:off x="4272461" y="8033635"/>
            <a:ext cx="327674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hlinkHover r:id="rId12" action="ppaction://hlinksldjump"/>
            <a:extLst>
              <a:ext uri="{FF2B5EF4-FFF2-40B4-BE49-F238E27FC236}">
                <a16:creationId xmlns:a16="http://schemas.microsoft.com/office/drawing/2014/main" id="{6F57A8F6-2BCA-449C-B3AC-A0718679F1C0}"/>
              </a:ext>
            </a:extLst>
          </p:cNvPr>
          <p:cNvSpPr/>
          <p:nvPr/>
        </p:nvSpPr>
        <p:spPr>
          <a:xfrm>
            <a:off x="4611499" y="8033635"/>
            <a:ext cx="312335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hlinkHover r:id="rId13" action="ppaction://hlinksldjump"/>
            <a:extLst>
              <a:ext uri="{FF2B5EF4-FFF2-40B4-BE49-F238E27FC236}">
                <a16:creationId xmlns:a16="http://schemas.microsoft.com/office/drawing/2014/main" id="{73CC2E95-47A1-4E4D-A841-2F28D32DE6AC}"/>
              </a:ext>
            </a:extLst>
          </p:cNvPr>
          <p:cNvSpPr/>
          <p:nvPr/>
        </p:nvSpPr>
        <p:spPr>
          <a:xfrm>
            <a:off x="4929508" y="8033635"/>
            <a:ext cx="247739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hlinkHover r:id="rId14" action="ppaction://hlinksldjump"/>
            <a:extLst>
              <a:ext uri="{FF2B5EF4-FFF2-40B4-BE49-F238E27FC236}">
                <a16:creationId xmlns:a16="http://schemas.microsoft.com/office/drawing/2014/main" id="{E2A8E1B0-E0E5-456F-97DB-71822AC8B4C7}"/>
              </a:ext>
            </a:extLst>
          </p:cNvPr>
          <p:cNvSpPr/>
          <p:nvPr/>
        </p:nvSpPr>
        <p:spPr>
          <a:xfrm>
            <a:off x="5181308" y="8033635"/>
            <a:ext cx="19251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hlinkHover r:id="rId15" action="ppaction://hlinksldjump"/>
            <a:extLst>
              <a:ext uri="{FF2B5EF4-FFF2-40B4-BE49-F238E27FC236}">
                <a16:creationId xmlns:a16="http://schemas.microsoft.com/office/drawing/2014/main" id="{E58AD04F-0C10-4DC7-BA49-CD85C285F4EA}"/>
              </a:ext>
            </a:extLst>
          </p:cNvPr>
          <p:cNvSpPr/>
          <p:nvPr/>
        </p:nvSpPr>
        <p:spPr>
          <a:xfrm>
            <a:off x="5375139" y="8033635"/>
            <a:ext cx="42470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hlinkHover r:id="rId16" action="ppaction://hlinksldjump"/>
            <a:extLst>
              <a:ext uri="{FF2B5EF4-FFF2-40B4-BE49-F238E27FC236}">
                <a16:creationId xmlns:a16="http://schemas.microsoft.com/office/drawing/2014/main" id="{B422D8AF-DEA7-41A5-889D-7066660A758D}"/>
              </a:ext>
            </a:extLst>
          </p:cNvPr>
          <p:cNvSpPr/>
          <p:nvPr/>
        </p:nvSpPr>
        <p:spPr>
          <a:xfrm>
            <a:off x="5805515" y="8033635"/>
            <a:ext cx="104681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hlinkHover r:id="rId17" action="ppaction://hlinksldjump"/>
            <a:extLst>
              <a:ext uri="{FF2B5EF4-FFF2-40B4-BE49-F238E27FC236}">
                <a16:creationId xmlns:a16="http://schemas.microsoft.com/office/drawing/2014/main" id="{3736DEDF-FA71-4184-990D-064C1409001A}"/>
              </a:ext>
            </a:extLst>
          </p:cNvPr>
          <p:cNvSpPr/>
          <p:nvPr/>
        </p:nvSpPr>
        <p:spPr>
          <a:xfrm>
            <a:off x="2641403" y="8033635"/>
            <a:ext cx="154269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C699CF5-2F6F-460B-976A-4B9A52DD4DA8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3851B4E3-E541-4B63-B8AE-690EB7A8589F}"/>
              </a:ext>
            </a:extLst>
          </p:cNvPr>
          <p:cNvSpPr/>
          <p:nvPr/>
        </p:nvSpPr>
        <p:spPr>
          <a:xfrm>
            <a:off x="1630550" y="9194729"/>
            <a:ext cx="5130800" cy="677333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21000">
                <a:srgbClr val="FFC000"/>
              </a:gs>
              <a:gs pos="89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9EEC62F-8684-4255-BFDE-554E59661302}"/>
              </a:ext>
            </a:extLst>
          </p:cNvPr>
          <p:cNvGrpSpPr/>
          <p:nvPr/>
        </p:nvGrpSpPr>
        <p:grpSpPr>
          <a:xfrm>
            <a:off x="-5128422" y="7217502"/>
            <a:ext cx="12539569" cy="2676306"/>
            <a:chOff x="-1152939" y="9138374"/>
            <a:chExt cx="8813032" cy="1970184"/>
          </a:xfrm>
        </p:grpSpPr>
        <p:pic>
          <p:nvPicPr>
            <p:cNvPr id="56" name="Picture 55" descr="C:\Users\John\AppData\Local\Microsoft\Windows\INetCache\IE\SX7R6PEJ\glassball[1].png">
              <a:extLst>
                <a:ext uri="{FF2B5EF4-FFF2-40B4-BE49-F238E27FC236}">
                  <a16:creationId xmlns:a16="http://schemas.microsoft.com/office/drawing/2014/main" id="{C4B499AB-0358-43CC-8A92-BA77DBB3D9D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673" y="10604558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B54B30-F96B-4A25-99A3-F17FE239BFE8}"/>
                </a:ext>
              </a:extLst>
            </p:cNvPr>
            <p:cNvSpPr/>
            <p:nvPr/>
          </p:nvSpPr>
          <p:spPr>
            <a:xfrm>
              <a:off x="-1152939" y="9146025"/>
              <a:ext cx="4126622" cy="1962533"/>
            </a:xfrm>
            <a:prstGeom prst="rect">
              <a:avLst/>
            </a:prstGeom>
            <a:solidFill>
              <a:srgbClr val="FFFFFF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82B8792-1D1C-4CB7-B2C6-6B607614CC13}"/>
                </a:ext>
              </a:extLst>
            </p:cNvPr>
            <p:cNvSpPr/>
            <p:nvPr/>
          </p:nvSpPr>
          <p:spPr>
            <a:xfrm>
              <a:off x="3533471" y="9138374"/>
              <a:ext cx="4126622" cy="1962533"/>
            </a:xfrm>
            <a:prstGeom prst="rect">
              <a:avLst/>
            </a:prstGeom>
            <a:solidFill>
              <a:srgbClr val="FFFFFF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00072E9-79D2-4135-A1DC-860CE07D890F}"/>
              </a:ext>
            </a:extLst>
          </p:cNvPr>
          <p:cNvSpPr/>
          <p:nvPr/>
        </p:nvSpPr>
        <p:spPr>
          <a:xfrm>
            <a:off x="-75198" y="8033636"/>
            <a:ext cx="1598914" cy="20660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9F0335-C64D-4AFF-91F4-FC761D0EB7A0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4683" y="8450933"/>
            <a:ext cx="1012024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688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79487E-6 L 0.78611 -1.79487E-6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2693DE-F7AB-4650-BAA2-EA08AD6D69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284796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0</a:t>
            </a:r>
          </a:p>
        </p:txBody>
      </p:sp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4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0A0B951B-BC6C-4253-8C1B-9335607F5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56" y="1014595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681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3.33333E-6 -0.00016 C 3.33333E-6 -0.01411 0.00023 -0.01955 0.00463 -0.02693 C 0.00694 -0.04375 0.01504 -0.0601 0.01805 -0.07661 C 0.01944 -0.0843 0.02453 -0.09936 0.02453 -0.09888 C 0.02639 -0.11266 0.02916 -0.125 0.0331 -0.13686 C 0.03819 -0.17084 0.03171 -0.13478 0.04097 -0.16218 C 0.04259 -0.16875 0.04305 -0.17596 0.04583 -0.18189 C 0.04652 -0.18638 0.04745 -0.18878 0.04953 -0.19279 C 0.05046 -0.20385 0.05439 -0.2133 0.05717 -0.22516 C 0.06157 -0.25305 0.06504 -0.27901 0.06944 -0.30673 C 0.07314 -0.33766 0.07939 -0.36875 0.08333 -0.4008 C 0.08773 -0.4258 0.1074 -0.45529 0.10879 -0.48318 C 0.11273 -0.50962 0.12222 -0.5242 0.13333 -0.5593 C 0.14444 -0.59487 0.17222 -0.66459 0.17569 -0.69471 C 0.17916 -0.72484 0.17152 -0.72532 0.17152 -0.74487 C 0.16828 -0.75994 0.15092 -0.77677 0.14838 -0.79007 C 0.1456 -0.80112 0.13842 -0.81427 0.13634 -0.82612 C 0.13634 -0.83253 0.13125 -0.84151 0.12939 -0.84792 C 0.12824 -0.85257 0.12639 -0.84792 0.125 -0.85289 C 0.12199 -0.87164 0.11342 -0.88814 0.10694 -0.90353 C 0.10555 -0.91667 0.09305 -0.93221 0.09027 -0.94327 C 0.08819 -0.96186 0.06227 -0.98798 0.06227 -1.00385 " pathEditMode="relative" rAng="0" ptsTypes="AAAAAAAAAAAAAAAAAAAAAA">
                                      <p:cBhvr>
                                        <p:cTn id="6" dur="2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-501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2000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2750" fill="hold"/>
                                        <p:tgtEl>
                                          <p:spTgt spid="35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st gut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1C249E-810A-4807-BB45-F74EA598E4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304674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0</a:t>
            </a:r>
          </a:p>
        </p:txBody>
      </p:sp>
      <p:pic>
        <p:nvPicPr>
          <p:cNvPr id="35" name="Picture 34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0A0B951B-BC6C-4253-8C1B-9335607F5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29" y="100092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83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36000" fill="hold" nodeType="after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7.40741E-7 4.61538E-6 L -7.40741E-7 0.00032 C -0.01111 -0.06475 0.00255 0.02035 -0.0044 -0.16234 C -0.00509 -0.17324 -0.0088 -0.17741 -0.01065 -0.18654 C -0.01157 -0.19071 -0.01227 -0.19504 -0.01273 -0.1992 C -0.01597 -0.21731 -0.01435 -0.20417 -0.01713 -0.2234 C -0.01805 -0.22821 -0.01829 -0.23286 -0.01921 -0.23766 C -0.01991 -0.24103 -0.02083 -0.2444 -0.02153 -0.24776 C -0.02639 -0.27212 -0.02083 -0.24504 -0.02546 -0.27196 C -0.02639 -0.27533 -0.02708 -0.27853 -0.02755 -0.28174 C -0.0287 -0.28558 -0.02917 -0.28943 -0.02986 -0.29311 C -0.03079 -0.33238 -0.0287 -0.37533 -0.03403 -0.41555 C -0.03472 -0.4194 -0.03565 -0.42308 -0.03634 -0.42709 C -0.04398 -0.47052 -0.03403 -0.41956 -0.04028 -0.44696 C -0.04444 -0.46411 -0.04028 -0.45257 -0.04491 -0.46395 C -0.0456 -0.46763 -0.04606 -0.47164 -0.04676 -0.47533 C -0.04722 -0.47773 -0.04838 -0.48013 -0.04884 -0.48254 C -0.05 -0.48622 -0.05 -0.48991 -0.05116 -0.49391 C -0.05162 -0.49568 -0.05278 -0.4976 -0.05324 -0.49952 C -0.05393 -0.50241 -0.05486 -0.50529 -0.05532 -0.50818 C -0.05718 -0.51619 -0.05671 -0.5194 -0.05972 -0.52661 C -0.05995 -0.52789 -0.06088 -0.52949 -0.06157 -0.53077 C -0.0625 -0.53638 -0.0625 -0.54215 -0.06366 -0.54776 C -0.06412 -0.54984 -0.06528 -0.55177 -0.06597 -0.55369 C -0.06759 -0.55914 -0.06852 -0.56507 -0.07014 -0.57052 C -0.07083 -0.57308 -0.07153 -0.57533 -0.07245 -0.57773 C -0.07292 -0.58398 -0.07315 -0.58991 -0.07454 -0.59632 C -0.07523 -0.60241 -0.07755 -0.6085 -0.07847 -0.61491 C -0.08611 -0.67164 -0.07685 -0.625 -0.08287 -0.65337 C -0.08333 -0.66363 -0.08403 -0.67404 -0.08495 -0.68462 C -0.08611 -0.6952 -0.08773 -0.70241 -0.08935 -0.71299 C -0.09005 -0.71827 -0.09051 -0.72356 -0.0912 -0.72869 C -0.09329 -0.74231 -0.09167 -0.73766 -0.09537 -0.74584 C -0.09606 -0.74856 -0.09653 -0.75145 -0.09768 -0.75417 C -0.09884 -0.75786 -0.10093 -0.76186 -0.10208 -0.76555 C -0.10532 -0.77645 -0.10324 -0.77036 -0.1081 -0.7843 C -0.10903 -0.78606 -0.10926 -0.78783 -0.11018 -0.78991 C -0.11528 -0.8 -0.10926 -0.78734 -0.11458 -0.79968 C -0.11528 -0.80113 -0.1162 -0.80241 -0.1169 -0.80401 C -0.11736 -0.80609 -0.11805 -0.8077 -0.11898 -0.80962 C -0.11944 -0.81106 -0.12014 -0.8125 -0.12083 -0.81411 C -0.12176 -0.81587 -0.12222 -0.81763 -0.12292 -0.81972 C -0.12454 -0.8226 -0.125 -0.82581 -0.12731 -0.82821 C -0.13009 -0.83109 -0.13426 -0.8335 -0.13588 -0.83686 C -0.13889 -0.84279 -0.13657 -0.83959 -0.14213 -0.8452 C -0.14259 -0.8468 -0.14305 -0.84824 -0.14421 -0.84952 C -0.14537 -0.85097 -0.14745 -0.85225 -0.14861 -0.85385 C -0.15255 -0.86042 -0.14861 -0.85834 -0.15255 -0.86395 C -0.1537 -0.86523 -0.15532 -0.86667 -0.15694 -0.86795 C -0.15903 -0.87228 -0.16018 -0.87757 -0.16551 -0.88093 C -0.16736 -0.88206 -0.16944 -0.88254 -0.17176 -0.88366 C -0.17338 -0.8851 -0.1743 -0.8867 -0.17616 -0.88783 C -0.17778 -0.88943 -0.18102 -0.89055 -0.18218 -0.89231 C -0.18472 -0.89472 -0.18634 -0.90081 -0.18634 -0.90065 C -0.18588 -0.90465 -0.18588 -0.9085 -0.18426 -0.91202 C -0.18356 -0.91491 -0.18148 -0.91779 -0.18032 -0.92052 C -0.1794 -0.92212 -0.1794 -0.92388 -0.17824 -0.92516 L -0.17384 -0.92917 L -0.16736 -0.94199 C -0.16667 -0.94359 -0.16667 -0.9452 -0.16551 -0.94648 C -0.16389 -0.9476 -0.16227 -0.94888 -0.16134 -0.95065 C -0.15949 -0.95337 -0.15856 -0.95625 -0.15694 -0.95898 C -0.15625 -0.96058 -0.15532 -0.96186 -0.15463 -0.96315 L -0.15463 -0.96315 " pathEditMode="relative" rAng="0" ptsTypes="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9" y="-481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nger roll and gut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36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8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604589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75725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78950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19117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59285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1414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88083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53688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41204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91106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74745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44752" y="648819"/>
            <a:ext cx="148839" cy="5043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292993-E695-41F4-A3D3-51A0FD0D5DCE}"/>
              </a:ext>
            </a:extLst>
          </p:cNvPr>
          <p:cNvSpPr/>
          <p:nvPr/>
        </p:nvSpPr>
        <p:spPr>
          <a:xfrm>
            <a:off x="1533901" y="8027122"/>
            <a:ext cx="5324099" cy="20660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hlinkHover r:id="rId6" action="ppaction://hlinksldjump"/>
            <a:extLst>
              <a:ext uri="{FF2B5EF4-FFF2-40B4-BE49-F238E27FC236}">
                <a16:creationId xmlns:a16="http://schemas.microsoft.com/office/drawing/2014/main" id="{DD1DAE1D-330C-4E10-AEB0-B6799479FDFF}"/>
              </a:ext>
            </a:extLst>
          </p:cNvPr>
          <p:cNvSpPr/>
          <p:nvPr/>
        </p:nvSpPr>
        <p:spPr>
          <a:xfrm>
            <a:off x="3287461" y="8024858"/>
            <a:ext cx="49386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hlinkHover r:id="rId7" action="ppaction://hlinksldjump"/>
            <a:extLst>
              <a:ext uri="{FF2B5EF4-FFF2-40B4-BE49-F238E27FC236}">
                <a16:creationId xmlns:a16="http://schemas.microsoft.com/office/drawing/2014/main" id="{1DB0E5DA-0953-4A28-A74A-8B3DB8E1A564}"/>
              </a:ext>
            </a:extLst>
          </p:cNvPr>
          <p:cNvSpPr/>
          <p:nvPr/>
        </p:nvSpPr>
        <p:spPr>
          <a:xfrm flipH="1">
            <a:off x="1630550" y="8024858"/>
            <a:ext cx="488560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Rectangle 44">
            <a:hlinkHover r:id="rId8" action="ppaction://hlinksldjump"/>
            <a:extLst>
              <a:ext uri="{FF2B5EF4-FFF2-40B4-BE49-F238E27FC236}">
                <a16:creationId xmlns:a16="http://schemas.microsoft.com/office/drawing/2014/main" id="{5C16E4D8-8A7C-41BD-AB88-BF7EA3D4C0F9}"/>
              </a:ext>
            </a:extLst>
          </p:cNvPr>
          <p:cNvSpPr/>
          <p:nvPr/>
        </p:nvSpPr>
        <p:spPr>
          <a:xfrm>
            <a:off x="2133171" y="8016081"/>
            <a:ext cx="49386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hlinkHover r:id="rId9" action="ppaction://hlinksldjump"/>
            <a:extLst>
              <a:ext uri="{FF2B5EF4-FFF2-40B4-BE49-F238E27FC236}">
                <a16:creationId xmlns:a16="http://schemas.microsoft.com/office/drawing/2014/main" id="{4B4FDE2F-8A50-41C8-AC44-6CCE125AFB69}"/>
              </a:ext>
            </a:extLst>
          </p:cNvPr>
          <p:cNvSpPr/>
          <p:nvPr/>
        </p:nvSpPr>
        <p:spPr>
          <a:xfrm>
            <a:off x="2802877" y="8024858"/>
            <a:ext cx="472798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>
            <a:hlinkHover r:id="rId10" action="ppaction://hlinksldjump"/>
            <a:extLst>
              <a:ext uri="{FF2B5EF4-FFF2-40B4-BE49-F238E27FC236}">
                <a16:creationId xmlns:a16="http://schemas.microsoft.com/office/drawing/2014/main" id="{89D0B780-88B2-44EA-9837-838BF4EA5D7F}"/>
              </a:ext>
            </a:extLst>
          </p:cNvPr>
          <p:cNvSpPr/>
          <p:nvPr/>
        </p:nvSpPr>
        <p:spPr>
          <a:xfrm>
            <a:off x="3767233" y="8033635"/>
            <a:ext cx="49386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ectangle 48">
            <a:hlinkHover r:id="rId11" action="ppaction://hlinksldjump"/>
            <a:extLst>
              <a:ext uri="{FF2B5EF4-FFF2-40B4-BE49-F238E27FC236}">
                <a16:creationId xmlns:a16="http://schemas.microsoft.com/office/drawing/2014/main" id="{5E37F6A7-E6EA-45BC-BE07-15C1ACADF318}"/>
              </a:ext>
            </a:extLst>
          </p:cNvPr>
          <p:cNvSpPr/>
          <p:nvPr/>
        </p:nvSpPr>
        <p:spPr>
          <a:xfrm>
            <a:off x="4272461" y="8033635"/>
            <a:ext cx="327674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hlinkHover r:id="rId12" action="ppaction://hlinksldjump"/>
            <a:extLst>
              <a:ext uri="{FF2B5EF4-FFF2-40B4-BE49-F238E27FC236}">
                <a16:creationId xmlns:a16="http://schemas.microsoft.com/office/drawing/2014/main" id="{6F57A8F6-2BCA-449C-B3AC-A0718679F1C0}"/>
              </a:ext>
            </a:extLst>
          </p:cNvPr>
          <p:cNvSpPr/>
          <p:nvPr/>
        </p:nvSpPr>
        <p:spPr>
          <a:xfrm>
            <a:off x="4611499" y="8033635"/>
            <a:ext cx="312335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 50">
            <a:hlinkHover r:id="rId13" action="ppaction://hlinksldjump"/>
            <a:extLst>
              <a:ext uri="{FF2B5EF4-FFF2-40B4-BE49-F238E27FC236}">
                <a16:creationId xmlns:a16="http://schemas.microsoft.com/office/drawing/2014/main" id="{73CC2E95-47A1-4E4D-A841-2F28D32DE6AC}"/>
              </a:ext>
            </a:extLst>
          </p:cNvPr>
          <p:cNvSpPr/>
          <p:nvPr/>
        </p:nvSpPr>
        <p:spPr>
          <a:xfrm>
            <a:off x="4929508" y="8033635"/>
            <a:ext cx="247739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hlinkHover r:id="rId14" action="ppaction://hlinksldjump"/>
            <a:extLst>
              <a:ext uri="{FF2B5EF4-FFF2-40B4-BE49-F238E27FC236}">
                <a16:creationId xmlns:a16="http://schemas.microsoft.com/office/drawing/2014/main" id="{E2A8E1B0-E0E5-456F-97DB-71822AC8B4C7}"/>
              </a:ext>
            </a:extLst>
          </p:cNvPr>
          <p:cNvSpPr/>
          <p:nvPr/>
        </p:nvSpPr>
        <p:spPr>
          <a:xfrm>
            <a:off x="5181308" y="8033635"/>
            <a:ext cx="19251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 52">
            <a:hlinkHover r:id="rId15" action="ppaction://hlinksldjump"/>
            <a:extLst>
              <a:ext uri="{FF2B5EF4-FFF2-40B4-BE49-F238E27FC236}">
                <a16:creationId xmlns:a16="http://schemas.microsoft.com/office/drawing/2014/main" id="{E58AD04F-0C10-4DC7-BA49-CD85C285F4EA}"/>
              </a:ext>
            </a:extLst>
          </p:cNvPr>
          <p:cNvSpPr/>
          <p:nvPr/>
        </p:nvSpPr>
        <p:spPr>
          <a:xfrm>
            <a:off x="5375139" y="8033635"/>
            <a:ext cx="42470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ectangle 53">
            <a:hlinkHover r:id="rId16" action="ppaction://hlinksldjump"/>
            <a:extLst>
              <a:ext uri="{FF2B5EF4-FFF2-40B4-BE49-F238E27FC236}">
                <a16:creationId xmlns:a16="http://schemas.microsoft.com/office/drawing/2014/main" id="{B422D8AF-DEA7-41A5-889D-7066660A758D}"/>
              </a:ext>
            </a:extLst>
          </p:cNvPr>
          <p:cNvSpPr/>
          <p:nvPr/>
        </p:nvSpPr>
        <p:spPr>
          <a:xfrm>
            <a:off x="5805515" y="8033635"/>
            <a:ext cx="104681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hlinkHover r:id="rId17" action="ppaction://hlinksldjump"/>
            <a:extLst>
              <a:ext uri="{FF2B5EF4-FFF2-40B4-BE49-F238E27FC236}">
                <a16:creationId xmlns:a16="http://schemas.microsoft.com/office/drawing/2014/main" id="{3736DEDF-FA71-4184-990D-064C1409001A}"/>
              </a:ext>
            </a:extLst>
          </p:cNvPr>
          <p:cNvSpPr/>
          <p:nvPr/>
        </p:nvSpPr>
        <p:spPr>
          <a:xfrm>
            <a:off x="2641403" y="8033635"/>
            <a:ext cx="154269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C699CF5-2F6F-460B-976A-4B9A52DD4DA8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35" name="Arrow: Pentagon 34">
            <a:extLst>
              <a:ext uri="{FF2B5EF4-FFF2-40B4-BE49-F238E27FC236}">
                <a16:creationId xmlns:a16="http://schemas.microsoft.com/office/drawing/2014/main" id="{4B9E0392-0A8E-4D6A-A5A8-AACC74E0D9C5}"/>
              </a:ext>
            </a:extLst>
          </p:cNvPr>
          <p:cNvSpPr/>
          <p:nvPr/>
        </p:nvSpPr>
        <p:spPr>
          <a:xfrm>
            <a:off x="1630550" y="9194729"/>
            <a:ext cx="5130800" cy="677333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21000">
                <a:srgbClr val="FFC000"/>
              </a:gs>
              <a:gs pos="89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9EEC62F-8684-4255-BFDE-554E59661302}"/>
              </a:ext>
            </a:extLst>
          </p:cNvPr>
          <p:cNvGrpSpPr/>
          <p:nvPr/>
        </p:nvGrpSpPr>
        <p:grpSpPr>
          <a:xfrm>
            <a:off x="-5162610" y="7195756"/>
            <a:ext cx="12539569" cy="2676306"/>
            <a:chOff x="-1152939" y="9138374"/>
            <a:chExt cx="8813032" cy="1970184"/>
          </a:xfrm>
        </p:grpSpPr>
        <p:pic>
          <p:nvPicPr>
            <p:cNvPr id="56" name="Picture 55" descr="C:\Users\John\AppData\Local\Microsoft\Windows\INetCache\IE\SX7R6PEJ\glassball[1].png">
              <a:extLst>
                <a:ext uri="{FF2B5EF4-FFF2-40B4-BE49-F238E27FC236}">
                  <a16:creationId xmlns:a16="http://schemas.microsoft.com/office/drawing/2014/main" id="{C4B499AB-0358-43CC-8A92-BA77DBB3D9D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673" y="10604558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B54B30-F96B-4A25-99A3-F17FE239BFE8}"/>
                </a:ext>
              </a:extLst>
            </p:cNvPr>
            <p:cNvSpPr/>
            <p:nvPr/>
          </p:nvSpPr>
          <p:spPr>
            <a:xfrm>
              <a:off x="-1152939" y="9146025"/>
              <a:ext cx="4126622" cy="1962533"/>
            </a:xfrm>
            <a:prstGeom prst="rect">
              <a:avLst/>
            </a:prstGeom>
            <a:solidFill>
              <a:srgbClr val="FFFFFF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82B8792-1D1C-4CB7-B2C6-6B607614CC13}"/>
                </a:ext>
              </a:extLst>
            </p:cNvPr>
            <p:cNvSpPr/>
            <p:nvPr/>
          </p:nvSpPr>
          <p:spPr>
            <a:xfrm>
              <a:off x="3533471" y="9138374"/>
              <a:ext cx="4126622" cy="1962533"/>
            </a:xfrm>
            <a:prstGeom prst="rect">
              <a:avLst/>
            </a:prstGeom>
            <a:solidFill>
              <a:srgbClr val="FFFFFF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00072E9-79D2-4135-A1DC-860CE07D890F}"/>
              </a:ext>
            </a:extLst>
          </p:cNvPr>
          <p:cNvSpPr/>
          <p:nvPr/>
        </p:nvSpPr>
        <p:spPr>
          <a:xfrm>
            <a:off x="-75198" y="8033636"/>
            <a:ext cx="1598914" cy="20660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2547EDC-575A-46BB-8A6F-0AC5C1473D53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70020" y="8421369"/>
            <a:ext cx="1012024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3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1.53846E-6 L 0.78611 1.53846E-6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661548" y="323557"/>
            <a:ext cx="191870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DCF249-920A-4D63-8D56-AEEF2FDD01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77" y="102274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344430" y="1721462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9134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1.48148E-6 -5.12821E-7 C 0.00023 -0.01346 0.00254 -0.01859 0.00555 -0.02628 C 0.00833 -0.04311 0.01551 -0.05978 0.01805 -0.07564 C 0.01921 -0.08365 0.02407 -0.09856 0.02407 -0.0984 C 0.02546 -0.11234 0.02778 -0.12404 0.03125 -0.13654 C 0.03634 -0.17019 0.03032 -0.13461 0.03866 -0.16202 C 0.04004 -0.16827 0.04074 -0.17548 0.04305 -0.18141 C 0.04375 -0.18574 0.04491 -0.1883 0.04653 -0.19215 C 0.04792 -0.20304 0.05092 -0.21314 0.05324 -0.22436 C 0.05717 -0.2524 0.06065 -0.27836 0.06435 -0.30609 C 0.06805 -0.3375 0.07315 -0.36795 0.07731 -0.4 C 0.08102 -0.42532 0.08287 -0.45481 0.08403 -0.48253 C 0.08657 -0.56522 0.09213 -0.65913 0.07893 -0.73942 C 0.07616 -0.75481 0.07477 -0.77484 0.07222 -0.78766 C 0.06991 -0.79856 0.06643 -0.80849 0.06458 -0.82083 C 0.06458 -0.82692 0.06458 -0.83461 0.06319 -0.84103 C 0.0618 -0.84663 0.05903 -0.85545 0.05903 -0.85529 C 0.05648 -0.87404 0.05324 -0.89022 0.04792 -0.90561 C 0.04653 -0.91891 0.04305 -0.93333 0.04051 -0.94391 C 0.03866 -0.96266 0.03264 -0.98029 0.03264 -0.99663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8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decel="2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D4E7DD-BF72-4695-AEEF-EB2C7131AD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77" y="102274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344430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68154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2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0.00833 -5.12821E-7 C -0.0081 -0.01314 -0.00579 -0.01827 -0.00278 -0.0258 C 1.48148E-6 -0.04263 0.00717 -0.05897 0.00972 -0.07484 C 0.01088 -0.08269 0.01574 -0.0976 0.01574 -0.09744 C 0.01713 -0.11122 0.01944 -0.12292 0.02292 -0.13526 C 0.02801 -0.16875 0.02199 -0.13333 0.03032 -0.16042 C 0.03171 -0.16667 0.03241 -0.17388 0.03472 -0.17981 C 0.03542 -0.18413 0.03657 -0.1867 0.03819 -0.19038 C 0.03958 -0.20144 0.04259 -0.21122 0.04491 -0.2226 C 0.04884 -0.25032 0.05231 -0.27612 0.05602 -0.30353 C 0.05972 -0.33461 0.06481 -0.3649 0.06898 -0.39679 C 0.07268 -0.42195 0.07454 -0.45112 0.07569 -0.47869 C 0.07824 -0.56074 0.08379 -0.65401 0.0706 -0.73365 C 0.06782 -0.74888 0.06643 -0.76875 0.06389 -0.78141 C 0.06157 -0.79231 0.0581 -0.80208 0.05625 -0.81442 C 0.05625 -0.82051 0.05625 -0.8282 0.05486 -0.83445 C 0.05347 -0.8399 0.05069 -0.84872 0.05069 -0.84856 C 0.04815 -0.86715 0.04491 -0.88333 0.03958 -0.89856 C 0.03819 -0.9117 0.03472 -0.92596 0.03217 -0.9367 C 0.03032 -0.95513 0.0243 -0.9726 0.0243 -0.9891 " pathEditMode="relative" rAng="0" ptsTypes="AAAAAAAAAAAAAAAAAAAA">
                                      <p:cBhvr>
                                        <p:cTn id="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4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decel="2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292352-9B21-4F80-B734-6876940B010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417452C-1EAA-48BD-BB40-10604BF2591C}"/>
              </a:ext>
            </a:extLst>
          </p:cNvPr>
          <p:cNvSpPr/>
          <p:nvPr/>
        </p:nvSpPr>
        <p:spPr>
          <a:xfrm>
            <a:off x="304674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508" y="1005548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219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92 -0.02083 C -0.02477 -0.03365 -0.02014 -0.03862 -0.01342 -0.04599 C -0.00694 -0.06298 0.00857 -0.07916 0.01459 -0.09455 C 0.01713 -0.10256 0.02755 -0.11779 0.02755 -0.11747 C 0.03102 -0.13061 0.03519 -0.14279 0.04398 -0.15432 C 0.05463 -0.18766 0.04144 -0.15272 0.05926 -0.17948 C 0.06227 -0.18541 0.06435 -0.19311 0.06945 -0.19855 C 0.07107 -0.20256 0.07361 -0.20545 0.07616 -0.20961 C 0.0794 -0.22019 0.08635 -0.23013 0.09097 -0.24118 C 0.10023 -0.26843 0.1081 -0.29375 0.11597 -0.32115 C 0.12385 -0.3516 0.13542 -0.38189 0.14514 -0.4133 C 0.15278 -0.43878 0.15695 -0.46714 0.15996 -0.49471 C 0.16505 -0.5758 0.17778 -0.66811 0.14815 -0.74679 C 0.1426 -0.76202 0.13935 -0.78173 0.13287 -0.79439 C 0.12824 -0.80513 0.12107 -0.81506 0.11783 -0.82676 C 0.11667 -0.83301 0.11667 -0.84038 0.11343 -0.84663 C 0.11065 -0.85224 0.10371 -0.86089 0.10371 -0.86073 C 0.09815 -0.879 0.09097 -0.89535 0.08056 -0.91041 C 0.07616 -0.92323 0.06945 -0.93718 0.06366 -0.94807 C 0.05926 -0.96634 0.04607 -0.98317 0.04607 -1 " pathEditMode="relative" rAng="0" ptsTypes="AAAAAAAAAAAAAAAAAAAA">
                                      <p:cBhvr>
                                        <p:cTn id="6" dur="3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0" y="-48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lling and hit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xit" presetSubtype="3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9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21600000">
                                      <p:cBhvr>
                                        <p:cTn id="2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9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-21600000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120000">
                                      <p:cBhvr>
                                        <p:cTn id="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1B1DD3-795B-4BC1-9B30-A917A4CCF3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829" y="10310684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417452C-1EAA-48BD-BB40-10604BF2591C}"/>
              </a:ext>
            </a:extLst>
          </p:cNvPr>
          <p:cNvSpPr/>
          <p:nvPr/>
        </p:nvSpPr>
        <p:spPr>
          <a:xfrm>
            <a:off x="344430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874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-4.10256E-6 C 0.00069 -0.01314 0.00324 -0.0181 0.00671 -0.02596 C 0.00972 -0.04375 0.01759 -0.06025 0.0206 -0.0766 C 0.02175 -0.08493 0.02708 -0.10032 0.02708 -0.10016 C 0.0287 -0.1141 0.03101 -0.1266 0.03518 -0.1391 C 0.04074 -0.17339 0.03402 -0.13685 0.04305 -0.1649 C 0.04467 -0.17131 0.0456 -0.179 0.04814 -0.18509 C 0.04907 -0.1891 0.05023 -0.19214 0.05162 -0.19599 C 0.05324 -0.20721 0.05671 -0.21762 0.05902 -0.229 C 0.06365 -0.25737 0.06759 -0.28397 0.07152 -0.31234 C 0.07569 -0.34423 0.08125 -0.3758 0.08611 -0.40833 C 0.09004 -0.43509 0.09212 -0.46378 0.09351 -0.49262 C 0.09606 -0.57756 0.10254 -0.67371 0.0875 -0.75577 C 0.08472 -0.77147 0.0831 -0.79198 0.08009 -0.80512 C 0.07754 -0.81634 0.07407 -0.82644 0.07222 -0.8391 C 0.07175 -0.84535 0.07175 -0.85304 0.07013 -0.85945 C 0.06875 -0.86554 0.0655 -0.87419 0.0655 -0.87403 C 0.06273 -0.89327 0.05902 -0.91025 0.0537 -0.92596 C 0.05162 -0.9391 0.04814 -0.954 0.04513 -0.96522 C 0.04305 -0.98429 0.03657 -1.00192 0.03657 -1.01955 " pathEditMode="relative" rAng="0" ptsTypes="AAAAAAAAAAAAAAAAAAAA">
                                      <p:cBhvr>
                                        <p:cTn id="6" dur="1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8" y="-509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8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BD8F46-5E4C-4675-B510-A046B06FB7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417452C-1EAA-48BD-BB40-10604BF2591C}"/>
              </a:ext>
            </a:extLst>
          </p:cNvPr>
          <p:cNvSpPr/>
          <p:nvPr/>
        </p:nvSpPr>
        <p:spPr>
          <a:xfrm>
            <a:off x="284796" y="1721462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33" y="102274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970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-5.12821E-7 C 0.00069 -0.01298 0.00324 -0.01795 0.00671 -0.02548 C 0.00972 -0.04311 0.01759 -0.05945 0.0206 -0.07548 C 0.02176 -0.08365 0.02708 -0.09888 0.02708 -0.09856 C 0.0287 -0.11234 0.03102 -0.12468 0.03518 -0.13686 C 0.04074 -0.17083 0.03403 -0.13478 0.04305 -0.16234 C 0.04467 -0.16859 0.0456 -0.17628 0.04815 -0.18221 C 0.04907 -0.18622 0.05023 -0.1891 0.05162 -0.19295 C 0.05324 -0.20401 0.05671 -0.21426 0.05903 -0.22548 C 0.06366 -0.25336 0.06759 -0.27965 0.07153 -0.30753 C 0.07569 -0.33894 0.08125 -0.37003 0.08611 -0.40208 C 0.09004 -0.42836 0.09213 -0.45673 0.09352 -0.48494 C 0.09606 -0.56859 0.10254 -0.6633 0.0875 -0.74407 C 0.08472 -0.75961 0.0831 -0.77981 0.08009 -0.79263 C 0.07754 -0.80385 0.07407 -0.81378 0.07222 -0.82612 C 0.07176 -0.83221 0.07176 -0.8399 0.07014 -0.84631 C 0.06875 -0.85224 0.06551 -0.86074 0.06551 -0.86058 C 0.06273 -0.87949 0.05903 -0.89615 0.0537 -0.9117 C 0.05162 -0.92468 0.04815 -0.93926 0.04514 -0.95032 C 0.04305 -0.96907 0.03657 -0.98654 0.03657 -1.00385 " pathEditMode="relative" rAng="0" ptsTypes="AAAAAAAAAAAAAAAAAAAA">
                                      <p:cBhvr>
                                        <p:cTn id="6" dur="1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8" y="-501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8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decel="2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164D9D-43C6-4C3F-A44B-0CFF26822B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84796" y="1761218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6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2037 -0.00016 C 0.02061 -0.01314 0.02292 -0.01795 0.02593 -0.02548 C 0.02871 -0.04199 0.03588 -0.05833 0.03843 -0.07372 C 0.03959 -0.08157 0.04445 -0.09632 0.04445 -0.09616 C 0.04584 -0.10962 0.04815 -0.12148 0.05162 -0.13366 C 0.05672 -0.16651 0.0507 -0.13173 0.05903 -0.15817 C 0.06042 -0.16442 0.06111 -0.1718 0.06343 -0.17725 C 0.06412 -0.18157 0.06528 -0.1843 0.0669 -0.18798 C 0.06829 -0.19888 0.0713 -0.20866 0.07361 -0.21955 C 0.07755 -0.24696 0.08102 -0.27276 0.08473 -0.29936 C 0.08843 -0.33029 0.09352 -0.3601 0.09769 -0.39151 C 0.10139 -0.41651 0.10324 -0.44519 0.1044 -0.47244 C 0.10695 -0.55337 0.1125 -0.64551 0.09931 -0.72404 C 0.09653 -0.7391 0.09514 -0.75882 0.0926 -0.77116 C 0.09028 -0.78205 0.08681 -0.79183 0.08496 -0.80385 C 0.08496 -0.80978 0.08496 -0.81747 0.08357 -0.8234 C 0.08218 -0.82901 0.0794 -0.83766 0.0794 -0.8375 C 0.07686 -0.85577 0.07361 -0.8718 0.06829 -0.88686 C 0.0669 -0.89968 0.06343 -0.91394 0.06088 -0.92436 C 0.05903 -0.94263 0.05301 -0.95978 0.05301 -0.97628 " pathEditMode="relative" rAng="0" ptsTypes="AAAAAAAAAAAAAAAAAAAA">
                                      <p:cBhvr>
                                        <p:cTn id="6" dur="1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88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" dur="12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" presetClass="exit" presetSubtype="9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" presetClass="exit" presetSubtype="3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5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rapezoid 33">
            <a:extLst>
              <a:ext uri="{FF2B5EF4-FFF2-40B4-BE49-F238E27FC236}">
                <a16:creationId xmlns:a16="http://schemas.microsoft.com/office/drawing/2014/main" id="{37DB3ABB-7168-4CD3-9BA4-485A82B1E77C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5A6DAE8-AAB8-4676-B5E7-6D0017372C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41C9729-5E15-4681-ADE5-72EEF97F3F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D4436E1-F80C-4DFC-9EDF-0B4552AB8E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CC75DB6-0628-42B6-BB50-D328E5CEFE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E344EAD-28FB-4B97-BDB3-170CD031CC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1F583AA-9187-4558-BB10-6B2E536266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87CBB1B-B039-496B-82D8-39A949D80B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4476A29-1634-40DF-A9EB-7C2AE2E67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77E82D0-4F3F-448C-8EFA-86D5203500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FDE8691-F49E-4F86-9192-0655C00425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A58EBBD-0BB1-4D1D-A143-2FE67E4867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3998" y="-133436"/>
            <a:ext cx="7121145" cy="7017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DEBEC1-F25F-43F3-8B80-415ECFDC5D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84796" y="1761218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27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0.03264 -0.00016 C 0.03287 -0.01314 0.03519 -0.01811 0.0382 -0.02564 C 0.04098 -0.04247 0.04815 -0.05866 0.0507 -0.07436 C 0.05186 -0.08237 0.05672 -0.09712 0.05672 -0.09696 C 0.05811 -0.11058 0.06042 -0.12244 0.06389 -0.13462 C 0.06899 -0.16795 0.06297 -0.13269 0.0713 -0.15962 C 0.07269 -0.16587 0.07338 -0.17308 0.0757 -0.17885 C 0.07639 -0.18317 0.07755 -0.18574 0.07917 -0.18958 C 0.08056 -0.20048 0.08357 -0.21026 0.08588 -0.22148 C 0.08982 -0.24904 0.09329 -0.27484 0.09699 -0.30192 C 0.1007 -0.33301 0.10579 -0.36314 0.10996 -0.39487 C 0.11366 -0.42003 0.11551 -0.44872 0.11667 -0.47628 C 0.11922 -0.55801 0.12477 -0.6508 0.11158 -0.73013 C 0.1088 -0.74519 0.10741 -0.76507 0.10486 -0.77757 C 0.10255 -0.78846 0.09908 -0.79824 0.09723 -0.81042 C 0.09723 -0.81651 0.09723 -0.8242 0.09584 -0.83029 C 0.09445 -0.8359 0.09167 -0.84455 0.09167 -0.84439 C 0.08912 -0.86282 0.08588 -0.87901 0.08056 -0.89423 C 0.07917 -0.90721 0.0757 -0.92148 0.07315 -0.93205 C 0.0713 -0.95048 0.06528 -0.96779 0.06528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5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51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2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79D482-3032-439A-9488-0197D5CE8D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64918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8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582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0.01296 -0.00016 C -0.01273 -0.01314 -0.01041 -0.01811 -0.0074 -0.02564 C -0.00463 -0.04247 0.00255 -0.05866 0.0051 -0.07436 C 0.00625 -0.08237 0.01111 -0.09712 0.01111 -0.09696 C 0.0125 -0.11058 0.01482 -0.12244 0.01829 -0.13462 C 0.02338 -0.16795 0.01736 -0.13269 0.0257 -0.15962 C 0.02709 -0.16587 0.02778 -0.17308 0.0301 -0.17885 C 0.03079 -0.18317 0.03195 -0.18574 0.03357 -0.18958 C 0.03496 -0.20048 0.03797 -0.21026 0.04028 -0.22148 C 0.04422 -0.24904 0.04769 -0.27484 0.05139 -0.30192 C 0.0551 -0.33301 0.06019 -0.36314 0.06436 -0.39487 C 0.06806 -0.42003 0.06991 -0.44872 0.07107 -0.47628 C 0.07361 -0.55801 0.07917 -0.6508 0.06598 -0.73013 C 0.0632 -0.74519 0.06181 -0.76507 0.05926 -0.77757 C 0.05695 -0.78846 0.05348 -0.79824 0.05162 -0.81042 C 0.05162 -0.81651 0.05162 -0.8242 0.05024 -0.83029 C 0.04885 -0.8359 0.04607 -0.84455 0.04607 -0.84439 C 0.04352 -0.86282 0.04028 -0.87901 0.03496 -0.89423 C 0.03357 -0.90721 0.0301 -0.92148 0.02755 -0.93205 C 0.0257 -0.95048 0.01968 -0.96779 0.01968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5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2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C254DE-5775-4FBC-ADAB-B443571D74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84796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9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14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0.01296 -0.00016 C -0.01273 -0.01314 -0.01041 -0.01811 -0.0074 -0.02564 C -0.00463 -0.04247 0.00255 -0.05866 0.0051 -0.07436 C 0.00625 -0.08237 0.01111 -0.09712 0.01111 -0.09696 C 0.0125 -0.11058 0.01482 -0.12244 0.01829 -0.13462 C 0.02338 -0.16795 0.01736 -0.13269 0.0257 -0.15962 C 0.02709 -0.16587 0.02778 -0.17308 0.0301 -0.17885 C 0.03079 -0.18317 0.03195 -0.18574 0.03357 -0.18958 C 0.03496 -0.20048 0.03797 -0.21026 0.04028 -0.22148 C 0.04422 -0.24904 0.04769 -0.27484 0.05139 -0.30192 C 0.0551 -0.33301 0.06019 -0.36314 0.06436 -0.39487 C 0.06806 -0.42003 0.06991 -0.44872 0.07107 -0.47628 C 0.07361 -0.55801 0.07917 -0.6508 0.06598 -0.73013 C 0.0632 -0.74519 0.06181 -0.76507 0.05926 -0.77757 C 0.05695 -0.78846 0.05348 -0.79824 0.05162 -0.81042 C 0.05162 -0.81651 0.05162 -0.8242 0.05024 -0.83029 C 0.04885 -0.8359 0.04607 -0.84455 0.04607 -0.84439 C 0.04352 -0.86282 0.04028 -0.87901 0.03496 -0.89423 C 0.03357 -0.90721 0.0301 -0.92148 0.02755 -0.93205 C 0.0257 -0.95048 0.01968 -0.96779 0.01968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5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02207B-D4CC-4449-AE0A-3CD5650DF4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58A438-342E-47E5-8119-F85970E20D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8" y="1804428"/>
            <a:ext cx="1170533" cy="920576"/>
          </a:xfrm>
          <a:prstGeom prst="rect">
            <a:avLst/>
          </a:prstGeom>
        </p:spPr>
      </p:pic>
      <p:sp>
        <p:nvSpPr>
          <p:cNvPr id="34" name="Arrow: Right 33">
            <a:hlinkClick r:id="rId9" action="ppaction://hlinksldjump"/>
            <a:extLst>
              <a:ext uri="{FF2B5EF4-FFF2-40B4-BE49-F238E27FC236}">
                <a16:creationId xmlns:a16="http://schemas.microsoft.com/office/drawing/2014/main" id="{288546B0-1D3D-4011-AB56-C4BE7C28F8FA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498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3.7037E-6 -0.00016 C 0.00024 -0.01314 0.00255 -0.01811 0.00556 -0.02564 C 0.00834 -0.04247 0.01551 -0.05866 0.01806 -0.07436 C 0.01922 -0.08237 0.02408 -0.09712 0.02408 -0.09696 C 0.02547 -0.11058 0.02778 -0.12244 0.03125 -0.13462 C 0.03635 -0.16795 0.03033 -0.13269 0.03866 -0.15962 C 0.04005 -0.16587 0.04074 -0.17308 0.04306 -0.17885 C 0.04375 -0.18317 0.04491 -0.18574 0.04653 -0.18958 C 0.04792 -0.20048 0.05093 -0.21026 0.05324 -0.22148 C 0.05718 -0.24904 0.06065 -0.27484 0.06436 -0.30192 C 0.06806 -0.33301 0.07315 -0.36314 0.07732 -0.39487 C 0.08102 -0.42003 0.08287 -0.44872 0.08403 -0.47628 C 0.08658 -0.55801 0.09213 -0.6508 0.07894 -0.73013 C 0.07616 -0.74519 0.07477 -0.76507 0.07223 -0.77757 C 0.06991 -0.78846 0.06644 -0.79824 0.06459 -0.81042 C 0.06459 -0.81651 0.06459 -0.8242 0.0632 -0.83029 C 0.06181 -0.8359 0.05903 -0.84455 0.05903 -0.84439 C 0.05649 -0.86282 0.05324 -0.87901 0.04792 -0.89423 C 0.04653 -0.90721 0.04306 -0.92148 0.04051 -0.93205 C 0.03866 -0.95048 0.03264 -0.96779 0.03264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decel="2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6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2693DE-F7AB-4650-BAA2-EA08AD6D69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284796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ysClr val="windowText" lastClr="000000"/>
                </a:solidFill>
                <a:latin typeface="Bolts SF" pitchFamily="2" charset="0"/>
              </a:rPr>
              <a:t>0</a:t>
            </a:r>
          </a:p>
        </p:txBody>
      </p:sp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0A0B951B-BC6C-4253-8C1B-9335607F5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56" y="1014595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348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3.33333E-6 -0.00016 C 3.33333E-6 -0.01411 0.00023 -0.01955 0.00463 -0.02693 C 0.00694 -0.04375 0.01504 -0.0601 0.01805 -0.07661 C 0.01944 -0.0843 0.02453 -0.09936 0.02453 -0.09888 C 0.02639 -0.11266 0.02916 -0.125 0.0331 -0.13686 C 0.03819 -0.17084 0.03171 -0.13478 0.04097 -0.16218 C 0.04259 -0.16875 0.04305 -0.17596 0.04583 -0.18189 C 0.04652 -0.18638 0.04745 -0.18878 0.04953 -0.19279 C 0.05046 -0.20385 0.05439 -0.2133 0.05717 -0.22516 C 0.06157 -0.25305 0.06504 -0.27901 0.06944 -0.30673 C 0.07314 -0.33766 0.07939 -0.36875 0.08333 -0.4008 C 0.08773 -0.4258 0.1074 -0.45529 0.10879 -0.48318 C 0.11273 -0.50962 0.12222 -0.5242 0.13333 -0.5593 C 0.14444 -0.59487 0.17222 -0.66459 0.17569 -0.69471 C 0.17916 -0.72484 0.17152 -0.72532 0.17152 -0.74487 C 0.16828 -0.75994 0.15092 -0.77677 0.14838 -0.79007 C 0.1456 -0.80112 0.13842 -0.81427 0.13634 -0.82612 C 0.13634 -0.83253 0.13125 -0.84151 0.12939 -0.84792 C 0.12824 -0.85257 0.12639 -0.84792 0.125 -0.85289 C 0.12199 -0.87164 0.11342 -0.88814 0.10694 -0.90353 C 0.10555 -0.91667 0.09305 -0.93221 0.09027 -0.94327 C 0.08819 -0.96186 0.06227 -0.98798 0.06227 -1.00385 " pathEditMode="relative" rAng="0" ptsTypes="AAAAAAAAAAAAAAAAAAAAAA">
                                      <p:cBhvr>
                                        <p:cTn id="6" dur="2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-501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2000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2750" fill="hold"/>
                                        <p:tgtEl>
                                          <p:spTgt spid="35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st gut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11EF58-6BBA-478D-922D-43DAC0FA6C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58A438-342E-47E5-8119-F85970E20D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35" y="1804428"/>
            <a:ext cx="1170533" cy="920576"/>
          </a:xfrm>
          <a:prstGeom prst="rect">
            <a:avLst/>
          </a:prstGeom>
        </p:spPr>
      </p:pic>
      <p:sp>
        <p:nvSpPr>
          <p:cNvPr id="34" name="Arrow: Right 33">
            <a:hlinkClick r:id="rId9" action="ppaction://hlinksldjump"/>
            <a:extLst>
              <a:ext uri="{FF2B5EF4-FFF2-40B4-BE49-F238E27FC236}">
                <a16:creationId xmlns:a16="http://schemas.microsoft.com/office/drawing/2014/main" id="{288546B0-1D3D-4011-AB56-C4BE7C28F8FA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905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26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3.7037E-6 -0.00016 C 0.00024 -0.0133 0.00232 -0.01811 0.00533 -0.0258 C 0.00811 -0.04263 0.01528 -0.05866 0.01783 -0.07452 C 0.01899 -0.08237 0.02385 -0.09712 0.02385 -0.09696 C 0.02524 -0.11074 0.02755 -0.12244 0.03102 -0.13462 C 0.03611 -0.16811 0.0301 -0.13269 0.03843 -0.15978 C 0.03982 -0.16587 0.04051 -0.17324 0.04283 -0.17885 C 0.04352 -0.18317 0.04468 -0.18574 0.0463 -0.18958 C 0.04769 -0.20048 0.0632 -0.22228 0.06528 -0.2335 C 0.06922 -0.26106 0.06042 -0.275 0.06412 -0.30208 C 0.06783 -0.33317 0.07292 -0.3633 0.07709 -0.39487 C 0.08079 -0.42019 0.08264 -0.44872 0.0838 -0.47628 C 0.08635 -0.55817 0.0919 -0.6508 0.07871 -0.73013 C 0.07593 -0.74519 0.07454 -0.76507 0.07199 -0.77757 C 0.06968 -0.78862 0.06621 -0.79824 0.06436 -0.81058 C 0.06436 -0.81667 0.06436 -0.82436 0.06297 -0.83045 C 0.06158 -0.83606 0.0588 -0.84471 0.0588 -0.84439 C 0.05625 -0.86282 0.05301 -0.87917 0.04769 -0.89423 C 0.0463 -0.90721 0.04283 -0.92148 0.04028 -0.93221 C 0.03843 -0.95064 0.03241 -0.96795 0.03241 -0.98446 " pathEditMode="relative" rAng="0" ptsTypes="AAAAAAAAAAAAAAAAAAAA">
                                      <p:cBhvr>
                                        <p:cTn id="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uke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26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5400000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Rot by="5400000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animRot by="-5400000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Rot by="-5400000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animRot by="5400000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animRot by="5400000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nodeType="withEffect">
                                  <p:stCondLst>
                                    <p:cond delay="1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Rot by="-5400000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1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11600"/>
                                  </p:stCondLst>
                                  <p:childTnLst>
                                    <p:animRot by="-5400000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nodeType="withEffect">
                                  <p:stCondLst>
                                    <p:cond delay="12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12600"/>
                                  </p:stCondLst>
                                  <p:childTnLst>
                                    <p:animRot by="5400000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13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8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604589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75725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78950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19117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59285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1414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88083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53688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41204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91106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74745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44752" y="648819"/>
            <a:ext cx="148839" cy="5043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292993-E695-41F4-A3D3-51A0FD0D5DCE}"/>
              </a:ext>
            </a:extLst>
          </p:cNvPr>
          <p:cNvSpPr/>
          <p:nvPr/>
        </p:nvSpPr>
        <p:spPr>
          <a:xfrm>
            <a:off x="1533901" y="8027122"/>
            <a:ext cx="5324099" cy="20660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hlinkHover r:id="rId6" action="ppaction://hlinksldjump"/>
            <a:extLst>
              <a:ext uri="{FF2B5EF4-FFF2-40B4-BE49-F238E27FC236}">
                <a16:creationId xmlns:a16="http://schemas.microsoft.com/office/drawing/2014/main" id="{DD1DAE1D-330C-4E10-AEB0-B6799479FDFF}"/>
              </a:ext>
            </a:extLst>
          </p:cNvPr>
          <p:cNvSpPr/>
          <p:nvPr/>
        </p:nvSpPr>
        <p:spPr>
          <a:xfrm>
            <a:off x="3287461" y="8024858"/>
            <a:ext cx="49386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hlinkHover r:id="rId7" action="ppaction://hlinksldjump"/>
            <a:extLst>
              <a:ext uri="{FF2B5EF4-FFF2-40B4-BE49-F238E27FC236}">
                <a16:creationId xmlns:a16="http://schemas.microsoft.com/office/drawing/2014/main" id="{1DB0E5DA-0953-4A28-A74A-8B3DB8E1A564}"/>
              </a:ext>
            </a:extLst>
          </p:cNvPr>
          <p:cNvSpPr/>
          <p:nvPr/>
        </p:nvSpPr>
        <p:spPr>
          <a:xfrm flipH="1">
            <a:off x="1630549" y="8024858"/>
            <a:ext cx="488561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hlinkHover r:id="rId8" action="ppaction://hlinksldjump"/>
            <a:extLst>
              <a:ext uri="{FF2B5EF4-FFF2-40B4-BE49-F238E27FC236}">
                <a16:creationId xmlns:a16="http://schemas.microsoft.com/office/drawing/2014/main" id="{5C16E4D8-8A7C-41BD-AB88-BF7EA3D4C0F9}"/>
              </a:ext>
            </a:extLst>
          </p:cNvPr>
          <p:cNvSpPr/>
          <p:nvPr/>
        </p:nvSpPr>
        <p:spPr>
          <a:xfrm>
            <a:off x="2133171" y="8016081"/>
            <a:ext cx="49386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hlinkHover r:id="rId9" action="ppaction://hlinksldjump"/>
            <a:extLst>
              <a:ext uri="{FF2B5EF4-FFF2-40B4-BE49-F238E27FC236}">
                <a16:creationId xmlns:a16="http://schemas.microsoft.com/office/drawing/2014/main" id="{4B4FDE2F-8A50-41C8-AC44-6CCE125AFB69}"/>
              </a:ext>
            </a:extLst>
          </p:cNvPr>
          <p:cNvSpPr/>
          <p:nvPr/>
        </p:nvSpPr>
        <p:spPr>
          <a:xfrm>
            <a:off x="2802877" y="8024858"/>
            <a:ext cx="472798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hlinkHover r:id="rId10" action="ppaction://hlinksldjump"/>
            <a:extLst>
              <a:ext uri="{FF2B5EF4-FFF2-40B4-BE49-F238E27FC236}">
                <a16:creationId xmlns:a16="http://schemas.microsoft.com/office/drawing/2014/main" id="{89D0B780-88B2-44EA-9837-838BF4EA5D7F}"/>
              </a:ext>
            </a:extLst>
          </p:cNvPr>
          <p:cNvSpPr/>
          <p:nvPr/>
        </p:nvSpPr>
        <p:spPr>
          <a:xfrm>
            <a:off x="3767233" y="8033635"/>
            <a:ext cx="49386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hlinkHover r:id="rId11" action="ppaction://hlinksldjump"/>
            <a:extLst>
              <a:ext uri="{FF2B5EF4-FFF2-40B4-BE49-F238E27FC236}">
                <a16:creationId xmlns:a16="http://schemas.microsoft.com/office/drawing/2014/main" id="{5E37F6A7-E6EA-45BC-BE07-15C1ACADF318}"/>
              </a:ext>
            </a:extLst>
          </p:cNvPr>
          <p:cNvSpPr/>
          <p:nvPr/>
        </p:nvSpPr>
        <p:spPr>
          <a:xfrm>
            <a:off x="4272461" y="8033635"/>
            <a:ext cx="327674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hlinkHover r:id="rId12" action="ppaction://hlinksldjump"/>
            <a:extLst>
              <a:ext uri="{FF2B5EF4-FFF2-40B4-BE49-F238E27FC236}">
                <a16:creationId xmlns:a16="http://schemas.microsoft.com/office/drawing/2014/main" id="{6F57A8F6-2BCA-449C-B3AC-A0718679F1C0}"/>
              </a:ext>
            </a:extLst>
          </p:cNvPr>
          <p:cNvSpPr/>
          <p:nvPr/>
        </p:nvSpPr>
        <p:spPr>
          <a:xfrm>
            <a:off x="4611499" y="8033635"/>
            <a:ext cx="312335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hlinkHover r:id="rId13" action="ppaction://hlinksldjump"/>
            <a:extLst>
              <a:ext uri="{FF2B5EF4-FFF2-40B4-BE49-F238E27FC236}">
                <a16:creationId xmlns:a16="http://schemas.microsoft.com/office/drawing/2014/main" id="{73CC2E95-47A1-4E4D-A841-2F28D32DE6AC}"/>
              </a:ext>
            </a:extLst>
          </p:cNvPr>
          <p:cNvSpPr/>
          <p:nvPr/>
        </p:nvSpPr>
        <p:spPr>
          <a:xfrm>
            <a:off x="4929508" y="8033635"/>
            <a:ext cx="247739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hlinkHover r:id="rId14" action="ppaction://hlinksldjump"/>
            <a:extLst>
              <a:ext uri="{FF2B5EF4-FFF2-40B4-BE49-F238E27FC236}">
                <a16:creationId xmlns:a16="http://schemas.microsoft.com/office/drawing/2014/main" id="{E2A8E1B0-E0E5-456F-97DB-71822AC8B4C7}"/>
              </a:ext>
            </a:extLst>
          </p:cNvPr>
          <p:cNvSpPr/>
          <p:nvPr/>
        </p:nvSpPr>
        <p:spPr>
          <a:xfrm>
            <a:off x="5181308" y="8033635"/>
            <a:ext cx="19251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hlinkHover r:id="rId15" action="ppaction://hlinksldjump"/>
            <a:extLst>
              <a:ext uri="{FF2B5EF4-FFF2-40B4-BE49-F238E27FC236}">
                <a16:creationId xmlns:a16="http://schemas.microsoft.com/office/drawing/2014/main" id="{E58AD04F-0C10-4DC7-BA49-CD85C285F4EA}"/>
              </a:ext>
            </a:extLst>
          </p:cNvPr>
          <p:cNvSpPr/>
          <p:nvPr/>
        </p:nvSpPr>
        <p:spPr>
          <a:xfrm>
            <a:off x="5375139" y="8033635"/>
            <a:ext cx="42470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hlinkHover r:id="rId16" action="ppaction://hlinksldjump"/>
            <a:extLst>
              <a:ext uri="{FF2B5EF4-FFF2-40B4-BE49-F238E27FC236}">
                <a16:creationId xmlns:a16="http://schemas.microsoft.com/office/drawing/2014/main" id="{B422D8AF-DEA7-41A5-889D-7066660A758D}"/>
              </a:ext>
            </a:extLst>
          </p:cNvPr>
          <p:cNvSpPr/>
          <p:nvPr/>
        </p:nvSpPr>
        <p:spPr>
          <a:xfrm>
            <a:off x="5805515" y="8033635"/>
            <a:ext cx="104681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hlinkHover r:id="rId17" action="ppaction://hlinksldjump"/>
            <a:extLst>
              <a:ext uri="{FF2B5EF4-FFF2-40B4-BE49-F238E27FC236}">
                <a16:creationId xmlns:a16="http://schemas.microsoft.com/office/drawing/2014/main" id="{3736DEDF-FA71-4184-990D-064C1409001A}"/>
              </a:ext>
            </a:extLst>
          </p:cNvPr>
          <p:cNvSpPr/>
          <p:nvPr/>
        </p:nvSpPr>
        <p:spPr>
          <a:xfrm>
            <a:off x="2641403" y="8033635"/>
            <a:ext cx="154269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C699CF5-2F6F-460B-976A-4B9A52DD4DA8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38" name="Arrow: Pentagon 37">
            <a:extLst>
              <a:ext uri="{FF2B5EF4-FFF2-40B4-BE49-F238E27FC236}">
                <a16:creationId xmlns:a16="http://schemas.microsoft.com/office/drawing/2014/main" id="{0278C56E-1485-49BB-93E6-C5BD54F318FC}"/>
              </a:ext>
            </a:extLst>
          </p:cNvPr>
          <p:cNvSpPr/>
          <p:nvPr/>
        </p:nvSpPr>
        <p:spPr>
          <a:xfrm>
            <a:off x="1630550" y="9194729"/>
            <a:ext cx="5130800" cy="677333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21000">
                <a:srgbClr val="FFC000"/>
              </a:gs>
              <a:gs pos="89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9EEC62F-8684-4255-BFDE-554E59661302}"/>
              </a:ext>
            </a:extLst>
          </p:cNvPr>
          <p:cNvGrpSpPr/>
          <p:nvPr/>
        </p:nvGrpSpPr>
        <p:grpSpPr>
          <a:xfrm>
            <a:off x="-5143844" y="7214564"/>
            <a:ext cx="12539569" cy="2676306"/>
            <a:chOff x="-1152939" y="9138374"/>
            <a:chExt cx="8813032" cy="1970184"/>
          </a:xfrm>
        </p:grpSpPr>
        <p:pic>
          <p:nvPicPr>
            <p:cNvPr id="56" name="Picture 55" descr="C:\Users\John\AppData\Local\Microsoft\Windows\INetCache\IE\SX7R6PEJ\glassball[1].png">
              <a:extLst>
                <a:ext uri="{FF2B5EF4-FFF2-40B4-BE49-F238E27FC236}">
                  <a16:creationId xmlns:a16="http://schemas.microsoft.com/office/drawing/2014/main" id="{C4B499AB-0358-43CC-8A92-BA77DBB3D9D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673" y="10604558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B54B30-F96B-4A25-99A3-F17FE239BFE8}"/>
                </a:ext>
              </a:extLst>
            </p:cNvPr>
            <p:cNvSpPr/>
            <p:nvPr/>
          </p:nvSpPr>
          <p:spPr>
            <a:xfrm>
              <a:off x="-1152939" y="9146025"/>
              <a:ext cx="4126622" cy="1962533"/>
            </a:xfrm>
            <a:prstGeom prst="rect">
              <a:avLst/>
            </a:prstGeom>
            <a:solidFill>
              <a:srgbClr val="FFFFFF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82B8792-1D1C-4CB7-B2C6-6B607614CC13}"/>
                </a:ext>
              </a:extLst>
            </p:cNvPr>
            <p:cNvSpPr/>
            <p:nvPr/>
          </p:nvSpPr>
          <p:spPr>
            <a:xfrm>
              <a:off x="3533471" y="9138374"/>
              <a:ext cx="4126622" cy="1962533"/>
            </a:xfrm>
            <a:prstGeom prst="rect">
              <a:avLst/>
            </a:prstGeom>
            <a:solidFill>
              <a:srgbClr val="FFFFFF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00072E9-79D2-4135-A1DC-860CE07D890F}"/>
              </a:ext>
            </a:extLst>
          </p:cNvPr>
          <p:cNvSpPr/>
          <p:nvPr/>
        </p:nvSpPr>
        <p:spPr>
          <a:xfrm>
            <a:off x="-75198" y="8033636"/>
            <a:ext cx="1598914" cy="20660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0329F2-DDAA-4462-BDD2-AA648B3BDA52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76656" y="8450933"/>
            <a:ext cx="1012024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81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037E-7 -1.28205E-6 L 0.78611 -1.28205E-6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2693DE-F7AB-4650-BAA2-EA08AD6D69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284796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0</a:t>
            </a:r>
          </a:p>
        </p:txBody>
      </p:sp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4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0A0B951B-BC6C-4253-8C1B-9335607F5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56" y="1014595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024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3.33333E-6 -0.00016 C 3.33333E-6 -0.01411 0.00023 -0.01955 0.00463 -0.02693 C 0.00694 -0.04375 0.01504 -0.0601 0.01805 -0.07661 C 0.01944 -0.0843 0.02453 -0.09936 0.02453 -0.09888 C 0.02639 -0.11266 0.02916 -0.125 0.0331 -0.13686 C 0.03819 -0.17084 0.03171 -0.13478 0.04097 -0.16218 C 0.04259 -0.16875 0.04305 -0.17596 0.04583 -0.18189 C 0.04652 -0.18638 0.04745 -0.18878 0.04953 -0.19279 C 0.05046 -0.20385 0.05439 -0.2133 0.05717 -0.22516 C 0.06157 -0.25305 0.06504 -0.27901 0.06944 -0.30673 C 0.07314 -0.33766 0.07939 -0.36875 0.08333 -0.4008 C 0.08773 -0.4258 0.1074 -0.45529 0.10879 -0.48318 C 0.11273 -0.50962 0.12222 -0.5242 0.13333 -0.5593 C 0.14444 -0.59487 0.17222 -0.66459 0.17569 -0.69471 C 0.17916 -0.72484 0.17152 -0.72532 0.17152 -0.74487 C 0.16828 -0.75994 0.15092 -0.77677 0.14838 -0.79007 C 0.1456 -0.80112 0.13842 -0.81427 0.13634 -0.82612 C 0.13634 -0.83253 0.13125 -0.84151 0.12939 -0.84792 C 0.12824 -0.85257 0.12639 -0.84792 0.125 -0.85289 C 0.12199 -0.87164 0.11342 -0.88814 0.10694 -0.90353 C 0.10555 -0.91667 0.09305 -0.93221 0.09027 -0.94327 C 0.08819 -0.96186 0.06227 -0.98798 0.06227 -1.00385 " pathEditMode="relative" rAng="0" ptsTypes="AAAAAAAAAAAAAAAAAAAAAA">
                                      <p:cBhvr>
                                        <p:cTn id="6" dur="2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-501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2000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2750" fill="hold"/>
                                        <p:tgtEl>
                                          <p:spTgt spid="35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st gut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1C249E-810A-4807-BB45-F74EA598E4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304674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0</a:t>
            </a:r>
          </a:p>
        </p:txBody>
      </p:sp>
      <p:pic>
        <p:nvPicPr>
          <p:cNvPr id="35" name="Picture 34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0A0B951B-BC6C-4253-8C1B-9335607F5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29" y="100092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537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36000" fill="hold" nodeType="after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7.40741E-7 4.61538E-6 L -7.40741E-7 0.00032 C -0.01111 -0.06475 0.00255 0.02035 -0.0044 -0.16234 C -0.00509 -0.17324 -0.0088 -0.17741 -0.01065 -0.18654 C -0.01157 -0.19071 -0.01227 -0.19504 -0.01273 -0.1992 C -0.01597 -0.21731 -0.01435 -0.20417 -0.01713 -0.2234 C -0.01805 -0.22821 -0.01829 -0.23286 -0.01921 -0.23766 C -0.01991 -0.24103 -0.02083 -0.2444 -0.02153 -0.24776 C -0.02639 -0.27212 -0.02083 -0.24504 -0.02546 -0.27196 C -0.02639 -0.27533 -0.02708 -0.27853 -0.02755 -0.28174 C -0.0287 -0.28558 -0.02917 -0.28943 -0.02986 -0.29311 C -0.03079 -0.33238 -0.0287 -0.37533 -0.03403 -0.41555 C -0.03472 -0.4194 -0.03565 -0.42308 -0.03634 -0.42709 C -0.04398 -0.47052 -0.03403 -0.41956 -0.04028 -0.44696 C -0.04444 -0.46411 -0.04028 -0.45257 -0.04491 -0.46395 C -0.0456 -0.46763 -0.04606 -0.47164 -0.04676 -0.47533 C -0.04722 -0.47773 -0.04838 -0.48013 -0.04884 -0.48254 C -0.05 -0.48622 -0.05 -0.48991 -0.05116 -0.49391 C -0.05162 -0.49568 -0.05278 -0.4976 -0.05324 -0.49952 C -0.05393 -0.50241 -0.05486 -0.50529 -0.05532 -0.50818 C -0.05718 -0.51619 -0.05671 -0.5194 -0.05972 -0.52661 C -0.05995 -0.52789 -0.06088 -0.52949 -0.06157 -0.53077 C -0.0625 -0.53638 -0.0625 -0.54215 -0.06366 -0.54776 C -0.06412 -0.54984 -0.06528 -0.55177 -0.06597 -0.55369 C -0.06759 -0.55914 -0.06852 -0.56507 -0.07014 -0.57052 C -0.07083 -0.57308 -0.07153 -0.57533 -0.07245 -0.57773 C -0.07292 -0.58398 -0.07315 -0.58991 -0.07454 -0.59632 C -0.07523 -0.60241 -0.07755 -0.6085 -0.07847 -0.61491 C -0.08611 -0.67164 -0.07685 -0.625 -0.08287 -0.65337 C -0.08333 -0.66363 -0.08403 -0.67404 -0.08495 -0.68462 C -0.08611 -0.6952 -0.08773 -0.70241 -0.08935 -0.71299 C -0.09005 -0.71827 -0.09051 -0.72356 -0.0912 -0.72869 C -0.09329 -0.74231 -0.09167 -0.73766 -0.09537 -0.74584 C -0.09606 -0.74856 -0.09653 -0.75145 -0.09768 -0.75417 C -0.09884 -0.75786 -0.10093 -0.76186 -0.10208 -0.76555 C -0.10532 -0.77645 -0.10324 -0.77036 -0.1081 -0.7843 C -0.10903 -0.78606 -0.10926 -0.78783 -0.11018 -0.78991 C -0.11528 -0.8 -0.10926 -0.78734 -0.11458 -0.79968 C -0.11528 -0.80113 -0.1162 -0.80241 -0.1169 -0.80401 C -0.11736 -0.80609 -0.11805 -0.8077 -0.11898 -0.80962 C -0.11944 -0.81106 -0.12014 -0.8125 -0.12083 -0.81411 C -0.12176 -0.81587 -0.12222 -0.81763 -0.12292 -0.81972 C -0.12454 -0.8226 -0.125 -0.82581 -0.12731 -0.82821 C -0.13009 -0.83109 -0.13426 -0.8335 -0.13588 -0.83686 C -0.13889 -0.84279 -0.13657 -0.83959 -0.14213 -0.8452 C -0.14259 -0.8468 -0.14305 -0.84824 -0.14421 -0.84952 C -0.14537 -0.85097 -0.14745 -0.85225 -0.14861 -0.85385 C -0.15255 -0.86042 -0.14861 -0.85834 -0.15255 -0.86395 C -0.1537 -0.86523 -0.15532 -0.86667 -0.15694 -0.86795 C -0.15903 -0.87228 -0.16018 -0.87757 -0.16551 -0.88093 C -0.16736 -0.88206 -0.16944 -0.88254 -0.17176 -0.88366 C -0.17338 -0.8851 -0.1743 -0.8867 -0.17616 -0.88783 C -0.17778 -0.88943 -0.18102 -0.89055 -0.18218 -0.89231 C -0.18472 -0.89472 -0.18634 -0.90081 -0.18634 -0.90065 C -0.18588 -0.90465 -0.18588 -0.9085 -0.18426 -0.91202 C -0.18356 -0.91491 -0.18148 -0.91779 -0.18032 -0.92052 C -0.1794 -0.92212 -0.1794 -0.92388 -0.17824 -0.92516 L -0.17384 -0.92917 L -0.16736 -0.94199 C -0.16667 -0.94359 -0.16667 -0.9452 -0.16551 -0.94648 C -0.16389 -0.9476 -0.16227 -0.94888 -0.16134 -0.95065 C -0.15949 -0.95337 -0.15856 -0.95625 -0.15694 -0.95898 C -0.15625 -0.96058 -0.15532 -0.96186 -0.15463 -0.96315 L -0.15463 -0.96315 " pathEditMode="relative" rAng="0" ptsTypes="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9" y="-481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nger roll and gut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36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8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661548" y="323557"/>
            <a:ext cx="191870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DCF249-920A-4D63-8D56-AEEF2FDD01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77" y="102274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344430" y="1721462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244593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1.48148E-6 -5.12821E-7 C 0.00023 -0.01346 0.00254 -0.01859 0.00555 -0.02628 C 0.00833 -0.04311 0.01551 -0.05978 0.01805 -0.07564 C 0.01921 -0.08365 0.02407 -0.09856 0.02407 -0.0984 C 0.02546 -0.11234 0.02778 -0.12404 0.03125 -0.13654 C 0.03634 -0.17019 0.03032 -0.13461 0.03866 -0.16202 C 0.04004 -0.16827 0.04074 -0.17548 0.04305 -0.18141 C 0.04375 -0.18574 0.04491 -0.1883 0.04653 -0.19215 C 0.04792 -0.20304 0.05092 -0.21314 0.05324 -0.22436 C 0.05717 -0.2524 0.06065 -0.27836 0.06435 -0.30609 C 0.06805 -0.3375 0.07315 -0.36795 0.07731 -0.4 C 0.08102 -0.42532 0.08287 -0.45481 0.08403 -0.48253 C 0.08657 -0.56522 0.09213 -0.65913 0.07893 -0.73942 C 0.07616 -0.75481 0.07477 -0.77484 0.07222 -0.78766 C 0.06991 -0.79856 0.06643 -0.80849 0.06458 -0.82083 C 0.06458 -0.82692 0.06458 -0.83461 0.06319 -0.84103 C 0.0618 -0.84663 0.05903 -0.85545 0.05903 -0.85529 C 0.05648 -0.87404 0.05324 -0.89022 0.04792 -0.90561 C 0.04653 -0.91891 0.04305 -0.93333 0.04051 -0.94391 C 0.03866 -0.96266 0.03264 -0.98029 0.03264 -0.99663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8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decel="2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D4E7DD-BF72-4695-AEEF-EB2C7131AD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77" y="102274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344430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6744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2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0.00833 -5.12821E-7 C -0.0081 -0.01314 -0.00579 -0.01827 -0.00278 -0.0258 C 1.48148E-6 -0.04263 0.00717 -0.05897 0.00972 -0.07484 C 0.01088 -0.08269 0.01574 -0.0976 0.01574 -0.09744 C 0.01713 -0.11122 0.01944 -0.12292 0.02292 -0.13526 C 0.02801 -0.16875 0.02199 -0.13333 0.03032 -0.16042 C 0.03171 -0.16667 0.03241 -0.17388 0.03472 -0.17981 C 0.03542 -0.18413 0.03657 -0.1867 0.03819 -0.19038 C 0.03958 -0.20144 0.04259 -0.21122 0.04491 -0.2226 C 0.04884 -0.25032 0.05231 -0.27612 0.05602 -0.30353 C 0.05972 -0.33461 0.06481 -0.3649 0.06898 -0.39679 C 0.07268 -0.42195 0.07454 -0.45112 0.07569 -0.47869 C 0.07824 -0.56074 0.08379 -0.65401 0.0706 -0.73365 C 0.06782 -0.74888 0.06643 -0.76875 0.06389 -0.78141 C 0.06157 -0.79231 0.0581 -0.80208 0.05625 -0.81442 C 0.05625 -0.82051 0.05625 -0.8282 0.05486 -0.83445 C 0.05347 -0.8399 0.05069 -0.84872 0.05069 -0.84856 C 0.04815 -0.86715 0.04491 -0.88333 0.03958 -0.89856 C 0.03819 -0.9117 0.03472 -0.92596 0.03217 -0.9367 C 0.03032 -0.95513 0.0243 -0.9726 0.0243 -0.9891 " pathEditMode="relative" rAng="0" ptsTypes="AAAAAAAAAAAAAAAAAAAA">
                                      <p:cBhvr>
                                        <p:cTn id="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4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decel="2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292352-9B21-4F80-B734-6876940B010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417452C-1EAA-48BD-BB40-10604BF2591C}"/>
              </a:ext>
            </a:extLst>
          </p:cNvPr>
          <p:cNvSpPr/>
          <p:nvPr/>
        </p:nvSpPr>
        <p:spPr>
          <a:xfrm>
            <a:off x="304674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508" y="1005548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127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92 -0.02083 C -0.02477 -0.03365 -0.02014 -0.03862 -0.01342 -0.04599 C -0.00694 -0.06298 0.00857 -0.07916 0.01459 -0.09455 C 0.01713 -0.10256 0.02755 -0.11779 0.02755 -0.11747 C 0.03102 -0.13061 0.03519 -0.14279 0.04398 -0.15432 C 0.05463 -0.18766 0.04144 -0.15272 0.05926 -0.17948 C 0.06227 -0.18541 0.06435 -0.19311 0.06945 -0.19855 C 0.07107 -0.20256 0.07361 -0.20545 0.07616 -0.20961 C 0.0794 -0.22019 0.08635 -0.23013 0.09097 -0.24118 C 0.10023 -0.26843 0.1081 -0.29375 0.11597 -0.32115 C 0.12385 -0.3516 0.13542 -0.38189 0.14514 -0.4133 C 0.15278 -0.43878 0.15695 -0.46714 0.15996 -0.49471 C 0.16505 -0.5758 0.17778 -0.66811 0.14815 -0.74679 C 0.1426 -0.76202 0.13935 -0.78173 0.13287 -0.79439 C 0.12824 -0.80513 0.12107 -0.81506 0.11783 -0.82676 C 0.11667 -0.83301 0.11667 -0.84038 0.11343 -0.84663 C 0.11065 -0.85224 0.10371 -0.86089 0.10371 -0.86073 C 0.09815 -0.879 0.09097 -0.89535 0.08056 -0.91041 C 0.07616 -0.92323 0.06945 -0.93718 0.06366 -0.94807 C 0.05926 -0.96634 0.04607 -0.98317 0.04607 -1 " pathEditMode="relative" rAng="0" ptsTypes="AAAAAAAAAAAAAAAAAAAA">
                                      <p:cBhvr>
                                        <p:cTn id="6" dur="3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0" y="-48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lling and hit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xit" presetSubtype="3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9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21600000">
                                      <p:cBhvr>
                                        <p:cTn id="2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9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-21600000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120000">
                                      <p:cBhvr>
                                        <p:cTn id="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1B1DD3-795B-4BC1-9B30-A917A4CCF3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829" y="10310684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417452C-1EAA-48BD-BB40-10604BF2591C}"/>
              </a:ext>
            </a:extLst>
          </p:cNvPr>
          <p:cNvSpPr/>
          <p:nvPr/>
        </p:nvSpPr>
        <p:spPr>
          <a:xfrm>
            <a:off x="344430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873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-4.10256E-6 C 0.00069 -0.01314 0.00324 -0.0181 0.00671 -0.02596 C 0.00972 -0.04375 0.01759 -0.06025 0.0206 -0.0766 C 0.02175 -0.08493 0.02708 -0.10032 0.02708 -0.10016 C 0.0287 -0.1141 0.03101 -0.1266 0.03518 -0.1391 C 0.04074 -0.17339 0.03402 -0.13685 0.04305 -0.1649 C 0.04467 -0.17131 0.0456 -0.179 0.04814 -0.18509 C 0.04907 -0.1891 0.05023 -0.19214 0.05162 -0.19599 C 0.05324 -0.20721 0.05671 -0.21762 0.05902 -0.229 C 0.06365 -0.25737 0.06759 -0.28397 0.07152 -0.31234 C 0.07569 -0.34423 0.08125 -0.3758 0.08611 -0.40833 C 0.09004 -0.43509 0.09212 -0.46378 0.09351 -0.49262 C 0.09606 -0.57756 0.10254 -0.67371 0.0875 -0.75577 C 0.08472 -0.77147 0.0831 -0.79198 0.08009 -0.80512 C 0.07754 -0.81634 0.07407 -0.82644 0.07222 -0.8391 C 0.07175 -0.84535 0.07175 -0.85304 0.07013 -0.85945 C 0.06875 -0.86554 0.0655 -0.87419 0.0655 -0.87403 C 0.06273 -0.89327 0.05902 -0.91025 0.0537 -0.92596 C 0.05162 -0.9391 0.04814 -0.954 0.04513 -0.96522 C 0.04305 -0.98429 0.03657 -1.00192 0.03657 -1.01955 " pathEditMode="relative" rAng="0" ptsTypes="AAAAAAAAAAAAAAAAAAAA">
                                      <p:cBhvr>
                                        <p:cTn id="6" dur="1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8" y="-509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8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BD8F46-5E4C-4675-B510-A046B06FB7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417452C-1EAA-48BD-BB40-10604BF2591C}"/>
              </a:ext>
            </a:extLst>
          </p:cNvPr>
          <p:cNvSpPr/>
          <p:nvPr/>
        </p:nvSpPr>
        <p:spPr>
          <a:xfrm>
            <a:off x="284796" y="1721462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33" y="102274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0477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-5.12821E-7 C 0.00069 -0.01298 0.00324 -0.01795 0.00671 -0.02548 C 0.00972 -0.04311 0.01759 -0.05945 0.0206 -0.07548 C 0.02176 -0.08365 0.02708 -0.09888 0.02708 -0.09856 C 0.0287 -0.11234 0.03102 -0.12468 0.03518 -0.13686 C 0.04074 -0.17083 0.03403 -0.13478 0.04305 -0.16234 C 0.04467 -0.16859 0.0456 -0.17628 0.04815 -0.18221 C 0.04907 -0.18622 0.05023 -0.1891 0.05162 -0.19295 C 0.05324 -0.20401 0.05671 -0.21426 0.05903 -0.22548 C 0.06366 -0.25336 0.06759 -0.27965 0.07153 -0.30753 C 0.07569 -0.33894 0.08125 -0.37003 0.08611 -0.40208 C 0.09004 -0.42836 0.09213 -0.45673 0.09352 -0.48494 C 0.09606 -0.56859 0.10254 -0.6633 0.0875 -0.74407 C 0.08472 -0.75961 0.0831 -0.77981 0.08009 -0.79263 C 0.07754 -0.80385 0.07407 -0.81378 0.07222 -0.82612 C 0.07176 -0.83221 0.07176 -0.8399 0.07014 -0.84631 C 0.06875 -0.85224 0.06551 -0.86074 0.06551 -0.86058 C 0.06273 -0.87949 0.05903 -0.89615 0.0537 -0.9117 C 0.05162 -0.92468 0.04815 -0.93926 0.04514 -0.95032 C 0.04305 -0.96907 0.03657 -0.98654 0.03657 -1.00385 " pathEditMode="relative" rAng="0" ptsTypes="AAAAAAAAAAAAAAAAAAAA">
                                      <p:cBhvr>
                                        <p:cTn id="6" dur="1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8" y="-501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8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decel="2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164D9D-43C6-4C3F-A44B-0CFF26822B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84796" y="1761218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6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784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2037 -0.00016 C 0.02061 -0.01314 0.02292 -0.01795 0.02593 -0.02548 C 0.02871 -0.04199 0.03588 -0.05833 0.03843 -0.07372 C 0.03959 -0.08157 0.04445 -0.09632 0.04445 -0.09616 C 0.04584 -0.10962 0.04815 -0.12148 0.05162 -0.13366 C 0.05672 -0.16651 0.0507 -0.13173 0.05903 -0.15817 C 0.06042 -0.16442 0.06111 -0.1718 0.06343 -0.17725 C 0.06412 -0.18157 0.06528 -0.1843 0.0669 -0.18798 C 0.06829 -0.19888 0.0713 -0.20866 0.07361 -0.21955 C 0.07755 -0.24696 0.08102 -0.27276 0.08473 -0.29936 C 0.08843 -0.33029 0.09352 -0.3601 0.09769 -0.39151 C 0.10139 -0.41651 0.10324 -0.44519 0.1044 -0.47244 C 0.10695 -0.55337 0.1125 -0.64551 0.09931 -0.72404 C 0.09653 -0.7391 0.09514 -0.75882 0.0926 -0.77116 C 0.09028 -0.78205 0.08681 -0.79183 0.08496 -0.80385 C 0.08496 -0.80978 0.08496 -0.81747 0.08357 -0.8234 C 0.08218 -0.82901 0.0794 -0.83766 0.0794 -0.8375 C 0.07686 -0.85577 0.07361 -0.8718 0.06829 -0.88686 C 0.0669 -0.89968 0.06343 -0.91394 0.06088 -0.92436 C 0.05903 -0.94263 0.05301 -0.95978 0.05301 -0.97628 " pathEditMode="relative" rAng="0" ptsTypes="AAAAAAAAAAAAAAAAAAAA">
                                      <p:cBhvr>
                                        <p:cTn id="6" dur="1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88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" dur="12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" presetClass="exit" presetSubtype="9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" presetClass="exit" presetSubtype="9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5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1C249E-810A-4807-BB45-F74EA598E4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304674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ysClr val="windowText" lastClr="000000"/>
                </a:solidFill>
                <a:latin typeface="Bolts SF" pitchFamily="2" charset="0"/>
              </a:rPr>
              <a:t>0</a:t>
            </a:r>
          </a:p>
        </p:txBody>
      </p:sp>
      <p:pic>
        <p:nvPicPr>
          <p:cNvPr id="35" name="Picture 34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0A0B951B-BC6C-4253-8C1B-9335607F5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29" y="100092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3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36000" fill="hold" nodeType="after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7.40741E-7 4.61538E-6 L -7.40741E-7 0.00032 C -0.01111 -0.06475 0.00255 0.02035 -0.0044 -0.16234 C -0.00509 -0.17324 -0.0088 -0.17741 -0.01065 -0.18654 C -0.01157 -0.19071 -0.01227 -0.19504 -0.01273 -0.1992 C -0.01597 -0.21731 -0.01435 -0.20417 -0.01713 -0.2234 C -0.01805 -0.22821 -0.01829 -0.23286 -0.01921 -0.23766 C -0.01991 -0.24103 -0.02083 -0.2444 -0.02153 -0.24776 C -0.02639 -0.27212 -0.02083 -0.24504 -0.02546 -0.27196 C -0.02639 -0.27533 -0.02708 -0.27853 -0.02755 -0.28174 C -0.0287 -0.28558 -0.02917 -0.28943 -0.02986 -0.29311 C -0.03079 -0.33238 -0.0287 -0.37533 -0.03403 -0.41555 C -0.03472 -0.4194 -0.03565 -0.42308 -0.03634 -0.42709 C -0.04398 -0.47052 -0.03403 -0.41956 -0.04028 -0.44696 C -0.04444 -0.46411 -0.04028 -0.45257 -0.04491 -0.46395 C -0.0456 -0.46763 -0.04606 -0.47164 -0.04676 -0.47533 C -0.04722 -0.47773 -0.04838 -0.48013 -0.04884 -0.48254 C -0.05 -0.48622 -0.05 -0.48991 -0.05116 -0.49391 C -0.05162 -0.49568 -0.05278 -0.4976 -0.05324 -0.49952 C -0.05393 -0.50241 -0.05486 -0.50529 -0.05532 -0.50818 C -0.05718 -0.51619 -0.05671 -0.5194 -0.05972 -0.52661 C -0.05995 -0.52789 -0.06088 -0.52949 -0.06157 -0.53077 C -0.0625 -0.53638 -0.0625 -0.54215 -0.06366 -0.54776 C -0.06412 -0.54984 -0.06528 -0.55177 -0.06597 -0.55369 C -0.06759 -0.55914 -0.06852 -0.56507 -0.07014 -0.57052 C -0.07083 -0.57308 -0.07153 -0.57533 -0.07245 -0.57773 C -0.07292 -0.58398 -0.07315 -0.58991 -0.07454 -0.59632 C -0.07523 -0.60241 -0.07755 -0.6085 -0.07847 -0.61491 C -0.08611 -0.67164 -0.07685 -0.625 -0.08287 -0.65337 C -0.08333 -0.66363 -0.08403 -0.67404 -0.08495 -0.68462 C -0.08611 -0.6952 -0.08773 -0.70241 -0.08935 -0.71299 C -0.09005 -0.71827 -0.09051 -0.72356 -0.0912 -0.72869 C -0.09329 -0.74231 -0.09167 -0.73766 -0.09537 -0.74584 C -0.09606 -0.74856 -0.09653 -0.75145 -0.09768 -0.75417 C -0.09884 -0.75786 -0.10093 -0.76186 -0.10208 -0.76555 C -0.10532 -0.77645 -0.10324 -0.77036 -0.1081 -0.7843 C -0.10903 -0.78606 -0.10926 -0.78783 -0.11018 -0.78991 C -0.11528 -0.8 -0.10926 -0.78734 -0.11458 -0.79968 C -0.11528 -0.80113 -0.1162 -0.80241 -0.1169 -0.80401 C -0.11736 -0.80609 -0.11805 -0.8077 -0.11898 -0.80962 C -0.11944 -0.81106 -0.12014 -0.8125 -0.12083 -0.81411 C -0.12176 -0.81587 -0.12222 -0.81763 -0.12292 -0.81972 C -0.12454 -0.8226 -0.125 -0.82581 -0.12731 -0.82821 C -0.13009 -0.83109 -0.13426 -0.8335 -0.13588 -0.83686 C -0.13889 -0.84279 -0.13657 -0.83959 -0.14213 -0.8452 C -0.14259 -0.8468 -0.14305 -0.84824 -0.14421 -0.84952 C -0.14537 -0.85097 -0.14745 -0.85225 -0.14861 -0.85385 C -0.15255 -0.86042 -0.14861 -0.85834 -0.15255 -0.86395 C -0.1537 -0.86523 -0.15532 -0.86667 -0.15694 -0.86795 C -0.15903 -0.87228 -0.16018 -0.87757 -0.16551 -0.88093 C -0.16736 -0.88206 -0.16944 -0.88254 -0.17176 -0.88366 C -0.17338 -0.8851 -0.1743 -0.8867 -0.17616 -0.88783 C -0.17778 -0.88943 -0.18102 -0.89055 -0.18218 -0.89231 C -0.18472 -0.89472 -0.18634 -0.90081 -0.18634 -0.90065 C -0.18588 -0.90465 -0.18588 -0.9085 -0.18426 -0.91202 C -0.18356 -0.91491 -0.18148 -0.91779 -0.18032 -0.92052 C -0.1794 -0.92212 -0.1794 -0.92388 -0.17824 -0.92516 L -0.17384 -0.92917 L -0.16736 -0.94199 C -0.16667 -0.94359 -0.16667 -0.9452 -0.16551 -0.94648 C -0.16389 -0.9476 -0.16227 -0.94888 -0.16134 -0.95065 C -0.15949 -0.95337 -0.15856 -0.95625 -0.15694 -0.95898 C -0.15625 -0.96058 -0.15532 -0.96186 -0.15463 -0.96315 L -0.15463 -0.96315 " pathEditMode="relative" rAng="0" ptsTypes="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9" y="-481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nger roll and gut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36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8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rapezoid 33">
            <a:extLst>
              <a:ext uri="{FF2B5EF4-FFF2-40B4-BE49-F238E27FC236}">
                <a16:creationId xmlns:a16="http://schemas.microsoft.com/office/drawing/2014/main" id="{37DB3ABB-7168-4CD3-9BA4-485A82B1E77C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5A6DAE8-AAB8-4676-B5E7-6D0017372C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41C9729-5E15-4681-ADE5-72EEF97F3F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D4436E1-F80C-4DFC-9EDF-0B4552AB8E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CC75DB6-0628-42B6-BB50-D328E5CEFE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E344EAD-28FB-4B97-BDB3-170CD031CC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1F583AA-9187-4558-BB10-6B2E536266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87CBB1B-B039-496B-82D8-39A949D80B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4476A29-1634-40DF-A9EB-7C2AE2E67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77E82D0-4F3F-448C-8EFA-86D5203500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FDE8691-F49E-4F86-9192-0655C00425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A58EBBD-0BB1-4D1D-A143-2FE67E4867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3998" y="-133436"/>
            <a:ext cx="7121145" cy="7017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DEBEC1-F25F-43F3-8B80-415ECFDC5D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84796" y="1761218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221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0.03264 -0.00016 C 0.03287 -0.01314 0.03519 -0.01811 0.0382 -0.02564 C 0.04098 -0.04247 0.04815 -0.05866 0.0507 -0.07436 C 0.05186 -0.08237 0.05672 -0.09712 0.05672 -0.09696 C 0.05811 -0.11058 0.06042 -0.12244 0.06389 -0.13462 C 0.06899 -0.16795 0.06297 -0.13269 0.0713 -0.15962 C 0.07269 -0.16587 0.07338 -0.17308 0.0757 -0.17885 C 0.07639 -0.18317 0.07755 -0.18574 0.07917 -0.18958 C 0.08056 -0.20048 0.08357 -0.21026 0.08588 -0.22148 C 0.08982 -0.24904 0.09329 -0.27484 0.09699 -0.30192 C 0.1007 -0.33301 0.10579 -0.36314 0.10996 -0.39487 C 0.11366 -0.42003 0.11551 -0.44872 0.11667 -0.47628 C 0.11922 -0.55801 0.12477 -0.6508 0.11158 -0.73013 C 0.1088 -0.74519 0.10741 -0.76507 0.10486 -0.77757 C 0.10255 -0.78846 0.09908 -0.79824 0.09723 -0.81042 C 0.09723 -0.81651 0.09723 -0.8242 0.09584 -0.83029 C 0.09445 -0.8359 0.09167 -0.84455 0.09167 -0.84439 C 0.08912 -0.86282 0.08588 -0.87901 0.08056 -0.89423 C 0.07917 -0.90721 0.0757 -0.92148 0.07315 -0.93205 C 0.0713 -0.95048 0.06528 -0.96779 0.06528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5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51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2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79D482-3032-439A-9488-0197D5CE8D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64918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8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565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0.01296 -0.00016 C -0.01273 -0.01314 -0.01041 -0.01811 -0.0074 -0.02564 C -0.00463 -0.04247 0.00255 -0.05866 0.0051 -0.07436 C 0.00625 -0.08237 0.01111 -0.09712 0.01111 -0.09696 C 0.0125 -0.11058 0.01482 -0.12244 0.01829 -0.13462 C 0.02338 -0.16795 0.01736 -0.13269 0.0257 -0.15962 C 0.02709 -0.16587 0.02778 -0.17308 0.0301 -0.17885 C 0.03079 -0.18317 0.03195 -0.18574 0.03357 -0.18958 C 0.03496 -0.20048 0.03797 -0.21026 0.04028 -0.22148 C 0.04422 -0.24904 0.04769 -0.27484 0.05139 -0.30192 C 0.0551 -0.33301 0.06019 -0.36314 0.06436 -0.39487 C 0.06806 -0.42003 0.06991 -0.44872 0.07107 -0.47628 C 0.07361 -0.55801 0.07917 -0.6508 0.06598 -0.73013 C 0.0632 -0.74519 0.06181 -0.76507 0.05926 -0.77757 C 0.05695 -0.78846 0.05348 -0.79824 0.05162 -0.81042 C 0.05162 -0.81651 0.05162 -0.8242 0.05024 -0.83029 C 0.04885 -0.8359 0.04607 -0.84455 0.04607 -0.84439 C 0.04352 -0.86282 0.04028 -0.87901 0.03496 -0.89423 C 0.03357 -0.90721 0.0301 -0.92148 0.02755 -0.93205 C 0.0257 -0.95048 0.01968 -0.96779 0.01968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5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2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C254DE-5775-4FBC-ADAB-B443571D74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84796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9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992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0.01296 -0.00016 C -0.01273 -0.01314 -0.01041 -0.01811 -0.0074 -0.02564 C -0.00463 -0.04247 0.00255 -0.05866 0.0051 -0.07436 C 0.00625 -0.08237 0.01111 -0.09712 0.01111 -0.09696 C 0.0125 -0.11058 0.01482 -0.12244 0.01829 -0.13462 C 0.02338 -0.16795 0.01736 -0.13269 0.0257 -0.15962 C 0.02709 -0.16587 0.02778 -0.17308 0.0301 -0.17885 C 0.03079 -0.18317 0.03195 -0.18574 0.03357 -0.18958 C 0.03496 -0.20048 0.03797 -0.21026 0.04028 -0.22148 C 0.04422 -0.24904 0.04769 -0.27484 0.05139 -0.30192 C 0.0551 -0.33301 0.06019 -0.36314 0.06436 -0.39487 C 0.06806 -0.42003 0.06991 -0.44872 0.07107 -0.47628 C 0.07361 -0.55801 0.07917 -0.6508 0.06598 -0.73013 C 0.0632 -0.74519 0.06181 -0.76507 0.05926 -0.77757 C 0.05695 -0.78846 0.05348 -0.79824 0.05162 -0.81042 C 0.05162 -0.81651 0.05162 -0.8242 0.05024 -0.83029 C 0.04885 -0.8359 0.04607 -0.84455 0.04607 -0.84439 C 0.04352 -0.86282 0.04028 -0.87901 0.03496 -0.89423 C 0.03357 -0.90721 0.0301 -0.92148 0.02755 -0.93205 C 0.0257 -0.95048 0.01968 -0.96779 0.01968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5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02207B-D4CC-4449-AE0A-3CD5650DF4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58A438-342E-47E5-8119-F85970E20D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8" y="1804428"/>
            <a:ext cx="1170533" cy="920576"/>
          </a:xfrm>
          <a:prstGeom prst="rect">
            <a:avLst/>
          </a:prstGeom>
        </p:spPr>
      </p:pic>
      <p:sp>
        <p:nvSpPr>
          <p:cNvPr id="34" name="Arrow: Right 33">
            <a:hlinkClick r:id="rId9" action="ppaction://hlinksldjump"/>
            <a:extLst>
              <a:ext uri="{FF2B5EF4-FFF2-40B4-BE49-F238E27FC236}">
                <a16:creationId xmlns:a16="http://schemas.microsoft.com/office/drawing/2014/main" id="{288546B0-1D3D-4011-AB56-C4BE7C28F8FA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635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3.7037E-6 -0.00016 C 0.00024 -0.01314 0.00255 -0.01811 0.00556 -0.02564 C 0.00834 -0.04247 0.01551 -0.05866 0.01806 -0.07436 C 0.01922 -0.08237 0.02408 -0.09712 0.02408 -0.09696 C 0.02547 -0.11058 0.02778 -0.12244 0.03125 -0.13462 C 0.03635 -0.16795 0.03033 -0.13269 0.03866 -0.15962 C 0.04005 -0.16587 0.04074 -0.17308 0.04306 -0.17885 C 0.04375 -0.18317 0.04491 -0.18574 0.04653 -0.18958 C 0.04792 -0.20048 0.05093 -0.21026 0.05324 -0.22148 C 0.05718 -0.24904 0.06065 -0.27484 0.06436 -0.30192 C 0.06806 -0.33301 0.07315 -0.36314 0.07732 -0.39487 C 0.08102 -0.42003 0.08287 -0.44872 0.08403 -0.47628 C 0.08658 -0.55801 0.09213 -0.6508 0.07894 -0.73013 C 0.07616 -0.74519 0.07477 -0.76507 0.07223 -0.77757 C 0.06991 -0.78846 0.06644 -0.79824 0.06459 -0.81042 C 0.06459 -0.81651 0.06459 -0.8242 0.0632 -0.83029 C 0.06181 -0.8359 0.05903 -0.84455 0.05903 -0.84439 C 0.05649 -0.86282 0.05324 -0.87901 0.04792 -0.89423 C 0.04653 -0.90721 0.04306 -0.92148 0.04051 -0.93205 C 0.03866 -0.95048 0.03264 -0.96779 0.03264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decel="2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6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11EF58-6BBA-478D-922D-43DAC0FA6C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58A438-342E-47E5-8119-F85970E20D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35" y="1804428"/>
            <a:ext cx="1170533" cy="920576"/>
          </a:xfrm>
          <a:prstGeom prst="rect">
            <a:avLst/>
          </a:prstGeom>
        </p:spPr>
      </p:pic>
      <p:sp>
        <p:nvSpPr>
          <p:cNvPr id="34" name="Arrow: Right 33">
            <a:hlinkClick r:id="rId9" action="ppaction://hlinksldjump"/>
            <a:extLst>
              <a:ext uri="{FF2B5EF4-FFF2-40B4-BE49-F238E27FC236}">
                <a16:creationId xmlns:a16="http://schemas.microsoft.com/office/drawing/2014/main" id="{288546B0-1D3D-4011-AB56-C4BE7C28F8FA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772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26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3.7037E-6 -0.00016 C 0.00024 -0.0133 0.00232 -0.01811 0.00533 -0.0258 C 0.00811 -0.04263 0.01528 -0.05866 0.01783 -0.07452 C 0.01899 -0.08237 0.02385 -0.09712 0.02385 -0.09696 C 0.02524 -0.11074 0.02755 -0.12244 0.03102 -0.13462 C 0.03611 -0.16811 0.0301 -0.13269 0.03843 -0.15978 C 0.03982 -0.16587 0.04051 -0.17324 0.04283 -0.17885 C 0.04352 -0.18317 0.04468 -0.18574 0.0463 -0.18958 C 0.04769 -0.20048 0.0632 -0.22228 0.06528 -0.2335 C 0.06922 -0.26106 0.06042 -0.275 0.06412 -0.30208 C 0.06783 -0.33317 0.07292 -0.3633 0.07709 -0.39487 C 0.08079 -0.42019 0.08264 -0.44872 0.0838 -0.47628 C 0.08635 -0.55817 0.0919 -0.6508 0.07871 -0.73013 C 0.07593 -0.74519 0.07454 -0.76507 0.07199 -0.77757 C 0.06968 -0.78862 0.06621 -0.79824 0.06436 -0.81058 C 0.06436 -0.81667 0.06436 -0.82436 0.06297 -0.83045 C 0.06158 -0.83606 0.0588 -0.84471 0.0588 -0.84439 C 0.05625 -0.86282 0.05301 -0.87917 0.04769 -0.89423 C 0.0463 -0.90721 0.04283 -0.92148 0.04028 -0.93221 C 0.03843 -0.95064 0.03241 -0.96795 0.03241 -0.98446 " pathEditMode="relative" rAng="0" ptsTypes="AAAAAAAAAAAAAAAAAAAA">
                                      <p:cBhvr>
                                        <p:cTn id="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uke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26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5400000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Rot by="5400000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animRot by="-5400000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Rot by="-5400000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animRot by="5400000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animRot by="5400000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nodeType="withEffect">
                                  <p:stCondLst>
                                    <p:cond delay="1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Rot by="-5400000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1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11600"/>
                                  </p:stCondLst>
                                  <p:childTnLst>
                                    <p:animRot by="-5400000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nodeType="withEffect">
                                  <p:stCondLst>
                                    <p:cond delay="12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12600"/>
                                  </p:stCondLst>
                                  <p:childTnLst>
                                    <p:animRot by="5400000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13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8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604589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75725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78950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19117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59285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1414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88083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53688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41204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91106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74745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44752" y="648819"/>
            <a:ext cx="148839" cy="5043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292993-E695-41F4-A3D3-51A0FD0D5DCE}"/>
              </a:ext>
            </a:extLst>
          </p:cNvPr>
          <p:cNvSpPr/>
          <p:nvPr/>
        </p:nvSpPr>
        <p:spPr>
          <a:xfrm>
            <a:off x="1533901" y="8027122"/>
            <a:ext cx="5324099" cy="20660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hlinkHover r:id="rId6" action="ppaction://hlinksldjump"/>
            <a:extLst>
              <a:ext uri="{FF2B5EF4-FFF2-40B4-BE49-F238E27FC236}">
                <a16:creationId xmlns:a16="http://schemas.microsoft.com/office/drawing/2014/main" id="{DD1DAE1D-330C-4E10-AEB0-B6799479FDFF}"/>
              </a:ext>
            </a:extLst>
          </p:cNvPr>
          <p:cNvSpPr/>
          <p:nvPr/>
        </p:nvSpPr>
        <p:spPr>
          <a:xfrm>
            <a:off x="3287461" y="8024858"/>
            <a:ext cx="49386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hlinkHover r:id="rId7" action="ppaction://hlinksldjump"/>
            <a:extLst>
              <a:ext uri="{FF2B5EF4-FFF2-40B4-BE49-F238E27FC236}">
                <a16:creationId xmlns:a16="http://schemas.microsoft.com/office/drawing/2014/main" id="{1DB0E5DA-0953-4A28-A74A-8B3DB8E1A564}"/>
              </a:ext>
            </a:extLst>
          </p:cNvPr>
          <p:cNvSpPr/>
          <p:nvPr/>
        </p:nvSpPr>
        <p:spPr>
          <a:xfrm flipH="1">
            <a:off x="1693645" y="8024858"/>
            <a:ext cx="425465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hlinkHover r:id="rId8" action="ppaction://hlinksldjump"/>
            <a:extLst>
              <a:ext uri="{FF2B5EF4-FFF2-40B4-BE49-F238E27FC236}">
                <a16:creationId xmlns:a16="http://schemas.microsoft.com/office/drawing/2014/main" id="{5C16E4D8-8A7C-41BD-AB88-BF7EA3D4C0F9}"/>
              </a:ext>
            </a:extLst>
          </p:cNvPr>
          <p:cNvSpPr/>
          <p:nvPr/>
        </p:nvSpPr>
        <p:spPr>
          <a:xfrm>
            <a:off x="2133171" y="8016081"/>
            <a:ext cx="49386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hlinkHover r:id="rId9" action="ppaction://hlinksldjump"/>
            <a:extLst>
              <a:ext uri="{FF2B5EF4-FFF2-40B4-BE49-F238E27FC236}">
                <a16:creationId xmlns:a16="http://schemas.microsoft.com/office/drawing/2014/main" id="{4B4FDE2F-8A50-41C8-AC44-6CCE125AFB69}"/>
              </a:ext>
            </a:extLst>
          </p:cNvPr>
          <p:cNvSpPr/>
          <p:nvPr/>
        </p:nvSpPr>
        <p:spPr>
          <a:xfrm>
            <a:off x="2802877" y="8024858"/>
            <a:ext cx="472798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hlinkHover r:id="rId10" action="ppaction://hlinksldjump"/>
            <a:extLst>
              <a:ext uri="{FF2B5EF4-FFF2-40B4-BE49-F238E27FC236}">
                <a16:creationId xmlns:a16="http://schemas.microsoft.com/office/drawing/2014/main" id="{89D0B780-88B2-44EA-9837-838BF4EA5D7F}"/>
              </a:ext>
            </a:extLst>
          </p:cNvPr>
          <p:cNvSpPr/>
          <p:nvPr/>
        </p:nvSpPr>
        <p:spPr>
          <a:xfrm>
            <a:off x="3767233" y="8033635"/>
            <a:ext cx="49386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hlinkHover r:id="rId11" action="ppaction://hlinksldjump"/>
            <a:extLst>
              <a:ext uri="{FF2B5EF4-FFF2-40B4-BE49-F238E27FC236}">
                <a16:creationId xmlns:a16="http://schemas.microsoft.com/office/drawing/2014/main" id="{5E37F6A7-E6EA-45BC-BE07-15C1ACADF318}"/>
              </a:ext>
            </a:extLst>
          </p:cNvPr>
          <p:cNvSpPr/>
          <p:nvPr/>
        </p:nvSpPr>
        <p:spPr>
          <a:xfrm>
            <a:off x="4272461" y="8033635"/>
            <a:ext cx="327674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hlinkHover r:id="rId12" action="ppaction://hlinksldjump"/>
            <a:extLst>
              <a:ext uri="{FF2B5EF4-FFF2-40B4-BE49-F238E27FC236}">
                <a16:creationId xmlns:a16="http://schemas.microsoft.com/office/drawing/2014/main" id="{6F57A8F6-2BCA-449C-B3AC-A0718679F1C0}"/>
              </a:ext>
            </a:extLst>
          </p:cNvPr>
          <p:cNvSpPr/>
          <p:nvPr/>
        </p:nvSpPr>
        <p:spPr>
          <a:xfrm>
            <a:off x="4611499" y="8033635"/>
            <a:ext cx="312335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hlinkHover r:id="rId13" action="ppaction://hlinksldjump"/>
            <a:extLst>
              <a:ext uri="{FF2B5EF4-FFF2-40B4-BE49-F238E27FC236}">
                <a16:creationId xmlns:a16="http://schemas.microsoft.com/office/drawing/2014/main" id="{73CC2E95-47A1-4E4D-A841-2F28D32DE6AC}"/>
              </a:ext>
            </a:extLst>
          </p:cNvPr>
          <p:cNvSpPr/>
          <p:nvPr/>
        </p:nvSpPr>
        <p:spPr>
          <a:xfrm>
            <a:off x="4929508" y="8033635"/>
            <a:ext cx="247739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hlinkHover r:id="rId14" action="ppaction://hlinksldjump"/>
            <a:extLst>
              <a:ext uri="{FF2B5EF4-FFF2-40B4-BE49-F238E27FC236}">
                <a16:creationId xmlns:a16="http://schemas.microsoft.com/office/drawing/2014/main" id="{E2A8E1B0-E0E5-456F-97DB-71822AC8B4C7}"/>
              </a:ext>
            </a:extLst>
          </p:cNvPr>
          <p:cNvSpPr/>
          <p:nvPr/>
        </p:nvSpPr>
        <p:spPr>
          <a:xfrm>
            <a:off x="5181308" y="8033635"/>
            <a:ext cx="19251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hlinkHover r:id="rId15" action="ppaction://hlinksldjump"/>
            <a:extLst>
              <a:ext uri="{FF2B5EF4-FFF2-40B4-BE49-F238E27FC236}">
                <a16:creationId xmlns:a16="http://schemas.microsoft.com/office/drawing/2014/main" id="{E58AD04F-0C10-4DC7-BA49-CD85C285F4EA}"/>
              </a:ext>
            </a:extLst>
          </p:cNvPr>
          <p:cNvSpPr/>
          <p:nvPr/>
        </p:nvSpPr>
        <p:spPr>
          <a:xfrm>
            <a:off x="5375139" y="8033635"/>
            <a:ext cx="42470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hlinkHover r:id="rId16" action="ppaction://hlinksldjump"/>
            <a:extLst>
              <a:ext uri="{FF2B5EF4-FFF2-40B4-BE49-F238E27FC236}">
                <a16:creationId xmlns:a16="http://schemas.microsoft.com/office/drawing/2014/main" id="{B422D8AF-DEA7-41A5-889D-7066660A758D}"/>
              </a:ext>
            </a:extLst>
          </p:cNvPr>
          <p:cNvSpPr/>
          <p:nvPr/>
        </p:nvSpPr>
        <p:spPr>
          <a:xfrm>
            <a:off x="5805515" y="8033635"/>
            <a:ext cx="104681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hlinkHover r:id="rId17" action="ppaction://hlinksldjump"/>
            <a:extLst>
              <a:ext uri="{FF2B5EF4-FFF2-40B4-BE49-F238E27FC236}">
                <a16:creationId xmlns:a16="http://schemas.microsoft.com/office/drawing/2014/main" id="{3736DEDF-FA71-4184-990D-064C1409001A}"/>
              </a:ext>
            </a:extLst>
          </p:cNvPr>
          <p:cNvSpPr/>
          <p:nvPr/>
        </p:nvSpPr>
        <p:spPr>
          <a:xfrm>
            <a:off x="2641403" y="8033635"/>
            <a:ext cx="154269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C699CF5-2F6F-460B-976A-4B9A52DD4DA8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3415392F-7F81-41BA-98CB-C200D726D365}"/>
              </a:ext>
            </a:extLst>
          </p:cNvPr>
          <p:cNvSpPr/>
          <p:nvPr/>
        </p:nvSpPr>
        <p:spPr>
          <a:xfrm>
            <a:off x="1630550" y="9194729"/>
            <a:ext cx="5130800" cy="677333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21000">
                <a:srgbClr val="FFC000"/>
              </a:gs>
              <a:gs pos="89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9EEC62F-8684-4255-BFDE-554E59661302}"/>
              </a:ext>
            </a:extLst>
          </p:cNvPr>
          <p:cNvGrpSpPr/>
          <p:nvPr/>
        </p:nvGrpSpPr>
        <p:grpSpPr>
          <a:xfrm>
            <a:off x="-5117632" y="7214684"/>
            <a:ext cx="12539569" cy="2676306"/>
            <a:chOff x="-1152939" y="9138374"/>
            <a:chExt cx="8813032" cy="1970184"/>
          </a:xfrm>
        </p:grpSpPr>
        <p:pic>
          <p:nvPicPr>
            <p:cNvPr id="56" name="Picture 55" descr="C:\Users\John\AppData\Local\Microsoft\Windows\INetCache\IE\SX7R6PEJ\glassball[1].png">
              <a:extLst>
                <a:ext uri="{FF2B5EF4-FFF2-40B4-BE49-F238E27FC236}">
                  <a16:creationId xmlns:a16="http://schemas.microsoft.com/office/drawing/2014/main" id="{C4B499AB-0358-43CC-8A92-BA77DBB3D9D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673" y="10604558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B54B30-F96B-4A25-99A3-F17FE239BFE8}"/>
                </a:ext>
              </a:extLst>
            </p:cNvPr>
            <p:cNvSpPr/>
            <p:nvPr/>
          </p:nvSpPr>
          <p:spPr>
            <a:xfrm>
              <a:off x="-1152939" y="9146025"/>
              <a:ext cx="4126622" cy="1962533"/>
            </a:xfrm>
            <a:prstGeom prst="rect">
              <a:avLst/>
            </a:prstGeom>
            <a:solidFill>
              <a:srgbClr val="FFFFFF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82B8792-1D1C-4CB7-B2C6-6B607614CC13}"/>
                </a:ext>
              </a:extLst>
            </p:cNvPr>
            <p:cNvSpPr/>
            <p:nvPr/>
          </p:nvSpPr>
          <p:spPr>
            <a:xfrm>
              <a:off x="3533471" y="9138374"/>
              <a:ext cx="4126622" cy="1962533"/>
            </a:xfrm>
            <a:prstGeom prst="rect">
              <a:avLst/>
            </a:prstGeom>
            <a:solidFill>
              <a:srgbClr val="FFFFFF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00072E9-79D2-4135-A1DC-860CE07D890F}"/>
              </a:ext>
            </a:extLst>
          </p:cNvPr>
          <p:cNvSpPr/>
          <p:nvPr/>
        </p:nvSpPr>
        <p:spPr>
          <a:xfrm>
            <a:off x="-75198" y="8033636"/>
            <a:ext cx="1598914" cy="20660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06AFCA-E57D-49E4-96A9-8D8E5115F20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5687" y="8578979"/>
            <a:ext cx="1012024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21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07407E-6 -1.53846E-6 L 0.78612 -1.53846E-6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2693DE-F7AB-4650-BAA2-EA08AD6D69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284796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0</a:t>
            </a:r>
          </a:p>
        </p:txBody>
      </p:sp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4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0A0B951B-BC6C-4253-8C1B-9335607F5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56" y="1014595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30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3.33333E-6 -0.00016 C 3.33333E-6 -0.01411 0.00023 -0.01955 0.00463 -0.02693 C 0.00694 -0.04375 0.01504 -0.0601 0.01805 -0.07661 C 0.01944 -0.0843 0.02453 -0.09936 0.02453 -0.09888 C 0.02639 -0.11266 0.02916 -0.125 0.0331 -0.13686 C 0.03819 -0.17084 0.03171 -0.13478 0.04097 -0.16218 C 0.04259 -0.16875 0.04305 -0.17596 0.04583 -0.18189 C 0.04652 -0.18638 0.04745 -0.18878 0.04953 -0.19279 C 0.05046 -0.20385 0.05439 -0.2133 0.05717 -0.22516 C 0.06157 -0.25305 0.06504 -0.27901 0.06944 -0.30673 C 0.07314 -0.33766 0.07939 -0.36875 0.08333 -0.4008 C 0.08773 -0.4258 0.1074 -0.45529 0.10879 -0.48318 C 0.11273 -0.50962 0.12222 -0.5242 0.13333 -0.5593 C 0.14444 -0.59487 0.17222 -0.66459 0.17569 -0.69471 C 0.17916 -0.72484 0.17152 -0.72532 0.17152 -0.74487 C 0.16828 -0.75994 0.15092 -0.77677 0.14838 -0.79007 C 0.1456 -0.80112 0.13842 -0.81427 0.13634 -0.82612 C 0.13634 -0.83253 0.13125 -0.84151 0.12939 -0.84792 C 0.12824 -0.85257 0.12639 -0.84792 0.125 -0.85289 C 0.12199 -0.87164 0.11342 -0.88814 0.10694 -0.90353 C 0.10555 -0.91667 0.09305 -0.93221 0.09027 -0.94327 C 0.08819 -0.96186 0.06227 -0.98798 0.06227 -1.00385 " pathEditMode="relative" rAng="0" ptsTypes="AAAAAAAAAAAAAAAAAAAAAA">
                                      <p:cBhvr>
                                        <p:cTn id="6" dur="2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-501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2000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2750" fill="hold"/>
                                        <p:tgtEl>
                                          <p:spTgt spid="35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st gut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1C249E-810A-4807-BB45-F74EA598E4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304674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0</a:t>
            </a:r>
          </a:p>
        </p:txBody>
      </p:sp>
      <p:pic>
        <p:nvPicPr>
          <p:cNvPr id="35" name="Picture 34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0A0B951B-BC6C-4253-8C1B-9335607F5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29" y="100092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719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36000" fill="hold" nodeType="after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7.40741E-7 4.61538E-6 L -7.40741E-7 0.00032 C -0.01111 -0.06475 0.00255 0.02035 -0.0044 -0.16234 C -0.00509 -0.17324 -0.0088 -0.17741 -0.01065 -0.18654 C -0.01157 -0.19071 -0.01227 -0.19504 -0.01273 -0.1992 C -0.01597 -0.21731 -0.01435 -0.20417 -0.01713 -0.2234 C -0.01805 -0.22821 -0.01829 -0.23286 -0.01921 -0.23766 C -0.01991 -0.24103 -0.02083 -0.2444 -0.02153 -0.24776 C -0.02639 -0.27212 -0.02083 -0.24504 -0.02546 -0.27196 C -0.02639 -0.27533 -0.02708 -0.27853 -0.02755 -0.28174 C -0.0287 -0.28558 -0.02917 -0.28943 -0.02986 -0.29311 C -0.03079 -0.33238 -0.0287 -0.37533 -0.03403 -0.41555 C -0.03472 -0.4194 -0.03565 -0.42308 -0.03634 -0.42709 C -0.04398 -0.47052 -0.03403 -0.41956 -0.04028 -0.44696 C -0.04444 -0.46411 -0.04028 -0.45257 -0.04491 -0.46395 C -0.0456 -0.46763 -0.04606 -0.47164 -0.04676 -0.47533 C -0.04722 -0.47773 -0.04838 -0.48013 -0.04884 -0.48254 C -0.05 -0.48622 -0.05 -0.48991 -0.05116 -0.49391 C -0.05162 -0.49568 -0.05278 -0.4976 -0.05324 -0.49952 C -0.05393 -0.50241 -0.05486 -0.50529 -0.05532 -0.50818 C -0.05718 -0.51619 -0.05671 -0.5194 -0.05972 -0.52661 C -0.05995 -0.52789 -0.06088 -0.52949 -0.06157 -0.53077 C -0.0625 -0.53638 -0.0625 -0.54215 -0.06366 -0.54776 C -0.06412 -0.54984 -0.06528 -0.55177 -0.06597 -0.55369 C -0.06759 -0.55914 -0.06852 -0.56507 -0.07014 -0.57052 C -0.07083 -0.57308 -0.07153 -0.57533 -0.07245 -0.57773 C -0.07292 -0.58398 -0.07315 -0.58991 -0.07454 -0.59632 C -0.07523 -0.60241 -0.07755 -0.6085 -0.07847 -0.61491 C -0.08611 -0.67164 -0.07685 -0.625 -0.08287 -0.65337 C -0.08333 -0.66363 -0.08403 -0.67404 -0.08495 -0.68462 C -0.08611 -0.6952 -0.08773 -0.70241 -0.08935 -0.71299 C -0.09005 -0.71827 -0.09051 -0.72356 -0.0912 -0.72869 C -0.09329 -0.74231 -0.09167 -0.73766 -0.09537 -0.74584 C -0.09606 -0.74856 -0.09653 -0.75145 -0.09768 -0.75417 C -0.09884 -0.75786 -0.10093 -0.76186 -0.10208 -0.76555 C -0.10532 -0.77645 -0.10324 -0.77036 -0.1081 -0.7843 C -0.10903 -0.78606 -0.10926 -0.78783 -0.11018 -0.78991 C -0.11528 -0.8 -0.10926 -0.78734 -0.11458 -0.79968 C -0.11528 -0.80113 -0.1162 -0.80241 -0.1169 -0.80401 C -0.11736 -0.80609 -0.11805 -0.8077 -0.11898 -0.80962 C -0.11944 -0.81106 -0.12014 -0.8125 -0.12083 -0.81411 C -0.12176 -0.81587 -0.12222 -0.81763 -0.12292 -0.81972 C -0.12454 -0.8226 -0.125 -0.82581 -0.12731 -0.82821 C -0.13009 -0.83109 -0.13426 -0.8335 -0.13588 -0.83686 C -0.13889 -0.84279 -0.13657 -0.83959 -0.14213 -0.8452 C -0.14259 -0.8468 -0.14305 -0.84824 -0.14421 -0.84952 C -0.14537 -0.85097 -0.14745 -0.85225 -0.14861 -0.85385 C -0.15255 -0.86042 -0.14861 -0.85834 -0.15255 -0.86395 C -0.1537 -0.86523 -0.15532 -0.86667 -0.15694 -0.86795 C -0.15903 -0.87228 -0.16018 -0.87757 -0.16551 -0.88093 C -0.16736 -0.88206 -0.16944 -0.88254 -0.17176 -0.88366 C -0.17338 -0.8851 -0.1743 -0.8867 -0.17616 -0.88783 C -0.17778 -0.88943 -0.18102 -0.89055 -0.18218 -0.89231 C -0.18472 -0.89472 -0.18634 -0.90081 -0.18634 -0.90065 C -0.18588 -0.90465 -0.18588 -0.9085 -0.18426 -0.91202 C -0.18356 -0.91491 -0.18148 -0.91779 -0.18032 -0.92052 C -0.1794 -0.92212 -0.1794 -0.92388 -0.17824 -0.92516 L -0.17384 -0.92917 L -0.16736 -0.94199 C -0.16667 -0.94359 -0.16667 -0.9452 -0.16551 -0.94648 C -0.16389 -0.9476 -0.16227 -0.94888 -0.16134 -0.95065 C -0.15949 -0.95337 -0.15856 -0.95625 -0.15694 -0.95898 C -0.15625 -0.96058 -0.15532 -0.96186 -0.15463 -0.96315 L -0.15463 -0.96315 " pathEditMode="relative" rAng="0" ptsTypes="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9" y="-481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nger roll and gut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36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8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661548" y="323557"/>
            <a:ext cx="191870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DCF249-920A-4D63-8D56-AEEF2FDD01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77" y="102274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344430" y="1721462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54753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1.48148E-6 -5.12821E-7 C 0.00023 -0.01346 0.00254 -0.01859 0.00555 -0.02628 C 0.00833 -0.04311 0.01551 -0.05978 0.01805 -0.07564 C 0.01921 -0.08365 0.02407 -0.09856 0.02407 -0.0984 C 0.02546 -0.11234 0.02778 -0.12404 0.03125 -0.13654 C 0.03634 -0.17019 0.03032 -0.13461 0.03866 -0.16202 C 0.04004 -0.16827 0.04074 -0.17548 0.04305 -0.18141 C 0.04375 -0.18574 0.04491 -0.1883 0.04653 -0.19215 C 0.04792 -0.20304 0.05092 -0.21314 0.05324 -0.22436 C 0.05717 -0.2524 0.06065 -0.27836 0.06435 -0.30609 C 0.06805 -0.3375 0.07315 -0.36795 0.07731 -0.4 C 0.08102 -0.42532 0.08287 -0.45481 0.08403 -0.48253 C 0.08657 -0.56522 0.09213 -0.65913 0.07893 -0.73942 C 0.07616 -0.75481 0.07477 -0.77484 0.07222 -0.78766 C 0.06991 -0.79856 0.06643 -0.80849 0.06458 -0.82083 C 0.06458 -0.82692 0.06458 -0.83461 0.06319 -0.84103 C 0.0618 -0.84663 0.05903 -0.85545 0.05903 -0.85529 C 0.05648 -0.87404 0.05324 -0.89022 0.04792 -0.90561 C 0.04653 -0.91891 0.04305 -0.93333 0.04051 -0.94391 C 0.03866 -0.96266 0.03264 -0.98029 0.03264 -0.99663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8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decel="2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D4E7DD-BF72-4695-AEEF-EB2C7131AD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77" y="102274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344430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40432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2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0.00833 -5.12821E-7 C -0.0081 -0.01314 -0.00579 -0.01827 -0.00278 -0.0258 C 1.48148E-6 -0.04263 0.00717 -0.05897 0.00972 -0.07484 C 0.01088 -0.08269 0.01574 -0.0976 0.01574 -0.09744 C 0.01713 -0.11122 0.01944 -0.12292 0.02292 -0.13526 C 0.02801 -0.16875 0.02199 -0.13333 0.03032 -0.16042 C 0.03171 -0.16667 0.03241 -0.17388 0.03472 -0.17981 C 0.03542 -0.18413 0.03657 -0.1867 0.03819 -0.19038 C 0.03958 -0.20144 0.04259 -0.21122 0.04491 -0.2226 C 0.04884 -0.25032 0.05231 -0.27612 0.05602 -0.30353 C 0.05972 -0.33461 0.06481 -0.3649 0.06898 -0.39679 C 0.07268 -0.42195 0.07454 -0.45112 0.07569 -0.47869 C 0.07824 -0.56074 0.08379 -0.65401 0.0706 -0.73365 C 0.06782 -0.74888 0.06643 -0.76875 0.06389 -0.78141 C 0.06157 -0.79231 0.0581 -0.80208 0.05625 -0.81442 C 0.05625 -0.82051 0.05625 -0.8282 0.05486 -0.83445 C 0.05347 -0.8399 0.05069 -0.84872 0.05069 -0.84856 C 0.04815 -0.86715 0.04491 -0.88333 0.03958 -0.89856 C 0.03819 -0.9117 0.03472 -0.92596 0.03217 -0.9367 C 0.03032 -0.95513 0.0243 -0.9726 0.0243 -0.9891 " pathEditMode="relative" rAng="0" ptsTypes="AAAAAAAAAAAAAAAAAAAA">
                                      <p:cBhvr>
                                        <p:cTn id="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4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decel="2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661548" y="323557"/>
            <a:ext cx="191870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DCF249-920A-4D63-8D56-AEEF2FDD01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77" y="102274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344430" y="1721462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ysClr val="windowText" lastClr="000000"/>
                </a:solidFill>
                <a:latin typeface="Bolts SF" pitchFamily="2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277030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1.48148E-6 -5.12821E-7 C 0.00023 -0.01346 0.00254 -0.01859 0.00555 -0.02628 C 0.00833 -0.04311 0.01551 -0.05978 0.01805 -0.07564 C 0.01921 -0.08365 0.02407 -0.09856 0.02407 -0.0984 C 0.02546 -0.11234 0.02778 -0.12404 0.03125 -0.13654 C 0.03634 -0.17019 0.03032 -0.13461 0.03866 -0.16202 C 0.04004 -0.16827 0.04074 -0.17548 0.04305 -0.18141 C 0.04375 -0.18574 0.04491 -0.1883 0.04653 -0.19215 C 0.04792 -0.20304 0.05092 -0.21314 0.05324 -0.22436 C 0.05717 -0.2524 0.06065 -0.27836 0.06435 -0.30609 C 0.06805 -0.3375 0.07315 -0.36795 0.07731 -0.4 C 0.08102 -0.42532 0.08287 -0.45481 0.08403 -0.48253 C 0.08657 -0.56522 0.09213 -0.65913 0.07893 -0.73942 C 0.07616 -0.75481 0.07477 -0.77484 0.07222 -0.78766 C 0.06991 -0.79856 0.06643 -0.80849 0.06458 -0.82083 C 0.06458 -0.82692 0.06458 -0.83461 0.06319 -0.84103 C 0.0618 -0.84663 0.05903 -0.85545 0.05903 -0.85529 C 0.05648 -0.87404 0.05324 -0.89022 0.04792 -0.90561 C 0.04653 -0.91891 0.04305 -0.93333 0.04051 -0.94391 C 0.03866 -0.96266 0.03264 -0.98029 0.03264 -0.99663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8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decel="2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292352-9B21-4F80-B734-6876940B010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417452C-1EAA-48BD-BB40-10604BF2591C}"/>
              </a:ext>
            </a:extLst>
          </p:cNvPr>
          <p:cNvSpPr/>
          <p:nvPr/>
        </p:nvSpPr>
        <p:spPr>
          <a:xfrm>
            <a:off x="304674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508" y="1005548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3441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92 -0.02083 C -0.02477 -0.03365 -0.02014 -0.03862 -0.01342 -0.04599 C -0.00694 -0.06298 0.00857 -0.07916 0.01459 -0.09455 C 0.01713 -0.10256 0.02755 -0.11779 0.02755 -0.11747 C 0.03102 -0.13061 0.03519 -0.14279 0.04398 -0.15432 C 0.05463 -0.18766 0.04144 -0.15272 0.05926 -0.17948 C 0.06227 -0.18541 0.06435 -0.19311 0.06945 -0.19855 C 0.07107 -0.20256 0.07361 -0.20545 0.07616 -0.20961 C 0.0794 -0.22019 0.08635 -0.23013 0.09097 -0.24118 C 0.10023 -0.26843 0.1081 -0.29375 0.11597 -0.32115 C 0.12385 -0.3516 0.13542 -0.38189 0.14514 -0.4133 C 0.15278 -0.43878 0.15695 -0.46714 0.15996 -0.49471 C 0.16505 -0.5758 0.17778 -0.66811 0.14815 -0.74679 C 0.1426 -0.76202 0.13935 -0.78173 0.13287 -0.79439 C 0.12824 -0.80513 0.12107 -0.81506 0.11783 -0.82676 C 0.11667 -0.83301 0.11667 -0.84038 0.11343 -0.84663 C 0.11065 -0.85224 0.10371 -0.86089 0.10371 -0.86073 C 0.09815 -0.879 0.09097 -0.89535 0.08056 -0.91041 C 0.07616 -0.92323 0.06945 -0.93718 0.06366 -0.94807 C 0.05926 -0.96634 0.04607 -0.98317 0.04607 -1 " pathEditMode="relative" rAng="0" ptsTypes="AAAAAAAAAAAAAAAAAAAA">
                                      <p:cBhvr>
                                        <p:cTn id="6" dur="3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0" y="-48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lling and hit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xit" presetSubtype="3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9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21600000">
                                      <p:cBhvr>
                                        <p:cTn id="2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9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-21600000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120000">
                                      <p:cBhvr>
                                        <p:cTn id="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1B1DD3-795B-4BC1-9B30-A917A4CCF3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829" y="10310684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417452C-1EAA-48BD-BB40-10604BF2591C}"/>
              </a:ext>
            </a:extLst>
          </p:cNvPr>
          <p:cNvSpPr/>
          <p:nvPr/>
        </p:nvSpPr>
        <p:spPr>
          <a:xfrm>
            <a:off x="344430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64052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-4.10256E-6 C 0.00069 -0.01314 0.00324 -0.0181 0.00671 -0.02596 C 0.00972 -0.04375 0.01759 -0.06025 0.0206 -0.0766 C 0.02175 -0.08493 0.02708 -0.10032 0.02708 -0.10016 C 0.0287 -0.1141 0.03101 -0.1266 0.03518 -0.1391 C 0.04074 -0.17339 0.03402 -0.13685 0.04305 -0.1649 C 0.04467 -0.17131 0.0456 -0.179 0.04814 -0.18509 C 0.04907 -0.1891 0.05023 -0.19214 0.05162 -0.19599 C 0.05324 -0.20721 0.05671 -0.21762 0.05902 -0.229 C 0.06365 -0.25737 0.06759 -0.28397 0.07152 -0.31234 C 0.07569 -0.34423 0.08125 -0.3758 0.08611 -0.40833 C 0.09004 -0.43509 0.09212 -0.46378 0.09351 -0.49262 C 0.09606 -0.57756 0.10254 -0.67371 0.0875 -0.75577 C 0.08472 -0.77147 0.0831 -0.79198 0.08009 -0.80512 C 0.07754 -0.81634 0.07407 -0.82644 0.07222 -0.8391 C 0.07175 -0.84535 0.07175 -0.85304 0.07013 -0.85945 C 0.06875 -0.86554 0.0655 -0.87419 0.0655 -0.87403 C 0.06273 -0.89327 0.05902 -0.91025 0.0537 -0.92596 C 0.05162 -0.9391 0.04814 -0.954 0.04513 -0.96522 C 0.04305 -0.98429 0.03657 -1.00192 0.03657 -1.01955 " pathEditMode="relative" rAng="0" ptsTypes="AAAAAAAAAAAAAAAAAAAA">
                                      <p:cBhvr>
                                        <p:cTn id="6" dur="1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8" y="-509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8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BD8F46-5E4C-4675-B510-A046B06FB7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417452C-1EAA-48BD-BB40-10604BF2591C}"/>
              </a:ext>
            </a:extLst>
          </p:cNvPr>
          <p:cNvSpPr/>
          <p:nvPr/>
        </p:nvSpPr>
        <p:spPr>
          <a:xfrm>
            <a:off x="284796" y="1721462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33" y="102274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468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-5.12821E-7 C 0.00069 -0.01298 0.00324 -0.01795 0.00671 -0.02548 C 0.00972 -0.04311 0.01759 -0.05945 0.0206 -0.07548 C 0.02176 -0.08365 0.02708 -0.09888 0.02708 -0.09856 C 0.0287 -0.11234 0.03102 -0.12468 0.03518 -0.13686 C 0.04074 -0.17083 0.03403 -0.13478 0.04305 -0.16234 C 0.04467 -0.16859 0.0456 -0.17628 0.04815 -0.18221 C 0.04907 -0.18622 0.05023 -0.1891 0.05162 -0.19295 C 0.05324 -0.20401 0.05671 -0.21426 0.05903 -0.22548 C 0.06366 -0.25336 0.06759 -0.27965 0.07153 -0.30753 C 0.07569 -0.33894 0.08125 -0.37003 0.08611 -0.40208 C 0.09004 -0.42836 0.09213 -0.45673 0.09352 -0.48494 C 0.09606 -0.56859 0.10254 -0.6633 0.0875 -0.74407 C 0.08472 -0.75961 0.0831 -0.77981 0.08009 -0.79263 C 0.07754 -0.80385 0.07407 -0.81378 0.07222 -0.82612 C 0.07176 -0.83221 0.07176 -0.8399 0.07014 -0.84631 C 0.06875 -0.85224 0.06551 -0.86074 0.06551 -0.86058 C 0.06273 -0.87949 0.05903 -0.89615 0.0537 -0.9117 C 0.05162 -0.92468 0.04815 -0.93926 0.04514 -0.95032 C 0.04305 -0.96907 0.03657 -0.98654 0.03657 -1.00385 " pathEditMode="relative" rAng="0" ptsTypes="AAAAAAAAAAAAAAAAAAAA">
                                      <p:cBhvr>
                                        <p:cTn id="6" dur="1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8" y="-501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8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decel="2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164D9D-43C6-4C3F-A44B-0CFF26822B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84796" y="1761218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6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00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2037 -0.00016 C 0.02061 -0.01314 0.02292 -0.01795 0.02593 -0.02548 C 0.02871 -0.04199 0.03588 -0.05833 0.03843 -0.07372 C 0.03959 -0.08157 0.04445 -0.09632 0.04445 -0.09616 C 0.04584 -0.10962 0.04815 -0.12148 0.05162 -0.13366 C 0.05672 -0.16651 0.0507 -0.13173 0.05903 -0.15817 C 0.06042 -0.16442 0.06111 -0.1718 0.06343 -0.17725 C 0.06412 -0.18157 0.06528 -0.1843 0.0669 -0.18798 C 0.06829 -0.19888 0.0713 -0.20866 0.07361 -0.21955 C 0.07755 -0.24696 0.08102 -0.27276 0.08473 -0.29936 C 0.08843 -0.33029 0.09352 -0.3601 0.09769 -0.39151 C 0.10139 -0.41651 0.10324 -0.44519 0.1044 -0.47244 C 0.10695 -0.55337 0.1125 -0.64551 0.09931 -0.72404 C 0.09653 -0.7391 0.09514 -0.75882 0.0926 -0.77116 C 0.09028 -0.78205 0.08681 -0.79183 0.08496 -0.80385 C 0.08496 -0.80978 0.08496 -0.81747 0.08357 -0.8234 C 0.08218 -0.82901 0.0794 -0.83766 0.0794 -0.8375 C 0.07686 -0.85577 0.07361 -0.8718 0.06829 -0.88686 C 0.0669 -0.89968 0.06343 -0.91394 0.06088 -0.92436 C 0.05903 -0.94263 0.05301 -0.95978 0.05301 -0.97628 " pathEditMode="relative" rAng="0" ptsTypes="AAAAAAAAAAAAAAAAAAAA">
                                      <p:cBhvr>
                                        <p:cTn id="6" dur="1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88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" dur="12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" presetClass="exit" presetSubtype="9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" presetClass="exit" presetSubtype="9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5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rapezoid 33">
            <a:extLst>
              <a:ext uri="{FF2B5EF4-FFF2-40B4-BE49-F238E27FC236}">
                <a16:creationId xmlns:a16="http://schemas.microsoft.com/office/drawing/2014/main" id="{37DB3ABB-7168-4CD3-9BA4-485A82B1E77C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5A6DAE8-AAB8-4676-B5E7-6D0017372C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41C9729-5E15-4681-ADE5-72EEF97F3F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D4436E1-F80C-4DFC-9EDF-0B4552AB8E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CC75DB6-0628-42B6-BB50-D328E5CEFE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E344EAD-28FB-4B97-BDB3-170CD031CC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1F583AA-9187-4558-BB10-6B2E536266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87CBB1B-B039-496B-82D8-39A949D80B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4476A29-1634-40DF-A9EB-7C2AE2E67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77E82D0-4F3F-448C-8EFA-86D5203500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FDE8691-F49E-4F86-9192-0655C00425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A58EBBD-0BB1-4D1D-A143-2FE67E4867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3998" y="-133436"/>
            <a:ext cx="7121145" cy="7017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DEBEC1-F25F-43F3-8B80-415ECFDC5D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84796" y="1761218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724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0.03264 -0.00016 C 0.03287 -0.01314 0.03519 -0.01811 0.0382 -0.02564 C 0.04098 -0.04247 0.04815 -0.05866 0.0507 -0.07436 C 0.05186 -0.08237 0.05672 -0.09712 0.05672 -0.09696 C 0.05811 -0.11058 0.06042 -0.12244 0.06389 -0.13462 C 0.06899 -0.16795 0.06297 -0.13269 0.0713 -0.15962 C 0.07269 -0.16587 0.07338 -0.17308 0.0757 -0.17885 C 0.07639 -0.18317 0.07755 -0.18574 0.07917 -0.18958 C 0.08056 -0.20048 0.08357 -0.21026 0.08588 -0.22148 C 0.08982 -0.24904 0.09329 -0.27484 0.09699 -0.30192 C 0.1007 -0.33301 0.10579 -0.36314 0.10996 -0.39487 C 0.11366 -0.42003 0.11551 -0.44872 0.11667 -0.47628 C 0.11922 -0.55801 0.12477 -0.6508 0.11158 -0.73013 C 0.1088 -0.74519 0.10741 -0.76507 0.10486 -0.77757 C 0.10255 -0.78846 0.09908 -0.79824 0.09723 -0.81042 C 0.09723 -0.81651 0.09723 -0.8242 0.09584 -0.83029 C 0.09445 -0.8359 0.09167 -0.84455 0.09167 -0.84439 C 0.08912 -0.86282 0.08588 -0.87901 0.08056 -0.89423 C 0.07917 -0.90721 0.0757 -0.92148 0.07315 -0.93205 C 0.0713 -0.95048 0.06528 -0.96779 0.06528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5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51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2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79D482-3032-439A-9488-0197D5CE8D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64918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8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07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0.01296 -0.00016 C -0.01273 -0.01314 -0.01041 -0.01811 -0.0074 -0.02564 C -0.00463 -0.04247 0.00255 -0.05866 0.0051 -0.07436 C 0.00625 -0.08237 0.01111 -0.09712 0.01111 -0.09696 C 0.0125 -0.11058 0.01482 -0.12244 0.01829 -0.13462 C 0.02338 -0.16795 0.01736 -0.13269 0.0257 -0.15962 C 0.02709 -0.16587 0.02778 -0.17308 0.0301 -0.17885 C 0.03079 -0.18317 0.03195 -0.18574 0.03357 -0.18958 C 0.03496 -0.20048 0.03797 -0.21026 0.04028 -0.22148 C 0.04422 -0.24904 0.04769 -0.27484 0.05139 -0.30192 C 0.0551 -0.33301 0.06019 -0.36314 0.06436 -0.39487 C 0.06806 -0.42003 0.06991 -0.44872 0.07107 -0.47628 C 0.07361 -0.55801 0.07917 -0.6508 0.06598 -0.73013 C 0.0632 -0.74519 0.06181 -0.76507 0.05926 -0.77757 C 0.05695 -0.78846 0.05348 -0.79824 0.05162 -0.81042 C 0.05162 -0.81651 0.05162 -0.8242 0.05024 -0.83029 C 0.04885 -0.8359 0.04607 -0.84455 0.04607 -0.84439 C 0.04352 -0.86282 0.04028 -0.87901 0.03496 -0.89423 C 0.03357 -0.90721 0.0301 -0.92148 0.02755 -0.93205 C 0.0257 -0.95048 0.01968 -0.96779 0.01968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5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2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C254DE-5775-4FBC-ADAB-B443571D74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84796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9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5854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0.01296 -0.00016 C -0.01273 -0.01314 -0.01041 -0.01811 -0.0074 -0.02564 C -0.00463 -0.04247 0.00255 -0.05866 0.0051 -0.07436 C 0.00625 -0.08237 0.01111 -0.09712 0.01111 -0.09696 C 0.0125 -0.11058 0.01482 -0.12244 0.01829 -0.13462 C 0.02338 -0.16795 0.01736 -0.13269 0.0257 -0.15962 C 0.02709 -0.16587 0.02778 -0.17308 0.0301 -0.17885 C 0.03079 -0.18317 0.03195 -0.18574 0.03357 -0.18958 C 0.03496 -0.20048 0.03797 -0.21026 0.04028 -0.22148 C 0.04422 -0.24904 0.04769 -0.27484 0.05139 -0.30192 C 0.0551 -0.33301 0.06019 -0.36314 0.06436 -0.39487 C 0.06806 -0.42003 0.06991 -0.44872 0.07107 -0.47628 C 0.07361 -0.55801 0.07917 -0.6508 0.06598 -0.73013 C 0.0632 -0.74519 0.06181 -0.76507 0.05926 -0.77757 C 0.05695 -0.78846 0.05348 -0.79824 0.05162 -0.81042 C 0.05162 -0.81651 0.05162 -0.8242 0.05024 -0.83029 C 0.04885 -0.8359 0.04607 -0.84455 0.04607 -0.84439 C 0.04352 -0.86282 0.04028 -0.87901 0.03496 -0.89423 C 0.03357 -0.90721 0.0301 -0.92148 0.02755 -0.93205 C 0.0257 -0.95048 0.01968 -0.96779 0.01968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5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02207B-D4CC-4449-AE0A-3CD5650DF4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58A438-342E-47E5-8119-F85970E20D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8" y="1804428"/>
            <a:ext cx="1170533" cy="920576"/>
          </a:xfrm>
          <a:prstGeom prst="rect">
            <a:avLst/>
          </a:prstGeom>
        </p:spPr>
      </p:pic>
      <p:sp>
        <p:nvSpPr>
          <p:cNvPr id="34" name="Arrow: Right 33">
            <a:hlinkClick r:id="rId9" action="ppaction://hlinksldjump"/>
            <a:extLst>
              <a:ext uri="{FF2B5EF4-FFF2-40B4-BE49-F238E27FC236}">
                <a16:creationId xmlns:a16="http://schemas.microsoft.com/office/drawing/2014/main" id="{288546B0-1D3D-4011-AB56-C4BE7C28F8FA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9445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3.7037E-6 -0.00016 C 0.00024 -0.01314 0.00255 -0.01811 0.00556 -0.02564 C 0.00834 -0.04247 0.01551 -0.05866 0.01806 -0.07436 C 0.01922 -0.08237 0.02408 -0.09712 0.02408 -0.09696 C 0.02547 -0.11058 0.02778 -0.12244 0.03125 -0.13462 C 0.03635 -0.16795 0.03033 -0.13269 0.03866 -0.15962 C 0.04005 -0.16587 0.04074 -0.17308 0.04306 -0.17885 C 0.04375 -0.18317 0.04491 -0.18574 0.04653 -0.18958 C 0.04792 -0.20048 0.05093 -0.21026 0.05324 -0.22148 C 0.05718 -0.24904 0.06065 -0.27484 0.06436 -0.30192 C 0.06806 -0.33301 0.07315 -0.36314 0.07732 -0.39487 C 0.08102 -0.42003 0.08287 -0.44872 0.08403 -0.47628 C 0.08658 -0.55801 0.09213 -0.6508 0.07894 -0.73013 C 0.07616 -0.74519 0.07477 -0.76507 0.07223 -0.77757 C 0.06991 -0.78846 0.06644 -0.79824 0.06459 -0.81042 C 0.06459 -0.81651 0.06459 -0.8242 0.0632 -0.83029 C 0.06181 -0.8359 0.05903 -0.84455 0.05903 -0.84439 C 0.05649 -0.86282 0.05324 -0.87901 0.04792 -0.89423 C 0.04653 -0.90721 0.04306 -0.92148 0.04051 -0.93205 C 0.03866 -0.95048 0.03264 -0.96779 0.03264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decel="2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6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11EF58-6BBA-478D-922D-43DAC0FA6C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58A438-342E-47E5-8119-F85970E20D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35" y="1804428"/>
            <a:ext cx="1170533" cy="920576"/>
          </a:xfrm>
          <a:prstGeom prst="rect">
            <a:avLst/>
          </a:prstGeom>
        </p:spPr>
      </p:pic>
      <p:sp>
        <p:nvSpPr>
          <p:cNvPr id="34" name="Arrow: Right 33">
            <a:hlinkClick r:id="rId9" action="ppaction://hlinksldjump"/>
            <a:extLst>
              <a:ext uri="{FF2B5EF4-FFF2-40B4-BE49-F238E27FC236}">
                <a16:creationId xmlns:a16="http://schemas.microsoft.com/office/drawing/2014/main" id="{288546B0-1D3D-4011-AB56-C4BE7C28F8FA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471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26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3.7037E-6 -0.00016 C 0.00024 -0.0133 0.00232 -0.01811 0.00533 -0.0258 C 0.00811 -0.04263 0.01528 -0.05866 0.01783 -0.07452 C 0.01899 -0.08237 0.02385 -0.09712 0.02385 -0.09696 C 0.02524 -0.11074 0.02755 -0.12244 0.03102 -0.13462 C 0.03611 -0.16811 0.0301 -0.13269 0.03843 -0.15978 C 0.03982 -0.16587 0.04051 -0.17324 0.04283 -0.17885 C 0.04352 -0.18317 0.04468 -0.18574 0.0463 -0.18958 C 0.04769 -0.20048 0.0632 -0.22228 0.06528 -0.2335 C 0.06922 -0.26106 0.06042 -0.275 0.06412 -0.30208 C 0.06783 -0.33317 0.07292 -0.3633 0.07709 -0.39487 C 0.08079 -0.42019 0.08264 -0.44872 0.0838 -0.47628 C 0.08635 -0.55817 0.0919 -0.6508 0.07871 -0.73013 C 0.07593 -0.74519 0.07454 -0.76507 0.07199 -0.77757 C 0.06968 -0.78862 0.06621 -0.79824 0.06436 -0.81058 C 0.06436 -0.81667 0.06436 -0.82436 0.06297 -0.83045 C 0.06158 -0.83606 0.0588 -0.84471 0.0588 -0.84439 C 0.05625 -0.86282 0.05301 -0.87917 0.04769 -0.89423 C 0.0463 -0.90721 0.04283 -0.92148 0.04028 -0.93221 C 0.03843 -0.95064 0.03241 -0.96795 0.03241 -0.98446 " pathEditMode="relative" rAng="0" ptsTypes="AAAAAAAAAAAAAAAAAAAA">
                                      <p:cBhvr>
                                        <p:cTn id="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uke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26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5400000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Rot by="5400000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animRot by="-5400000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Rot by="-5400000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animRot by="5400000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animRot by="5400000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nodeType="withEffect">
                                  <p:stCondLst>
                                    <p:cond delay="1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Rot by="-5400000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1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11600"/>
                                  </p:stCondLst>
                                  <p:childTnLst>
                                    <p:animRot by="-5400000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nodeType="withEffect">
                                  <p:stCondLst>
                                    <p:cond delay="12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12600"/>
                                  </p:stCondLst>
                                  <p:childTnLst>
                                    <p:animRot by="5400000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13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8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604589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75725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78950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19117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59285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1414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88083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53688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41204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91106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74745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44752" y="648819"/>
            <a:ext cx="148839" cy="5043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292993-E695-41F4-A3D3-51A0FD0D5DCE}"/>
              </a:ext>
            </a:extLst>
          </p:cNvPr>
          <p:cNvSpPr/>
          <p:nvPr/>
        </p:nvSpPr>
        <p:spPr>
          <a:xfrm>
            <a:off x="1533901" y="8027122"/>
            <a:ext cx="5324099" cy="20660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hlinkHover r:id="rId6" action="ppaction://hlinksldjump"/>
            <a:extLst>
              <a:ext uri="{FF2B5EF4-FFF2-40B4-BE49-F238E27FC236}">
                <a16:creationId xmlns:a16="http://schemas.microsoft.com/office/drawing/2014/main" id="{DD1DAE1D-330C-4E10-AEB0-B6799479FDFF}"/>
              </a:ext>
            </a:extLst>
          </p:cNvPr>
          <p:cNvSpPr/>
          <p:nvPr/>
        </p:nvSpPr>
        <p:spPr>
          <a:xfrm>
            <a:off x="3287461" y="8024858"/>
            <a:ext cx="49386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hlinkHover r:id="rId7" action="ppaction://hlinksldjump"/>
            <a:extLst>
              <a:ext uri="{FF2B5EF4-FFF2-40B4-BE49-F238E27FC236}">
                <a16:creationId xmlns:a16="http://schemas.microsoft.com/office/drawing/2014/main" id="{1DB0E5DA-0953-4A28-A74A-8B3DB8E1A564}"/>
              </a:ext>
            </a:extLst>
          </p:cNvPr>
          <p:cNvSpPr/>
          <p:nvPr/>
        </p:nvSpPr>
        <p:spPr>
          <a:xfrm flipH="1">
            <a:off x="1641381" y="8024858"/>
            <a:ext cx="477729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hlinkHover r:id="rId8" action="ppaction://hlinksldjump"/>
            <a:extLst>
              <a:ext uri="{FF2B5EF4-FFF2-40B4-BE49-F238E27FC236}">
                <a16:creationId xmlns:a16="http://schemas.microsoft.com/office/drawing/2014/main" id="{5C16E4D8-8A7C-41BD-AB88-BF7EA3D4C0F9}"/>
              </a:ext>
            </a:extLst>
          </p:cNvPr>
          <p:cNvSpPr/>
          <p:nvPr/>
        </p:nvSpPr>
        <p:spPr>
          <a:xfrm>
            <a:off x="2133171" y="8016081"/>
            <a:ext cx="49386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hlinkHover r:id="rId9" action="ppaction://hlinksldjump"/>
            <a:extLst>
              <a:ext uri="{FF2B5EF4-FFF2-40B4-BE49-F238E27FC236}">
                <a16:creationId xmlns:a16="http://schemas.microsoft.com/office/drawing/2014/main" id="{4B4FDE2F-8A50-41C8-AC44-6CCE125AFB69}"/>
              </a:ext>
            </a:extLst>
          </p:cNvPr>
          <p:cNvSpPr/>
          <p:nvPr/>
        </p:nvSpPr>
        <p:spPr>
          <a:xfrm>
            <a:off x="2802877" y="8024858"/>
            <a:ext cx="472798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hlinkHover r:id="rId10" action="ppaction://hlinksldjump"/>
            <a:extLst>
              <a:ext uri="{FF2B5EF4-FFF2-40B4-BE49-F238E27FC236}">
                <a16:creationId xmlns:a16="http://schemas.microsoft.com/office/drawing/2014/main" id="{89D0B780-88B2-44EA-9837-838BF4EA5D7F}"/>
              </a:ext>
            </a:extLst>
          </p:cNvPr>
          <p:cNvSpPr/>
          <p:nvPr/>
        </p:nvSpPr>
        <p:spPr>
          <a:xfrm>
            <a:off x="3767233" y="8033635"/>
            <a:ext cx="49386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hlinkHover r:id="rId11" action="ppaction://hlinksldjump"/>
            <a:extLst>
              <a:ext uri="{FF2B5EF4-FFF2-40B4-BE49-F238E27FC236}">
                <a16:creationId xmlns:a16="http://schemas.microsoft.com/office/drawing/2014/main" id="{5E37F6A7-E6EA-45BC-BE07-15C1ACADF318}"/>
              </a:ext>
            </a:extLst>
          </p:cNvPr>
          <p:cNvSpPr/>
          <p:nvPr/>
        </p:nvSpPr>
        <p:spPr>
          <a:xfrm>
            <a:off x="4272461" y="8033635"/>
            <a:ext cx="327674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hlinkHover r:id="rId11" action="ppaction://hlinksldjump"/>
            <a:extLst>
              <a:ext uri="{FF2B5EF4-FFF2-40B4-BE49-F238E27FC236}">
                <a16:creationId xmlns:a16="http://schemas.microsoft.com/office/drawing/2014/main" id="{6F57A8F6-2BCA-449C-B3AC-A0718679F1C0}"/>
              </a:ext>
            </a:extLst>
          </p:cNvPr>
          <p:cNvSpPr/>
          <p:nvPr/>
        </p:nvSpPr>
        <p:spPr>
          <a:xfrm>
            <a:off x="4611499" y="8033635"/>
            <a:ext cx="312335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hlinkHover r:id="rId12" action="ppaction://hlinksldjump"/>
            <a:extLst>
              <a:ext uri="{FF2B5EF4-FFF2-40B4-BE49-F238E27FC236}">
                <a16:creationId xmlns:a16="http://schemas.microsoft.com/office/drawing/2014/main" id="{73CC2E95-47A1-4E4D-A841-2F28D32DE6AC}"/>
              </a:ext>
            </a:extLst>
          </p:cNvPr>
          <p:cNvSpPr/>
          <p:nvPr/>
        </p:nvSpPr>
        <p:spPr>
          <a:xfrm>
            <a:off x="4929508" y="8033635"/>
            <a:ext cx="247739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hlinkHover r:id="rId13" action="ppaction://hlinksldjump"/>
            <a:extLst>
              <a:ext uri="{FF2B5EF4-FFF2-40B4-BE49-F238E27FC236}">
                <a16:creationId xmlns:a16="http://schemas.microsoft.com/office/drawing/2014/main" id="{E2A8E1B0-E0E5-456F-97DB-71822AC8B4C7}"/>
              </a:ext>
            </a:extLst>
          </p:cNvPr>
          <p:cNvSpPr/>
          <p:nvPr/>
        </p:nvSpPr>
        <p:spPr>
          <a:xfrm>
            <a:off x="5181308" y="8033635"/>
            <a:ext cx="19251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hlinkHover r:id="rId14" action="ppaction://hlinksldjump"/>
            <a:extLst>
              <a:ext uri="{FF2B5EF4-FFF2-40B4-BE49-F238E27FC236}">
                <a16:creationId xmlns:a16="http://schemas.microsoft.com/office/drawing/2014/main" id="{E58AD04F-0C10-4DC7-BA49-CD85C285F4EA}"/>
              </a:ext>
            </a:extLst>
          </p:cNvPr>
          <p:cNvSpPr/>
          <p:nvPr/>
        </p:nvSpPr>
        <p:spPr>
          <a:xfrm>
            <a:off x="5375139" y="8033635"/>
            <a:ext cx="42470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hlinkHover r:id="rId15" action="ppaction://hlinksldjump"/>
            <a:extLst>
              <a:ext uri="{FF2B5EF4-FFF2-40B4-BE49-F238E27FC236}">
                <a16:creationId xmlns:a16="http://schemas.microsoft.com/office/drawing/2014/main" id="{B422D8AF-DEA7-41A5-889D-7066660A758D}"/>
              </a:ext>
            </a:extLst>
          </p:cNvPr>
          <p:cNvSpPr/>
          <p:nvPr/>
        </p:nvSpPr>
        <p:spPr>
          <a:xfrm>
            <a:off x="5805515" y="8033635"/>
            <a:ext cx="104681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hlinkHover r:id="rId16" action="ppaction://hlinksldjump"/>
            <a:extLst>
              <a:ext uri="{FF2B5EF4-FFF2-40B4-BE49-F238E27FC236}">
                <a16:creationId xmlns:a16="http://schemas.microsoft.com/office/drawing/2014/main" id="{3736DEDF-FA71-4184-990D-064C1409001A}"/>
              </a:ext>
            </a:extLst>
          </p:cNvPr>
          <p:cNvSpPr/>
          <p:nvPr/>
        </p:nvSpPr>
        <p:spPr>
          <a:xfrm>
            <a:off x="2641403" y="8033635"/>
            <a:ext cx="154269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5F003D34-FA37-42CB-A6FC-5DF205ED95C6}"/>
              </a:ext>
            </a:extLst>
          </p:cNvPr>
          <p:cNvSpPr/>
          <p:nvPr/>
        </p:nvSpPr>
        <p:spPr>
          <a:xfrm>
            <a:off x="1630550" y="9194729"/>
            <a:ext cx="5130800" cy="677333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21000">
                <a:srgbClr val="FFC000"/>
              </a:gs>
              <a:gs pos="89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9EEC62F-8684-4255-BFDE-554E59661302}"/>
              </a:ext>
            </a:extLst>
          </p:cNvPr>
          <p:cNvGrpSpPr/>
          <p:nvPr/>
        </p:nvGrpSpPr>
        <p:grpSpPr>
          <a:xfrm>
            <a:off x="-5140989" y="7203077"/>
            <a:ext cx="12539569" cy="2676306"/>
            <a:chOff x="-1152939" y="9138374"/>
            <a:chExt cx="8813032" cy="1970184"/>
          </a:xfrm>
        </p:grpSpPr>
        <p:pic>
          <p:nvPicPr>
            <p:cNvPr id="56" name="Picture 55" descr="C:\Users\John\AppData\Local\Microsoft\Windows\INetCache\IE\SX7R6PEJ\glassball[1].png">
              <a:extLst>
                <a:ext uri="{FF2B5EF4-FFF2-40B4-BE49-F238E27FC236}">
                  <a16:creationId xmlns:a16="http://schemas.microsoft.com/office/drawing/2014/main" id="{C4B499AB-0358-43CC-8A92-BA77DBB3D9D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673" y="10604558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B54B30-F96B-4A25-99A3-F17FE239BFE8}"/>
                </a:ext>
              </a:extLst>
            </p:cNvPr>
            <p:cNvSpPr/>
            <p:nvPr/>
          </p:nvSpPr>
          <p:spPr>
            <a:xfrm>
              <a:off x="-1152939" y="9146025"/>
              <a:ext cx="4126622" cy="1962533"/>
            </a:xfrm>
            <a:prstGeom prst="rect">
              <a:avLst/>
            </a:prstGeom>
            <a:solidFill>
              <a:srgbClr val="FFFFFF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82B8792-1D1C-4CB7-B2C6-6B607614CC13}"/>
                </a:ext>
              </a:extLst>
            </p:cNvPr>
            <p:cNvSpPr/>
            <p:nvPr/>
          </p:nvSpPr>
          <p:spPr>
            <a:xfrm>
              <a:off x="3533471" y="9138374"/>
              <a:ext cx="4126622" cy="1962533"/>
            </a:xfrm>
            <a:prstGeom prst="rect">
              <a:avLst/>
            </a:prstGeom>
            <a:solidFill>
              <a:srgbClr val="FFFFFF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00072E9-79D2-4135-A1DC-860CE07D890F}"/>
              </a:ext>
            </a:extLst>
          </p:cNvPr>
          <p:cNvSpPr/>
          <p:nvPr/>
        </p:nvSpPr>
        <p:spPr>
          <a:xfrm>
            <a:off x="-75198" y="8033636"/>
            <a:ext cx="1598914" cy="20660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C699CF5-2F6F-460B-976A-4B9A52DD4DA8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FCADCF-A7C4-4938-954F-766C46E31CB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8897" y="8538148"/>
            <a:ext cx="1012024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872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5.12821E-7 L 0.78611 5.12821E-7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D4E7DD-BF72-4695-AEEF-EB2C7131AD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77" y="102274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344430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ysClr val="windowText" lastClr="000000"/>
                </a:solidFill>
                <a:latin typeface="Bolts SF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25976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2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0.00833 -5.12821E-7 C -0.0081 -0.01314 -0.00579 -0.01827 -0.00278 -0.0258 C 1.48148E-6 -0.04263 0.00717 -0.05897 0.00972 -0.07484 C 0.01088 -0.08269 0.01574 -0.0976 0.01574 -0.09744 C 0.01713 -0.11122 0.01944 -0.12292 0.02292 -0.13526 C 0.02801 -0.16875 0.02199 -0.13333 0.03032 -0.16042 C 0.03171 -0.16667 0.03241 -0.17388 0.03472 -0.17981 C 0.03542 -0.18413 0.03657 -0.1867 0.03819 -0.19038 C 0.03958 -0.20144 0.04259 -0.21122 0.04491 -0.2226 C 0.04884 -0.25032 0.05231 -0.27612 0.05602 -0.30353 C 0.05972 -0.33461 0.06481 -0.3649 0.06898 -0.39679 C 0.07268 -0.42195 0.07454 -0.45112 0.07569 -0.47869 C 0.07824 -0.56074 0.08379 -0.65401 0.0706 -0.73365 C 0.06782 -0.74888 0.06643 -0.76875 0.06389 -0.78141 C 0.06157 -0.79231 0.0581 -0.80208 0.05625 -0.81442 C 0.05625 -0.82051 0.05625 -0.8282 0.05486 -0.83445 C 0.05347 -0.8399 0.05069 -0.84872 0.05069 -0.84856 C 0.04815 -0.86715 0.04491 -0.88333 0.03958 -0.89856 C 0.03819 -0.9117 0.03472 -0.92596 0.03217 -0.9367 C 0.03032 -0.95513 0.0243 -0.9726 0.0243 -0.9891 " pathEditMode="relative" rAng="0" ptsTypes="AAAAAAAAAAAAAAAAAAAA">
                                      <p:cBhvr>
                                        <p:cTn id="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4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decel="2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2693DE-F7AB-4650-BAA2-EA08AD6D69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284796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0</a:t>
            </a:r>
          </a:p>
        </p:txBody>
      </p:sp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4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0A0B951B-BC6C-4253-8C1B-9335607F5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56" y="1014595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49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3.33333E-6 -0.00016 C 3.33333E-6 -0.01411 0.00023 -0.01955 0.00463 -0.02693 C 0.00694 -0.04375 0.01504 -0.0601 0.01805 -0.07661 C 0.01944 -0.0843 0.02453 -0.09936 0.02453 -0.09888 C 0.02639 -0.11266 0.02916 -0.125 0.0331 -0.13686 C 0.03819 -0.17084 0.03171 -0.13478 0.04097 -0.16218 C 0.04259 -0.16875 0.04305 -0.17596 0.04583 -0.18189 C 0.04652 -0.18638 0.04745 -0.18878 0.04953 -0.19279 C 0.05046 -0.20385 0.05439 -0.2133 0.05717 -0.22516 C 0.06157 -0.25305 0.06504 -0.27901 0.06944 -0.30673 C 0.07314 -0.33766 0.07939 -0.36875 0.08333 -0.4008 C 0.08773 -0.4258 0.1074 -0.45529 0.10879 -0.48318 C 0.11273 -0.50962 0.12222 -0.5242 0.13333 -0.5593 C 0.14444 -0.59487 0.17222 -0.66459 0.17569 -0.69471 C 0.17916 -0.72484 0.17152 -0.72532 0.17152 -0.74487 C 0.16828 -0.75994 0.15092 -0.77677 0.14838 -0.79007 C 0.1456 -0.80112 0.13842 -0.81427 0.13634 -0.82612 C 0.13634 -0.83253 0.13125 -0.84151 0.12939 -0.84792 C 0.12824 -0.85257 0.12639 -0.84792 0.125 -0.85289 C 0.12199 -0.87164 0.11342 -0.88814 0.10694 -0.90353 C 0.10555 -0.91667 0.09305 -0.93221 0.09027 -0.94327 C 0.08819 -0.96186 0.06227 -0.98798 0.06227 -1.00385 " pathEditMode="relative" rAng="0" ptsTypes="AAAAAAAAAAAAAAAAAAAAAA">
                                      <p:cBhvr>
                                        <p:cTn id="6" dur="2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-501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2000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2750" fill="hold"/>
                                        <p:tgtEl>
                                          <p:spTgt spid="35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st gut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1C249E-810A-4807-BB45-F74EA598E4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304674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0</a:t>
            </a:r>
          </a:p>
        </p:txBody>
      </p:sp>
      <p:pic>
        <p:nvPicPr>
          <p:cNvPr id="35" name="Picture 34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0A0B951B-BC6C-4253-8C1B-9335607F5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29" y="100092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66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36000" fill="hold" nodeType="after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7.40741E-7 4.61538E-6 L -7.40741E-7 0.00032 C -0.01111 -0.06475 0.00255 0.02035 -0.0044 -0.16234 C -0.00509 -0.17324 -0.0088 -0.17741 -0.01065 -0.18654 C -0.01157 -0.19071 -0.01227 -0.19504 -0.01273 -0.1992 C -0.01597 -0.21731 -0.01435 -0.20417 -0.01713 -0.2234 C -0.01805 -0.22821 -0.01829 -0.23286 -0.01921 -0.23766 C -0.01991 -0.24103 -0.02083 -0.2444 -0.02153 -0.24776 C -0.02639 -0.27212 -0.02083 -0.24504 -0.02546 -0.27196 C -0.02639 -0.27533 -0.02708 -0.27853 -0.02755 -0.28174 C -0.0287 -0.28558 -0.02917 -0.28943 -0.02986 -0.29311 C -0.03079 -0.33238 -0.0287 -0.37533 -0.03403 -0.41555 C -0.03472 -0.4194 -0.03565 -0.42308 -0.03634 -0.42709 C -0.04398 -0.47052 -0.03403 -0.41956 -0.04028 -0.44696 C -0.04444 -0.46411 -0.04028 -0.45257 -0.04491 -0.46395 C -0.0456 -0.46763 -0.04606 -0.47164 -0.04676 -0.47533 C -0.04722 -0.47773 -0.04838 -0.48013 -0.04884 -0.48254 C -0.05 -0.48622 -0.05 -0.48991 -0.05116 -0.49391 C -0.05162 -0.49568 -0.05278 -0.4976 -0.05324 -0.49952 C -0.05393 -0.50241 -0.05486 -0.50529 -0.05532 -0.50818 C -0.05718 -0.51619 -0.05671 -0.5194 -0.05972 -0.52661 C -0.05995 -0.52789 -0.06088 -0.52949 -0.06157 -0.53077 C -0.0625 -0.53638 -0.0625 -0.54215 -0.06366 -0.54776 C -0.06412 -0.54984 -0.06528 -0.55177 -0.06597 -0.55369 C -0.06759 -0.55914 -0.06852 -0.56507 -0.07014 -0.57052 C -0.07083 -0.57308 -0.07153 -0.57533 -0.07245 -0.57773 C -0.07292 -0.58398 -0.07315 -0.58991 -0.07454 -0.59632 C -0.07523 -0.60241 -0.07755 -0.6085 -0.07847 -0.61491 C -0.08611 -0.67164 -0.07685 -0.625 -0.08287 -0.65337 C -0.08333 -0.66363 -0.08403 -0.67404 -0.08495 -0.68462 C -0.08611 -0.6952 -0.08773 -0.70241 -0.08935 -0.71299 C -0.09005 -0.71827 -0.09051 -0.72356 -0.0912 -0.72869 C -0.09329 -0.74231 -0.09167 -0.73766 -0.09537 -0.74584 C -0.09606 -0.74856 -0.09653 -0.75145 -0.09768 -0.75417 C -0.09884 -0.75786 -0.10093 -0.76186 -0.10208 -0.76555 C -0.10532 -0.77645 -0.10324 -0.77036 -0.1081 -0.7843 C -0.10903 -0.78606 -0.10926 -0.78783 -0.11018 -0.78991 C -0.11528 -0.8 -0.10926 -0.78734 -0.11458 -0.79968 C -0.11528 -0.80113 -0.1162 -0.80241 -0.1169 -0.80401 C -0.11736 -0.80609 -0.11805 -0.8077 -0.11898 -0.80962 C -0.11944 -0.81106 -0.12014 -0.8125 -0.12083 -0.81411 C -0.12176 -0.81587 -0.12222 -0.81763 -0.12292 -0.81972 C -0.12454 -0.8226 -0.125 -0.82581 -0.12731 -0.82821 C -0.13009 -0.83109 -0.13426 -0.8335 -0.13588 -0.83686 C -0.13889 -0.84279 -0.13657 -0.83959 -0.14213 -0.8452 C -0.14259 -0.8468 -0.14305 -0.84824 -0.14421 -0.84952 C -0.14537 -0.85097 -0.14745 -0.85225 -0.14861 -0.85385 C -0.15255 -0.86042 -0.14861 -0.85834 -0.15255 -0.86395 C -0.1537 -0.86523 -0.15532 -0.86667 -0.15694 -0.86795 C -0.15903 -0.87228 -0.16018 -0.87757 -0.16551 -0.88093 C -0.16736 -0.88206 -0.16944 -0.88254 -0.17176 -0.88366 C -0.17338 -0.8851 -0.1743 -0.8867 -0.17616 -0.88783 C -0.17778 -0.88943 -0.18102 -0.89055 -0.18218 -0.89231 C -0.18472 -0.89472 -0.18634 -0.90081 -0.18634 -0.90065 C -0.18588 -0.90465 -0.18588 -0.9085 -0.18426 -0.91202 C -0.18356 -0.91491 -0.18148 -0.91779 -0.18032 -0.92052 C -0.1794 -0.92212 -0.1794 -0.92388 -0.17824 -0.92516 L -0.17384 -0.92917 L -0.16736 -0.94199 C -0.16667 -0.94359 -0.16667 -0.9452 -0.16551 -0.94648 C -0.16389 -0.9476 -0.16227 -0.94888 -0.16134 -0.95065 C -0.15949 -0.95337 -0.15856 -0.95625 -0.15694 -0.95898 C -0.15625 -0.96058 -0.15532 -0.96186 -0.15463 -0.96315 L -0.15463 -0.96315 " pathEditMode="relative" rAng="0" ptsTypes="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9" y="-481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nger roll and gut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36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8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661548" y="323557"/>
            <a:ext cx="191870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DCF249-920A-4D63-8D56-AEEF2FDD01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77" y="102274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344430" y="1721462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772056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1.48148E-6 -5.12821E-7 C 0.00023 -0.01346 0.00254 -0.01859 0.00555 -0.02628 C 0.00833 -0.04311 0.01551 -0.05978 0.01805 -0.07564 C 0.01921 -0.08365 0.02407 -0.09856 0.02407 -0.0984 C 0.02546 -0.11234 0.02778 -0.12404 0.03125 -0.13654 C 0.03634 -0.17019 0.03032 -0.13461 0.03866 -0.16202 C 0.04004 -0.16827 0.04074 -0.17548 0.04305 -0.18141 C 0.04375 -0.18574 0.04491 -0.1883 0.04653 -0.19215 C 0.04792 -0.20304 0.05092 -0.21314 0.05324 -0.22436 C 0.05717 -0.2524 0.06065 -0.27836 0.06435 -0.30609 C 0.06805 -0.3375 0.07315 -0.36795 0.07731 -0.4 C 0.08102 -0.42532 0.08287 -0.45481 0.08403 -0.48253 C 0.08657 -0.56522 0.09213 -0.65913 0.07893 -0.73942 C 0.07616 -0.75481 0.07477 -0.77484 0.07222 -0.78766 C 0.06991 -0.79856 0.06643 -0.80849 0.06458 -0.82083 C 0.06458 -0.82692 0.06458 -0.83461 0.06319 -0.84103 C 0.0618 -0.84663 0.05903 -0.85545 0.05903 -0.85529 C 0.05648 -0.87404 0.05324 -0.89022 0.04792 -0.90561 C 0.04653 -0.91891 0.04305 -0.93333 0.04051 -0.94391 C 0.03866 -0.96266 0.03264 -0.98029 0.03264 -0.99663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8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decel="2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D4E7DD-BF72-4695-AEEF-EB2C7131AD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77" y="102274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344430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86279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2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0.00833 -5.12821E-7 C -0.0081 -0.01314 -0.00579 -0.01827 -0.00278 -0.0258 C 1.48148E-6 -0.04263 0.00717 -0.05897 0.00972 -0.07484 C 0.01088 -0.08269 0.01574 -0.0976 0.01574 -0.09744 C 0.01713 -0.11122 0.01944 -0.12292 0.02292 -0.13526 C 0.02801 -0.16875 0.02199 -0.13333 0.03032 -0.16042 C 0.03171 -0.16667 0.03241 -0.17388 0.03472 -0.17981 C 0.03542 -0.18413 0.03657 -0.1867 0.03819 -0.19038 C 0.03958 -0.20144 0.04259 -0.21122 0.04491 -0.2226 C 0.04884 -0.25032 0.05231 -0.27612 0.05602 -0.30353 C 0.05972 -0.33461 0.06481 -0.3649 0.06898 -0.39679 C 0.07268 -0.42195 0.07454 -0.45112 0.07569 -0.47869 C 0.07824 -0.56074 0.08379 -0.65401 0.0706 -0.73365 C 0.06782 -0.74888 0.06643 -0.76875 0.06389 -0.78141 C 0.06157 -0.79231 0.0581 -0.80208 0.05625 -0.81442 C 0.05625 -0.82051 0.05625 -0.8282 0.05486 -0.83445 C 0.05347 -0.8399 0.05069 -0.84872 0.05069 -0.84856 C 0.04815 -0.86715 0.04491 -0.88333 0.03958 -0.89856 C 0.03819 -0.9117 0.03472 -0.92596 0.03217 -0.9367 C 0.03032 -0.95513 0.0243 -0.9726 0.0243 -0.9891 " pathEditMode="relative" rAng="0" ptsTypes="AAAAAAAAAAAAAAAAAAAA">
                                      <p:cBhvr>
                                        <p:cTn id="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4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decel="2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292352-9B21-4F80-B734-6876940B010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417452C-1EAA-48BD-BB40-10604BF2591C}"/>
              </a:ext>
            </a:extLst>
          </p:cNvPr>
          <p:cNvSpPr/>
          <p:nvPr/>
        </p:nvSpPr>
        <p:spPr>
          <a:xfrm>
            <a:off x="304674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508" y="1005548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629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92 -0.02083 C -0.02477 -0.03365 -0.02014 -0.03862 -0.01342 -0.04599 C -0.00694 -0.06298 0.00857 -0.07916 0.01459 -0.09455 C 0.01713 -0.10256 0.02755 -0.11779 0.02755 -0.11747 C 0.03102 -0.13061 0.03519 -0.14279 0.04398 -0.15432 C 0.05463 -0.18766 0.04144 -0.15272 0.05926 -0.17948 C 0.06227 -0.18541 0.06435 -0.19311 0.06945 -0.19855 C 0.07107 -0.20256 0.07361 -0.20545 0.07616 -0.20961 C 0.0794 -0.22019 0.08635 -0.23013 0.09097 -0.24118 C 0.10023 -0.26843 0.1081 -0.29375 0.11597 -0.32115 C 0.12385 -0.3516 0.13542 -0.38189 0.14514 -0.4133 C 0.15278 -0.43878 0.15695 -0.46714 0.15996 -0.49471 C 0.16505 -0.5758 0.17778 -0.66811 0.14815 -0.74679 C 0.1426 -0.76202 0.13935 -0.78173 0.13287 -0.79439 C 0.12824 -0.80513 0.12107 -0.81506 0.11783 -0.82676 C 0.11667 -0.83301 0.11667 -0.84038 0.11343 -0.84663 C 0.11065 -0.85224 0.10371 -0.86089 0.10371 -0.86073 C 0.09815 -0.879 0.09097 -0.89535 0.08056 -0.91041 C 0.07616 -0.92323 0.06945 -0.93718 0.06366 -0.94807 C 0.05926 -0.96634 0.04607 -0.98317 0.04607 -1 " pathEditMode="relative" rAng="0" ptsTypes="AAAAAAAAAAAAAAAAAAAA">
                                      <p:cBhvr>
                                        <p:cTn id="6" dur="3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0" y="-48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lling and hit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xit" presetSubtype="3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9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21600000">
                                      <p:cBhvr>
                                        <p:cTn id="2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9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-21600000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120000">
                                      <p:cBhvr>
                                        <p:cTn id="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1B1DD3-795B-4BC1-9B30-A917A4CCF3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829" y="10310684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417452C-1EAA-48BD-BB40-10604BF2591C}"/>
              </a:ext>
            </a:extLst>
          </p:cNvPr>
          <p:cNvSpPr/>
          <p:nvPr/>
        </p:nvSpPr>
        <p:spPr>
          <a:xfrm>
            <a:off x="344430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12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-4.10256E-6 C 0.00069 -0.01314 0.00324 -0.0181 0.00671 -0.02596 C 0.00972 -0.04375 0.01759 -0.06025 0.0206 -0.0766 C 0.02175 -0.08493 0.02708 -0.10032 0.02708 -0.10016 C 0.0287 -0.1141 0.03101 -0.1266 0.03518 -0.1391 C 0.04074 -0.17339 0.03402 -0.13685 0.04305 -0.1649 C 0.04467 -0.17131 0.0456 -0.179 0.04814 -0.18509 C 0.04907 -0.1891 0.05023 -0.19214 0.05162 -0.19599 C 0.05324 -0.20721 0.05671 -0.21762 0.05902 -0.229 C 0.06365 -0.25737 0.06759 -0.28397 0.07152 -0.31234 C 0.07569 -0.34423 0.08125 -0.3758 0.08611 -0.40833 C 0.09004 -0.43509 0.09212 -0.46378 0.09351 -0.49262 C 0.09606 -0.57756 0.10254 -0.67371 0.0875 -0.75577 C 0.08472 -0.77147 0.0831 -0.79198 0.08009 -0.80512 C 0.07754 -0.81634 0.07407 -0.82644 0.07222 -0.8391 C 0.07175 -0.84535 0.07175 -0.85304 0.07013 -0.85945 C 0.06875 -0.86554 0.0655 -0.87419 0.0655 -0.87403 C 0.06273 -0.89327 0.05902 -0.91025 0.0537 -0.92596 C 0.05162 -0.9391 0.04814 -0.954 0.04513 -0.96522 C 0.04305 -0.98429 0.03657 -1.00192 0.03657 -1.01955 " pathEditMode="relative" rAng="0" ptsTypes="AAAAAAAAAAAAAAAAAAAA">
                                      <p:cBhvr>
                                        <p:cTn id="6" dur="1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8" y="-509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8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BD8F46-5E4C-4675-B510-A046B06FB7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417452C-1EAA-48BD-BB40-10604BF2591C}"/>
              </a:ext>
            </a:extLst>
          </p:cNvPr>
          <p:cNvSpPr/>
          <p:nvPr/>
        </p:nvSpPr>
        <p:spPr>
          <a:xfrm>
            <a:off x="284796" y="1721462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33" y="102274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343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-5.12821E-7 C 0.00069 -0.01298 0.00324 -0.01795 0.00671 -0.02548 C 0.00972 -0.04311 0.01759 -0.05945 0.0206 -0.07548 C 0.02176 -0.08365 0.02708 -0.09888 0.02708 -0.09856 C 0.0287 -0.11234 0.03102 -0.12468 0.03518 -0.13686 C 0.04074 -0.17083 0.03403 -0.13478 0.04305 -0.16234 C 0.04467 -0.16859 0.0456 -0.17628 0.04815 -0.18221 C 0.04907 -0.18622 0.05023 -0.1891 0.05162 -0.19295 C 0.05324 -0.20401 0.05671 -0.21426 0.05903 -0.22548 C 0.06366 -0.25336 0.06759 -0.27965 0.07153 -0.30753 C 0.07569 -0.33894 0.08125 -0.37003 0.08611 -0.40208 C 0.09004 -0.42836 0.09213 -0.45673 0.09352 -0.48494 C 0.09606 -0.56859 0.10254 -0.6633 0.0875 -0.74407 C 0.08472 -0.75961 0.0831 -0.77981 0.08009 -0.79263 C 0.07754 -0.80385 0.07407 -0.81378 0.07222 -0.82612 C 0.07176 -0.83221 0.07176 -0.8399 0.07014 -0.84631 C 0.06875 -0.85224 0.06551 -0.86074 0.06551 -0.86058 C 0.06273 -0.87949 0.05903 -0.89615 0.0537 -0.9117 C 0.05162 -0.92468 0.04815 -0.93926 0.04514 -0.95032 C 0.04305 -0.96907 0.03657 -0.98654 0.03657 -1.00385 " pathEditMode="relative" rAng="0" ptsTypes="AAAAAAAAAAAAAAAAAAAA">
                                      <p:cBhvr>
                                        <p:cTn id="6" dur="1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8" y="-501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8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decel="2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164D9D-43C6-4C3F-A44B-0CFF26822B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84796" y="1761218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6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804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2037 -0.00016 C 0.02061 -0.01314 0.02292 -0.01795 0.02593 -0.02548 C 0.02871 -0.04199 0.03588 -0.05833 0.03843 -0.07372 C 0.03959 -0.08157 0.04445 -0.09632 0.04445 -0.09616 C 0.04584 -0.10962 0.04815 -0.12148 0.05162 -0.13366 C 0.05672 -0.16651 0.0507 -0.13173 0.05903 -0.15817 C 0.06042 -0.16442 0.06111 -0.1718 0.06343 -0.17725 C 0.06412 -0.18157 0.06528 -0.1843 0.0669 -0.18798 C 0.06829 -0.19888 0.0713 -0.20866 0.07361 -0.21955 C 0.07755 -0.24696 0.08102 -0.27276 0.08473 -0.29936 C 0.08843 -0.33029 0.09352 -0.3601 0.09769 -0.39151 C 0.10139 -0.41651 0.10324 -0.44519 0.1044 -0.47244 C 0.10695 -0.55337 0.1125 -0.64551 0.09931 -0.72404 C 0.09653 -0.7391 0.09514 -0.75882 0.0926 -0.77116 C 0.09028 -0.78205 0.08681 -0.79183 0.08496 -0.80385 C 0.08496 -0.80978 0.08496 -0.81747 0.08357 -0.8234 C 0.08218 -0.82901 0.0794 -0.83766 0.0794 -0.8375 C 0.07686 -0.85577 0.07361 -0.8718 0.06829 -0.88686 C 0.0669 -0.89968 0.06343 -0.91394 0.06088 -0.92436 C 0.05903 -0.94263 0.05301 -0.95978 0.05301 -0.97628 " pathEditMode="relative" rAng="0" ptsTypes="AAAAAAAAAAAAAAAAAAAA">
                                      <p:cBhvr>
                                        <p:cTn id="6" dur="1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88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" dur="12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" presetClass="exit" presetSubtype="9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" presetClass="exit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5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rapezoid 33">
            <a:extLst>
              <a:ext uri="{FF2B5EF4-FFF2-40B4-BE49-F238E27FC236}">
                <a16:creationId xmlns:a16="http://schemas.microsoft.com/office/drawing/2014/main" id="{37DB3ABB-7168-4CD3-9BA4-485A82B1E77C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5A6DAE8-AAB8-4676-B5E7-6D0017372C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41C9729-5E15-4681-ADE5-72EEF97F3F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D4436E1-F80C-4DFC-9EDF-0B4552AB8E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CC75DB6-0628-42B6-BB50-D328E5CEFE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E344EAD-28FB-4B97-BDB3-170CD031CC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1F583AA-9187-4558-BB10-6B2E536266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87CBB1B-B039-496B-82D8-39A949D80B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4476A29-1634-40DF-A9EB-7C2AE2E67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77E82D0-4F3F-448C-8EFA-86D5203500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FDE8691-F49E-4F86-9192-0655C00425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A58EBBD-0BB1-4D1D-A143-2FE67E4867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3998" y="-133436"/>
            <a:ext cx="7121145" cy="7017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DEBEC1-F25F-43F3-8B80-415ECFDC5D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84796" y="1761218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96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0.03264 -0.00016 C 0.03287 -0.01314 0.03519 -0.01811 0.0382 -0.02564 C 0.04098 -0.04247 0.04815 -0.05866 0.0507 -0.07436 C 0.05186 -0.08237 0.05672 -0.09712 0.05672 -0.09696 C 0.05811 -0.11058 0.06042 -0.12244 0.06389 -0.13462 C 0.06899 -0.16795 0.06297 -0.13269 0.0713 -0.15962 C 0.07269 -0.16587 0.07338 -0.17308 0.0757 -0.17885 C 0.07639 -0.18317 0.07755 -0.18574 0.07917 -0.18958 C 0.08056 -0.20048 0.08357 -0.21026 0.08588 -0.22148 C 0.08982 -0.24904 0.09329 -0.27484 0.09699 -0.30192 C 0.1007 -0.33301 0.10579 -0.36314 0.10996 -0.39487 C 0.11366 -0.42003 0.11551 -0.44872 0.11667 -0.47628 C 0.11922 -0.55801 0.12477 -0.6508 0.11158 -0.73013 C 0.1088 -0.74519 0.10741 -0.76507 0.10486 -0.77757 C 0.10255 -0.78846 0.09908 -0.79824 0.09723 -0.81042 C 0.09723 -0.81651 0.09723 -0.8242 0.09584 -0.83029 C 0.09445 -0.8359 0.09167 -0.84455 0.09167 -0.84439 C 0.08912 -0.86282 0.08588 -0.87901 0.08056 -0.89423 C 0.07917 -0.90721 0.0757 -0.92148 0.07315 -0.93205 C 0.0713 -0.95048 0.06528 -0.96779 0.06528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5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51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2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79D482-3032-439A-9488-0197D5CE8D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64918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8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5592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0.01296 -0.00016 C -0.01273 -0.01314 -0.01041 -0.01811 -0.0074 -0.02564 C -0.00463 -0.04247 0.00255 -0.05866 0.0051 -0.07436 C 0.00625 -0.08237 0.01111 -0.09712 0.01111 -0.09696 C 0.0125 -0.11058 0.01482 -0.12244 0.01829 -0.13462 C 0.02338 -0.16795 0.01736 -0.13269 0.0257 -0.15962 C 0.02709 -0.16587 0.02778 -0.17308 0.0301 -0.17885 C 0.03079 -0.18317 0.03195 -0.18574 0.03357 -0.18958 C 0.03496 -0.20048 0.03797 -0.21026 0.04028 -0.22148 C 0.04422 -0.24904 0.04769 -0.27484 0.05139 -0.30192 C 0.0551 -0.33301 0.06019 -0.36314 0.06436 -0.39487 C 0.06806 -0.42003 0.06991 -0.44872 0.07107 -0.47628 C 0.07361 -0.55801 0.07917 -0.6508 0.06598 -0.73013 C 0.0632 -0.74519 0.06181 -0.76507 0.05926 -0.77757 C 0.05695 -0.78846 0.05348 -0.79824 0.05162 -0.81042 C 0.05162 -0.81651 0.05162 -0.8242 0.05024 -0.83029 C 0.04885 -0.8359 0.04607 -0.84455 0.04607 -0.84439 C 0.04352 -0.86282 0.04028 -0.87901 0.03496 -0.89423 C 0.03357 -0.90721 0.0301 -0.92148 0.02755 -0.93205 C 0.0257 -0.95048 0.01968 -0.96779 0.01968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5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2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292352-9B21-4F80-B734-6876940B010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417452C-1EAA-48BD-BB40-10604BF2591C}"/>
              </a:ext>
            </a:extLst>
          </p:cNvPr>
          <p:cNvSpPr/>
          <p:nvPr/>
        </p:nvSpPr>
        <p:spPr>
          <a:xfrm>
            <a:off x="304674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ysClr val="windowText" lastClr="000000"/>
                </a:solidFill>
                <a:latin typeface="Bolts SF" pitchFamily="2" charset="0"/>
              </a:rPr>
              <a:t>3</a:t>
            </a:r>
          </a:p>
        </p:txBody>
      </p:sp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508" y="1005548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510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92 -0.02083 C -0.02477 -0.03365 -0.02014 -0.03862 -0.01342 -0.04599 C -0.00694 -0.06298 0.00857 -0.07916 0.01459 -0.09455 C 0.01713 -0.10256 0.02755 -0.11779 0.02755 -0.11747 C 0.03102 -0.13061 0.03519 -0.14279 0.04398 -0.15432 C 0.05463 -0.18766 0.04144 -0.15272 0.05926 -0.17948 C 0.06227 -0.18541 0.06435 -0.19311 0.06945 -0.19855 C 0.07107 -0.20256 0.07361 -0.20545 0.07616 -0.20961 C 0.0794 -0.22019 0.08635 -0.23013 0.09097 -0.24118 C 0.10023 -0.26843 0.1081 -0.29375 0.11597 -0.32115 C 0.12385 -0.3516 0.13542 -0.38189 0.14514 -0.4133 C 0.15278 -0.43878 0.15695 -0.46714 0.15996 -0.49471 C 0.16505 -0.5758 0.17778 -0.66811 0.14815 -0.74679 C 0.1426 -0.76202 0.13935 -0.78173 0.13287 -0.79439 C 0.12824 -0.80513 0.12107 -0.81506 0.11783 -0.82676 C 0.11667 -0.83301 0.11667 -0.84038 0.11343 -0.84663 C 0.11065 -0.85224 0.10371 -0.86089 0.10371 -0.86073 C 0.09815 -0.879 0.09097 -0.89535 0.08056 -0.91041 C 0.07616 -0.92323 0.06945 -0.93718 0.06366 -0.94807 C 0.05926 -0.96634 0.04607 -0.98317 0.04607 -1 " pathEditMode="relative" rAng="0" ptsTypes="AAAAAAAAAAAAAAAAAAAA">
                                      <p:cBhvr>
                                        <p:cTn id="6" dur="3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0" y="-48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lling and hit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xit" presetSubtype="3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9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21600000">
                                      <p:cBhvr>
                                        <p:cTn id="2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9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-21600000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120000">
                                      <p:cBhvr>
                                        <p:cTn id="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C254DE-5775-4FBC-ADAB-B443571D74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84796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9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964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0.01296 -0.00016 C -0.01273 -0.01314 -0.01041 -0.01811 -0.0074 -0.02564 C -0.00463 -0.04247 0.00255 -0.05866 0.0051 -0.07436 C 0.00625 -0.08237 0.01111 -0.09712 0.01111 -0.09696 C 0.0125 -0.11058 0.01482 -0.12244 0.01829 -0.13462 C 0.02338 -0.16795 0.01736 -0.13269 0.0257 -0.15962 C 0.02709 -0.16587 0.02778 -0.17308 0.0301 -0.17885 C 0.03079 -0.18317 0.03195 -0.18574 0.03357 -0.18958 C 0.03496 -0.20048 0.03797 -0.21026 0.04028 -0.22148 C 0.04422 -0.24904 0.04769 -0.27484 0.05139 -0.30192 C 0.0551 -0.33301 0.06019 -0.36314 0.06436 -0.39487 C 0.06806 -0.42003 0.06991 -0.44872 0.07107 -0.47628 C 0.07361 -0.55801 0.07917 -0.6508 0.06598 -0.73013 C 0.0632 -0.74519 0.06181 -0.76507 0.05926 -0.77757 C 0.05695 -0.78846 0.05348 -0.79824 0.05162 -0.81042 C 0.05162 -0.81651 0.05162 -0.8242 0.05024 -0.83029 C 0.04885 -0.8359 0.04607 -0.84455 0.04607 -0.84439 C 0.04352 -0.86282 0.04028 -0.87901 0.03496 -0.89423 C 0.03357 -0.90721 0.0301 -0.92148 0.02755 -0.93205 C 0.0257 -0.95048 0.01968 -0.96779 0.01968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5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02207B-D4CC-4449-AE0A-3CD5650DF4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58A438-342E-47E5-8119-F85970E20D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8" y="1804428"/>
            <a:ext cx="1170533" cy="920576"/>
          </a:xfrm>
          <a:prstGeom prst="rect">
            <a:avLst/>
          </a:prstGeom>
        </p:spPr>
      </p:pic>
      <p:sp>
        <p:nvSpPr>
          <p:cNvPr id="34" name="Arrow: Right 33">
            <a:hlinkClick r:id="rId9" action="ppaction://hlinksldjump"/>
            <a:extLst>
              <a:ext uri="{FF2B5EF4-FFF2-40B4-BE49-F238E27FC236}">
                <a16:creationId xmlns:a16="http://schemas.microsoft.com/office/drawing/2014/main" id="{288546B0-1D3D-4011-AB56-C4BE7C28F8FA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5840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3.7037E-6 -0.00016 C 0.00024 -0.01314 0.00255 -0.01811 0.00556 -0.02564 C 0.00834 -0.04247 0.01551 -0.05866 0.01806 -0.07436 C 0.01922 -0.08237 0.02408 -0.09712 0.02408 -0.09696 C 0.02547 -0.11058 0.02778 -0.12244 0.03125 -0.13462 C 0.03635 -0.16795 0.03033 -0.13269 0.03866 -0.15962 C 0.04005 -0.16587 0.04074 -0.17308 0.04306 -0.17885 C 0.04375 -0.18317 0.04491 -0.18574 0.04653 -0.18958 C 0.04792 -0.20048 0.05093 -0.21026 0.05324 -0.22148 C 0.05718 -0.24904 0.06065 -0.27484 0.06436 -0.30192 C 0.06806 -0.33301 0.07315 -0.36314 0.07732 -0.39487 C 0.08102 -0.42003 0.08287 -0.44872 0.08403 -0.47628 C 0.08658 -0.55801 0.09213 -0.6508 0.07894 -0.73013 C 0.07616 -0.74519 0.07477 -0.76507 0.07223 -0.77757 C 0.06991 -0.78846 0.06644 -0.79824 0.06459 -0.81042 C 0.06459 -0.81651 0.06459 -0.8242 0.0632 -0.83029 C 0.06181 -0.8359 0.05903 -0.84455 0.05903 -0.84439 C 0.05649 -0.86282 0.05324 -0.87901 0.04792 -0.89423 C 0.04653 -0.90721 0.04306 -0.92148 0.04051 -0.93205 C 0.03866 -0.95048 0.03264 -0.96779 0.03264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decel="2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6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11EF58-6BBA-478D-922D-43DAC0FA6C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58A438-342E-47E5-8119-F85970E20D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35" y="1804428"/>
            <a:ext cx="1170533" cy="920576"/>
          </a:xfrm>
          <a:prstGeom prst="rect">
            <a:avLst/>
          </a:prstGeom>
        </p:spPr>
      </p:pic>
      <p:sp>
        <p:nvSpPr>
          <p:cNvPr id="34" name="Arrow: Right 33">
            <a:hlinkClick r:id="rId9" action="ppaction://hlinksldjump"/>
            <a:extLst>
              <a:ext uri="{FF2B5EF4-FFF2-40B4-BE49-F238E27FC236}">
                <a16:creationId xmlns:a16="http://schemas.microsoft.com/office/drawing/2014/main" id="{288546B0-1D3D-4011-AB56-C4BE7C28F8FA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16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26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3.7037E-6 -0.00016 C 0.00024 -0.0133 0.00232 -0.01811 0.00533 -0.0258 C 0.00811 -0.04263 0.01528 -0.05866 0.01783 -0.07452 C 0.01899 -0.08237 0.02385 -0.09712 0.02385 -0.09696 C 0.02524 -0.11074 0.02755 -0.12244 0.03102 -0.13462 C 0.03611 -0.16811 0.0301 -0.13269 0.03843 -0.15978 C 0.03982 -0.16587 0.04051 -0.17324 0.04283 -0.17885 C 0.04352 -0.18317 0.04468 -0.18574 0.0463 -0.18958 C 0.04769 -0.20048 0.0632 -0.22228 0.06528 -0.2335 C 0.06922 -0.26106 0.06042 -0.275 0.06412 -0.30208 C 0.06783 -0.33317 0.07292 -0.3633 0.07709 -0.39487 C 0.08079 -0.42019 0.08264 -0.44872 0.0838 -0.47628 C 0.08635 -0.55817 0.0919 -0.6508 0.07871 -0.73013 C 0.07593 -0.74519 0.07454 -0.76507 0.07199 -0.77757 C 0.06968 -0.78862 0.06621 -0.79824 0.06436 -0.81058 C 0.06436 -0.81667 0.06436 -0.82436 0.06297 -0.83045 C 0.06158 -0.83606 0.0588 -0.84471 0.0588 -0.84439 C 0.05625 -0.86282 0.05301 -0.87917 0.04769 -0.89423 C 0.0463 -0.90721 0.04283 -0.92148 0.04028 -0.93221 C 0.03843 -0.95064 0.03241 -0.96795 0.03241 -0.98446 " pathEditMode="relative" rAng="0" ptsTypes="AAAAAAAAAAAAAAAAAAAA">
                                      <p:cBhvr>
                                        <p:cTn id="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uke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26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5400000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Rot by="5400000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animRot by="-5400000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Rot by="-5400000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animRot by="5400000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animRot by="5400000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nodeType="withEffect">
                                  <p:stCondLst>
                                    <p:cond delay="1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Rot by="-5400000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1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11600"/>
                                  </p:stCondLst>
                                  <p:childTnLst>
                                    <p:animRot by="-5400000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nodeType="withEffect">
                                  <p:stCondLst>
                                    <p:cond delay="12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12600"/>
                                  </p:stCondLst>
                                  <p:childTnLst>
                                    <p:animRot by="5400000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13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8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604589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75725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78950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19117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59285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1414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88083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53688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41204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91106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74745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44752" y="648819"/>
            <a:ext cx="148839" cy="5043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292993-E695-41F4-A3D3-51A0FD0D5DCE}"/>
              </a:ext>
            </a:extLst>
          </p:cNvPr>
          <p:cNvSpPr/>
          <p:nvPr/>
        </p:nvSpPr>
        <p:spPr>
          <a:xfrm>
            <a:off x="1533901" y="8027122"/>
            <a:ext cx="5324099" cy="20660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hlinkHover r:id="rId6" action="ppaction://hlinksldjump"/>
            <a:extLst>
              <a:ext uri="{FF2B5EF4-FFF2-40B4-BE49-F238E27FC236}">
                <a16:creationId xmlns:a16="http://schemas.microsoft.com/office/drawing/2014/main" id="{DD1DAE1D-330C-4E10-AEB0-B6799479FDFF}"/>
              </a:ext>
            </a:extLst>
          </p:cNvPr>
          <p:cNvSpPr/>
          <p:nvPr/>
        </p:nvSpPr>
        <p:spPr>
          <a:xfrm>
            <a:off x="3287461" y="8024858"/>
            <a:ext cx="49386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hlinkHover r:id="rId7" action="ppaction://hlinksldjump"/>
            <a:extLst>
              <a:ext uri="{FF2B5EF4-FFF2-40B4-BE49-F238E27FC236}">
                <a16:creationId xmlns:a16="http://schemas.microsoft.com/office/drawing/2014/main" id="{1DB0E5DA-0953-4A28-A74A-8B3DB8E1A564}"/>
              </a:ext>
            </a:extLst>
          </p:cNvPr>
          <p:cNvSpPr/>
          <p:nvPr/>
        </p:nvSpPr>
        <p:spPr>
          <a:xfrm flipH="1">
            <a:off x="1641381" y="8024858"/>
            <a:ext cx="477729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hlinkHover r:id="rId8" action="ppaction://hlinksldjump"/>
            <a:extLst>
              <a:ext uri="{FF2B5EF4-FFF2-40B4-BE49-F238E27FC236}">
                <a16:creationId xmlns:a16="http://schemas.microsoft.com/office/drawing/2014/main" id="{5C16E4D8-8A7C-41BD-AB88-BF7EA3D4C0F9}"/>
              </a:ext>
            </a:extLst>
          </p:cNvPr>
          <p:cNvSpPr/>
          <p:nvPr/>
        </p:nvSpPr>
        <p:spPr>
          <a:xfrm>
            <a:off x="2133171" y="8016081"/>
            <a:ext cx="49386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hlinkHover r:id="rId9" action="ppaction://hlinksldjump"/>
            <a:extLst>
              <a:ext uri="{FF2B5EF4-FFF2-40B4-BE49-F238E27FC236}">
                <a16:creationId xmlns:a16="http://schemas.microsoft.com/office/drawing/2014/main" id="{4B4FDE2F-8A50-41C8-AC44-6CCE125AFB69}"/>
              </a:ext>
            </a:extLst>
          </p:cNvPr>
          <p:cNvSpPr/>
          <p:nvPr/>
        </p:nvSpPr>
        <p:spPr>
          <a:xfrm>
            <a:off x="2802877" y="8024858"/>
            <a:ext cx="472798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hlinkHover r:id="rId10" action="ppaction://hlinksldjump"/>
            <a:extLst>
              <a:ext uri="{FF2B5EF4-FFF2-40B4-BE49-F238E27FC236}">
                <a16:creationId xmlns:a16="http://schemas.microsoft.com/office/drawing/2014/main" id="{89D0B780-88B2-44EA-9837-838BF4EA5D7F}"/>
              </a:ext>
            </a:extLst>
          </p:cNvPr>
          <p:cNvSpPr/>
          <p:nvPr/>
        </p:nvSpPr>
        <p:spPr>
          <a:xfrm>
            <a:off x="3767233" y="8033635"/>
            <a:ext cx="49386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hlinkHover r:id="rId11" action="ppaction://hlinksldjump"/>
            <a:extLst>
              <a:ext uri="{FF2B5EF4-FFF2-40B4-BE49-F238E27FC236}">
                <a16:creationId xmlns:a16="http://schemas.microsoft.com/office/drawing/2014/main" id="{5E37F6A7-E6EA-45BC-BE07-15C1ACADF318}"/>
              </a:ext>
            </a:extLst>
          </p:cNvPr>
          <p:cNvSpPr/>
          <p:nvPr/>
        </p:nvSpPr>
        <p:spPr>
          <a:xfrm>
            <a:off x="4272461" y="8033635"/>
            <a:ext cx="327674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hlinkHover r:id="rId12" action="ppaction://hlinksldjump"/>
            <a:extLst>
              <a:ext uri="{FF2B5EF4-FFF2-40B4-BE49-F238E27FC236}">
                <a16:creationId xmlns:a16="http://schemas.microsoft.com/office/drawing/2014/main" id="{6F57A8F6-2BCA-449C-B3AC-A0718679F1C0}"/>
              </a:ext>
            </a:extLst>
          </p:cNvPr>
          <p:cNvSpPr/>
          <p:nvPr/>
        </p:nvSpPr>
        <p:spPr>
          <a:xfrm>
            <a:off x="4611499" y="8033635"/>
            <a:ext cx="312335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hlinkHover r:id="rId13" action="ppaction://hlinksldjump"/>
            <a:extLst>
              <a:ext uri="{FF2B5EF4-FFF2-40B4-BE49-F238E27FC236}">
                <a16:creationId xmlns:a16="http://schemas.microsoft.com/office/drawing/2014/main" id="{73CC2E95-47A1-4E4D-A841-2F28D32DE6AC}"/>
              </a:ext>
            </a:extLst>
          </p:cNvPr>
          <p:cNvSpPr/>
          <p:nvPr/>
        </p:nvSpPr>
        <p:spPr>
          <a:xfrm>
            <a:off x="4929508" y="8033635"/>
            <a:ext cx="247739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hlinkHover r:id="rId14" action="ppaction://hlinksldjump"/>
            <a:extLst>
              <a:ext uri="{FF2B5EF4-FFF2-40B4-BE49-F238E27FC236}">
                <a16:creationId xmlns:a16="http://schemas.microsoft.com/office/drawing/2014/main" id="{E2A8E1B0-E0E5-456F-97DB-71822AC8B4C7}"/>
              </a:ext>
            </a:extLst>
          </p:cNvPr>
          <p:cNvSpPr/>
          <p:nvPr/>
        </p:nvSpPr>
        <p:spPr>
          <a:xfrm>
            <a:off x="5181308" y="8033635"/>
            <a:ext cx="19251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hlinkHover r:id="rId15" action="ppaction://hlinksldjump"/>
            <a:extLst>
              <a:ext uri="{FF2B5EF4-FFF2-40B4-BE49-F238E27FC236}">
                <a16:creationId xmlns:a16="http://schemas.microsoft.com/office/drawing/2014/main" id="{E58AD04F-0C10-4DC7-BA49-CD85C285F4EA}"/>
              </a:ext>
            </a:extLst>
          </p:cNvPr>
          <p:cNvSpPr/>
          <p:nvPr/>
        </p:nvSpPr>
        <p:spPr>
          <a:xfrm>
            <a:off x="5375139" y="8033635"/>
            <a:ext cx="42470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hlinkHover r:id="rId16" action="ppaction://hlinksldjump"/>
            <a:extLst>
              <a:ext uri="{FF2B5EF4-FFF2-40B4-BE49-F238E27FC236}">
                <a16:creationId xmlns:a16="http://schemas.microsoft.com/office/drawing/2014/main" id="{B422D8AF-DEA7-41A5-889D-7066660A758D}"/>
              </a:ext>
            </a:extLst>
          </p:cNvPr>
          <p:cNvSpPr/>
          <p:nvPr/>
        </p:nvSpPr>
        <p:spPr>
          <a:xfrm>
            <a:off x="5805515" y="8033635"/>
            <a:ext cx="104681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hlinkHover r:id="rId17" action="ppaction://hlinksldjump"/>
            <a:extLst>
              <a:ext uri="{FF2B5EF4-FFF2-40B4-BE49-F238E27FC236}">
                <a16:creationId xmlns:a16="http://schemas.microsoft.com/office/drawing/2014/main" id="{3736DEDF-FA71-4184-990D-064C1409001A}"/>
              </a:ext>
            </a:extLst>
          </p:cNvPr>
          <p:cNvSpPr/>
          <p:nvPr/>
        </p:nvSpPr>
        <p:spPr>
          <a:xfrm>
            <a:off x="2641403" y="8033635"/>
            <a:ext cx="154269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5F003D34-FA37-42CB-A6FC-5DF205ED95C6}"/>
              </a:ext>
            </a:extLst>
          </p:cNvPr>
          <p:cNvSpPr/>
          <p:nvPr/>
        </p:nvSpPr>
        <p:spPr>
          <a:xfrm>
            <a:off x="1630550" y="9194729"/>
            <a:ext cx="5130800" cy="677333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21000">
                <a:srgbClr val="FFC000"/>
              </a:gs>
              <a:gs pos="89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9EEC62F-8684-4255-BFDE-554E59661302}"/>
              </a:ext>
            </a:extLst>
          </p:cNvPr>
          <p:cNvGrpSpPr/>
          <p:nvPr/>
        </p:nvGrpSpPr>
        <p:grpSpPr>
          <a:xfrm>
            <a:off x="-5136213" y="7196134"/>
            <a:ext cx="12539569" cy="2676306"/>
            <a:chOff x="-1152939" y="9138374"/>
            <a:chExt cx="8813032" cy="1970184"/>
          </a:xfrm>
        </p:grpSpPr>
        <p:pic>
          <p:nvPicPr>
            <p:cNvPr id="56" name="Picture 55" descr="C:\Users\John\AppData\Local\Microsoft\Windows\INetCache\IE\SX7R6PEJ\glassball[1].png">
              <a:extLst>
                <a:ext uri="{FF2B5EF4-FFF2-40B4-BE49-F238E27FC236}">
                  <a16:creationId xmlns:a16="http://schemas.microsoft.com/office/drawing/2014/main" id="{C4B499AB-0358-43CC-8A92-BA77DBB3D9D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673" y="10604558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B54B30-F96B-4A25-99A3-F17FE239BFE8}"/>
                </a:ext>
              </a:extLst>
            </p:cNvPr>
            <p:cNvSpPr/>
            <p:nvPr/>
          </p:nvSpPr>
          <p:spPr>
            <a:xfrm>
              <a:off x="-1152939" y="9146025"/>
              <a:ext cx="4126622" cy="1962533"/>
            </a:xfrm>
            <a:prstGeom prst="rect">
              <a:avLst/>
            </a:prstGeom>
            <a:solidFill>
              <a:srgbClr val="FFFFFF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82B8792-1D1C-4CB7-B2C6-6B607614CC13}"/>
                </a:ext>
              </a:extLst>
            </p:cNvPr>
            <p:cNvSpPr/>
            <p:nvPr/>
          </p:nvSpPr>
          <p:spPr>
            <a:xfrm>
              <a:off x="3533471" y="9138374"/>
              <a:ext cx="4126622" cy="1962533"/>
            </a:xfrm>
            <a:prstGeom prst="rect">
              <a:avLst/>
            </a:prstGeom>
            <a:solidFill>
              <a:srgbClr val="FFFFFF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00072E9-79D2-4135-A1DC-860CE07D890F}"/>
              </a:ext>
            </a:extLst>
          </p:cNvPr>
          <p:cNvSpPr/>
          <p:nvPr/>
        </p:nvSpPr>
        <p:spPr>
          <a:xfrm>
            <a:off x="-75198" y="8033636"/>
            <a:ext cx="1598914" cy="20660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C699CF5-2F6F-460B-976A-4B9A52DD4DA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C45B87-0599-4A4F-B188-AA83E73C4F1C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30248" y="8536033"/>
            <a:ext cx="1012024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1678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53846E-6 L 0.78611 1.53846E-6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2693DE-F7AB-4650-BAA2-EA08AD6D69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284796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0</a:t>
            </a:r>
          </a:p>
        </p:txBody>
      </p:sp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4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0A0B951B-BC6C-4253-8C1B-9335607F5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56" y="1014595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398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3.33333E-6 -0.00016 C 3.33333E-6 -0.01411 0.00023 -0.01955 0.00463 -0.02693 C 0.00694 -0.04375 0.01504 -0.0601 0.01805 -0.07661 C 0.01944 -0.0843 0.02453 -0.09936 0.02453 -0.09888 C 0.02639 -0.11266 0.02916 -0.125 0.0331 -0.13686 C 0.03819 -0.17084 0.03171 -0.13478 0.04097 -0.16218 C 0.04259 -0.16875 0.04305 -0.17596 0.04583 -0.18189 C 0.04652 -0.18638 0.04745 -0.18878 0.04953 -0.19279 C 0.05046 -0.20385 0.05439 -0.2133 0.05717 -0.22516 C 0.06157 -0.25305 0.06504 -0.27901 0.06944 -0.30673 C 0.07314 -0.33766 0.07939 -0.36875 0.08333 -0.4008 C 0.08773 -0.4258 0.1074 -0.45529 0.10879 -0.48318 C 0.11273 -0.50962 0.12222 -0.5242 0.13333 -0.5593 C 0.14444 -0.59487 0.17222 -0.66459 0.17569 -0.69471 C 0.17916 -0.72484 0.17152 -0.72532 0.17152 -0.74487 C 0.16828 -0.75994 0.15092 -0.77677 0.14838 -0.79007 C 0.1456 -0.80112 0.13842 -0.81427 0.13634 -0.82612 C 0.13634 -0.83253 0.13125 -0.84151 0.12939 -0.84792 C 0.12824 -0.85257 0.12639 -0.84792 0.125 -0.85289 C 0.12199 -0.87164 0.11342 -0.88814 0.10694 -0.90353 C 0.10555 -0.91667 0.09305 -0.93221 0.09027 -0.94327 C 0.08819 -0.96186 0.06227 -0.98798 0.06227 -1.00385 " pathEditMode="relative" rAng="0" ptsTypes="AAAAAAAAAAAAAAAAAAAAAA">
                                      <p:cBhvr>
                                        <p:cTn id="6" dur="2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-501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2000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2750" fill="hold"/>
                                        <p:tgtEl>
                                          <p:spTgt spid="35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st gut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1C249E-810A-4807-BB45-F74EA598E4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304674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0</a:t>
            </a:r>
          </a:p>
        </p:txBody>
      </p:sp>
      <p:pic>
        <p:nvPicPr>
          <p:cNvPr id="35" name="Picture 34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0A0B951B-BC6C-4253-8C1B-9335607F5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29" y="100092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289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36000" fill="hold" nodeType="after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7.40741E-7 4.61538E-6 L -7.40741E-7 0.00032 C -0.01111 -0.06475 0.00255 0.02035 -0.0044 -0.16234 C -0.00509 -0.17324 -0.0088 -0.17741 -0.01065 -0.18654 C -0.01157 -0.19071 -0.01227 -0.19504 -0.01273 -0.1992 C -0.01597 -0.21731 -0.01435 -0.20417 -0.01713 -0.2234 C -0.01805 -0.22821 -0.01829 -0.23286 -0.01921 -0.23766 C -0.01991 -0.24103 -0.02083 -0.2444 -0.02153 -0.24776 C -0.02639 -0.27212 -0.02083 -0.24504 -0.02546 -0.27196 C -0.02639 -0.27533 -0.02708 -0.27853 -0.02755 -0.28174 C -0.0287 -0.28558 -0.02917 -0.28943 -0.02986 -0.29311 C -0.03079 -0.33238 -0.0287 -0.37533 -0.03403 -0.41555 C -0.03472 -0.4194 -0.03565 -0.42308 -0.03634 -0.42709 C -0.04398 -0.47052 -0.03403 -0.41956 -0.04028 -0.44696 C -0.04444 -0.46411 -0.04028 -0.45257 -0.04491 -0.46395 C -0.0456 -0.46763 -0.04606 -0.47164 -0.04676 -0.47533 C -0.04722 -0.47773 -0.04838 -0.48013 -0.04884 -0.48254 C -0.05 -0.48622 -0.05 -0.48991 -0.05116 -0.49391 C -0.05162 -0.49568 -0.05278 -0.4976 -0.05324 -0.49952 C -0.05393 -0.50241 -0.05486 -0.50529 -0.05532 -0.50818 C -0.05718 -0.51619 -0.05671 -0.5194 -0.05972 -0.52661 C -0.05995 -0.52789 -0.06088 -0.52949 -0.06157 -0.53077 C -0.0625 -0.53638 -0.0625 -0.54215 -0.06366 -0.54776 C -0.06412 -0.54984 -0.06528 -0.55177 -0.06597 -0.55369 C -0.06759 -0.55914 -0.06852 -0.56507 -0.07014 -0.57052 C -0.07083 -0.57308 -0.07153 -0.57533 -0.07245 -0.57773 C -0.07292 -0.58398 -0.07315 -0.58991 -0.07454 -0.59632 C -0.07523 -0.60241 -0.07755 -0.6085 -0.07847 -0.61491 C -0.08611 -0.67164 -0.07685 -0.625 -0.08287 -0.65337 C -0.08333 -0.66363 -0.08403 -0.67404 -0.08495 -0.68462 C -0.08611 -0.6952 -0.08773 -0.70241 -0.08935 -0.71299 C -0.09005 -0.71827 -0.09051 -0.72356 -0.0912 -0.72869 C -0.09329 -0.74231 -0.09167 -0.73766 -0.09537 -0.74584 C -0.09606 -0.74856 -0.09653 -0.75145 -0.09768 -0.75417 C -0.09884 -0.75786 -0.10093 -0.76186 -0.10208 -0.76555 C -0.10532 -0.77645 -0.10324 -0.77036 -0.1081 -0.7843 C -0.10903 -0.78606 -0.10926 -0.78783 -0.11018 -0.78991 C -0.11528 -0.8 -0.10926 -0.78734 -0.11458 -0.79968 C -0.11528 -0.80113 -0.1162 -0.80241 -0.1169 -0.80401 C -0.11736 -0.80609 -0.11805 -0.8077 -0.11898 -0.80962 C -0.11944 -0.81106 -0.12014 -0.8125 -0.12083 -0.81411 C -0.12176 -0.81587 -0.12222 -0.81763 -0.12292 -0.81972 C -0.12454 -0.8226 -0.125 -0.82581 -0.12731 -0.82821 C -0.13009 -0.83109 -0.13426 -0.8335 -0.13588 -0.83686 C -0.13889 -0.84279 -0.13657 -0.83959 -0.14213 -0.8452 C -0.14259 -0.8468 -0.14305 -0.84824 -0.14421 -0.84952 C -0.14537 -0.85097 -0.14745 -0.85225 -0.14861 -0.85385 C -0.15255 -0.86042 -0.14861 -0.85834 -0.15255 -0.86395 C -0.1537 -0.86523 -0.15532 -0.86667 -0.15694 -0.86795 C -0.15903 -0.87228 -0.16018 -0.87757 -0.16551 -0.88093 C -0.16736 -0.88206 -0.16944 -0.88254 -0.17176 -0.88366 C -0.17338 -0.8851 -0.1743 -0.8867 -0.17616 -0.88783 C -0.17778 -0.88943 -0.18102 -0.89055 -0.18218 -0.89231 C -0.18472 -0.89472 -0.18634 -0.90081 -0.18634 -0.90065 C -0.18588 -0.90465 -0.18588 -0.9085 -0.18426 -0.91202 C -0.18356 -0.91491 -0.18148 -0.91779 -0.18032 -0.92052 C -0.1794 -0.92212 -0.1794 -0.92388 -0.17824 -0.92516 L -0.17384 -0.92917 L -0.16736 -0.94199 C -0.16667 -0.94359 -0.16667 -0.9452 -0.16551 -0.94648 C -0.16389 -0.9476 -0.16227 -0.94888 -0.16134 -0.95065 C -0.15949 -0.95337 -0.15856 -0.95625 -0.15694 -0.95898 C -0.15625 -0.96058 -0.15532 -0.96186 -0.15463 -0.96315 L -0.15463 -0.96315 " pathEditMode="relative" rAng="0" ptsTypes="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9" y="-481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nger roll and gut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36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8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661548" y="323557"/>
            <a:ext cx="191870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DCF249-920A-4D63-8D56-AEEF2FDD01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77" y="102274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344430" y="1721462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227950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1.48148E-6 -5.12821E-7 C 0.00023 -0.01346 0.00254 -0.01859 0.00555 -0.02628 C 0.00833 -0.04311 0.01551 -0.05978 0.01805 -0.07564 C 0.01921 -0.08365 0.02407 -0.09856 0.02407 -0.0984 C 0.02546 -0.11234 0.02778 -0.12404 0.03125 -0.13654 C 0.03634 -0.17019 0.03032 -0.13461 0.03866 -0.16202 C 0.04004 -0.16827 0.04074 -0.17548 0.04305 -0.18141 C 0.04375 -0.18574 0.04491 -0.1883 0.04653 -0.19215 C 0.04792 -0.20304 0.05092 -0.21314 0.05324 -0.22436 C 0.05717 -0.2524 0.06065 -0.27836 0.06435 -0.30609 C 0.06805 -0.3375 0.07315 -0.36795 0.07731 -0.4 C 0.08102 -0.42532 0.08287 -0.45481 0.08403 -0.48253 C 0.08657 -0.56522 0.09213 -0.65913 0.07893 -0.73942 C 0.07616 -0.75481 0.07477 -0.77484 0.07222 -0.78766 C 0.06991 -0.79856 0.06643 -0.80849 0.06458 -0.82083 C 0.06458 -0.82692 0.06458 -0.83461 0.06319 -0.84103 C 0.0618 -0.84663 0.05903 -0.85545 0.05903 -0.85529 C 0.05648 -0.87404 0.05324 -0.89022 0.04792 -0.90561 C 0.04653 -0.91891 0.04305 -0.93333 0.04051 -0.94391 C 0.03866 -0.96266 0.03264 -0.98029 0.03264 -0.99663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8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decel="2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D4E7DD-BF72-4695-AEEF-EB2C7131AD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77" y="102274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344430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822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2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0.00833 -5.12821E-7 C -0.0081 -0.01314 -0.00579 -0.01827 -0.00278 -0.0258 C 1.48148E-6 -0.04263 0.00717 -0.05897 0.00972 -0.07484 C 0.01088 -0.08269 0.01574 -0.0976 0.01574 -0.09744 C 0.01713 -0.11122 0.01944 -0.12292 0.02292 -0.13526 C 0.02801 -0.16875 0.02199 -0.13333 0.03032 -0.16042 C 0.03171 -0.16667 0.03241 -0.17388 0.03472 -0.17981 C 0.03542 -0.18413 0.03657 -0.1867 0.03819 -0.19038 C 0.03958 -0.20144 0.04259 -0.21122 0.04491 -0.2226 C 0.04884 -0.25032 0.05231 -0.27612 0.05602 -0.30353 C 0.05972 -0.33461 0.06481 -0.3649 0.06898 -0.39679 C 0.07268 -0.42195 0.07454 -0.45112 0.07569 -0.47869 C 0.07824 -0.56074 0.08379 -0.65401 0.0706 -0.73365 C 0.06782 -0.74888 0.06643 -0.76875 0.06389 -0.78141 C 0.06157 -0.79231 0.0581 -0.80208 0.05625 -0.81442 C 0.05625 -0.82051 0.05625 -0.8282 0.05486 -0.83445 C 0.05347 -0.8399 0.05069 -0.84872 0.05069 -0.84856 C 0.04815 -0.86715 0.04491 -0.88333 0.03958 -0.89856 C 0.03819 -0.9117 0.03472 -0.92596 0.03217 -0.9367 C 0.03032 -0.95513 0.0243 -0.9726 0.0243 -0.9891 " pathEditMode="relative" rAng="0" ptsTypes="AAAAAAAAAAAAAAAAAAAA">
                                      <p:cBhvr>
                                        <p:cTn id="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4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decel="2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292352-9B21-4F80-B734-6876940B010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417452C-1EAA-48BD-BB40-10604BF2591C}"/>
              </a:ext>
            </a:extLst>
          </p:cNvPr>
          <p:cNvSpPr/>
          <p:nvPr/>
        </p:nvSpPr>
        <p:spPr>
          <a:xfrm>
            <a:off x="304674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508" y="1005548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2818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92 -0.02083 C -0.02477 -0.03365 -0.02014 -0.03862 -0.01342 -0.04599 C -0.00694 -0.06298 0.00857 -0.07916 0.01459 -0.09455 C 0.01713 -0.10256 0.02755 -0.11779 0.02755 -0.11747 C 0.03102 -0.13061 0.03519 -0.14279 0.04398 -0.15432 C 0.05463 -0.18766 0.04144 -0.15272 0.05926 -0.17948 C 0.06227 -0.18541 0.06435 -0.19311 0.06945 -0.19855 C 0.07107 -0.20256 0.07361 -0.20545 0.07616 -0.20961 C 0.0794 -0.22019 0.08635 -0.23013 0.09097 -0.24118 C 0.10023 -0.26843 0.1081 -0.29375 0.11597 -0.32115 C 0.12385 -0.3516 0.13542 -0.38189 0.14514 -0.4133 C 0.15278 -0.43878 0.15695 -0.46714 0.15996 -0.49471 C 0.16505 -0.5758 0.17778 -0.66811 0.14815 -0.74679 C 0.1426 -0.76202 0.13935 -0.78173 0.13287 -0.79439 C 0.12824 -0.80513 0.12107 -0.81506 0.11783 -0.82676 C 0.11667 -0.83301 0.11667 -0.84038 0.11343 -0.84663 C 0.11065 -0.85224 0.10371 -0.86089 0.10371 -0.86073 C 0.09815 -0.879 0.09097 -0.89535 0.08056 -0.91041 C 0.07616 -0.92323 0.06945 -0.93718 0.06366 -0.94807 C 0.05926 -0.96634 0.04607 -0.98317 0.04607 -1 " pathEditMode="relative" rAng="0" ptsTypes="AAAAAAAAAAAAAAAAAAAA">
                                      <p:cBhvr>
                                        <p:cTn id="6" dur="3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0" y="-48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lling and hit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xit" presetSubtype="3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9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21600000">
                                      <p:cBhvr>
                                        <p:cTn id="2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9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-21600000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120000">
                                      <p:cBhvr>
                                        <p:cTn id="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1B1DD3-795B-4BC1-9B30-A917A4CCF3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829" y="10310684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417452C-1EAA-48BD-BB40-10604BF2591C}"/>
              </a:ext>
            </a:extLst>
          </p:cNvPr>
          <p:cNvSpPr/>
          <p:nvPr/>
        </p:nvSpPr>
        <p:spPr>
          <a:xfrm>
            <a:off x="344430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822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-4.10256E-6 C 0.00069 -0.01314 0.00324 -0.0181 0.00671 -0.02596 C 0.00972 -0.04375 0.01759 -0.06025 0.0206 -0.0766 C 0.02175 -0.08493 0.02708 -0.10032 0.02708 -0.10016 C 0.0287 -0.1141 0.03101 -0.1266 0.03518 -0.1391 C 0.04074 -0.17339 0.03402 -0.13685 0.04305 -0.1649 C 0.04467 -0.17131 0.0456 -0.179 0.04814 -0.18509 C 0.04907 -0.1891 0.05023 -0.19214 0.05162 -0.19599 C 0.05324 -0.20721 0.05671 -0.21762 0.05902 -0.229 C 0.06365 -0.25737 0.06759 -0.28397 0.07152 -0.31234 C 0.07569 -0.34423 0.08125 -0.3758 0.08611 -0.40833 C 0.09004 -0.43509 0.09212 -0.46378 0.09351 -0.49262 C 0.09606 -0.57756 0.10254 -0.67371 0.0875 -0.75577 C 0.08472 -0.77147 0.0831 -0.79198 0.08009 -0.80512 C 0.07754 -0.81634 0.07407 -0.82644 0.07222 -0.8391 C 0.07175 -0.84535 0.07175 -0.85304 0.07013 -0.85945 C 0.06875 -0.86554 0.0655 -0.87419 0.0655 -0.87403 C 0.06273 -0.89327 0.05902 -0.91025 0.0537 -0.92596 C 0.05162 -0.9391 0.04814 -0.954 0.04513 -0.96522 C 0.04305 -0.98429 0.03657 -1.00192 0.03657 -1.01955 " pathEditMode="relative" rAng="0" ptsTypes="AAAAAAAAAAAAAAAAAAAA">
                                      <p:cBhvr>
                                        <p:cTn id="6" dur="1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8" y="-509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8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1B1DD3-795B-4BC1-9B30-A917A4CCF3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829" y="10310684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417452C-1EAA-48BD-BB40-10604BF2591C}"/>
              </a:ext>
            </a:extLst>
          </p:cNvPr>
          <p:cNvSpPr/>
          <p:nvPr/>
        </p:nvSpPr>
        <p:spPr>
          <a:xfrm>
            <a:off x="344430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ysClr val="windowText" lastClr="000000"/>
                </a:solidFill>
                <a:latin typeface="Bolts SF" pitchFamily="2" charset="0"/>
              </a:rPr>
              <a:t>4</a:t>
            </a:r>
          </a:p>
        </p:txBody>
      </p:sp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7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-4.10256E-6 C 0.00069 -0.01314 0.00324 -0.0181 0.00671 -0.02596 C 0.00972 -0.04375 0.01759 -0.06025 0.0206 -0.0766 C 0.02175 -0.08493 0.02708 -0.10032 0.02708 -0.10016 C 0.0287 -0.1141 0.03101 -0.1266 0.03518 -0.1391 C 0.04074 -0.17339 0.03402 -0.13685 0.04305 -0.1649 C 0.04467 -0.17131 0.0456 -0.179 0.04814 -0.18509 C 0.04907 -0.1891 0.05023 -0.19214 0.05162 -0.19599 C 0.05324 -0.20721 0.05671 -0.21762 0.05902 -0.229 C 0.06365 -0.25737 0.06759 -0.28397 0.07152 -0.31234 C 0.07569 -0.34423 0.08125 -0.3758 0.08611 -0.40833 C 0.09004 -0.43509 0.09212 -0.46378 0.09351 -0.49262 C 0.09606 -0.57756 0.10254 -0.67371 0.0875 -0.75577 C 0.08472 -0.77147 0.0831 -0.79198 0.08009 -0.80512 C 0.07754 -0.81634 0.07407 -0.82644 0.07222 -0.8391 C 0.07175 -0.84535 0.07175 -0.85304 0.07013 -0.85945 C 0.06875 -0.86554 0.0655 -0.87419 0.0655 -0.87403 C 0.06273 -0.89327 0.05902 -0.91025 0.0537 -0.92596 C 0.05162 -0.9391 0.04814 -0.954 0.04513 -0.96522 C 0.04305 -0.98429 0.03657 -1.00192 0.03657 -1.01955 " pathEditMode="relative" rAng="0" ptsTypes="AAAAAAAAAAAAAAAAAAAA">
                                      <p:cBhvr>
                                        <p:cTn id="6" dur="1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8" y="-509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8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BD8F46-5E4C-4675-B510-A046B06FB7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417452C-1EAA-48BD-BB40-10604BF2591C}"/>
              </a:ext>
            </a:extLst>
          </p:cNvPr>
          <p:cNvSpPr/>
          <p:nvPr/>
        </p:nvSpPr>
        <p:spPr>
          <a:xfrm>
            <a:off x="284796" y="1721462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33" y="102274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58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-5.12821E-7 C 0.00069 -0.01298 0.00324 -0.01795 0.00671 -0.02548 C 0.00972 -0.04311 0.01759 -0.05945 0.0206 -0.07548 C 0.02176 -0.08365 0.02708 -0.09888 0.02708 -0.09856 C 0.0287 -0.11234 0.03102 -0.12468 0.03518 -0.13686 C 0.04074 -0.17083 0.03403 -0.13478 0.04305 -0.16234 C 0.04467 -0.16859 0.0456 -0.17628 0.04815 -0.18221 C 0.04907 -0.18622 0.05023 -0.1891 0.05162 -0.19295 C 0.05324 -0.20401 0.05671 -0.21426 0.05903 -0.22548 C 0.06366 -0.25336 0.06759 -0.27965 0.07153 -0.30753 C 0.07569 -0.33894 0.08125 -0.37003 0.08611 -0.40208 C 0.09004 -0.42836 0.09213 -0.45673 0.09352 -0.48494 C 0.09606 -0.56859 0.10254 -0.6633 0.0875 -0.74407 C 0.08472 -0.75961 0.0831 -0.77981 0.08009 -0.79263 C 0.07754 -0.80385 0.07407 -0.81378 0.07222 -0.82612 C 0.07176 -0.83221 0.07176 -0.8399 0.07014 -0.84631 C 0.06875 -0.85224 0.06551 -0.86074 0.06551 -0.86058 C 0.06273 -0.87949 0.05903 -0.89615 0.0537 -0.9117 C 0.05162 -0.92468 0.04815 -0.93926 0.04514 -0.95032 C 0.04305 -0.96907 0.03657 -0.98654 0.03657 -1.00385 " pathEditMode="relative" rAng="0" ptsTypes="AAAAAAAAAAAAAAAAAAAA">
                                      <p:cBhvr>
                                        <p:cTn id="6" dur="1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8" y="-501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8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decel="2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164D9D-43C6-4C3F-A44B-0CFF26822B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84796" y="1761218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6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669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2037 -0.00016 C 0.02061 -0.01314 0.02292 -0.01795 0.02593 -0.02548 C 0.02871 -0.04199 0.03588 -0.05833 0.03843 -0.07372 C 0.03959 -0.08157 0.04445 -0.09632 0.04445 -0.09616 C 0.04584 -0.10962 0.04815 -0.12148 0.05162 -0.13366 C 0.05672 -0.16651 0.0507 -0.13173 0.05903 -0.15817 C 0.06042 -0.16442 0.06111 -0.1718 0.06343 -0.17725 C 0.06412 -0.18157 0.06528 -0.1843 0.0669 -0.18798 C 0.06829 -0.19888 0.0713 -0.20866 0.07361 -0.21955 C 0.07755 -0.24696 0.08102 -0.27276 0.08473 -0.29936 C 0.08843 -0.33029 0.09352 -0.3601 0.09769 -0.39151 C 0.10139 -0.41651 0.10324 -0.44519 0.1044 -0.47244 C 0.10695 -0.55337 0.1125 -0.64551 0.09931 -0.72404 C 0.09653 -0.7391 0.09514 -0.75882 0.0926 -0.77116 C 0.09028 -0.78205 0.08681 -0.79183 0.08496 -0.80385 C 0.08496 -0.80978 0.08496 -0.81747 0.08357 -0.8234 C 0.08218 -0.82901 0.0794 -0.83766 0.0794 -0.8375 C 0.07686 -0.85577 0.07361 -0.8718 0.06829 -0.88686 C 0.0669 -0.89968 0.06343 -0.91394 0.06088 -0.92436 C 0.05903 -0.94263 0.05301 -0.95978 0.05301 -0.97628 " pathEditMode="relative" rAng="0" ptsTypes="AAAAAAAAAAAAAAAAAAAA">
                                      <p:cBhvr>
                                        <p:cTn id="6" dur="1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88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" dur="12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" presetClass="exit" presetSubtype="9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" presetClass="exit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5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rapezoid 33">
            <a:extLst>
              <a:ext uri="{FF2B5EF4-FFF2-40B4-BE49-F238E27FC236}">
                <a16:creationId xmlns:a16="http://schemas.microsoft.com/office/drawing/2014/main" id="{37DB3ABB-7168-4CD3-9BA4-485A82B1E77C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5A6DAE8-AAB8-4676-B5E7-6D0017372C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41C9729-5E15-4681-ADE5-72EEF97F3F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D4436E1-F80C-4DFC-9EDF-0B4552AB8E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CC75DB6-0628-42B6-BB50-D328E5CEFE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E344EAD-28FB-4B97-BDB3-170CD031CC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1F583AA-9187-4558-BB10-6B2E536266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87CBB1B-B039-496B-82D8-39A949D80B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4476A29-1634-40DF-A9EB-7C2AE2E67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77E82D0-4F3F-448C-8EFA-86D5203500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FDE8691-F49E-4F86-9192-0655C00425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A58EBBD-0BB1-4D1D-A143-2FE67E4867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3998" y="-133436"/>
            <a:ext cx="7121145" cy="7017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DEBEC1-F25F-43F3-8B80-415ECFDC5D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84796" y="1761218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890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0.03264 -0.00016 C 0.03287 -0.01314 0.03519 -0.01811 0.0382 -0.02564 C 0.04098 -0.04247 0.04815 -0.05866 0.0507 -0.07436 C 0.05186 -0.08237 0.05672 -0.09712 0.05672 -0.09696 C 0.05811 -0.11058 0.06042 -0.12244 0.06389 -0.13462 C 0.06899 -0.16795 0.06297 -0.13269 0.0713 -0.15962 C 0.07269 -0.16587 0.07338 -0.17308 0.0757 -0.17885 C 0.07639 -0.18317 0.07755 -0.18574 0.07917 -0.18958 C 0.08056 -0.20048 0.08357 -0.21026 0.08588 -0.22148 C 0.08982 -0.24904 0.09329 -0.27484 0.09699 -0.30192 C 0.1007 -0.33301 0.10579 -0.36314 0.10996 -0.39487 C 0.11366 -0.42003 0.11551 -0.44872 0.11667 -0.47628 C 0.11922 -0.55801 0.12477 -0.6508 0.11158 -0.73013 C 0.1088 -0.74519 0.10741 -0.76507 0.10486 -0.77757 C 0.10255 -0.78846 0.09908 -0.79824 0.09723 -0.81042 C 0.09723 -0.81651 0.09723 -0.8242 0.09584 -0.83029 C 0.09445 -0.8359 0.09167 -0.84455 0.09167 -0.84439 C 0.08912 -0.86282 0.08588 -0.87901 0.08056 -0.89423 C 0.07917 -0.90721 0.0757 -0.92148 0.07315 -0.93205 C 0.0713 -0.95048 0.06528 -0.96779 0.06528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5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2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51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2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79D482-3032-439A-9488-0197D5CE8D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64918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8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63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0.01296 -0.00016 C -0.01273 -0.01314 -0.01041 -0.01811 -0.0074 -0.02564 C -0.00463 -0.04247 0.00255 -0.05866 0.0051 -0.07436 C 0.00625 -0.08237 0.01111 -0.09712 0.01111 -0.09696 C 0.0125 -0.11058 0.01482 -0.12244 0.01829 -0.13462 C 0.02338 -0.16795 0.01736 -0.13269 0.0257 -0.15962 C 0.02709 -0.16587 0.02778 -0.17308 0.0301 -0.17885 C 0.03079 -0.18317 0.03195 -0.18574 0.03357 -0.18958 C 0.03496 -0.20048 0.03797 -0.21026 0.04028 -0.22148 C 0.04422 -0.24904 0.04769 -0.27484 0.05139 -0.30192 C 0.0551 -0.33301 0.06019 -0.36314 0.06436 -0.39487 C 0.06806 -0.42003 0.06991 -0.44872 0.07107 -0.47628 C 0.07361 -0.55801 0.07917 -0.6508 0.06598 -0.73013 C 0.0632 -0.74519 0.06181 -0.76507 0.05926 -0.77757 C 0.05695 -0.78846 0.05348 -0.79824 0.05162 -0.81042 C 0.05162 -0.81651 0.05162 -0.8242 0.05024 -0.83029 C 0.04885 -0.8359 0.04607 -0.84455 0.04607 -0.84439 C 0.04352 -0.86282 0.04028 -0.87901 0.03496 -0.89423 C 0.03357 -0.90721 0.0301 -0.92148 0.02755 -0.93205 C 0.0257 -0.95048 0.01968 -0.96779 0.01968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5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2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C254DE-5775-4FBC-ADAB-B443571D74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84796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9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11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0.01296 -0.00016 C -0.01273 -0.01314 -0.01041 -0.01811 -0.0074 -0.02564 C -0.00463 -0.04247 0.00255 -0.05866 0.0051 -0.07436 C 0.00625 -0.08237 0.01111 -0.09712 0.01111 -0.09696 C 0.0125 -0.11058 0.01482 -0.12244 0.01829 -0.13462 C 0.02338 -0.16795 0.01736 -0.13269 0.0257 -0.15962 C 0.02709 -0.16587 0.02778 -0.17308 0.0301 -0.17885 C 0.03079 -0.18317 0.03195 -0.18574 0.03357 -0.18958 C 0.03496 -0.20048 0.03797 -0.21026 0.04028 -0.22148 C 0.04422 -0.24904 0.04769 -0.27484 0.05139 -0.30192 C 0.0551 -0.33301 0.06019 -0.36314 0.06436 -0.39487 C 0.06806 -0.42003 0.06991 -0.44872 0.07107 -0.47628 C 0.07361 -0.55801 0.07917 -0.6508 0.06598 -0.73013 C 0.0632 -0.74519 0.06181 -0.76507 0.05926 -0.77757 C 0.05695 -0.78846 0.05348 -0.79824 0.05162 -0.81042 C 0.05162 -0.81651 0.05162 -0.8242 0.05024 -0.83029 C 0.04885 -0.8359 0.04607 -0.84455 0.04607 -0.84439 C 0.04352 -0.86282 0.04028 -0.87901 0.03496 -0.89423 C 0.03357 -0.90721 0.0301 -0.92148 0.02755 -0.93205 C 0.0257 -0.95048 0.01968 -0.96779 0.01968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5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02207B-D4CC-4449-AE0A-3CD5650DF4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58A438-342E-47E5-8119-F85970E20D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8" y="1804428"/>
            <a:ext cx="1170533" cy="920576"/>
          </a:xfrm>
          <a:prstGeom prst="rect">
            <a:avLst/>
          </a:prstGeom>
        </p:spPr>
      </p:pic>
      <p:sp>
        <p:nvSpPr>
          <p:cNvPr id="34" name="Arrow: Right 33">
            <a:hlinkClick r:id="rId9" action="ppaction://hlinksldjump"/>
            <a:extLst>
              <a:ext uri="{FF2B5EF4-FFF2-40B4-BE49-F238E27FC236}">
                <a16:creationId xmlns:a16="http://schemas.microsoft.com/office/drawing/2014/main" id="{288546B0-1D3D-4011-AB56-C4BE7C28F8FA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5354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3.7037E-6 -0.00016 C 0.00024 -0.01314 0.00255 -0.01811 0.00556 -0.02564 C 0.00834 -0.04247 0.01551 -0.05866 0.01806 -0.07436 C 0.01922 -0.08237 0.02408 -0.09712 0.02408 -0.09696 C 0.02547 -0.11058 0.02778 -0.12244 0.03125 -0.13462 C 0.03635 -0.16795 0.03033 -0.13269 0.03866 -0.15962 C 0.04005 -0.16587 0.04074 -0.17308 0.04306 -0.17885 C 0.04375 -0.18317 0.04491 -0.18574 0.04653 -0.18958 C 0.04792 -0.20048 0.05093 -0.21026 0.05324 -0.22148 C 0.05718 -0.24904 0.06065 -0.27484 0.06436 -0.30192 C 0.06806 -0.33301 0.07315 -0.36314 0.07732 -0.39487 C 0.08102 -0.42003 0.08287 -0.44872 0.08403 -0.47628 C 0.08658 -0.55801 0.09213 -0.6508 0.07894 -0.73013 C 0.07616 -0.74519 0.07477 -0.76507 0.07223 -0.77757 C 0.06991 -0.78846 0.06644 -0.79824 0.06459 -0.81042 C 0.06459 -0.81651 0.06459 -0.8242 0.0632 -0.83029 C 0.06181 -0.8359 0.05903 -0.84455 0.05903 -0.84439 C 0.05649 -0.86282 0.05324 -0.87901 0.04792 -0.89423 C 0.04653 -0.90721 0.04306 -0.92148 0.04051 -0.93205 C 0.03866 -0.95048 0.03264 -0.96779 0.03264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decel="2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6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11EF58-6BBA-478D-922D-43DAC0FA6C8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58A438-342E-47E5-8119-F85970E20D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835" y="1804428"/>
            <a:ext cx="1170533" cy="920576"/>
          </a:xfrm>
          <a:prstGeom prst="rect">
            <a:avLst/>
          </a:prstGeom>
        </p:spPr>
      </p:pic>
      <p:sp>
        <p:nvSpPr>
          <p:cNvPr id="34" name="Arrow: Right 33">
            <a:hlinkClick r:id="rId9" action="ppaction://hlinksldjump"/>
            <a:extLst>
              <a:ext uri="{FF2B5EF4-FFF2-40B4-BE49-F238E27FC236}">
                <a16:creationId xmlns:a16="http://schemas.microsoft.com/office/drawing/2014/main" id="{288546B0-1D3D-4011-AB56-C4BE7C28F8FA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647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26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3.7037E-6 -0.00016 C 0.00024 -0.0133 0.00232 -0.01811 0.00533 -0.0258 C 0.00811 -0.04263 0.01528 -0.05866 0.01783 -0.07452 C 0.01899 -0.08237 0.02385 -0.09712 0.02385 -0.09696 C 0.02524 -0.11074 0.02755 -0.12244 0.03102 -0.13462 C 0.03611 -0.16811 0.0301 -0.13269 0.03843 -0.15978 C 0.03982 -0.16587 0.04051 -0.17324 0.04283 -0.17885 C 0.04352 -0.18317 0.04468 -0.18574 0.0463 -0.18958 C 0.04769 -0.20048 0.0632 -0.22228 0.06528 -0.2335 C 0.06922 -0.26106 0.06042 -0.275 0.06412 -0.30208 C 0.06783 -0.33317 0.07292 -0.3633 0.07709 -0.39487 C 0.08079 -0.42019 0.08264 -0.44872 0.0838 -0.47628 C 0.08635 -0.55817 0.0919 -0.6508 0.07871 -0.73013 C 0.07593 -0.74519 0.07454 -0.76507 0.07199 -0.77757 C 0.06968 -0.78862 0.06621 -0.79824 0.06436 -0.81058 C 0.06436 -0.81667 0.06436 -0.82436 0.06297 -0.83045 C 0.06158 -0.83606 0.0588 -0.84471 0.0588 -0.84439 C 0.05625 -0.86282 0.05301 -0.87917 0.04769 -0.89423 C 0.0463 -0.90721 0.04283 -0.92148 0.04028 -0.93221 C 0.03843 -0.95064 0.03241 -0.96795 0.03241 -0.98446 " pathEditMode="relative" rAng="0" ptsTypes="AAAAAAAAAAAAAAAAAAAA">
                                      <p:cBhvr>
                                        <p:cTn id="6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Fluke 5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26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8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7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animRot by="-5400000">
                                      <p:cBhvr>
                                        <p:cTn id="1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31" presetClass="exit" presetSubtype="0" fill="hold" nodeType="withEffect">
                                  <p:stCondLst>
                                    <p:cond delay="6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6400"/>
                                  </p:stCondLst>
                                  <p:childTnLst>
                                    <p:animRot by="5400000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31" presetClass="exit" presetSubtype="0" fill="hold" nodeType="withEffect">
                                  <p:stCondLst>
                                    <p:cond delay="7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7900"/>
                                  </p:stCondLst>
                                  <p:childTnLst>
                                    <p:animRot by="5400000">
                                      <p:cBhvr>
                                        <p:cTn id="2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1" presetClass="exit" presetSubtype="0" fill="hold" nodeType="withEffect">
                                  <p:stCondLst>
                                    <p:cond delay="92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9300"/>
                                  </p:stCondLst>
                                  <p:childTnLst>
                                    <p:animRot by="-5400000">
                                      <p:cBhvr>
                                        <p:cTn id="37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10700"/>
                                  </p:stCondLst>
                                  <p:childTnLst>
                                    <p:animRot by="-5400000">
                                      <p:cBhvr>
                                        <p:cTn id="4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31" presetClass="exit" presetSubtype="0" fill="hold" nodeType="withEffect">
                                  <p:stCondLst>
                                    <p:cond delay="119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9900"/>
                                  </p:stCondLst>
                                  <p:childTnLst>
                                    <p:animRot by="5400000">
                                      <p:cBhvr>
                                        <p:cTn id="53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1" presetClass="exit" presetSubtype="0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8" presetClass="emph" presetSubtype="0" fill="hold" nodeType="withEffect">
                                  <p:stCondLst>
                                    <p:cond delay="11100"/>
                                  </p:stCondLst>
                                  <p:childTnLst>
                                    <p:animRot by="5400000">
                                      <p:cBhvr>
                                        <p:cTn id="61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1" presetClass="exit" presetSubtype="0" fill="hold" nodeType="withEffect">
                                  <p:stCondLst>
                                    <p:cond delay="1230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0500"/>
                                  </p:stCondLst>
                                  <p:childTnLst>
                                    <p:animRot by="-5400000">
                                      <p:cBhvr>
                                        <p:cTn id="6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1" presetClass="exit" presetSubtype="0" fill="hold" nodeType="withEffect">
                                  <p:stCondLst>
                                    <p:cond delay="11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8" presetClass="emph" presetSubtype="0" fill="hold" nodeType="withEffect">
                                  <p:stCondLst>
                                    <p:cond delay="11600"/>
                                  </p:stCondLst>
                                  <p:childTnLst>
                                    <p:animRot by="-5400000">
                                      <p:cBhvr>
                                        <p:cTn id="7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nodeType="withEffect">
                                  <p:stCondLst>
                                    <p:cond delay="1270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8" presetClass="emph" presetSubtype="0" fill="hold" nodeType="withEffect">
                                  <p:stCondLst>
                                    <p:cond delay="12600"/>
                                  </p:stCondLst>
                                  <p:childTnLst>
                                    <p:animRot by="5400000"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31" presetClass="exit" presetSubtype="0" fill="hold" nodeType="withEffect">
                                  <p:stCondLst>
                                    <p:cond delay="138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48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604589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75725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78950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19117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59285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1414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88083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53688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41204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91106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74745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44752" y="648819"/>
            <a:ext cx="148839" cy="5043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40292993-E695-41F4-A3D3-51A0FD0D5DCE}"/>
              </a:ext>
            </a:extLst>
          </p:cNvPr>
          <p:cNvSpPr/>
          <p:nvPr/>
        </p:nvSpPr>
        <p:spPr>
          <a:xfrm>
            <a:off x="1533901" y="8027122"/>
            <a:ext cx="5324099" cy="206609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hlinkHover r:id="rId6" action="ppaction://hlinksldjump"/>
            <a:extLst>
              <a:ext uri="{FF2B5EF4-FFF2-40B4-BE49-F238E27FC236}">
                <a16:creationId xmlns:a16="http://schemas.microsoft.com/office/drawing/2014/main" id="{DD1DAE1D-330C-4E10-AEB0-B6799479FDFF}"/>
              </a:ext>
            </a:extLst>
          </p:cNvPr>
          <p:cNvSpPr/>
          <p:nvPr/>
        </p:nvSpPr>
        <p:spPr>
          <a:xfrm>
            <a:off x="3287461" y="8024858"/>
            <a:ext cx="49386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hlinkHover r:id="rId7" action="ppaction://hlinksldjump"/>
            <a:extLst>
              <a:ext uri="{FF2B5EF4-FFF2-40B4-BE49-F238E27FC236}">
                <a16:creationId xmlns:a16="http://schemas.microsoft.com/office/drawing/2014/main" id="{1DB0E5DA-0953-4A28-A74A-8B3DB8E1A564}"/>
              </a:ext>
            </a:extLst>
          </p:cNvPr>
          <p:cNvSpPr/>
          <p:nvPr/>
        </p:nvSpPr>
        <p:spPr>
          <a:xfrm flipH="1">
            <a:off x="1641381" y="8024858"/>
            <a:ext cx="477729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5" name="Rectangle 44">
            <a:hlinkHover r:id="rId8" action="ppaction://hlinksldjump"/>
            <a:extLst>
              <a:ext uri="{FF2B5EF4-FFF2-40B4-BE49-F238E27FC236}">
                <a16:creationId xmlns:a16="http://schemas.microsoft.com/office/drawing/2014/main" id="{5C16E4D8-8A7C-41BD-AB88-BF7EA3D4C0F9}"/>
              </a:ext>
            </a:extLst>
          </p:cNvPr>
          <p:cNvSpPr/>
          <p:nvPr/>
        </p:nvSpPr>
        <p:spPr>
          <a:xfrm>
            <a:off x="2133171" y="8016081"/>
            <a:ext cx="49386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Rectangle 46">
            <a:hlinkHover r:id="rId9" action="ppaction://hlinksldjump"/>
            <a:extLst>
              <a:ext uri="{FF2B5EF4-FFF2-40B4-BE49-F238E27FC236}">
                <a16:creationId xmlns:a16="http://schemas.microsoft.com/office/drawing/2014/main" id="{4B4FDE2F-8A50-41C8-AC44-6CCE125AFB69}"/>
              </a:ext>
            </a:extLst>
          </p:cNvPr>
          <p:cNvSpPr/>
          <p:nvPr/>
        </p:nvSpPr>
        <p:spPr>
          <a:xfrm>
            <a:off x="2802877" y="8024858"/>
            <a:ext cx="472798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8" name="Rectangle 47">
            <a:hlinkHover r:id="rId10" action="ppaction://hlinksldjump"/>
            <a:extLst>
              <a:ext uri="{FF2B5EF4-FFF2-40B4-BE49-F238E27FC236}">
                <a16:creationId xmlns:a16="http://schemas.microsoft.com/office/drawing/2014/main" id="{89D0B780-88B2-44EA-9837-838BF4EA5D7F}"/>
              </a:ext>
            </a:extLst>
          </p:cNvPr>
          <p:cNvSpPr/>
          <p:nvPr/>
        </p:nvSpPr>
        <p:spPr>
          <a:xfrm>
            <a:off x="3767233" y="8033635"/>
            <a:ext cx="49386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9" name="Rectangle 48">
            <a:hlinkHover r:id="rId11" action="ppaction://hlinksldjump"/>
            <a:extLst>
              <a:ext uri="{FF2B5EF4-FFF2-40B4-BE49-F238E27FC236}">
                <a16:creationId xmlns:a16="http://schemas.microsoft.com/office/drawing/2014/main" id="{5E37F6A7-E6EA-45BC-BE07-15C1ACADF318}"/>
              </a:ext>
            </a:extLst>
          </p:cNvPr>
          <p:cNvSpPr/>
          <p:nvPr/>
        </p:nvSpPr>
        <p:spPr>
          <a:xfrm>
            <a:off x="4272461" y="8033635"/>
            <a:ext cx="327674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Rectangle 49">
            <a:hlinkHover r:id="rId12" action="ppaction://hlinksldjump"/>
            <a:extLst>
              <a:ext uri="{FF2B5EF4-FFF2-40B4-BE49-F238E27FC236}">
                <a16:creationId xmlns:a16="http://schemas.microsoft.com/office/drawing/2014/main" id="{6F57A8F6-2BCA-449C-B3AC-A0718679F1C0}"/>
              </a:ext>
            </a:extLst>
          </p:cNvPr>
          <p:cNvSpPr/>
          <p:nvPr/>
        </p:nvSpPr>
        <p:spPr>
          <a:xfrm>
            <a:off x="4611499" y="8033635"/>
            <a:ext cx="312335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hlinkHover r:id="rId13" action="ppaction://hlinksldjump"/>
            <a:extLst>
              <a:ext uri="{FF2B5EF4-FFF2-40B4-BE49-F238E27FC236}">
                <a16:creationId xmlns:a16="http://schemas.microsoft.com/office/drawing/2014/main" id="{73CC2E95-47A1-4E4D-A841-2F28D32DE6AC}"/>
              </a:ext>
            </a:extLst>
          </p:cNvPr>
          <p:cNvSpPr/>
          <p:nvPr/>
        </p:nvSpPr>
        <p:spPr>
          <a:xfrm>
            <a:off x="4929508" y="8033635"/>
            <a:ext cx="247739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hlinkHover r:id="rId14" action="ppaction://hlinksldjump"/>
            <a:extLst>
              <a:ext uri="{FF2B5EF4-FFF2-40B4-BE49-F238E27FC236}">
                <a16:creationId xmlns:a16="http://schemas.microsoft.com/office/drawing/2014/main" id="{E2A8E1B0-E0E5-456F-97DB-71822AC8B4C7}"/>
              </a:ext>
            </a:extLst>
          </p:cNvPr>
          <p:cNvSpPr/>
          <p:nvPr/>
        </p:nvSpPr>
        <p:spPr>
          <a:xfrm>
            <a:off x="5181308" y="8033635"/>
            <a:ext cx="19251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 52">
            <a:hlinkHover r:id="rId15" action="ppaction://hlinksldjump"/>
            <a:extLst>
              <a:ext uri="{FF2B5EF4-FFF2-40B4-BE49-F238E27FC236}">
                <a16:creationId xmlns:a16="http://schemas.microsoft.com/office/drawing/2014/main" id="{E58AD04F-0C10-4DC7-BA49-CD85C285F4EA}"/>
              </a:ext>
            </a:extLst>
          </p:cNvPr>
          <p:cNvSpPr/>
          <p:nvPr/>
        </p:nvSpPr>
        <p:spPr>
          <a:xfrm>
            <a:off x="5375139" y="8033635"/>
            <a:ext cx="42470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4" name="Rectangle 53">
            <a:hlinkHover r:id="rId16" action="ppaction://hlinksldjump"/>
            <a:extLst>
              <a:ext uri="{FF2B5EF4-FFF2-40B4-BE49-F238E27FC236}">
                <a16:creationId xmlns:a16="http://schemas.microsoft.com/office/drawing/2014/main" id="{B422D8AF-DEA7-41A5-889D-7066660A758D}"/>
              </a:ext>
            </a:extLst>
          </p:cNvPr>
          <p:cNvSpPr/>
          <p:nvPr/>
        </p:nvSpPr>
        <p:spPr>
          <a:xfrm>
            <a:off x="5805515" y="8033635"/>
            <a:ext cx="1046813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hlinkHover r:id="rId17" action="ppaction://hlinksldjump"/>
            <a:extLst>
              <a:ext uri="{FF2B5EF4-FFF2-40B4-BE49-F238E27FC236}">
                <a16:creationId xmlns:a16="http://schemas.microsoft.com/office/drawing/2014/main" id="{3736DEDF-FA71-4184-990D-064C1409001A}"/>
              </a:ext>
            </a:extLst>
          </p:cNvPr>
          <p:cNvSpPr/>
          <p:nvPr/>
        </p:nvSpPr>
        <p:spPr>
          <a:xfrm>
            <a:off x="2641403" y="8033635"/>
            <a:ext cx="154269" cy="1213834"/>
          </a:xfrm>
          <a:prstGeom prst="rect">
            <a:avLst/>
          </a:prstGeom>
          <a:solidFill>
            <a:srgbClr val="E7E6E6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5F003D34-FA37-42CB-A6FC-5DF205ED95C6}"/>
              </a:ext>
            </a:extLst>
          </p:cNvPr>
          <p:cNvSpPr/>
          <p:nvPr/>
        </p:nvSpPr>
        <p:spPr>
          <a:xfrm>
            <a:off x="1630550" y="9194729"/>
            <a:ext cx="5130800" cy="677333"/>
          </a:xfrm>
          <a:prstGeom prst="homePlate">
            <a:avLst/>
          </a:prstGeom>
          <a:gradFill flip="none" rotWithShape="1">
            <a:gsLst>
              <a:gs pos="0">
                <a:srgbClr val="FFFF00"/>
              </a:gs>
              <a:gs pos="21000">
                <a:srgbClr val="FFC000"/>
              </a:gs>
              <a:gs pos="89000">
                <a:srgbClr val="FF0000"/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9EEC62F-8684-4255-BFDE-554E59661302}"/>
              </a:ext>
            </a:extLst>
          </p:cNvPr>
          <p:cNvGrpSpPr/>
          <p:nvPr/>
        </p:nvGrpSpPr>
        <p:grpSpPr>
          <a:xfrm>
            <a:off x="-5133264" y="7195756"/>
            <a:ext cx="12539569" cy="2676306"/>
            <a:chOff x="-1152939" y="9138374"/>
            <a:chExt cx="8813032" cy="1970184"/>
          </a:xfrm>
        </p:grpSpPr>
        <p:pic>
          <p:nvPicPr>
            <p:cNvPr id="56" name="Picture 55" descr="C:\Users\John\AppData\Local\Microsoft\Windows\INetCache\IE\SX7R6PEJ\glassball[1].png">
              <a:extLst>
                <a:ext uri="{FF2B5EF4-FFF2-40B4-BE49-F238E27FC236}">
                  <a16:creationId xmlns:a16="http://schemas.microsoft.com/office/drawing/2014/main" id="{C4B499AB-0358-43CC-8A92-BA77DBB3D9DF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7673" y="10604558"/>
              <a:ext cx="504000" cy="50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EB54B30-F96B-4A25-99A3-F17FE239BFE8}"/>
                </a:ext>
              </a:extLst>
            </p:cNvPr>
            <p:cNvSpPr/>
            <p:nvPr/>
          </p:nvSpPr>
          <p:spPr>
            <a:xfrm>
              <a:off x="-1152939" y="9146025"/>
              <a:ext cx="4126622" cy="1962533"/>
            </a:xfrm>
            <a:prstGeom prst="rect">
              <a:avLst/>
            </a:prstGeom>
            <a:solidFill>
              <a:srgbClr val="FFFFFF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782B8792-1D1C-4CB7-B2C6-6B607614CC13}"/>
                </a:ext>
              </a:extLst>
            </p:cNvPr>
            <p:cNvSpPr/>
            <p:nvPr/>
          </p:nvSpPr>
          <p:spPr>
            <a:xfrm>
              <a:off x="3533471" y="9138374"/>
              <a:ext cx="4126622" cy="1962533"/>
            </a:xfrm>
            <a:prstGeom prst="rect">
              <a:avLst/>
            </a:prstGeom>
            <a:solidFill>
              <a:srgbClr val="FFFFFF">
                <a:alpha val="117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C00072E9-79D2-4135-A1DC-860CE07D890F}"/>
              </a:ext>
            </a:extLst>
          </p:cNvPr>
          <p:cNvSpPr/>
          <p:nvPr/>
        </p:nvSpPr>
        <p:spPr>
          <a:xfrm>
            <a:off x="-75198" y="8033636"/>
            <a:ext cx="1598914" cy="206609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52400" h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C699CF5-2F6F-460B-976A-4B9A52DD4DA8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6F12C58-3474-47A9-850B-F394BCA3F4B4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216131" y="8539483"/>
            <a:ext cx="1012024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7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16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53846E-6 L 0.78611 1.53846E-6 " pathEditMode="relative" rAng="0" ptsTypes="AA">
                                      <p:cBhvr>
                                        <p:cTn id="6" dur="7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3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A2693DE-F7AB-4650-BAA2-EA08AD6D69AA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284796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0</a:t>
            </a:r>
          </a:p>
        </p:txBody>
      </p:sp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Picture 34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0A0B951B-BC6C-4253-8C1B-9335607F5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856" y="1014595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7261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3.33333E-6 -0.00016 C 3.33333E-6 -0.01411 0.00023 -0.01955 0.00463 -0.02693 C 0.00694 -0.04375 0.01504 -0.0601 0.01805 -0.07661 C 0.01944 -0.0843 0.02453 -0.09936 0.02453 -0.09888 C 0.02639 -0.11266 0.02916 -0.125 0.0331 -0.13686 C 0.03819 -0.17084 0.03171 -0.13478 0.04097 -0.16218 C 0.04259 -0.16875 0.04305 -0.17596 0.04583 -0.18189 C 0.04652 -0.18638 0.04745 -0.18878 0.04953 -0.19279 C 0.05046 -0.20385 0.05439 -0.2133 0.05717 -0.22516 C 0.06157 -0.25305 0.06504 -0.27901 0.06944 -0.30673 C 0.07314 -0.33766 0.07939 -0.36875 0.08333 -0.4008 C 0.08773 -0.4258 0.1074 -0.45529 0.10879 -0.48318 C 0.11273 -0.50962 0.12222 -0.5242 0.13333 -0.5593 C 0.14444 -0.59487 0.17222 -0.66459 0.17569 -0.69471 C 0.17916 -0.72484 0.17152 -0.72532 0.17152 -0.74487 C 0.16828 -0.75994 0.15092 -0.77677 0.14838 -0.79007 C 0.1456 -0.80112 0.13842 -0.81427 0.13634 -0.82612 C 0.13634 -0.83253 0.13125 -0.84151 0.12939 -0.84792 C 0.12824 -0.85257 0.12639 -0.84792 0.125 -0.85289 C 0.12199 -0.87164 0.11342 -0.88814 0.10694 -0.90353 C 0.10555 -0.91667 0.09305 -0.93221 0.09027 -0.94327 C 0.08819 -0.96186 0.06227 -0.98798 0.06227 -1.00385 " pathEditMode="relative" rAng="0" ptsTypes="AAAAAAAAAAAAAAAAAAAAAA">
                                      <p:cBhvr>
                                        <p:cTn id="6" dur="2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19" y="-501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accel="2000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2750" fill="hold"/>
                                        <p:tgtEl>
                                          <p:spTgt spid="35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ust gut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6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5" grpId="0" animBg="1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21C249E-810A-4807-BB45-F74EA598E4D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304674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0</a:t>
            </a:r>
          </a:p>
        </p:txBody>
      </p:sp>
      <p:pic>
        <p:nvPicPr>
          <p:cNvPr id="35" name="Picture 34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0A0B951B-BC6C-4253-8C1B-9335607F5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1629" y="100092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556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36000" fill="hold" nodeType="after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7.40741E-7 4.61538E-6 L -7.40741E-7 0.00032 C -0.01111 -0.06475 0.00255 0.02035 -0.0044 -0.16234 C -0.00509 -0.17324 -0.0088 -0.17741 -0.01065 -0.18654 C -0.01157 -0.19071 -0.01227 -0.19504 -0.01273 -0.1992 C -0.01597 -0.21731 -0.01435 -0.20417 -0.01713 -0.2234 C -0.01805 -0.22821 -0.01829 -0.23286 -0.01921 -0.23766 C -0.01991 -0.24103 -0.02083 -0.2444 -0.02153 -0.24776 C -0.02639 -0.27212 -0.02083 -0.24504 -0.02546 -0.27196 C -0.02639 -0.27533 -0.02708 -0.27853 -0.02755 -0.28174 C -0.0287 -0.28558 -0.02917 -0.28943 -0.02986 -0.29311 C -0.03079 -0.33238 -0.0287 -0.37533 -0.03403 -0.41555 C -0.03472 -0.4194 -0.03565 -0.42308 -0.03634 -0.42709 C -0.04398 -0.47052 -0.03403 -0.41956 -0.04028 -0.44696 C -0.04444 -0.46411 -0.04028 -0.45257 -0.04491 -0.46395 C -0.0456 -0.46763 -0.04606 -0.47164 -0.04676 -0.47533 C -0.04722 -0.47773 -0.04838 -0.48013 -0.04884 -0.48254 C -0.05 -0.48622 -0.05 -0.48991 -0.05116 -0.49391 C -0.05162 -0.49568 -0.05278 -0.4976 -0.05324 -0.49952 C -0.05393 -0.50241 -0.05486 -0.50529 -0.05532 -0.50818 C -0.05718 -0.51619 -0.05671 -0.5194 -0.05972 -0.52661 C -0.05995 -0.52789 -0.06088 -0.52949 -0.06157 -0.53077 C -0.0625 -0.53638 -0.0625 -0.54215 -0.06366 -0.54776 C -0.06412 -0.54984 -0.06528 -0.55177 -0.06597 -0.55369 C -0.06759 -0.55914 -0.06852 -0.56507 -0.07014 -0.57052 C -0.07083 -0.57308 -0.07153 -0.57533 -0.07245 -0.57773 C -0.07292 -0.58398 -0.07315 -0.58991 -0.07454 -0.59632 C -0.07523 -0.60241 -0.07755 -0.6085 -0.07847 -0.61491 C -0.08611 -0.67164 -0.07685 -0.625 -0.08287 -0.65337 C -0.08333 -0.66363 -0.08403 -0.67404 -0.08495 -0.68462 C -0.08611 -0.6952 -0.08773 -0.70241 -0.08935 -0.71299 C -0.09005 -0.71827 -0.09051 -0.72356 -0.0912 -0.72869 C -0.09329 -0.74231 -0.09167 -0.73766 -0.09537 -0.74584 C -0.09606 -0.74856 -0.09653 -0.75145 -0.09768 -0.75417 C -0.09884 -0.75786 -0.10093 -0.76186 -0.10208 -0.76555 C -0.10532 -0.77645 -0.10324 -0.77036 -0.1081 -0.7843 C -0.10903 -0.78606 -0.10926 -0.78783 -0.11018 -0.78991 C -0.11528 -0.8 -0.10926 -0.78734 -0.11458 -0.79968 C -0.11528 -0.80113 -0.1162 -0.80241 -0.1169 -0.80401 C -0.11736 -0.80609 -0.11805 -0.8077 -0.11898 -0.80962 C -0.11944 -0.81106 -0.12014 -0.8125 -0.12083 -0.81411 C -0.12176 -0.81587 -0.12222 -0.81763 -0.12292 -0.81972 C -0.12454 -0.8226 -0.125 -0.82581 -0.12731 -0.82821 C -0.13009 -0.83109 -0.13426 -0.8335 -0.13588 -0.83686 C -0.13889 -0.84279 -0.13657 -0.83959 -0.14213 -0.8452 C -0.14259 -0.8468 -0.14305 -0.84824 -0.14421 -0.84952 C -0.14537 -0.85097 -0.14745 -0.85225 -0.14861 -0.85385 C -0.15255 -0.86042 -0.14861 -0.85834 -0.15255 -0.86395 C -0.1537 -0.86523 -0.15532 -0.86667 -0.15694 -0.86795 C -0.15903 -0.87228 -0.16018 -0.87757 -0.16551 -0.88093 C -0.16736 -0.88206 -0.16944 -0.88254 -0.17176 -0.88366 C -0.17338 -0.8851 -0.1743 -0.8867 -0.17616 -0.88783 C -0.17778 -0.88943 -0.18102 -0.89055 -0.18218 -0.89231 C -0.18472 -0.89472 -0.18634 -0.90081 -0.18634 -0.90065 C -0.18588 -0.90465 -0.18588 -0.9085 -0.18426 -0.91202 C -0.18356 -0.91491 -0.18148 -0.91779 -0.18032 -0.92052 C -0.1794 -0.92212 -0.1794 -0.92388 -0.17824 -0.92516 L -0.17384 -0.92917 L -0.16736 -0.94199 C -0.16667 -0.94359 -0.16667 -0.9452 -0.16551 -0.94648 C -0.16389 -0.9476 -0.16227 -0.94888 -0.16134 -0.95065 C -0.15949 -0.95337 -0.15856 -0.95625 -0.15694 -0.95898 C -0.15625 -0.96058 -0.15532 -0.96186 -0.15463 -0.96315 L -0.15463 -0.96315 " pathEditMode="relative" rAng="0" ptsTypes="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329" y="-4814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onger roll and gutt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36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5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5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8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BD8F46-5E4C-4675-B510-A046B06FB7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417452C-1EAA-48BD-BB40-10604BF2591C}"/>
              </a:ext>
            </a:extLst>
          </p:cNvPr>
          <p:cNvSpPr/>
          <p:nvPr/>
        </p:nvSpPr>
        <p:spPr>
          <a:xfrm>
            <a:off x="284796" y="1721462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6000" b="1" cap="none" spc="0" dirty="0">
                <a:ln/>
                <a:solidFill>
                  <a:sysClr val="windowText" lastClr="000000"/>
                </a:solidFill>
                <a:latin typeface="Bolts SF" pitchFamily="2" charset="0"/>
              </a:rPr>
              <a:t>5</a:t>
            </a:r>
          </a:p>
        </p:txBody>
      </p:sp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33" y="102274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846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-5.12821E-7 C 0.00069 -0.01298 0.00324 -0.01795 0.00671 -0.02548 C 0.00972 -0.04311 0.01759 -0.05945 0.0206 -0.07548 C 0.02176 -0.08365 0.02708 -0.09888 0.02708 -0.09856 C 0.0287 -0.11234 0.03102 -0.12468 0.03518 -0.13686 C 0.04074 -0.17083 0.03403 -0.13478 0.04305 -0.16234 C 0.04467 -0.16859 0.0456 -0.17628 0.04815 -0.18221 C 0.04907 -0.18622 0.05023 -0.1891 0.05162 -0.19295 C 0.05324 -0.20401 0.05671 -0.21426 0.05903 -0.22548 C 0.06366 -0.25336 0.06759 -0.27965 0.07153 -0.30753 C 0.07569 -0.33894 0.08125 -0.37003 0.08611 -0.40208 C 0.09004 -0.42836 0.09213 -0.45673 0.09352 -0.48494 C 0.09606 -0.56859 0.10254 -0.6633 0.0875 -0.74407 C 0.08472 -0.75961 0.0831 -0.77981 0.08009 -0.79263 C 0.07754 -0.80385 0.07407 -0.81378 0.07222 -0.82612 C 0.07176 -0.83221 0.07176 -0.8399 0.07014 -0.84631 C 0.06875 -0.85224 0.06551 -0.86074 0.06551 -0.86058 C 0.06273 -0.87949 0.05903 -0.89615 0.0537 -0.9117 C 0.05162 -0.92468 0.04815 -0.93926 0.04514 -0.95032 C 0.04305 -0.96907 0.03657 -0.98654 0.03657 -1.00385 " pathEditMode="relative" rAng="0" ptsTypes="AAAAAAAAAAAAAAAAAAAA">
                                      <p:cBhvr>
                                        <p:cTn id="6" dur="1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8" y="-501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8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decel="2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661548" y="323557"/>
            <a:ext cx="191870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6DCF249-920A-4D63-8D56-AEEF2FDD01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77" y="102274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344430" y="1721462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2885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1.48148E-6 -5.12821E-7 C 0.00023 -0.01346 0.00254 -0.01859 0.00555 -0.02628 C 0.00833 -0.04311 0.01551 -0.05978 0.01805 -0.07564 C 0.01921 -0.08365 0.02407 -0.09856 0.02407 -0.0984 C 0.02546 -0.11234 0.02778 -0.12404 0.03125 -0.13654 C 0.03634 -0.17019 0.03032 -0.13461 0.03866 -0.16202 C 0.04004 -0.16827 0.04074 -0.17548 0.04305 -0.18141 C 0.04375 -0.18574 0.04491 -0.1883 0.04653 -0.19215 C 0.04792 -0.20304 0.05092 -0.21314 0.05324 -0.22436 C 0.05717 -0.2524 0.06065 -0.27836 0.06435 -0.30609 C 0.06805 -0.3375 0.07315 -0.36795 0.07731 -0.4 C 0.08102 -0.42532 0.08287 -0.45481 0.08403 -0.48253 C 0.08657 -0.56522 0.09213 -0.65913 0.07893 -0.73942 C 0.07616 -0.75481 0.07477 -0.77484 0.07222 -0.78766 C 0.06991 -0.79856 0.06643 -0.80849 0.06458 -0.82083 C 0.06458 -0.82692 0.06458 -0.83461 0.06319 -0.84103 C 0.0618 -0.84663 0.05903 -0.85545 0.05903 -0.85529 C 0.05648 -0.87404 0.05324 -0.89022 0.04792 -0.90561 C 0.04653 -0.91891 0.04305 -0.93333 0.04051 -0.94391 C 0.03866 -0.96266 0.03264 -0.98029 0.03264 -0.99663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84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decel="6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decel="2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ED4E7DD-BF72-4695-AEEF-EB2C7131AD2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577" y="102274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D1F02DD-A789-4BC1-A425-24E5B26BB194}"/>
              </a:ext>
            </a:extLst>
          </p:cNvPr>
          <p:cNvSpPr/>
          <p:nvPr/>
        </p:nvSpPr>
        <p:spPr>
          <a:xfrm>
            <a:off x="344430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58653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24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0.00833 -5.12821E-7 C -0.0081 -0.01314 -0.00579 -0.01827 -0.00278 -0.0258 C 1.48148E-6 -0.04263 0.00717 -0.05897 0.00972 -0.07484 C 0.01088 -0.08269 0.01574 -0.0976 0.01574 -0.09744 C 0.01713 -0.11122 0.01944 -0.12292 0.02292 -0.13526 C 0.02801 -0.16875 0.02199 -0.13333 0.03032 -0.16042 C 0.03171 -0.16667 0.03241 -0.17388 0.03472 -0.17981 C 0.03542 -0.18413 0.03657 -0.1867 0.03819 -0.19038 C 0.03958 -0.20144 0.04259 -0.21122 0.04491 -0.2226 C 0.04884 -0.25032 0.05231 -0.27612 0.05602 -0.30353 C 0.05972 -0.33461 0.06481 -0.3649 0.06898 -0.39679 C 0.07268 -0.42195 0.07454 -0.45112 0.07569 -0.47869 C 0.07824 -0.56074 0.08379 -0.65401 0.0706 -0.73365 C 0.06782 -0.74888 0.06643 -0.76875 0.06389 -0.78141 C 0.06157 -0.79231 0.0581 -0.80208 0.05625 -0.81442 C 0.05625 -0.82051 0.05625 -0.8282 0.05486 -0.83445 C 0.05347 -0.8399 0.05069 -0.84872 0.05069 -0.84856 C 0.04815 -0.86715 0.04491 -0.88333 0.03958 -0.89856 C 0.03819 -0.9117 0.03472 -0.92596 0.03217 -0.9367 C 0.03032 -0.95513 0.0243 -0.9726 0.0243 -0.9891 " pathEditMode="relative" rAng="0" ptsTypes="AAAAAAAAAAAAAAAAAAAA">
                                      <p:cBhvr>
                                        <p:cTn id="6" dur="1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45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25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decel="2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3" grpId="0"/>
    </p:bld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4292352-9B21-4F80-B734-6876940B010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417452C-1EAA-48BD-BB40-10604BF2591C}"/>
              </a:ext>
            </a:extLst>
          </p:cNvPr>
          <p:cNvSpPr/>
          <p:nvPr/>
        </p:nvSpPr>
        <p:spPr>
          <a:xfrm>
            <a:off x="304674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3</a:t>
            </a:r>
          </a:p>
        </p:txBody>
      </p:sp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4508" y="1005548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987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592 -0.02083 C -0.02477 -0.03365 -0.02014 -0.03862 -0.01342 -0.04599 C -0.00694 -0.06298 0.00857 -0.07916 0.01459 -0.09455 C 0.01713 -0.10256 0.02755 -0.11779 0.02755 -0.11747 C 0.03102 -0.13061 0.03519 -0.14279 0.04398 -0.15432 C 0.05463 -0.18766 0.04144 -0.15272 0.05926 -0.17948 C 0.06227 -0.18541 0.06435 -0.19311 0.06945 -0.19855 C 0.07107 -0.20256 0.07361 -0.20545 0.07616 -0.20961 C 0.0794 -0.22019 0.08635 -0.23013 0.09097 -0.24118 C 0.10023 -0.26843 0.1081 -0.29375 0.11597 -0.32115 C 0.12385 -0.3516 0.13542 -0.38189 0.14514 -0.4133 C 0.15278 -0.43878 0.15695 -0.46714 0.15996 -0.49471 C 0.16505 -0.5758 0.17778 -0.66811 0.14815 -0.74679 C 0.1426 -0.76202 0.13935 -0.78173 0.13287 -0.79439 C 0.12824 -0.80513 0.12107 -0.81506 0.11783 -0.82676 C 0.11667 -0.83301 0.11667 -0.84038 0.11343 -0.84663 C 0.11065 -0.85224 0.10371 -0.86089 0.10371 -0.86073 C 0.09815 -0.879 0.09097 -0.89535 0.08056 -0.91041 C 0.07616 -0.92323 0.06945 -0.93718 0.06366 -0.94807 C 0.05926 -0.96634 0.04607 -0.98317 0.04607 -1 " pathEditMode="relative" rAng="0" ptsTypes="AAAAAAAAAAAAAAAAAAAA">
                                      <p:cBhvr>
                                        <p:cTn id="6" dur="3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30" y="-48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olling and hit wav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3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" presetClass="exit" presetSubtype="3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" presetClass="exit" presetSubtype="9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3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21600000">
                                      <p:cBhvr>
                                        <p:cTn id="23" dur="5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9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-21600000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repeatCount="200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animRot by="120000">
                                      <p:cBhvr>
                                        <p:cTn id="31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38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</p:bld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B81B1DD3-795B-4BC1-9B30-A917A4CCF39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829" y="10310684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417452C-1EAA-48BD-BB40-10604BF2591C}"/>
              </a:ext>
            </a:extLst>
          </p:cNvPr>
          <p:cNvSpPr/>
          <p:nvPr/>
        </p:nvSpPr>
        <p:spPr>
          <a:xfrm>
            <a:off x="344430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4</a:t>
            </a:r>
          </a:p>
        </p:txBody>
      </p:sp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285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81481E-6 -4.10256E-6 C 0.00069 -0.01314 0.00324 -0.0181 0.00671 -0.02596 C 0.00972 -0.04375 0.01759 -0.06025 0.0206 -0.0766 C 0.02175 -0.08493 0.02708 -0.10032 0.02708 -0.10016 C 0.0287 -0.1141 0.03101 -0.1266 0.03518 -0.1391 C 0.04074 -0.17339 0.03402 -0.13685 0.04305 -0.1649 C 0.04467 -0.17131 0.0456 -0.179 0.04814 -0.18509 C 0.04907 -0.1891 0.05023 -0.19214 0.05162 -0.19599 C 0.05324 -0.20721 0.05671 -0.21762 0.05902 -0.229 C 0.06365 -0.25737 0.06759 -0.28397 0.07152 -0.31234 C 0.07569 -0.34423 0.08125 -0.3758 0.08611 -0.40833 C 0.09004 -0.43509 0.09212 -0.46378 0.09351 -0.49262 C 0.09606 -0.57756 0.10254 -0.67371 0.0875 -0.75577 C 0.08472 -0.77147 0.0831 -0.79198 0.08009 -0.80512 C 0.07754 -0.81634 0.07407 -0.82644 0.07222 -0.8391 C 0.07175 -0.84535 0.07175 -0.85304 0.07013 -0.85945 C 0.06875 -0.86554 0.0655 -0.87419 0.0655 -0.87403 C 0.06273 -0.89327 0.05902 -0.91025 0.0537 -0.92596 C 0.05162 -0.9391 0.04814 -0.954 0.04513 -0.96522 C 0.04305 -0.98429 0.03657 -1.00192 0.03657 -1.01955 " pathEditMode="relative" rAng="0" ptsTypes="AAAAAAAAAAAAAAAAAAAA">
                                      <p:cBhvr>
                                        <p:cTn id="6" dur="1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8" y="-509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8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3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2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4BD8F46-5E4C-4675-B510-A046B06FB7D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40" name="Rectangle 39">
            <a:extLst>
              <a:ext uri="{FF2B5EF4-FFF2-40B4-BE49-F238E27FC236}">
                <a16:creationId xmlns:a16="http://schemas.microsoft.com/office/drawing/2014/main" id="{8417452C-1EAA-48BD-BB40-10604BF2591C}"/>
              </a:ext>
            </a:extLst>
          </p:cNvPr>
          <p:cNvSpPr/>
          <p:nvPr/>
        </p:nvSpPr>
        <p:spPr>
          <a:xfrm>
            <a:off x="284796" y="1721462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5</a:t>
            </a:r>
          </a:p>
        </p:txBody>
      </p:sp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733" y="10227460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69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9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8148E-6 -5.12821E-7 C 0.00069 -0.01298 0.00324 -0.01795 0.00671 -0.02548 C 0.00972 -0.04311 0.01759 -0.05945 0.0206 -0.07548 C 0.02176 -0.08365 0.02708 -0.09888 0.02708 -0.09856 C 0.0287 -0.11234 0.03102 -0.12468 0.03518 -0.13686 C 0.04074 -0.17083 0.03403 -0.13478 0.04305 -0.16234 C 0.04467 -0.16859 0.0456 -0.17628 0.04815 -0.18221 C 0.04907 -0.18622 0.05023 -0.1891 0.05162 -0.19295 C 0.05324 -0.20401 0.05671 -0.21426 0.05903 -0.22548 C 0.06366 -0.25336 0.06759 -0.27965 0.07153 -0.30753 C 0.07569 -0.33894 0.08125 -0.37003 0.08611 -0.40208 C 0.09004 -0.42836 0.09213 -0.45673 0.09352 -0.48494 C 0.09606 -0.56859 0.10254 -0.6633 0.0875 -0.74407 C 0.08472 -0.75961 0.0831 -0.77981 0.08009 -0.79263 C 0.07754 -0.80385 0.07407 -0.81378 0.07222 -0.82612 C 0.07176 -0.83221 0.07176 -0.8399 0.07014 -0.84631 C 0.06875 -0.85224 0.06551 -0.86074 0.06551 -0.86058 C 0.06273 -0.87949 0.05903 -0.89615 0.0537 -0.9117 C 0.05162 -0.92468 0.04815 -0.93926 0.04514 -0.95032 C 0.04305 -0.96907 0.03657 -0.98654 0.03657 -1.00385 " pathEditMode="relative" rAng="0" ptsTypes="AAAAAAAAAAAAAAAAAAAA">
                                      <p:cBhvr>
                                        <p:cTn id="6" dur="18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38" y="-501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4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8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xit" presetSubtype="3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decel="2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5" grpId="0" animBg="1"/>
    </p:bld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7164D9D-43C6-4C3F-A44B-0CFF26822B9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84796" y="1761218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6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682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2037 -0.00016 C 0.02061 -0.01314 0.02292 -0.01795 0.02593 -0.02548 C 0.02871 -0.04199 0.03588 -0.05833 0.03843 -0.07372 C 0.03959 -0.08157 0.04445 -0.09632 0.04445 -0.09616 C 0.04584 -0.10962 0.04815 -0.12148 0.05162 -0.13366 C 0.05672 -0.16651 0.0507 -0.13173 0.05903 -0.15817 C 0.06042 -0.16442 0.06111 -0.1718 0.06343 -0.17725 C 0.06412 -0.18157 0.06528 -0.1843 0.0669 -0.18798 C 0.06829 -0.19888 0.0713 -0.20866 0.07361 -0.21955 C 0.07755 -0.24696 0.08102 -0.27276 0.08473 -0.29936 C 0.08843 -0.33029 0.09352 -0.3601 0.09769 -0.39151 C 0.10139 -0.41651 0.10324 -0.44519 0.1044 -0.47244 C 0.10695 -0.55337 0.1125 -0.64551 0.09931 -0.72404 C 0.09653 -0.7391 0.09514 -0.75882 0.0926 -0.77116 C 0.09028 -0.78205 0.08681 -0.79183 0.08496 -0.80385 C 0.08496 -0.80978 0.08496 -0.81747 0.08357 -0.8234 C 0.08218 -0.82901 0.0794 -0.83766 0.0794 -0.8375 C 0.07686 -0.85577 0.07361 -0.8718 0.06829 -0.88686 C 0.0669 -0.89968 0.06343 -0.91394 0.06088 -0.92436 C 0.05903 -0.94263 0.05301 -0.95978 0.05301 -0.97628 " pathEditMode="relative" rAng="0" ptsTypes="AAAAAAAAAAAAAAAAAAAA">
                                      <p:cBhvr>
                                        <p:cTn id="6" dur="12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88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" dur="12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3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8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" presetClass="exit" presetSubtype="2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21600000">
                                      <p:cBhvr>
                                        <p:cTn id="4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" presetClass="exit" presetSubtype="9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fill="hold" nodeType="withEffect">
                                  <p:stCondLst>
                                    <p:cond delay="1900"/>
                                  </p:stCondLst>
                                  <p:childTnLst>
                                    <p:animRot by="-21600000">
                                      <p:cBhvr>
                                        <p:cTn id="53" dur="1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Trapezoid 33">
            <a:extLst>
              <a:ext uri="{FF2B5EF4-FFF2-40B4-BE49-F238E27FC236}">
                <a16:creationId xmlns:a16="http://schemas.microsoft.com/office/drawing/2014/main" id="{37DB3ABB-7168-4CD3-9BA4-485A82B1E77C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5A6DAE8-AAB8-4676-B5E7-6D0017372CA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741C9729-5E15-4681-ADE5-72EEF97F3F1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1D4436E1-F80C-4DFC-9EDF-0B4552AB8E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3CC75DB6-0628-42B6-BB50-D328E5CEFE0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1E344EAD-28FB-4B97-BDB3-170CD031CC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1F583AA-9187-4558-BB10-6B2E5362660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87CBB1B-B039-496B-82D8-39A949D80B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74476A29-1634-40DF-A9EB-7C2AE2E67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E77E82D0-4F3F-448C-8EFA-86D52035002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FFDE8691-F49E-4F86-9192-0655C004258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A58EBBD-0BB1-4D1D-A143-2FE67E4867E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23998" y="-133436"/>
            <a:ext cx="7121145" cy="70174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8DEBEC1-F25F-43F3-8B80-415ECFDC5DCE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9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84796" y="1761218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7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350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0.03264 -0.00016 C 0.03287 -0.01314 0.03519 -0.01811 0.0382 -0.02564 C 0.04098 -0.04247 0.04815 -0.05866 0.0507 -0.07436 C 0.05186 -0.08237 0.05672 -0.09712 0.05672 -0.09696 C 0.05811 -0.11058 0.06042 -0.12244 0.06389 -0.13462 C 0.06899 -0.16795 0.06297 -0.13269 0.0713 -0.15962 C 0.07269 -0.16587 0.07338 -0.17308 0.0757 -0.17885 C 0.07639 -0.18317 0.07755 -0.18574 0.07917 -0.18958 C 0.08056 -0.20048 0.08357 -0.21026 0.08588 -0.22148 C 0.08982 -0.24904 0.09329 -0.27484 0.09699 -0.30192 C 0.1007 -0.33301 0.10579 -0.36314 0.10996 -0.39487 C 0.11366 -0.42003 0.11551 -0.44872 0.11667 -0.47628 C 0.11922 -0.55801 0.12477 -0.6508 0.11158 -0.73013 C 0.1088 -0.74519 0.10741 -0.76507 0.10486 -0.77757 C 0.10255 -0.78846 0.09908 -0.79824 0.09723 -0.81042 C 0.09723 -0.81651 0.09723 -0.8242 0.09584 -0.83029 C 0.09445 -0.8359 0.09167 -0.84455 0.09167 -0.84439 C 0.08912 -0.86282 0.08588 -0.87901 0.08056 -0.89423 C 0.07917 -0.90721 0.0757 -0.92148 0.07315 -0.93205 C 0.0713 -0.95048 0.06528 -0.96779 0.06528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5" dur="1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51" dur="1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2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E79D482-3032-439A-9488-0197D5CE8DF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64918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8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059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0.01296 -0.00016 C -0.01273 -0.01314 -0.01041 -0.01811 -0.0074 -0.02564 C -0.00463 -0.04247 0.00255 -0.05866 0.0051 -0.07436 C 0.00625 -0.08237 0.01111 -0.09712 0.01111 -0.09696 C 0.0125 -0.11058 0.01482 -0.12244 0.01829 -0.13462 C 0.02338 -0.16795 0.01736 -0.13269 0.0257 -0.15962 C 0.02709 -0.16587 0.02778 -0.17308 0.0301 -0.17885 C 0.03079 -0.18317 0.03195 -0.18574 0.03357 -0.18958 C 0.03496 -0.20048 0.03797 -0.21026 0.04028 -0.22148 C 0.04422 -0.24904 0.04769 -0.27484 0.05139 -0.30192 C 0.0551 -0.33301 0.06019 -0.36314 0.06436 -0.39487 C 0.06806 -0.42003 0.06991 -0.44872 0.07107 -0.47628 C 0.07361 -0.55801 0.07917 -0.6508 0.06598 -0.73013 C 0.0632 -0.74519 0.06181 -0.76507 0.05926 -0.77757 C 0.05695 -0.78846 0.05348 -0.79824 0.05162 -0.81042 C 0.05162 -0.81651 0.05162 -0.8242 0.05024 -0.83029 C 0.04885 -0.8359 0.04607 -0.84455 0.04607 -0.84439 C 0.04352 -0.86282 0.04028 -0.87901 0.03496 -0.89423 C 0.03357 -0.90721 0.0301 -0.92148 0.02755 -0.93205 C 0.0257 -0.95048 0.01968 -0.96779 0.01968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edium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5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2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8" presetID="32" presetClass="emph" presetSubtype="0" repeatCount="200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animRot by="120000">
                                      <p:cBhvr>
                                        <p:cTn id="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6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0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7C254DE-5775-4FBC-ADAB-B443571D745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sp>
        <p:nvSpPr>
          <p:cNvPr id="5" name="Arrow: Right 4">
            <a:hlinkClick r:id="rId8" action="ppaction://hlinksldjump"/>
            <a:extLst>
              <a:ext uri="{FF2B5EF4-FFF2-40B4-BE49-F238E27FC236}">
                <a16:creationId xmlns:a16="http://schemas.microsoft.com/office/drawing/2014/main" id="{0D887662-DA81-4AAB-AEAF-C4129897F780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223D0E5-3FB6-4BE6-AA15-C6422EAFCFD1}"/>
              </a:ext>
            </a:extLst>
          </p:cNvPr>
          <p:cNvSpPr/>
          <p:nvPr/>
        </p:nvSpPr>
        <p:spPr>
          <a:xfrm>
            <a:off x="284796" y="1741340"/>
            <a:ext cx="809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/>
                <a:solidFill>
                  <a:sysClr val="windowText" lastClr="000000"/>
                </a:solidFill>
                <a:effectLst/>
                <a:uLnTx/>
                <a:uFillTx/>
                <a:latin typeface="Bolts SF" pitchFamily="2" charset="0"/>
                <a:ea typeface="+mn-ea"/>
                <a:cs typeface="+mn-cs"/>
              </a:rPr>
              <a:t>9</a:t>
            </a: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439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0.01296 -0.00016 C -0.01273 -0.01314 -0.01041 -0.01811 -0.0074 -0.02564 C -0.00463 -0.04247 0.00255 -0.05866 0.0051 -0.07436 C 0.00625 -0.08237 0.01111 -0.09712 0.01111 -0.09696 C 0.0125 -0.11058 0.01482 -0.12244 0.01829 -0.13462 C 0.02338 -0.16795 0.01736 -0.13269 0.0257 -0.15962 C 0.02709 -0.16587 0.02778 -0.17308 0.0301 -0.17885 C 0.03079 -0.18317 0.03195 -0.18574 0.03357 -0.18958 C 0.03496 -0.20048 0.03797 -0.21026 0.04028 -0.22148 C 0.04422 -0.24904 0.04769 -0.27484 0.05139 -0.30192 C 0.0551 -0.33301 0.06019 -0.36314 0.06436 -0.39487 C 0.06806 -0.42003 0.06991 -0.44872 0.07107 -0.47628 C 0.07361 -0.55801 0.07917 -0.6508 0.06598 -0.73013 C 0.0632 -0.74519 0.06181 -0.76507 0.05926 -0.77757 C 0.05695 -0.78846 0.05348 -0.79824 0.05162 -0.81042 C 0.05162 -0.81651 0.05162 -0.8242 0.05024 -0.83029 C 0.04885 -0.8359 0.04607 -0.84455 0.04607 -0.84439 C 0.04352 -0.86282 0.04028 -0.87901 0.03496 -0.89423 C 0.03357 -0.90721 0.0301 -0.92148 0.02755 -0.93205 C 0.0257 -0.95048 0.01968 -0.96779 0.01968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7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58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6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5" grpId="0"/>
    </p:bld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8E0A4F0-ED27-48CA-BE97-B0F16912D7BD}"/>
              </a:ext>
            </a:extLst>
          </p:cNvPr>
          <p:cNvSpPr/>
          <p:nvPr/>
        </p:nvSpPr>
        <p:spPr>
          <a:xfrm>
            <a:off x="2587656" y="323557"/>
            <a:ext cx="2012479" cy="1167617"/>
          </a:xfrm>
          <a:prstGeom prst="rect">
            <a:avLst/>
          </a:prstGeom>
          <a:gradFill flip="none" rotWithShape="1">
            <a:gsLst>
              <a:gs pos="79000">
                <a:schemeClr val="tx1">
                  <a:lumMod val="65000"/>
                  <a:lumOff val="35000"/>
                </a:schemeClr>
              </a:gs>
              <a:gs pos="33000">
                <a:schemeClr val="tx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rapezoid 12">
            <a:extLst>
              <a:ext uri="{FF2B5EF4-FFF2-40B4-BE49-F238E27FC236}">
                <a16:creationId xmlns:a16="http://schemas.microsoft.com/office/drawing/2014/main" id="{264CBC78-9802-4A2D-8959-DBCA6FADB134}"/>
              </a:ext>
            </a:extLst>
          </p:cNvPr>
          <p:cNvSpPr/>
          <p:nvPr/>
        </p:nvSpPr>
        <p:spPr>
          <a:xfrm>
            <a:off x="2681652" y="1026943"/>
            <a:ext cx="1611431" cy="310166"/>
          </a:xfrm>
          <a:prstGeom prst="trapezoid">
            <a:avLst>
              <a:gd name="adj" fmla="val 57000"/>
            </a:avLst>
          </a:prstGeom>
          <a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B35F73F1-8073-41DD-BFC1-0F102B5B07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062017" y="695039"/>
            <a:ext cx="148839" cy="5043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3DD404FF-07DA-437C-9FC1-5E47CB6AD8E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02184" y="695039"/>
            <a:ext cx="148839" cy="5043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DC9493-1AE5-4345-8554-077ABE73CF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742352" y="695039"/>
            <a:ext cx="148839" cy="5043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24044613-F440-4A72-AEAE-62ED8CBB035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14481" y="648819"/>
            <a:ext cx="148839" cy="50438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583C0A2E-A3CF-4DF0-BA1D-A99F1115C2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1150" y="648819"/>
            <a:ext cx="148839" cy="5043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4D68F48-752A-4242-BB02-72A0B97053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236755" y="758402"/>
            <a:ext cx="148839" cy="5043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1E816DC-7FC9-478B-A151-45224DCE443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424271" y="821765"/>
            <a:ext cx="148839" cy="5043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8479CEF2-84CA-414C-B56D-60D365B9EB1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574173" y="758402"/>
            <a:ext cx="148839" cy="5043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C1931FF5-2B6E-4E6F-9D5F-F74E96EA9EA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2857812" y="648819"/>
            <a:ext cx="148839" cy="5043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D94C9BA8-36C0-4262-AABD-DE60ABF4E015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369" b="94924" l="31303" r="66328">
                        <a14:foregroundMark x1="54822" y1="25888" x2="53299" y2="40609"/>
                        <a14:foregroundMark x1="55330" y1="44501" x2="59052" y2="61760"/>
                        <a14:foregroundMark x1="58545" y1="67005" x2="57699" y2="82741"/>
                        <a14:foregroundMark x1="60068" y1="53638" x2="60068" y2="71235"/>
                        <a14:foregroundMark x1="61929" y1="59898" x2="61421" y2="72250"/>
                        <a14:foregroundMark x1="61083" y1="54146" x2="63959" y2="708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690" r="35801"/>
          <a:stretch/>
        </p:blipFill>
        <p:spPr>
          <a:xfrm>
            <a:off x="3927819" y="648819"/>
            <a:ext cx="148839" cy="504384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302207B-D4CC-4449-AE0A-3CD5650DF49D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6858000" cy="29260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858A438-342E-47E5-8119-F85970E20D8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768" y="1804428"/>
            <a:ext cx="1170533" cy="920576"/>
          </a:xfrm>
          <a:prstGeom prst="rect">
            <a:avLst/>
          </a:prstGeom>
        </p:spPr>
      </p:pic>
      <p:sp>
        <p:nvSpPr>
          <p:cNvPr id="34" name="Arrow: Right 33">
            <a:hlinkClick r:id="rId9" action="ppaction://hlinksldjump"/>
            <a:extLst>
              <a:ext uri="{FF2B5EF4-FFF2-40B4-BE49-F238E27FC236}">
                <a16:creationId xmlns:a16="http://schemas.microsoft.com/office/drawing/2014/main" id="{288546B0-1D3D-4011-AB56-C4BE7C28F8FA}"/>
              </a:ext>
            </a:extLst>
          </p:cNvPr>
          <p:cNvSpPr/>
          <p:nvPr/>
        </p:nvSpPr>
        <p:spPr>
          <a:xfrm>
            <a:off x="5603781" y="2047849"/>
            <a:ext cx="1020728" cy="578707"/>
          </a:xfrm>
          <a:prstGeom prst="rightArrow">
            <a:avLst/>
          </a:prstGeom>
          <a:solidFill>
            <a:srgbClr val="FFC000"/>
          </a:solidFill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2" name="Picture 31" descr="C:\Users\John\AppData\Local\Microsoft\Windows\INetCache\IE\SX7R6PEJ\glassball[1].png">
            <a:extLst>
              <a:ext uri="{FF2B5EF4-FFF2-40B4-BE49-F238E27FC236}">
                <a16:creationId xmlns:a16="http://schemas.microsoft.com/office/drawing/2014/main" id="{C31E509F-F5A1-4D5B-B161-9894FE60A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16" y="10214438"/>
            <a:ext cx="1265722" cy="1223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2768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Motion origin="layout" path="M -3.7037E-6 -0.00016 C 0.00024 -0.01314 0.00255 -0.01811 0.00556 -0.02564 C 0.00834 -0.04247 0.01551 -0.05866 0.01806 -0.07436 C 0.01922 -0.08237 0.02408 -0.09712 0.02408 -0.09696 C 0.02547 -0.11058 0.02778 -0.12244 0.03125 -0.13462 C 0.03635 -0.16795 0.03033 -0.13269 0.03866 -0.15962 C 0.04005 -0.16587 0.04074 -0.17308 0.04306 -0.17885 C 0.04375 -0.18317 0.04491 -0.18574 0.04653 -0.18958 C 0.04792 -0.20048 0.05093 -0.21026 0.05324 -0.22148 C 0.05718 -0.24904 0.06065 -0.27484 0.06436 -0.30192 C 0.06806 -0.33301 0.07315 -0.36314 0.07732 -0.39487 C 0.08102 -0.42003 0.08287 -0.44872 0.08403 -0.47628 C 0.08658 -0.55801 0.09213 -0.6508 0.07894 -0.73013 C 0.07616 -0.74519 0.07477 -0.76507 0.07223 -0.77757 C 0.06991 -0.78846 0.06644 -0.79824 0.06459 -0.81042 C 0.06459 -0.81651 0.06459 -0.8242 0.0632 -0.83029 C 0.06181 -0.8359 0.05903 -0.84455 0.05903 -0.84439 C 0.05649 -0.86282 0.05324 -0.87901 0.04792 -0.89423 C 0.04653 -0.90721 0.04306 -0.92148 0.04051 -0.93205 C 0.03866 -0.95048 0.03264 -0.96779 0.03264 -0.98446 " pathEditMode="relative" rAng="0" ptsTypes="AAAAAAAAAAAAAAAAAAAA">
                                      <p:cBhvr>
                                        <p:cTn id="6" dur="1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52" y="-492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hort roll and hi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6" presetClass="emph" presetSubtype="0" decel="6000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32"/>
                                        </p:tgtEl>
                                      </p:cBhvr>
                                      <p:by x="18000" y="18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29" dur="1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decel="2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3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2" presetClass="exit" presetSubtype="1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9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47" presetClass="exit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4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2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5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2" presetClass="exit" presetSubtype="3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-21600000">
                                      <p:cBhvr>
                                        <p:cTn id="64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" presetClass="exit" presetSubtype="8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70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2" presetClass="exit" presetSubtype="9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8" presetClass="emph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Rot by="21600000">
                                      <p:cBhvr>
                                        <p:cTn id="7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2364</TotalTime>
  <Words>247</Words>
  <Application>Microsoft Office PowerPoint</Application>
  <PresentationFormat>A4 Paper (210x297 mm)</PresentationFormat>
  <Paragraphs>245</Paragraphs>
  <Slides>142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142</vt:i4>
      </vt:variant>
      <vt:variant>
        <vt:lpstr>Custom Shows</vt:lpstr>
      </vt:variant>
      <vt:variant>
        <vt:i4>1</vt:i4>
      </vt:variant>
    </vt:vector>
  </HeadingPairs>
  <TitlesOfParts>
    <vt:vector size="148" baseType="lpstr">
      <vt:lpstr>Arial</vt:lpstr>
      <vt:lpstr>Bolts SF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Custom Show 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</dc:creator>
  <cp:lastModifiedBy>John Rodwell</cp:lastModifiedBy>
  <cp:revision>201</cp:revision>
  <dcterms:created xsi:type="dcterms:W3CDTF">2017-09-02T13:39:48Z</dcterms:created>
  <dcterms:modified xsi:type="dcterms:W3CDTF">2018-04-12T22:17:55Z</dcterms:modified>
</cp:coreProperties>
</file>