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77" r:id="rId4"/>
    <p:sldId id="260" r:id="rId5"/>
    <p:sldId id="263" r:id="rId6"/>
    <p:sldId id="278" r:id="rId7"/>
    <p:sldId id="274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FFFF"/>
    <a:srgbClr val="FBE5D6"/>
    <a:srgbClr val="FFF3CD"/>
    <a:srgbClr val="FFCC29"/>
    <a:srgbClr val="414141"/>
    <a:srgbClr val="000000"/>
    <a:srgbClr val="F2F2F2"/>
    <a:srgbClr val="969696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886" autoAdjust="0"/>
  </p:normalViewPr>
  <p:slideViewPr>
    <p:cSldViewPr snapToGrid="0">
      <p:cViewPr>
        <p:scale>
          <a:sx n="62" d="100"/>
          <a:sy n="62" d="100"/>
        </p:scale>
        <p:origin x="-2376" y="-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99638-D8E7-404C-A6A8-3C98E6DDE233}" type="datetimeFigureOut">
              <a:rPr lang="en-US" smtClean="0"/>
              <a:t>06-Aug-17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11C8-3EBE-41B6-96C2-41E24616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29B3C9FA-ECCB-4923-83DD-171F43B029B6}" type="slidenum">
              <a:rPr lang="en-GB" smtClean="0">
                <a:solidFill>
                  <a:prstClr val="black"/>
                </a:solidFill>
              </a:rPr>
              <a:pPr defTabSz="914378"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0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6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1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5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3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V="1">
            <a:off x="0" y="-1"/>
            <a:ext cx="3377992" cy="6858001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rgbClr val="6CA644"/>
              </a:gs>
            </a:gsLst>
            <a:lin ang="6000000" scaled="0"/>
            <a:tileRect/>
          </a:gradFill>
          <a:ln w="5715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flipH="1" flipV="1">
            <a:off x="8903276" y="-1"/>
            <a:ext cx="3374107" cy="6858001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rgbClr val="6CA644"/>
              </a:gs>
            </a:gsLst>
            <a:lin ang="6000000" scaled="0"/>
            <a:tileRect/>
          </a:gradFill>
          <a:ln w="5715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15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50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91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3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1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V="1">
            <a:off x="0" y="-1"/>
            <a:ext cx="3377992" cy="6858001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rgbClr val="6CA644"/>
              </a:gs>
            </a:gsLst>
            <a:lin ang="6000000" scaled="0"/>
            <a:tileRect/>
          </a:gradFill>
          <a:ln w="5715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flipH="1" flipV="1">
            <a:off x="8903276" y="-1"/>
            <a:ext cx="3374107" cy="6858001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rgbClr val="6CA644"/>
              </a:gs>
            </a:gsLst>
            <a:lin ang="6000000" scaled="0"/>
            <a:tileRect/>
          </a:gradFill>
          <a:ln w="5715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 defTabSz="914377"/>
            <a:endParaRPr lang="en-GB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1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1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tx1">
                <a:lumMod val="65000"/>
                <a:lumOff val="35000"/>
              </a:schemeClr>
            </a:gs>
            <a:gs pos="50000">
              <a:schemeClr val="bg1">
                <a:lumMod val="50000"/>
              </a:schemeClr>
            </a:gs>
            <a:gs pos="5000">
              <a:schemeClr val="tx1">
                <a:lumMod val="75000"/>
                <a:lumOff val="2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tx1">
                <a:lumMod val="65000"/>
                <a:lumOff val="35000"/>
              </a:schemeClr>
            </a:gs>
            <a:gs pos="50000">
              <a:schemeClr val="bg1">
                <a:lumMod val="50000"/>
              </a:schemeClr>
            </a:gs>
            <a:gs pos="5000">
              <a:schemeClr val="tx1">
                <a:lumMod val="75000"/>
                <a:lumOff val="2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AB27098-6D0A-4F5C-B4AF-2240B484F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06-Aug-17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A799EA7-0728-4E08-BB4D-85F97A41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8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audio" Target="../media/audio2.wav"/><Relationship Id="rId21" Type="http://schemas.openxmlformats.org/officeDocument/2006/relationships/image" Target="../media/image13.png"/><Relationship Id="rId34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audio" Target="../media/audio1.wav"/><Relationship Id="rId38" Type="http://schemas.openxmlformats.org/officeDocument/2006/relationships/audio" Target="../media/audio6.wav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37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audio" Target="../media/audio4.wav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microsoft.com/office/2007/relationships/hdphoto" Target="../media/hdphoto1.wdp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audio" Target="../media/audio2.wav"/><Relationship Id="rId3" Type="http://schemas.openxmlformats.org/officeDocument/2006/relationships/audio" Target="../media/audio5.wav"/><Relationship Id="rId21" Type="http://schemas.openxmlformats.org/officeDocument/2006/relationships/image" Target="../media/image11.png"/><Relationship Id="rId34" Type="http://schemas.openxmlformats.org/officeDocument/2006/relationships/image" Target="../media/image23.png"/><Relationship Id="rId42" Type="http://schemas.openxmlformats.org/officeDocument/2006/relationships/audio" Target="../media/audio6.wav"/><Relationship Id="rId7" Type="http://schemas.openxmlformats.org/officeDocument/2006/relationships/audio" Target="../media/audio3.wav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2.png"/><Relationship Id="rId38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41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4.png"/><Relationship Id="rId24" Type="http://schemas.openxmlformats.org/officeDocument/2006/relationships/image" Target="../media/image14.png"/><Relationship Id="rId32" Type="http://schemas.openxmlformats.org/officeDocument/2006/relationships/image" Target="../media/image28.png"/><Relationship Id="rId37" Type="http://schemas.openxmlformats.org/officeDocument/2006/relationships/audio" Target="../media/audio5.wav"/><Relationship Id="rId40" Type="http://schemas.openxmlformats.org/officeDocument/2006/relationships/audio" Target="../media/audio4.wav"/><Relationship Id="rId5" Type="http://schemas.openxmlformats.org/officeDocument/2006/relationships/audio" Target="../media/audio2.wav"/><Relationship Id="rId15" Type="http://schemas.openxmlformats.org/officeDocument/2006/relationships/image" Target="../media/image2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4.png"/><Relationship Id="rId10" Type="http://schemas.openxmlformats.org/officeDocument/2006/relationships/image" Target="../media/image3.png"/><Relationship Id="rId19" Type="http://schemas.openxmlformats.org/officeDocument/2006/relationships/image" Target="../media/image9.png"/><Relationship Id="rId31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.png"/><Relationship Id="rId14" Type="http://schemas.microsoft.com/office/2007/relationships/hdphoto" Target="../media/hdphoto1.wdp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6.png"/><Relationship Id="rId35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audio" Target="../media/audio2.wav"/><Relationship Id="rId21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audio" Target="../media/audio5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slide" Target="slide6.xml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9.png"/><Relationship Id="rId33" Type="http://schemas.openxmlformats.org/officeDocument/2006/relationships/image" Target="../media/image30.png"/><Relationship Id="rId2" Type="http://schemas.openxmlformats.org/officeDocument/2006/relationships/audio" Target="../media/audio5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31.png"/><Relationship Id="rId2" Type="http://schemas.openxmlformats.org/officeDocument/2006/relationships/audio" Target="../media/audio5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18" Type="http://schemas.openxmlformats.org/officeDocument/2006/relationships/image" Target="../media/image14.png"/><Relationship Id="rId3" Type="http://schemas.openxmlformats.org/officeDocument/2006/relationships/audio" Target="../media/audio8.wav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17" Type="http://schemas.openxmlformats.org/officeDocument/2006/relationships/image" Target="../media/image10.png"/><Relationship Id="rId25" Type="http://schemas.openxmlformats.org/officeDocument/2006/relationships/image" Target="../media/image32.png"/><Relationship Id="rId2" Type="http://schemas.openxmlformats.org/officeDocument/2006/relationships/audio" Target="../media/audio7.wav"/><Relationship Id="rId16" Type="http://schemas.openxmlformats.org/officeDocument/2006/relationships/image" Target="../media/image6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24" Type="http://schemas.openxmlformats.org/officeDocument/2006/relationships/image" Target="../media/image19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23" Type="http://schemas.openxmlformats.org/officeDocument/2006/relationships/image" Target="../media/image18.png"/><Relationship Id="rId10" Type="http://schemas.openxmlformats.org/officeDocument/2006/relationships/image" Target="../media/image22.png"/><Relationship Id="rId19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18" Type="http://schemas.openxmlformats.org/officeDocument/2006/relationships/image" Target="../media/image4.png"/><Relationship Id="rId3" Type="http://schemas.openxmlformats.org/officeDocument/2006/relationships/audio" Target="../media/audio9.wav"/><Relationship Id="rId21" Type="http://schemas.openxmlformats.org/officeDocument/2006/relationships/image" Target="../media/image35.pn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17" Type="http://schemas.openxmlformats.org/officeDocument/2006/relationships/image" Target="../media/image3.png"/><Relationship Id="rId2" Type="http://schemas.openxmlformats.org/officeDocument/2006/relationships/audio" Target="../media/audio5.wav"/><Relationship Id="rId16" Type="http://schemas.openxmlformats.org/officeDocument/2006/relationships/image" Target="../media/image2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openxmlformats.org/officeDocument/2006/relationships/image" Target="../media/image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5.png"/><Relationship Id="rId4" Type="http://schemas.openxmlformats.org/officeDocument/2006/relationships/audio" Target="../media/audio4.wav"/><Relationship Id="rId9" Type="http://schemas.openxmlformats.org/officeDocument/2006/relationships/image" Target="../media/image12.png"/><Relationship Id="rId14" Type="http://schemas.openxmlformats.org/officeDocument/2006/relationships/image" Target="../media/image22.png"/><Relationship Id="rId22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154262" y="2512440"/>
            <a:ext cx="205209" cy="268525"/>
            <a:chOff x="5119171" y="2583506"/>
            <a:chExt cx="205209" cy="268525"/>
          </a:xfrm>
        </p:grpSpPr>
        <p:grpSp>
          <p:nvGrpSpPr>
            <p:cNvPr id="49" name="Group 48"/>
            <p:cNvGrpSpPr/>
            <p:nvPr/>
          </p:nvGrpSpPr>
          <p:grpSpPr>
            <a:xfrm flipH="1">
              <a:off x="5119171" y="2583506"/>
              <a:ext cx="202414" cy="268525"/>
              <a:chOff x="5118422" y="2368113"/>
              <a:chExt cx="241900" cy="268525"/>
            </a:xfrm>
          </p:grpSpPr>
          <p:sp>
            <p:nvSpPr>
              <p:cNvPr id="51" name="Flowchart: Delay 50"/>
              <p:cNvSpPr/>
              <p:nvPr/>
            </p:nvSpPr>
            <p:spPr>
              <a:xfrm rot="5400000">
                <a:off x="5113029" y="2423898"/>
                <a:ext cx="204830" cy="93259"/>
              </a:xfrm>
              <a:prstGeom prst="flowChartDelay">
                <a:avLst/>
              </a:prstGeom>
              <a:blipFill>
                <a:blip r:embed="rId8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 rot="5078316">
                <a:off x="5076178" y="2516073"/>
                <a:ext cx="162809" cy="78321"/>
                <a:chOff x="4941089" y="2566419"/>
                <a:chExt cx="162809" cy="103182"/>
              </a:xfrm>
            </p:grpSpPr>
            <p:sp>
              <p:nvSpPr>
                <p:cNvPr id="58" name="Freeform 63"/>
                <p:cNvSpPr/>
                <p:nvPr/>
              </p:nvSpPr>
              <p:spPr>
                <a:xfrm rot="16200000">
                  <a:off x="4993540" y="2527220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Freeform 64"/>
                <p:cNvSpPr/>
                <p:nvPr/>
              </p:nvSpPr>
              <p:spPr>
                <a:xfrm>
                  <a:off x="4941089" y="2569978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Freeform 65"/>
                <p:cNvSpPr/>
                <p:nvPr/>
              </p:nvSpPr>
              <p:spPr>
                <a:xfrm rot="16200000">
                  <a:off x="5000717" y="2534397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rot="2383662">
                <a:off x="5197513" y="2392410"/>
                <a:ext cx="162809" cy="103182"/>
                <a:chOff x="4941089" y="2566419"/>
                <a:chExt cx="162809" cy="103182"/>
              </a:xfrm>
            </p:grpSpPr>
            <p:sp>
              <p:nvSpPr>
                <p:cNvPr id="55" name="Freeform 67"/>
                <p:cNvSpPr/>
                <p:nvPr/>
              </p:nvSpPr>
              <p:spPr>
                <a:xfrm rot="16200000">
                  <a:off x="4993540" y="2527220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" name="Freeform 68"/>
                <p:cNvSpPr/>
                <p:nvPr/>
              </p:nvSpPr>
              <p:spPr>
                <a:xfrm>
                  <a:off x="4941089" y="2569978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Freeform 69"/>
                <p:cNvSpPr/>
                <p:nvPr/>
              </p:nvSpPr>
              <p:spPr>
                <a:xfrm rot="16200000">
                  <a:off x="5000717" y="2534397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4" name="Freeform 70"/>
              <p:cNvSpPr/>
              <p:nvPr/>
            </p:nvSpPr>
            <p:spPr>
              <a:xfrm rot="1779716">
                <a:off x="5209831" y="2462196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Freeform 73"/>
            <p:cNvSpPr/>
            <p:nvPr/>
          </p:nvSpPr>
          <p:spPr>
            <a:xfrm flipH="1">
              <a:off x="5274569" y="2595999"/>
              <a:ext cx="49811" cy="135325"/>
            </a:xfrm>
            <a:custGeom>
              <a:avLst/>
              <a:gdLst>
                <a:gd name="connsiteX0" fmla="*/ 49811 w 49811"/>
                <a:gd name="connsiteY0" fmla="*/ 25028 h 135325"/>
                <a:gd name="connsiteX1" fmla="*/ 28464 w 49811"/>
                <a:gd name="connsiteY1" fmla="*/ 122 h 135325"/>
                <a:gd name="connsiteX2" fmla="*/ 24906 w 49811"/>
                <a:gd name="connsiteY2" fmla="*/ 10796 h 135325"/>
                <a:gd name="connsiteX3" fmla="*/ 21348 w 49811"/>
                <a:gd name="connsiteY3" fmla="*/ 25028 h 135325"/>
                <a:gd name="connsiteX4" fmla="*/ 10674 w 49811"/>
                <a:gd name="connsiteY4" fmla="*/ 21470 h 135325"/>
                <a:gd name="connsiteX5" fmla="*/ 0 w 49811"/>
                <a:gd name="connsiteY5" fmla="*/ 46376 h 135325"/>
                <a:gd name="connsiteX6" fmla="*/ 3558 w 49811"/>
                <a:gd name="connsiteY6" fmla="*/ 74839 h 135325"/>
                <a:gd name="connsiteX7" fmla="*/ 14232 w 49811"/>
                <a:gd name="connsiteY7" fmla="*/ 81955 h 135325"/>
                <a:gd name="connsiteX8" fmla="*/ 24906 w 49811"/>
                <a:gd name="connsiteY8" fmla="*/ 103303 h 135325"/>
                <a:gd name="connsiteX9" fmla="*/ 35580 w 49811"/>
                <a:gd name="connsiteY9" fmla="*/ 135325 h 1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11" h="135325">
                  <a:moveTo>
                    <a:pt x="49811" y="25028"/>
                  </a:moveTo>
                  <a:cubicBezTo>
                    <a:pt x="49644" y="24750"/>
                    <a:pt x="37034" y="-2021"/>
                    <a:pt x="28464" y="122"/>
                  </a:cubicBezTo>
                  <a:cubicBezTo>
                    <a:pt x="24826" y="1032"/>
                    <a:pt x="25936" y="7190"/>
                    <a:pt x="24906" y="10796"/>
                  </a:cubicBezTo>
                  <a:cubicBezTo>
                    <a:pt x="23563" y="15498"/>
                    <a:pt x="22534" y="20284"/>
                    <a:pt x="21348" y="25028"/>
                  </a:cubicBezTo>
                  <a:cubicBezTo>
                    <a:pt x="17790" y="23842"/>
                    <a:pt x="14156" y="20077"/>
                    <a:pt x="10674" y="21470"/>
                  </a:cubicBezTo>
                  <a:cubicBezTo>
                    <a:pt x="3849" y="24200"/>
                    <a:pt x="1161" y="41732"/>
                    <a:pt x="0" y="46376"/>
                  </a:cubicBezTo>
                  <a:cubicBezTo>
                    <a:pt x="1186" y="55864"/>
                    <a:pt x="7" y="65961"/>
                    <a:pt x="3558" y="74839"/>
                  </a:cubicBezTo>
                  <a:cubicBezTo>
                    <a:pt x="5146" y="78809"/>
                    <a:pt x="11208" y="78931"/>
                    <a:pt x="14232" y="81955"/>
                  </a:cubicBezTo>
                  <a:cubicBezTo>
                    <a:pt x="31028" y="98751"/>
                    <a:pt x="13331" y="85940"/>
                    <a:pt x="24906" y="103303"/>
                  </a:cubicBezTo>
                  <a:cubicBezTo>
                    <a:pt x="40612" y="126862"/>
                    <a:pt x="35580" y="97840"/>
                    <a:pt x="35580" y="135325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6139017" y="2474772"/>
            <a:ext cx="231008" cy="768403"/>
            <a:chOff x="3886195" y="2101441"/>
            <a:chExt cx="272644" cy="855095"/>
          </a:xfrm>
        </p:grpSpPr>
        <p:sp>
          <p:nvSpPr>
            <p:cNvPr id="65" name="Rectangle: Rounded Corners 78"/>
            <p:cNvSpPr/>
            <p:nvPr/>
          </p:nvSpPr>
          <p:spPr>
            <a:xfrm>
              <a:off x="3886195" y="2101441"/>
              <a:ext cx="272644" cy="72984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: Rounded Corners 79"/>
            <p:cNvSpPr/>
            <p:nvPr/>
          </p:nvSpPr>
          <p:spPr>
            <a:xfrm>
              <a:off x="3886195" y="2748208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20373" y="1384465"/>
            <a:ext cx="249043" cy="332787"/>
            <a:chOff x="7764437" y="1323234"/>
            <a:chExt cx="249042" cy="332786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7749781" y="1397911"/>
              <a:ext cx="199913" cy="170601"/>
              <a:chOff x="4714318" y="1508764"/>
              <a:chExt cx="199913" cy="170601"/>
            </a:xfrm>
          </p:grpSpPr>
          <p:sp>
            <p:nvSpPr>
              <p:cNvPr id="17" name="Flowchart: Delay 16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8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92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93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94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5862038">
              <a:off x="7835618" y="1478159"/>
              <a:ext cx="166874" cy="188848"/>
              <a:chOff x="5479808" y="1506152"/>
              <a:chExt cx="166874" cy="18884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13" name="Flowchart: Delay 12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8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Freeform 88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 89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Freeform 90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2" name="Freeform 86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" name="Freeform 95"/>
            <p:cNvSpPr/>
            <p:nvPr/>
          </p:nvSpPr>
          <p:spPr>
            <a:xfrm>
              <a:off x="7764438" y="1383256"/>
              <a:ext cx="102626" cy="195689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Freeform 96"/>
            <p:cNvSpPr/>
            <p:nvPr/>
          </p:nvSpPr>
          <p:spPr>
            <a:xfrm flipH="1">
              <a:off x="7832803" y="1323234"/>
              <a:ext cx="121564" cy="302632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Freeform 97"/>
            <p:cNvSpPr/>
            <p:nvPr/>
          </p:nvSpPr>
          <p:spPr>
            <a:xfrm>
              <a:off x="7952078" y="1373379"/>
              <a:ext cx="53373" cy="67602"/>
            </a:xfrm>
            <a:custGeom>
              <a:avLst/>
              <a:gdLst>
                <a:gd name="connsiteX0" fmla="*/ 0 w 53373"/>
                <a:gd name="connsiteY0" fmla="*/ 67602 h 67602"/>
                <a:gd name="connsiteX1" fmla="*/ 10674 w 53373"/>
                <a:gd name="connsiteY1" fmla="*/ 49812 h 67602"/>
                <a:gd name="connsiteX2" fmla="*/ 17790 w 53373"/>
                <a:gd name="connsiteY2" fmla="*/ 39138 h 67602"/>
                <a:gd name="connsiteX3" fmla="*/ 39138 w 53373"/>
                <a:gd name="connsiteY3" fmla="*/ 24906 h 67602"/>
                <a:gd name="connsiteX4" fmla="*/ 53369 w 53373"/>
                <a:gd name="connsiteY4" fmla="*/ 0 h 6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73" h="67602">
                  <a:moveTo>
                    <a:pt x="0" y="67602"/>
                  </a:moveTo>
                  <a:cubicBezTo>
                    <a:pt x="3558" y="61672"/>
                    <a:pt x="7009" y="55676"/>
                    <a:pt x="10674" y="49812"/>
                  </a:cubicBezTo>
                  <a:cubicBezTo>
                    <a:pt x="12940" y="46186"/>
                    <a:pt x="14572" y="41954"/>
                    <a:pt x="17790" y="39138"/>
                  </a:cubicBezTo>
                  <a:cubicBezTo>
                    <a:pt x="24226" y="33506"/>
                    <a:pt x="39138" y="24906"/>
                    <a:pt x="39138" y="24906"/>
                  </a:cubicBezTo>
                  <a:cubicBezTo>
                    <a:pt x="54027" y="2571"/>
                    <a:pt x="53369" y="12110"/>
                    <a:pt x="53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Freeform 98"/>
            <p:cNvSpPr/>
            <p:nvPr/>
          </p:nvSpPr>
          <p:spPr>
            <a:xfrm>
              <a:off x="7806035" y="1344118"/>
              <a:ext cx="47595" cy="131645"/>
            </a:xfrm>
            <a:custGeom>
              <a:avLst/>
              <a:gdLst>
                <a:gd name="connsiteX0" fmla="*/ 0 w 47595"/>
                <a:gd name="connsiteY0" fmla="*/ 131645 h 131645"/>
                <a:gd name="connsiteX1" fmla="*/ 3558 w 47595"/>
                <a:gd name="connsiteY1" fmla="*/ 113855 h 131645"/>
                <a:gd name="connsiteX2" fmla="*/ 7116 w 47595"/>
                <a:gd name="connsiteY2" fmla="*/ 81834 h 131645"/>
                <a:gd name="connsiteX3" fmla="*/ 21348 w 47595"/>
                <a:gd name="connsiteY3" fmla="*/ 60486 h 131645"/>
                <a:gd name="connsiteX4" fmla="*/ 39138 w 47595"/>
                <a:gd name="connsiteY4" fmla="*/ 42696 h 131645"/>
                <a:gd name="connsiteX5" fmla="*/ 46254 w 47595"/>
                <a:gd name="connsiteY5" fmla="*/ 0 h 13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95" h="131645">
                  <a:moveTo>
                    <a:pt x="0" y="131645"/>
                  </a:moveTo>
                  <a:cubicBezTo>
                    <a:pt x="1186" y="125715"/>
                    <a:pt x="2703" y="119842"/>
                    <a:pt x="3558" y="113855"/>
                  </a:cubicBezTo>
                  <a:cubicBezTo>
                    <a:pt x="5077" y="103224"/>
                    <a:pt x="3720" y="92022"/>
                    <a:pt x="7116" y="81834"/>
                  </a:cubicBezTo>
                  <a:cubicBezTo>
                    <a:pt x="9821" y="73721"/>
                    <a:pt x="16604" y="67602"/>
                    <a:pt x="21348" y="60486"/>
                  </a:cubicBezTo>
                  <a:cubicBezTo>
                    <a:pt x="30836" y="46254"/>
                    <a:pt x="24906" y="52184"/>
                    <a:pt x="39138" y="42696"/>
                  </a:cubicBezTo>
                  <a:cubicBezTo>
                    <a:pt x="52175" y="23141"/>
                    <a:pt x="46254" y="36298"/>
                    <a:pt x="46254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50275" y="1818235"/>
            <a:ext cx="932364" cy="188848"/>
            <a:chOff x="4714318" y="1506152"/>
            <a:chExt cx="932364" cy="188848"/>
          </a:xfrm>
        </p:grpSpPr>
        <p:grpSp>
          <p:nvGrpSpPr>
            <p:cNvPr id="22" name="Group 21"/>
            <p:cNvGrpSpPr/>
            <p:nvPr/>
          </p:nvGrpSpPr>
          <p:grpSpPr>
            <a:xfrm>
              <a:off x="4714318" y="1508764"/>
              <a:ext cx="199913" cy="170601"/>
              <a:chOff x="4714318" y="1508764"/>
              <a:chExt cx="199913" cy="170601"/>
            </a:xfrm>
          </p:grpSpPr>
          <p:sp>
            <p:nvSpPr>
              <p:cNvPr id="30" name="Flowchart: Delay 29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8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22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23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79808" y="1506152"/>
              <a:ext cx="166874" cy="188848"/>
              <a:chOff x="5479808" y="1506152"/>
              <a:chExt cx="166874" cy="18884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26" name="Flowchart: Delay 25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8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5" name="Freeform 31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641341" y="1750119"/>
            <a:ext cx="205263" cy="668312"/>
            <a:chOff x="3315747" y="1413195"/>
            <a:chExt cx="243281" cy="745133"/>
          </a:xfrm>
        </p:grpSpPr>
        <p:sp>
          <p:nvSpPr>
            <p:cNvPr id="35" name="Rectangle: Rounded Corners 91"/>
            <p:cNvSpPr/>
            <p:nvPr/>
          </p:nvSpPr>
          <p:spPr>
            <a:xfrm>
              <a:off x="3315747" y="1413195"/>
              <a:ext cx="243281" cy="5764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: Rounded Corners 92"/>
            <p:cNvSpPr/>
            <p:nvPr/>
          </p:nvSpPr>
          <p:spPr>
            <a:xfrm>
              <a:off x="3315747" y="1981114"/>
              <a:ext cx="243281" cy="17721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93839" y="2503736"/>
            <a:ext cx="241900" cy="268525"/>
            <a:chOff x="4966022" y="2215713"/>
            <a:chExt cx="241900" cy="268525"/>
          </a:xfrm>
        </p:grpSpPr>
        <p:sp>
          <p:nvSpPr>
            <p:cNvPr id="38" name="Flowchart: Delay 37"/>
            <p:cNvSpPr/>
            <p:nvPr/>
          </p:nvSpPr>
          <p:spPr>
            <a:xfrm rot="5400000">
              <a:off x="4960629" y="2271498"/>
              <a:ext cx="204830" cy="93259"/>
            </a:xfrm>
            <a:prstGeom prst="flowChartDelay">
              <a:avLst/>
            </a:prstGeom>
            <a:blipFill>
              <a:blip r:embed="rId8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5078316">
              <a:off x="4923778" y="2363673"/>
              <a:ext cx="162809" cy="78321"/>
              <a:chOff x="4941089" y="2566419"/>
              <a:chExt cx="162809" cy="103182"/>
            </a:xfrm>
          </p:grpSpPr>
          <p:sp>
            <p:nvSpPr>
              <p:cNvPr id="45" name="Freeform 35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 36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37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2383662">
              <a:off x="5045113" y="2240010"/>
              <a:ext cx="162809" cy="103182"/>
              <a:chOff x="4941089" y="2566419"/>
              <a:chExt cx="162809" cy="103182"/>
            </a:xfrm>
          </p:grpSpPr>
          <p:sp>
            <p:nvSpPr>
              <p:cNvPr id="42" name="Freeform 40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" name="Freeform 45"/>
            <p:cNvSpPr/>
            <p:nvPr/>
          </p:nvSpPr>
          <p:spPr>
            <a:xfrm rot="1779716">
              <a:off x="5057431" y="2309796"/>
              <a:ext cx="114028" cy="99623"/>
            </a:xfrm>
            <a:custGeom>
              <a:avLst/>
              <a:gdLst>
                <a:gd name="connsiteX0" fmla="*/ 0 w 114028"/>
                <a:gd name="connsiteY0" fmla="*/ 0 h 99623"/>
                <a:gd name="connsiteX1" fmla="*/ 10674 w 114028"/>
                <a:gd name="connsiteY1" fmla="*/ 17790 h 99623"/>
                <a:gd name="connsiteX2" fmla="*/ 42695 w 114028"/>
                <a:gd name="connsiteY2" fmla="*/ 32022 h 99623"/>
                <a:gd name="connsiteX3" fmla="*/ 53369 w 114028"/>
                <a:gd name="connsiteY3" fmla="*/ 39137 h 99623"/>
                <a:gd name="connsiteX4" fmla="*/ 64043 w 114028"/>
                <a:gd name="connsiteY4" fmla="*/ 49811 h 99623"/>
                <a:gd name="connsiteX5" fmla="*/ 85391 w 114028"/>
                <a:gd name="connsiteY5" fmla="*/ 56927 h 99623"/>
                <a:gd name="connsiteX6" fmla="*/ 106739 w 114028"/>
                <a:gd name="connsiteY6" fmla="*/ 67601 h 99623"/>
                <a:gd name="connsiteX7" fmla="*/ 113855 w 114028"/>
                <a:gd name="connsiteY7" fmla="*/ 92507 h 99623"/>
                <a:gd name="connsiteX8" fmla="*/ 113855 w 114028"/>
                <a:gd name="connsiteY8" fmla="*/ 99623 h 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28" h="99623">
                  <a:moveTo>
                    <a:pt x="0" y="0"/>
                  </a:moveTo>
                  <a:cubicBezTo>
                    <a:pt x="3558" y="5930"/>
                    <a:pt x="6173" y="12539"/>
                    <a:pt x="10674" y="17790"/>
                  </a:cubicBezTo>
                  <a:cubicBezTo>
                    <a:pt x="20328" y="29052"/>
                    <a:pt x="30028" y="23579"/>
                    <a:pt x="42695" y="32022"/>
                  </a:cubicBezTo>
                  <a:cubicBezTo>
                    <a:pt x="46253" y="34394"/>
                    <a:pt x="50084" y="36400"/>
                    <a:pt x="53369" y="39137"/>
                  </a:cubicBezTo>
                  <a:cubicBezTo>
                    <a:pt x="57235" y="42358"/>
                    <a:pt x="59644" y="47367"/>
                    <a:pt x="64043" y="49811"/>
                  </a:cubicBezTo>
                  <a:cubicBezTo>
                    <a:pt x="70600" y="53454"/>
                    <a:pt x="79150" y="52766"/>
                    <a:pt x="85391" y="56927"/>
                  </a:cubicBezTo>
                  <a:cubicBezTo>
                    <a:pt x="99186" y="66123"/>
                    <a:pt x="92008" y="62691"/>
                    <a:pt x="106739" y="67601"/>
                  </a:cubicBezTo>
                  <a:cubicBezTo>
                    <a:pt x="109559" y="76061"/>
                    <a:pt x="112366" y="83572"/>
                    <a:pt x="113855" y="92507"/>
                  </a:cubicBezTo>
                  <a:cubicBezTo>
                    <a:pt x="114245" y="94847"/>
                    <a:pt x="113855" y="97251"/>
                    <a:pt x="113855" y="99623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5882429" y="2439070"/>
            <a:ext cx="231008" cy="804105"/>
            <a:chOff x="3552736" y="2101442"/>
            <a:chExt cx="272644" cy="855094"/>
          </a:xfrm>
        </p:grpSpPr>
        <p:sp>
          <p:nvSpPr>
            <p:cNvPr id="62" name="Rectangle: Rounded Corners 75"/>
            <p:cNvSpPr/>
            <p:nvPr/>
          </p:nvSpPr>
          <p:spPr>
            <a:xfrm>
              <a:off x="3552736" y="2101442"/>
              <a:ext cx="272644" cy="72984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: Rounded Corners 76"/>
            <p:cNvSpPr/>
            <p:nvPr/>
          </p:nvSpPr>
          <p:spPr>
            <a:xfrm>
              <a:off x="3552736" y="2748208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6412721" y="1744691"/>
            <a:ext cx="206129" cy="645323"/>
            <a:chOff x="4164083" y="1413195"/>
            <a:chExt cx="243281" cy="718128"/>
          </a:xfrm>
        </p:grpSpPr>
        <p:sp>
          <p:nvSpPr>
            <p:cNvPr id="68" name="Rectangle: Rounded Corners 88"/>
            <p:cNvSpPr/>
            <p:nvPr/>
          </p:nvSpPr>
          <p:spPr>
            <a:xfrm>
              <a:off x="4164083" y="1413195"/>
              <a:ext cx="243281" cy="540914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89"/>
            <p:cNvSpPr/>
            <p:nvPr/>
          </p:nvSpPr>
          <p:spPr>
            <a:xfrm>
              <a:off x="4164083" y="1954109"/>
              <a:ext cx="243281" cy="17721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5848144" y="1736558"/>
            <a:ext cx="557633" cy="783319"/>
            <a:chOff x="3514988" y="1440059"/>
            <a:chExt cx="662730" cy="855677"/>
          </a:xfrm>
        </p:grpSpPr>
        <p:sp>
          <p:nvSpPr>
            <p:cNvPr id="71" name="Rectangle: Rounded Corners 81"/>
            <p:cNvSpPr/>
            <p:nvPr/>
          </p:nvSpPr>
          <p:spPr>
            <a:xfrm>
              <a:off x="3514988" y="1440059"/>
              <a:ext cx="662730" cy="855677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Flowchart: Off-page Connector 71"/>
            <p:cNvSpPr/>
            <p:nvPr/>
          </p:nvSpPr>
          <p:spPr>
            <a:xfrm>
              <a:off x="3677149" y="1560439"/>
              <a:ext cx="350982" cy="397673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3" name="Rounded Rectangle 7"/>
          <p:cNvSpPr/>
          <p:nvPr/>
        </p:nvSpPr>
        <p:spPr>
          <a:xfrm>
            <a:off x="6434568" y="1751483"/>
            <a:ext cx="198347" cy="650688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Explosion 2 8"/>
          <p:cNvSpPr/>
          <p:nvPr/>
        </p:nvSpPr>
        <p:spPr>
          <a:xfrm>
            <a:off x="6419597" y="1840711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ounded Rectangle 82"/>
          <p:cNvSpPr/>
          <p:nvPr/>
        </p:nvSpPr>
        <p:spPr>
          <a:xfrm>
            <a:off x="6429161" y="1765165"/>
            <a:ext cx="209164" cy="623327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Explosion 2 101"/>
          <p:cNvSpPr/>
          <p:nvPr/>
        </p:nvSpPr>
        <p:spPr>
          <a:xfrm>
            <a:off x="6503621" y="2089217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Explosion 2 102"/>
          <p:cNvSpPr/>
          <p:nvPr/>
        </p:nvSpPr>
        <p:spPr>
          <a:xfrm>
            <a:off x="6336265" y="1697863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Explosion 2 103"/>
          <p:cNvSpPr/>
          <p:nvPr/>
        </p:nvSpPr>
        <p:spPr>
          <a:xfrm>
            <a:off x="5750189" y="1750119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ounded Rectangle 104"/>
          <p:cNvSpPr/>
          <p:nvPr/>
        </p:nvSpPr>
        <p:spPr>
          <a:xfrm>
            <a:off x="5602316" y="1736621"/>
            <a:ext cx="244897" cy="713172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ounded Rectangle 106"/>
          <p:cNvSpPr/>
          <p:nvPr/>
        </p:nvSpPr>
        <p:spPr>
          <a:xfrm>
            <a:off x="5603686" y="1732459"/>
            <a:ext cx="242156" cy="721495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Explosion 2 107"/>
          <p:cNvSpPr/>
          <p:nvPr/>
        </p:nvSpPr>
        <p:spPr>
          <a:xfrm>
            <a:off x="5665301" y="2044403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Explosion 2 111"/>
          <p:cNvSpPr/>
          <p:nvPr/>
        </p:nvSpPr>
        <p:spPr>
          <a:xfrm>
            <a:off x="6156445" y="2412417"/>
            <a:ext cx="221315" cy="22126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Explosion 2 112"/>
          <p:cNvSpPr/>
          <p:nvPr/>
        </p:nvSpPr>
        <p:spPr>
          <a:xfrm rot="18746812">
            <a:off x="5892413" y="2421277"/>
            <a:ext cx="221315" cy="22126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Explosion 2 114"/>
          <p:cNvSpPr/>
          <p:nvPr/>
        </p:nvSpPr>
        <p:spPr>
          <a:xfrm>
            <a:off x="5856093" y="2732323"/>
            <a:ext cx="168443" cy="18545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Rounded Rectangle 115"/>
          <p:cNvSpPr/>
          <p:nvPr/>
        </p:nvSpPr>
        <p:spPr>
          <a:xfrm>
            <a:off x="6162632" y="2531911"/>
            <a:ext cx="198347" cy="680036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Explosion 2 116"/>
          <p:cNvSpPr/>
          <p:nvPr/>
        </p:nvSpPr>
        <p:spPr>
          <a:xfrm>
            <a:off x="6261137" y="2835651"/>
            <a:ext cx="168443" cy="186536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Explosion 2 118"/>
          <p:cNvSpPr/>
          <p:nvPr/>
        </p:nvSpPr>
        <p:spPr>
          <a:xfrm>
            <a:off x="5940313" y="2910997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ounded Rectangle 119"/>
          <p:cNvSpPr/>
          <p:nvPr/>
        </p:nvSpPr>
        <p:spPr>
          <a:xfrm>
            <a:off x="6162632" y="2569879"/>
            <a:ext cx="198347" cy="666461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Explosion 2 120"/>
          <p:cNvSpPr/>
          <p:nvPr/>
        </p:nvSpPr>
        <p:spPr>
          <a:xfrm>
            <a:off x="6157861" y="2672015"/>
            <a:ext cx="168443" cy="192084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ounded Rectangle 113"/>
          <p:cNvSpPr/>
          <p:nvPr/>
        </p:nvSpPr>
        <p:spPr>
          <a:xfrm>
            <a:off x="5862820" y="2565554"/>
            <a:ext cx="253301" cy="680663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Rounded Rectangle 117"/>
          <p:cNvSpPr/>
          <p:nvPr/>
        </p:nvSpPr>
        <p:spPr>
          <a:xfrm>
            <a:off x="5862820" y="2580540"/>
            <a:ext cx="253301" cy="650688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929735" y="1360131"/>
            <a:ext cx="369611" cy="422155"/>
            <a:chOff x="3634530" y="970328"/>
            <a:chExt cx="436228" cy="469783"/>
          </a:xfrm>
        </p:grpSpPr>
        <p:sp>
          <p:nvSpPr>
            <p:cNvPr id="95" name="Rectangle: Rounded Corners 84"/>
            <p:cNvSpPr/>
            <p:nvPr/>
          </p:nvSpPr>
          <p:spPr>
            <a:xfrm>
              <a:off x="3634530" y="970328"/>
              <a:ext cx="436228" cy="4697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699545" y="1108691"/>
              <a:ext cx="293615" cy="6711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reeform: Shape 86"/>
            <p:cNvSpPr/>
            <p:nvPr/>
          </p:nvSpPr>
          <p:spPr>
            <a:xfrm rot="584705">
              <a:off x="3733101" y="1300294"/>
              <a:ext cx="251670" cy="45719"/>
            </a:xfrm>
            <a:custGeom>
              <a:avLst/>
              <a:gdLst>
                <a:gd name="connsiteX0" fmla="*/ 0 w 251670"/>
                <a:gd name="connsiteY0" fmla="*/ 8389 h 8389"/>
                <a:gd name="connsiteX1" fmla="*/ 251670 w 251670"/>
                <a:gd name="connsiteY1" fmla="*/ 0 h 8389"/>
                <a:gd name="connsiteX2" fmla="*/ 251670 w 251670"/>
                <a:gd name="connsiteY2" fmla="*/ 0 h 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670" h="8389">
                  <a:moveTo>
                    <a:pt x="0" y="8389"/>
                  </a:moveTo>
                  <a:lnTo>
                    <a:pt x="251670" y="0"/>
                  </a:lnTo>
                  <a:lnTo>
                    <a:pt x="251670" y="0"/>
                  </a:ln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8" name="Explosion 2 123"/>
          <p:cNvSpPr/>
          <p:nvPr/>
        </p:nvSpPr>
        <p:spPr>
          <a:xfrm rot="1002340">
            <a:off x="5997333" y="1602788"/>
            <a:ext cx="304803" cy="25913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Explosion 2 110"/>
          <p:cNvSpPr/>
          <p:nvPr/>
        </p:nvSpPr>
        <p:spPr>
          <a:xfrm>
            <a:off x="6182852" y="1340892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Explosion 2 122"/>
          <p:cNvSpPr/>
          <p:nvPr/>
        </p:nvSpPr>
        <p:spPr>
          <a:xfrm>
            <a:off x="5953001" y="1432863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Explosion 2 126"/>
          <p:cNvSpPr/>
          <p:nvPr/>
        </p:nvSpPr>
        <p:spPr>
          <a:xfrm>
            <a:off x="6128112" y="1473116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Rounded Rectangle 121"/>
          <p:cNvSpPr/>
          <p:nvPr/>
        </p:nvSpPr>
        <p:spPr>
          <a:xfrm>
            <a:off x="5960152" y="1369727"/>
            <a:ext cx="344905" cy="431908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ounded Rectangle 125"/>
          <p:cNvSpPr/>
          <p:nvPr/>
        </p:nvSpPr>
        <p:spPr>
          <a:xfrm>
            <a:off x="5957503" y="1313856"/>
            <a:ext cx="346187" cy="427333"/>
          </a:xfrm>
          <a:prstGeom prst="roundRect">
            <a:avLst>
              <a:gd name="adj" fmla="val 7365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Rounded Rectangle 109"/>
          <p:cNvSpPr/>
          <p:nvPr/>
        </p:nvSpPr>
        <p:spPr>
          <a:xfrm>
            <a:off x="5959373" y="1278962"/>
            <a:ext cx="344905" cy="414505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Rounded Rectangle 130">
            <a:hlinkClick r:id="" action="ppaction://hlinkshowjump?jump=nextslide"/>
          </p:cNvPr>
          <p:cNvSpPr/>
          <p:nvPr/>
        </p:nvSpPr>
        <p:spPr>
          <a:xfrm>
            <a:off x="5852467" y="1753598"/>
            <a:ext cx="537168" cy="7684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100776" y="1760866"/>
            <a:ext cx="254545" cy="66468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Rounded Rectangle 134"/>
          <p:cNvSpPr/>
          <p:nvPr/>
        </p:nvSpPr>
        <p:spPr>
          <a:xfrm>
            <a:off x="5843341" y="1800995"/>
            <a:ext cx="537168" cy="7684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Explosion 2 135"/>
          <p:cNvSpPr/>
          <p:nvPr/>
        </p:nvSpPr>
        <p:spPr>
          <a:xfrm>
            <a:off x="6155575" y="2164454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Rounded Rectangle 132"/>
          <p:cNvSpPr/>
          <p:nvPr/>
        </p:nvSpPr>
        <p:spPr>
          <a:xfrm>
            <a:off x="5843341" y="1800995"/>
            <a:ext cx="537168" cy="7684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Explosion 2 133"/>
          <p:cNvSpPr/>
          <p:nvPr/>
        </p:nvSpPr>
        <p:spPr>
          <a:xfrm>
            <a:off x="5881991" y="1925800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Rounded Rectangle 136"/>
          <p:cNvSpPr/>
          <p:nvPr/>
        </p:nvSpPr>
        <p:spPr>
          <a:xfrm>
            <a:off x="5843341" y="1760729"/>
            <a:ext cx="537168" cy="849017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Explosion 2 137"/>
          <p:cNvSpPr/>
          <p:nvPr/>
        </p:nvSpPr>
        <p:spPr>
          <a:xfrm rot="20553606">
            <a:off x="6172379" y="1844009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Rounded Rectangle 138"/>
          <p:cNvSpPr/>
          <p:nvPr/>
        </p:nvSpPr>
        <p:spPr>
          <a:xfrm>
            <a:off x="5851823" y="1786245"/>
            <a:ext cx="520205" cy="797985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Explosion 2 139"/>
          <p:cNvSpPr/>
          <p:nvPr/>
        </p:nvSpPr>
        <p:spPr>
          <a:xfrm rot="19259739">
            <a:off x="5898169" y="2204629"/>
            <a:ext cx="261912" cy="28671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878223" y="1299305"/>
            <a:ext cx="507205" cy="51932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830191" y="1696155"/>
            <a:ext cx="599287" cy="818217"/>
          </a:xfrm>
          <a:prstGeom prst="rect">
            <a:avLst/>
          </a:prstGeom>
          <a:solidFill>
            <a:srgbClr val="FFFFFF">
              <a:alpha val="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63" name="Explosion 2 105"/>
          <p:cNvSpPr/>
          <p:nvPr/>
        </p:nvSpPr>
        <p:spPr>
          <a:xfrm>
            <a:off x="5558660" y="1819307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17" name="Rectangle 716">
            <a:extLst>
              <a:ext uri="{FF2B5EF4-FFF2-40B4-BE49-F238E27FC236}">
                <a16:creationId xmlns:a16="http://schemas.microsoft.com/office/drawing/2014/main" xmlns="" id="{66BE0077-FFC2-4E56-9053-E8FEDD16280B}"/>
              </a:ext>
            </a:extLst>
          </p:cNvPr>
          <p:cNvSpPr/>
          <p:nvPr/>
        </p:nvSpPr>
        <p:spPr>
          <a:xfrm>
            <a:off x="5545948" y="224519"/>
            <a:ext cx="1274469" cy="3384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12655095" y="4303365"/>
            <a:ext cx="3224483" cy="3859457"/>
            <a:chOff x="7778350" y="671513"/>
            <a:chExt cx="2342137" cy="2894593"/>
          </a:xfrm>
          <a:effectLst/>
        </p:grpSpPr>
        <p:pic>
          <p:nvPicPr>
            <p:cNvPr id="16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/>
          <p:cNvGrpSpPr/>
          <p:nvPr/>
        </p:nvGrpSpPr>
        <p:grpSpPr>
          <a:xfrm>
            <a:off x="12293756" y="4206752"/>
            <a:ext cx="3947160" cy="4052680"/>
            <a:chOff x="4258570" y="4794736"/>
            <a:chExt cx="2960370" cy="3039510"/>
          </a:xfrm>
          <a:effectLst/>
        </p:grpSpPr>
        <p:pic>
          <p:nvPicPr>
            <p:cNvPr id="15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9193656" y="-1620651"/>
            <a:ext cx="3304601" cy="3751331"/>
            <a:chOff x="6996522" y="-1410909"/>
            <a:chExt cx="2478451" cy="2813498"/>
          </a:xfrm>
        </p:grpSpPr>
        <p:pic>
          <p:nvPicPr>
            <p:cNvPr id="102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10514242" y="856817"/>
            <a:ext cx="3022428" cy="3953145"/>
            <a:chOff x="7778350" y="417206"/>
            <a:chExt cx="2266821" cy="2964859"/>
          </a:xfrm>
        </p:grpSpPr>
        <p:pic>
          <p:nvPicPr>
            <p:cNvPr id="14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 154"/>
          <p:cNvGrpSpPr/>
          <p:nvPr/>
        </p:nvGrpSpPr>
        <p:grpSpPr>
          <a:xfrm>
            <a:off x="12545835" y="4357427"/>
            <a:ext cx="3443003" cy="3751331"/>
            <a:chOff x="6996522" y="-1410909"/>
            <a:chExt cx="2478451" cy="2813498"/>
          </a:xfrm>
          <a:effectLst/>
        </p:grpSpPr>
        <p:pic>
          <p:nvPicPr>
            <p:cNvPr id="15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118751" y="-2513530"/>
            <a:ext cx="3022428" cy="3953145"/>
            <a:chOff x="7778350" y="417206"/>
            <a:chExt cx="2266821" cy="296485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7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6" name="Group 185"/>
          <p:cNvGrpSpPr/>
          <p:nvPr/>
        </p:nvGrpSpPr>
        <p:grpSpPr>
          <a:xfrm>
            <a:off x="-1296822" y="913693"/>
            <a:ext cx="3224483" cy="3859457"/>
            <a:chOff x="7778350" y="671513"/>
            <a:chExt cx="2342137" cy="28945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8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1" name="Group 190"/>
          <p:cNvGrpSpPr/>
          <p:nvPr/>
        </p:nvGrpSpPr>
        <p:grpSpPr>
          <a:xfrm>
            <a:off x="-3847868" y="4264564"/>
            <a:ext cx="3693351" cy="3936437"/>
            <a:chOff x="7602035" y="613778"/>
            <a:chExt cx="2682704" cy="2952328"/>
          </a:xfrm>
          <a:effectLst/>
        </p:grpSpPr>
        <p:pic>
          <p:nvPicPr>
            <p:cNvPr id="19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415" y="613778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02035" y="1695658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2157" y="671513"/>
              <a:ext cx="124258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4" y="1734281"/>
              <a:ext cx="866896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5" name="Group 174"/>
          <p:cNvGrpSpPr/>
          <p:nvPr/>
        </p:nvGrpSpPr>
        <p:grpSpPr>
          <a:xfrm>
            <a:off x="-3974773" y="4206443"/>
            <a:ext cx="3947160" cy="4052680"/>
            <a:chOff x="4258570" y="4794736"/>
            <a:chExt cx="2960370" cy="3039510"/>
          </a:xfrm>
          <a:effectLst/>
        </p:grpSpPr>
        <p:pic>
          <p:nvPicPr>
            <p:cNvPr id="17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-3722695" y="4357117"/>
            <a:ext cx="3443003" cy="3751331"/>
            <a:chOff x="6996522" y="-1410909"/>
            <a:chExt cx="2478451" cy="2813498"/>
          </a:xfrm>
          <a:effectLst/>
        </p:grpSpPr>
        <p:pic>
          <p:nvPicPr>
            <p:cNvPr id="18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5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453" y="5444741"/>
            <a:ext cx="344997" cy="14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Oval 131"/>
          <p:cNvSpPr/>
          <p:nvPr/>
        </p:nvSpPr>
        <p:spPr>
          <a:xfrm>
            <a:off x="-15906223" y="4837132"/>
            <a:ext cx="15888956" cy="393643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10167246" y="788455"/>
            <a:ext cx="417511" cy="453261"/>
            <a:chOff x="3149344" y="1369131"/>
            <a:chExt cx="702093" cy="752041"/>
          </a:xfrm>
        </p:grpSpPr>
        <p:sp>
          <p:nvSpPr>
            <p:cNvPr id="213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4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5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71" name="Freeform 270"/>
          <p:cNvSpPr/>
          <p:nvPr/>
        </p:nvSpPr>
        <p:spPr>
          <a:xfrm>
            <a:off x="15248965" y="3482788"/>
            <a:ext cx="67235" cy="161365"/>
          </a:xfrm>
          <a:custGeom>
            <a:avLst/>
            <a:gdLst>
              <a:gd name="connsiteX0" fmla="*/ 0 w 67235"/>
              <a:gd name="connsiteY0" fmla="*/ 0 h 161365"/>
              <a:gd name="connsiteX1" fmla="*/ 13447 w 67235"/>
              <a:gd name="connsiteY1" fmla="*/ 94130 h 161365"/>
              <a:gd name="connsiteX2" fmla="*/ 53788 w 67235"/>
              <a:gd name="connsiteY2" fmla="*/ 134471 h 161365"/>
              <a:gd name="connsiteX3" fmla="*/ 67235 w 67235"/>
              <a:gd name="connsiteY3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5" h="161365">
                <a:moveTo>
                  <a:pt x="0" y="0"/>
                </a:moveTo>
                <a:cubicBezTo>
                  <a:pt x="4482" y="31377"/>
                  <a:pt x="1676" y="64702"/>
                  <a:pt x="13447" y="94130"/>
                </a:cubicBezTo>
                <a:cubicBezTo>
                  <a:pt x="20510" y="111787"/>
                  <a:pt x="41908" y="119621"/>
                  <a:pt x="53788" y="134471"/>
                </a:cubicBezTo>
                <a:cubicBezTo>
                  <a:pt x="60049" y="142297"/>
                  <a:pt x="62753" y="152400"/>
                  <a:pt x="67235" y="1613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/>
          <p:cNvSpPr/>
          <p:nvPr/>
        </p:nvSpPr>
        <p:spPr>
          <a:xfrm>
            <a:off x="4942479" y="5207860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5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3" y="6805553"/>
            <a:ext cx="108267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" name="Group 117"/>
          <p:cNvGrpSpPr/>
          <p:nvPr/>
        </p:nvGrpSpPr>
        <p:grpSpPr>
          <a:xfrm>
            <a:off x="-20786987" y="-2802317"/>
            <a:ext cx="20537991" cy="3639029"/>
            <a:chOff x="-15086184" y="-2101738"/>
            <a:chExt cx="15403493" cy="2847210"/>
          </a:xfrm>
          <a:gradFill>
            <a:gsLst>
              <a:gs pos="10000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5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0" name="Oval 129"/>
            <p:cNvSpPr/>
            <p:nvPr/>
          </p:nvSpPr>
          <p:spPr>
            <a:xfrm>
              <a:off x="-15086184" y="-2101738"/>
              <a:ext cx="15403493" cy="284721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-10235180" y="148362"/>
              <a:ext cx="5535000" cy="563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3" name="Oval 132"/>
          <p:cNvSpPr/>
          <p:nvPr/>
        </p:nvSpPr>
        <p:spPr>
          <a:xfrm>
            <a:off x="-14428696" y="54978"/>
            <a:ext cx="7560000" cy="792000"/>
          </a:xfrm>
          <a:prstGeom prst="ellipse">
            <a:avLst/>
          </a:prstGeom>
          <a:gradFill flip="none" rotWithShape="1">
            <a:gsLst>
              <a:gs pos="100000">
                <a:srgbClr val="006666"/>
              </a:gs>
              <a:gs pos="2000">
                <a:srgbClr val="008080"/>
              </a:gs>
              <a:gs pos="21000">
                <a:srgbClr val="003366"/>
              </a:gs>
            </a:gsLst>
            <a:lin ang="16200000" scaled="0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4" name="Trapezoid 713">
            <a:extLst>
              <a:ext uri="{FF2B5EF4-FFF2-40B4-BE49-F238E27FC236}">
                <a16:creationId xmlns:a16="http://schemas.microsoft.com/office/drawing/2014/main" xmlns="" id="{1AA461BA-972F-4AF9-93E1-A7B8F4D37946}"/>
              </a:ext>
            </a:extLst>
          </p:cNvPr>
          <p:cNvSpPr/>
          <p:nvPr/>
        </p:nvSpPr>
        <p:spPr>
          <a:xfrm>
            <a:off x="5290763" y="224519"/>
            <a:ext cx="1728192" cy="3094011"/>
          </a:xfrm>
          <a:prstGeom prst="trapezoid">
            <a:avLst>
              <a:gd name="adj" fmla="val 368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9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rgbClr val="FFF9D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4" name="Rectangle 703"/>
          <p:cNvSpPr/>
          <p:nvPr/>
        </p:nvSpPr>
        <p:spPr>
          <a:xfrm>
            <a:off x="5082173" y="1168595"/>
            <a:ext cx="2136047" cy="2431077"/>
          </a:xfrm>
          <a:prstGeom prst="rect">
            <a:avLst/>
          </a:prstGeom>
          <a:solidFill>
            <a:srgbClr val="96969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0270456" y="63268"/>
            <a:ext cx="557009" cy="867006"/>
            <a:chOff x="14331185" y="1747014"/>
            <a:chExt cx="557009" cy="867006"/>
          </a:xfrm>
        </p:grpSpPr>
        <p:sp>
          <p:nvSpPr>
            <p:cNvPr id="197" name="Oval 196"/>
            <p:cNvSpPr/>
            <p:nvPr/>
          </p:nvSpPr>
          <p:spPr>
            <a:xfrm>
              <a:off x="14331185" y="1747014"/>
              <a:ext cx="557009" cy="5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14402780" y="1879334"/>
              <a:ext cx="485413" cy="43521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/>
            <p:cNvSpPr/>
            <p:nvPr/>
          </p:nvSpPr>
          <p:spPr>
            <a:xfrm>
              <a:off x="14536235" y="2017211"/>
              <a:ext cx="249964" cy="26189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Can 199"/>
            <p:cNvSpPr/>
            <p:nvPr/>
          </p:nvSpPr>
          <p:spPr>
            <a:xfrm rot="12032025">
              <a:off x="14488438" y="2094427"/>
              <a:ext cx="172123" cy="519593"/>
            </a:xfrm>
            <a:prstGeom prst="can">
              <a:avLst>
                <a:gd name="adj" fmla="val 42762"/>
              </a:avLst>
            </a:prstGeom>
            <a:solidFill>
              <a:srgbClr val="33333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594" y="10765"/>
            <a:ext cx="7810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" name="Explosion 2 223"/>
          <p:cNvSpPr/>
          <p:nvPr/>
        </p:nvSpPr>
        <p:spPr>
          <a:xfrm rot="14655767">
            <a:off x="10341172" y="147270"/>
            <a:ext cx="347211" cy="303647"/>
          </a:xfrm>
          <a:prstGeom prst="irregularSeal2">
            <a:avLst/>
          </a:prstGeom>
          <a:gradFill flip="none" rotWithShape="1">
            <a:gsLst>
              <a:gs pos="97917">
                <a:srgbClr val="FFFF00"/>
              </a:gs>
              <a:gs pos="59000">
                <a:srgbClr val="FFC000"/>
              </a:gs>
              <a:gs pos="2000">
                <a:srgbClr val="FFFF00"/>
              </a:gs>
              <a:gs pos="21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Explosion 2 224"/>
          <p:cNvSpPr/>
          <p:nvPr/>
        </p:nvSpPr>
        <p:spPr>
          <a:xfrm rot="14655767">
            <a:off x="10279494" y="329998"/>
            <a:ext cx="311817" cy="348815"/>
          </a:xfrm>
          <a:prstGeom prst="irregularSeal2">
            <a:avLst/>
          </a:prstGeom>
          <a:gradFill flip="none" rotWithShape="1">
            <a:gsLst>
              <a:gs pos="97917">
                <a:srgbClr val="FFFF00"/>
              </a:gs>
              <a:gs pos="59000">
                <a:srgbClr val="FFC000"/>
              </a:gs>
              <a:gs pos="2000">
                <a:srgbClr val="FFFF00"/>
              </a:gs>
              <a:gs pos="21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/>
          <p:cNvSpPr/>
          <p:nvPr/>
        </p:nvSpPr>
        <p:spPr>
          <a:xfrm>
            <a:off x="10270456" y="42883"/>
            <a:ext cx="567709" cy="62759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/>
          <p:cNvSpPr/>
          <p:nvPr/>
        </p:nvSpPr>
        <p:spPr>
          <a:xfrm>
            <a:off x="10231700" y="76782"/>
            <a:ext cx="645220" cy="59369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7" name="Group 246"/>
          <p:cNvGrpSpPr/>
          <p:nvPr/>
        </p:nvGrpSpPr>
        <p:grpSpPr>
          <a:xfrm>
            <a:off x="1375449" y="780157"/>
            <a:ext cx="417511" cy="453261"/>
            <a:chOff x="3149344" y="1369131"/>
            <a:chExt cx="702093" cy="752041"/>
          </a:xfrm>
        </p:grpSpPr>
        <p:sp>
          <p:nvSpPr>
            <p:cNvPr id="248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9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0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 flipH="1">
            <a:off x="1131670" y="63268"/>
            <a:ext cx="557009" cy="867006"/>
            <a:chOff x="14331185" y="1747014"/>
            <a:chExt cx="557009" cy="867006"/>
          </a:xfrm>
        </p:grpSpPr>
        <p:sp>
          <p:nvSpPr>
            <p:cNvPr id="202" name="Oval 201"/>
            <p:cNvSpPr/>
            <p:nvPr/>
          </p:nvSpPr>
          <p:spPr>
            <a:xfrm>
              <a:off x="14331185" y="1747014"/>
              <a:ext cx="557009" cy="5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14402780" y="1879334"/>
              <a:ext cx="485413" cy="43521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/>
            <p:cNvSpPr/>
            <p:nvPr/>
          </p:nvSpPr>
          <p:spPr>
            <a:xfrm>
              <a:off x="14536235" y="2017211"/>
              <a:ext cx="249964" cy="26189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Can 204"/>
            <p:cNvSpPr/>
            <p:nvPr/>
          </p:nvSpPr>
          <p:spPr>
            <a:xfrm rot="12032025">
              <a:off x="14488438" y="2094427"/>
              <a:ext cx="172123" cy="519593"/>
            </a:xfrm>
            <a:prstGeom prst="can">
              <a:avLst>
                <a:gd name="adj" fmla="val 42762"/>
              </a:avLst>
            </a:prstGeom>
            <a:solidFill>
              <a:srgbClr val="33333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23" y="195588"/>
            <a:ext cx="662334" cy="65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" name="Explosion 2 256"/>
          <p:cNvSpPr/>
          <p:nvPr/>
        </p:nvSpPr>
        <p:spPr>
          <a:xfrm rot="14655767">
            <a:off x="1086167" y="352581"/>
            <a:ext cx="347211" cy="303647"/>
          </a:xfrm>
          <a:prstGeom prst="irregularSeal2">
            <a:avLst/>
          </a:prstGeom>
          <a:gradFill flip="none" rotWithShape="1">
            <a:gsLst>
              <a:gs pos="97917">
                <a:srgbClr val="FFFF00"/>
              </a:gs>
              <a:gs pos="59000">
                <a:srgbClr val="FFC000"/>
              </a:gs>
              <a:gs pos="2000">
                <a:srgbClr val="FFFF00"/>
              </a:gs>
              <a:gs pos="21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Explosion 2 257"/>
          <p:cNvSpPr/>
          <p:nvPr/>
        </p:nvSpPr>
        <p:spPr>
          <a:xfrm rot="14655767">
            <a:off x="1310204" y="84652"/>
            <a:ext cx="311817" cy="348815"/>
          </a:xfrm>
          <a:prstGeom prst="irregularSeal2">
            <a:avLst/>
          </a:prstGeom>
          <a:gradFill flip="none" rotWithShape="1">
            <a:gsLst>
              <a:gs pos="97917">
                <a:srgbClr val="FFFF00"/>
              </a:gs>
              <a:gs pos="59000">
                <a:srgbClr val="FFC000"/>
              </a:gs>
              <a:gs pos="2000">
                <a:srgbClr val="FFFF00"/>
              </a:gs>
              <a:gs pos="21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/>
          <p:cNvSpPr/>
          <p:nvPr/>
        </p:nvSpPr>
        <p:spPr>
          <a:xfrm>
            <a:off x="1189971" y="62203"/>
            <a:ext cx="479089" cy="60720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53716" y="63267"/>
            <a:ext cx="479089" cy="60720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6" name="Group 265"/>
          <p:cNvGrpSpPr/>
          <p:nvPr/>
        </p:nvGrpSpPr>
        <p:grpSpPr>
          <a:xfrm rot="3649561">
            <a:off x="10092232" y="-169575"/>
            <a:ext cx="974878" cy="1062648"/>
            <a:chOff x="13192711" y="-774716"/>
            <a:chExt cx="848044" cy="826440"/>
          </a:xfrm>
        </p:grpSpPr>
        <p:sp>
          <p:nvSpPr>
            <p:cNvPr id="267" name="Explosion 2 266"/>
            <p:cNvSpPr/>
            <p:nvPr/>
          </p:nvSpPr>
          <p:spPr>
            <a:xfrm>
              <a:off x="13192711" y="-774716"/>
              <a:ext cx="848044" cy="826440"/>
            </a:xfrm>
            <a:prstGeom prst="irregularSeal2">
              <a:avLst/>
            </a:prstGeom>
            <a:gradFill flip="none" rotWithShape="1">
              <a:gsLst>
                <a:gs pos="97917">
                  <a:srgbClr val="FFFF00"/>
                </a:gs>
                <a:gs pos="59000">
                  <a:srgbClr val="FFC000"/>
                </a:gs>
                <a:gs pos="2000">
                  <a:srgbClr val="FFFF00"/>
                </a:gs>
                <a:gs pos="21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Explosion 2 267"/>
            <p:cNvSpPr/>
            <p:nvPr/>
          </p:nvSpPr>
          <p:spPr>
            <a:xfrm rot="11006206">
              <a:off x="13345112" y="-512480"/>
              <a:ext cx="424022" cy="413220"/>
            </a:xfrm>
            <a:prstGeom prst="irregularSeal2">
              <a:avLst/>
            </a:prstGeom>
            <a:gradFill flip="none" rotWithShape="1">
              <a:gsLst>
                <a:gs pos="97917">
                  <a:srgbClr val="FFFF00"/>
                </a:gs>
                <a:gs pos="59000">
                  <a:srgbClr val="FFC000"/>
                </a:gs>
                <a:gs pos="2000">
                  <a:srgbClr val="FFFF00"/>
                </a:gs>
                <a:gs pos="21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2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3" name="Group 242"/>
          <p:cNvGrpSpPr/>
          <p:nvPr/>
        </p:nvGrpSpPr>
        <p:grpSpPr>
          <a:xfrm rot="873520">
            <a:off x="1007903" y="-181919"/>
            <a:ext cx="974878" cy="1062648"/>
            <a:chOff x="13192711" y="-774716"/>
            <a:chExt cx="848044" cy="826440"/>
          </a:xfrm>
        </p:grpSpPr>
        <p:sp>
          <p:nvSpPr>
            <p:cNvPr id="270" name="Explosion 2 269"/>
            <p:cNvSpPr/>
            <p:nvPr/>
          </p:nvSpPr>
          <p:spPr>
            <a:xfrm>
              <a:off x="13192711" y="-774716"/>
              <a:ext cx="848044" cy="826440"/>
            </a:xfrm>
            <a:prstGeom prst="irregularSeal2">
              <a:avLst/>
            </a:prstGeom>
            <a:gradFill flip="none" rotWithShape="1">
              <a:gsLst>
                <a:gs pos="97917">
                  <a:srgbClr val="FFFF00"/>
                </a:gs>
                <a:gs pos="59000">
                  <a:srgbClr val="FFC000"/>
                </a:gs>
                <a:gs pos="2000">
                  <a:srgbClr val="FFFF00"/>
                </a:gs>
                <a:gs pos="21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Explosion 2 271"/>
            <p:cNvSpPr/>
            <p:nvPr/>
          </p:nvSpPr>
          <p:spPr>
            <a:xfrm rot="11006206">
              <a:off x="13345112" y="-512480"/>
              <a:ext cx="424022" cy="413220"/>
            </a:xfrm>
            <a:prstGeom prst="irregularSeal2">
              <a:avLst/>
            </a:prstGeom>
            <a:gradFill flip="none" rotWithShape="1">
              <a:gsLst>
                <a:gs pos="97917">
                  <a:srgbClr val="FFFF00"/>
                </a:gs>
                <a:gs pos="59000">
                  <a:srgbClr val="FFC000"/>
                </a:gs>
                <a:gs pos="2000">
                  <a:srgbClr val="FFFF00"/>
                </a:gs>
                <a:gs pos="21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2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5" name="Oval 714">
            <a:extLst>
              <a:ext uri="{FF2B5EF4-FFF2-40B4-BE49-F238E27FC236}">
                <a16:creationId xmlns:a16="http://schemas.microsoft.com/office/drawing/2014/main" xmlns="" id="{0A5879CA-FCB9-4604-924B-C7875CA4989C}"/>
              </a:ext>
            </a:extLst>
          </p:cNvPr>
          <p:cNvSpPr/>
          <p:nvPr/>
        </p:nvSpPr>
        <p:spPr>
          <a:xfrm>
            <a:off x="5294931" y="3050582"/>
            <a:ext cx="1728000" cy="546208"/>
          </a:xfrm>
          <a:prstGeom prst="ellips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4942479" y="5207860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/>
          <p:cNvSpPr/>
          <p:nvPr/>
        </p:nvSpPr>
        <p:spPr>
          <a:xfrm>
            <a:off x="4942479" y="5207860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/>
          <p:cNvSpPr/>
          <p:nvPr/>
        </p:nvSpPr>
        <p:spPr>
          <a:xfrm>
            <a:off x="4942479" y="5207860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/>
          <p:cNvSpPr/>
          <p:nvPr/>
        </p:nvSpPr>
        <p:spPr>
          <a:xfrm>
            <a:off x="4942479" y="5207860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64" name="Picture 263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 rotWithShape="1"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9011" y="5058893"/>
            <a:ext cx="483880" cy="2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5000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5000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0" fill="hold"/>
                                            <p:tgtEl>
                                              <p:spTgt spid="70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12" dur="15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14" dur="15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-0.00443 -0.02362 L -0.39497 -1.45463 " pathEditMode="relative" rAng="0" ptsTypes="AA">
                                          <p:cBhvr>
                                            <p:cTn id="16" dur="15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3" y="-71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repeatCount="indefinite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2.18241E-6 4.07407E-6 L -0.39791 -1.43218 " pathEditMode="relative" rAng="0" ptsTypes="AA">
                                          <p:cBhvr>
                                            <p:cTn id="18" dur="15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96" y="-71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20" dur="15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0.38998 -1.39884 " pathEditMode="relative" rAng="0" ptsTypes="AA">
                                          <p:cBhvr>
                                            <p:cTn id="22" dur="15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2" y="-699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823 0.01896 L 0.40518 -1.35277 " pathEditMode="relative" rAng="0" ptsTypes="AA">
                                          <p:cBhvr>
                                            <p:cTn id="24" dur="15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1" y="-685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-4.81481E-6 L 0.37737 -1.40138 " pathEditMode="relative" rAng="0" ptsTypes="AA">
                                          <p:cBhvr>
                                            <p:cTn id="26" dur="15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69" y="-7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-1.45833E-6 1.38728E-6 L 0.38698 -1.37364 " pathEditMode="relative" rAng="0" ptsTypes="AA">
                                          <p:cBhvr>
                                            <p:cTn id="28" dur="15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9" y="-68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repeatCount="indefinite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2.04066E-6 -1.11111E-6 L 0.39002 -1.39884 " pathEditMode="relative" rAng="0" ptsTypes="AA">
                                          <p:cBhvr>
                                            <p:cTn id="30" dur="15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4" y="-69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1.11111E-6 L -0.00157 -0.01273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48148E-6 L -0.00156 -0.01273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6 -1.11111E-6 L -0.00156 -0.01273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-0.00156 -0.01273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38889E-6 2.12635E-6 L 1.16076 -0.01911 " pathEditMode="relative" rAng="0" ptsTypes="AA">
                                          <p:cBhvr>
                                            <p:cTn id="52" dur="20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038" y="-9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3.61111E-6 -7.85824E-7 L 1.36267 -0.00092 " pathEditMode="relative" rAng="0" ptsTypes="AA">
                                          <p:cBhvr>
                                            <p:cTn id="54" dur="18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142" y="-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-1.38889E-6 -4.11402E-6 L 1.3658 -0.01109 " pathEditMode="relative" rAng="0" ptsTypes="AA">
                                          <p:cBhvr>
                                            <p:cTn id="56" dur="18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299" y="-5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6" presetClass="exit" presetSubtype="37" fill="hold" grpId="1" nodeType="withEffect">
                                      <p:stCondLst>
                                        <p:cond delay="200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58" dur="2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61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6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9" presetClass="exit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7" dur="50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9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0" dur="5000"/>
                                            <p:tgtEl>
                                              <p:spTgt spid="7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9" presetClass="exit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3" dur="5000"/>
                                            <p:tgtEl>
                                              <p:spTgt spid="7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2000"/>
                                </p:stCondLst>
                                <p:childTnLst>
                                  <p:par>
                                    <p:cTn id="7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2" dur="20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grpId="2" nodeType="withEffect">
                                      <p:stCondLst>
                                        <p:cond delay="2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30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xit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31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2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1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20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0" presetClass="path" presetSubtype="0" repeatCount="indefinite" accel="400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animMotion origin="layout" path="M 2.29167E-6 7.40741E-7 L 0.27851 0.65926 " pathEditMode="relative" rAng="0" ptsTypes="AA">
                                          <p:cBhvr>
                                            <p:cTn id="109" dur="2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19" y="3296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0" presetClass="path" presetSubtype="0" repeatCount="indefinite" accel="4000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animMotion origin="layout" path="M -1.66667E-6 3.33333E-6 L -0.28437 0.62268 " pathEditMode="relative" rAng="0" ptsTypes="AA">
                                          <p:cBhvr>
                                            <p:cTn id="113" dur="20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219" y="3113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2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2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32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-0.00533 C 0.00026 -0.01065 0.00339 -0.01598 0.00456 -0.01598 C 0.01159 -0.01598 0.01888 0.07384 0.01888 0.16435 C 0.01888 0.11875 0.02253 0.07384 0.02591 0.07384 C 0.02956 0.07384 0.03294 0.11898 0.03294 0.16435 C 0.03294 0.14143 0.03477 0.11875 0.03659 0.11875 C 0.03841 0.11875 0.04024 0.14074 0.04024 0.16435 C 0.04024 0.15231 0.04115 0.14143 0.04206 0.14143 C 0.04297 0.14143 0.04388 0.15301 0.04388 0.16435 C 0.04388 0.1581 0.04427 0.15231 0.04479 0.15231 C 0.04492 0.15231 0.0457 0.1581 0.0457 0.16435 C 0.0457 0.16111 0.04583 0.1581 0.04609 0.1581 C 0.04609 0.15833 0.04649 0.16111 0.04649 0.16435 C 0.04649 0.16227 0.04649 0.16111 0.04675 0.16111 C 0.04675 0.16157 0.04701 0.16227 0.04701 0.16435 C 0.04701 0.16296 0.04701 0.16227 0.04701 0.16157 C 0.04727 0.16157 0.04727 0.16227 0.04727 0.16296 C 0.04753 0.16296 0.04753 0.16227 0.04753 0.16157 C 0.04779 0.16157 0.04779 0.16227 0.04779 0.16296 " pathEditMode="relative" rAng="0" ptsTypes="AAAAAAAAAAAAAAAAAAA" p14:bounceEnd="16000">
                                          <p:cBhvr>
                                            <p:cTn id="133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2" y="794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35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137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8" dur="5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5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5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143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4" fill="hold">
                          <p:stCondLst>
                            <p:cond delay="0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2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3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5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59" presetID="41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0.00486 C -0.00117 -0.01041 -0.00521 -0.01597 -0.00677 -0.01597 C -0.01575 -0.01597 -0.025 0.07246 -0.025 0.16088 C -0.025 0.11621 -0.02969 0.07246 -0.03398 0.07246 C -0.03854 0.07246 -0.04297 0.11667 -0.04297 0.16088 C -0.04297 0.13889 -0.04518 0.11621 -0.04753 0.11621 C -0.04987 0.11621 -0.05221 0.1382 -0.05221 0.16088 C -0.05221 0.14954 -0.05338 0.13889 -0.05456 0.13889 C -0.05573 0.13889 -0.05677 0.15023 -0.05677 0.16088 C -0.05677 0.1551 -0.05742 0.14954 -0.05794 0.14954 C -0.05833 0.14954 -0.05911 0.1551 -0.05911 0.16088 C -0.05911 0.15787 -0.0595 0.1551 -0.05977 0.1551 C -0.05977 0.1544 -0.06029 0.15787 -0.06029 0.16088 C -0.06029 0.15926 -0.06029 0.15787 -0.06055 0.15787 C -0.06055 0.15857 -0.06094 0.15949 -0.06094 0.16088 C -0.06094 0.16019 -0.06094 0.15926 -0.06094 0.15857 C -0.0612 0.15857 -0.0612 0.15926 -0.0612 0.16019 C -0.06146 0.16019 -0.06146 0.15949 -0.06146 0.15857 C -0.06172 0.15857 -0.06172 0.15926 -0.06172 0.16019 " pathEditMode="relative" rAng="0" ptsTypes="AAAAAAAAAAAAAAAAAAA" p14:bounceEnd="16000">
                                          <p:cBhvr>
                                            <p:cTn id="16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86" y="77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164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5" dur="5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6" dur="5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9" dur="5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20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7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1273 C -0.00052 -0.01574 0.00299 -0.01875 0.00442 -0.01875 C 0.0125 -0.01875 0.02083 0.02963 0.02083 0.07824 C 0.02083 0.0537 0.025 0.02963 0.0289 0.02963 C 0.03307 0.02963 0.03698 0.05417 0.03698 0.07824 C 0.03698 0.0662 0.03906 0.0537 0.04114 0.0537 C 0.04323 0.0537 0.04531 0.06574 0.04531 0.07824 C 0.04531 0.07199 0.04635 0.0662 0.04739 0.0662 C 0.04844 0.0662 0.04948 0.07222 0.04948 0.07824 C 0.04948 0.075 0.05 0.07199 0.05052 0.07199 C 0.05078 0.07199 0.05156 0.075 0.05156 0.07824 C 0.05156 0.07662 0.05182 0.075 0.05208 0.075 C 0.05208 0.07523 0.0526 0.07662 0.0526 0.07824 C 0.0526 0.07732 0.0526 0.07662 0.05286 0.07662 C 0.05286 0.07685 0.05312 0.07732 0.05312 0.07824 C 0.05312 0.07778 0.05312 0.07732 0.05312 0.07685 C 0.05338 0.07685 0.05338 0.07732 0.05338 0.07778 C 0.05364 0.07778 0.05364 0.07732 0.05364 0.07685 C 0.05403 0.07685 0.05403 0.07732 0.05403 0.07778 " pathEditMode="relative" rAng="0" ptsTypes="AAAAAAAAAAAAAAAAAAA" p14:bounceEnd="16000">
                                          <p:cBhvr>
                                            <p:cTn id="188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73" y="423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90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3" dur="5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5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7" dur="50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8" dur="2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3" presetID="41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1273 C -0.00286 -0.01528 -0.00742 -0.01759 -0.00898 -0.01759 C -0.01901 -0.01759 -0.02916 0.02083 -0.02916 0.05949 C -0.02916 0.04005 -0.03437 0.02083 -0.03919 0.02083 C -0.04427 0.02083 -0.04908 0.04028 -0.04908 0.05949 C -0.04908 0.04977 -0.05169 0.04005 -0.05429 0.04005 C -0.05677 0.04005 -0.05937 0.04954 -0.05937 0.05949 C -0.05937 0.0544 -0.06067 0.04977 -0.06197 0.04977 C -0.06328 0.04977 -0.06445 0.05463 -0.06445 0.05949 C -0.06445 0.05695 -0.0651 0.0544 -0.06575 0.0544 C -0.06614 0.0544 -0.06705 0.05695 -0.06705 0.05949 C -0.06705 0.0581 -0.06744 0.05695 -0.0677 0.05695 C -0.0677 0.05648 -0.06836 0.0581 -0.06836 0.05949 C -0.06836 0.0588 -0.06836 0.0581 -0.06862 0.0581 C -0.06862 0.05833 -0.06901 0.0588 -0.06901 0.05949 C -0.06901 0.05903 -0.06901 0.0588 -0.06901 0.05833 C -0.06927 0.05833 -0.06927 0.0588 -0.06927 0.05903 C -0.06966 0.05903 -0.06966 0.0588 -0.06966 0.05833 C -0.06992 0.05833 -0.06992 0.0588 -0.06992 0.05903 " pathEditMode="relative" rAng="0" ptsTypes="AAAAAAAAAAAAAAAAAAA" p14:bounceEnd="16000">
                                          <p:cBhvr>
                                            <p:cTn id="214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24" y="335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16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8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9" dur="5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5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5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24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5" fill="hold">
                          <p:stCondLst>
                            <p:cond delay="0"/>
                          </p:stCondLst>
                          <p:childTnLst>
                            <p:par>
                              <p:cTn id="2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4" dur="2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1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4 0.00695 C 0.00898 -0.00116 0.01719 -0.00903 0.02031 -0.00903 C 0.0388 -0.00903 0.05794 0.11597 0.05794 0.24074 C 0.05794 0.17778 0.06745 0.11597 0.0763 0.11597 C 0.08594 0.11597 0.09479 0.17871 0.09479 0.24074 C 0.09479 0.20972 0.09948 0.17778 0.1043 0.17778 C 0.10911 0.17778 0.11393 0.2088 0.11393 0.24074 C 0.11393 0.22477 0.11628 0.20972 0.11862 0.20972 C 0.12096 0.20972 0.12331 0.2257 0.12331 0.24074 C 0.12331 0.23264 0.12448 0.22477 0.12578 0.22477 C 0.1263 0.22477 0.12813 0.23287 0.12813 0.24074 C 0.12813 0.23681 0.12878 0.23264 0.12943 0.23264 C 0.12943 0.23357 0.1306 0.23658 0.1306 0.24074 C 0.1306 0.23866 0.1306 0.23681 0.13112 0.23681 C 0.13112 0.23773 0.13177 0.23889 0.13177 0.24074 C 0.13177 0.23982 0.13177 0.23866 0.13177 0.23773 C 0.13242 0.23773 0.13242 0.23866 0.13242 0.23982 C 0.13307 0.23982 0.13307 0.23889 0.13307 0.23773 C 0.13372 0.23773 0.13372 0.23866 0.13372 0.23982 " pathEditMode="relative" rAng="0" ptsTypes="AAAAAAAAAAAAAAAAAAA" p14:bounceEnd="16000">
                                          <p:cBhvr>
                                            <p:cTn id="242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54" y="10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0">
                                          <p:cBhvr>
                                            <p:cTn id="24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7" dur="50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50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0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1" dur="50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2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3" fill="hold">
                          <p:stCondLst>
                            <p:cond delay="0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2" dur="2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4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Click" delay="0">
                        <p:tgtEl>
                          <p:spTgt spid="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8" dur="2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5"/>
                      </p:tgtEl>
                    </p:cond>
                  </p:nextCondLst>
                </p:seq>
                <p:seq concurrent="1" nextAc="seek">
                  <p:cTn id="284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5" fill="hold">
                          <p:stCondLst>
                            <p:cond delay="0"/>
                          </p:stCondLst>
                          <p:childTnLst>
                            <p:par>
                              <p:cTn id="2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9" dur="2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0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2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3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5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6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9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301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2" fill="hold">
                          <p:stCondLst>
                            <p:cond delay="0"/>
                          </p:stCondLst>
                          <p:childTnLst>
                            <p:par>
                              <p:cTn id="3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8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1" dur="2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317" restart="whenNotActive" fill="hold" evtFilter="cancelBubble" nodeType="interactiveSeq">
                    <p:stCondLst>
                      <p:cond evt="onClick" delay="0">
                        <p:tgtEl>
                          <p:spTgt spid="1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8" fill="hold">
                          <p:stCondLst>
                            <p:cond delay="0"/>
                          </p:stCondLst>
                          <p:childTnLst>
                            <p:par>
                              <p:cTn id="3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7" dur="2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"/>
                      </p:tgtEl>
                    </p:cond>
                  </p:nextCondLst>
                </p:seq>
                <p:seq concurrent="1" nextAc="seek">
                  <p:cTn id="333" restart="whenNotActive" fill="hold" evtFilter="cancelBubble" nodeType="interactiveSeq">
                    <p:stCondLst>
                      <p:cond evt="onClick" delay="0">
                        <p:tgtEl>
                          <p:spTgt spid="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4" fill="hold">
                          <p:stCondLst>
                            <p:cond delay="0"/>
                          </p:stCondLst>
                          <p:childTnLst>
                            <p:par>
                              <p:cTn id="3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4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3" dur="2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1"/>
                      </p:tgtEl>
                    </p:cond>
                  </p:nextCondLst>
                </p:seq>
                <p:seq concurrent="1" nextAc="seek">
                  <p:cTn id="349" restart="whenNotActive" fill="hold" evtFilter="cancelBubble" nodeType="interactiveSeq">
                    <p:stCondLst>
                      <p:cond evt="onClick" delay="0">
                        <p:tgtEl>
                          <p:spTgt spid="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0" fill="hold">
                          <p:stCondLst>
                            <p:cond delay="0"/>
                          </p:stCondLst>
                          <p:childTnLst>
                            <p:par>
                              <p:cTn id="3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9" dur="2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6"/>
                      </p:tgtEl>
                    </p:cond>
                  </p:nextCondLst>
                </p:seq>
                <p:seq concurrent="1" nextAc="seek">
                  <p:cTn id="365" restart="whenNotActive" fill="hold" evtFilter="cancelBubble" nodeType="interactiveSeq">
                    <p:stCondLst>
                      <p:cond evt="onClick" delay="0">
                        <p:tgtEl>
                          <p:spTgt spid="9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6" fill="hold">
                          <p:stCondLst>
                            <p:cond delay="0"/>
                          </p:stCondLst>
                          <p:childTnLst>
                            <p:par>
                              <p:cTn id="3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5" dur="2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2"/>
                      </p:tgtEl>
                    </p:cond>
                  </p:nextCondLst>
                </p:seq>
                <p:seq concurrent="1" nextAc="seek">
                  <p:cTn id="381" restart="whenNotActive" fill="hold" evtFilter="cancelBubble" nodeType="interactiveSeq">
                    <p:stCondLst>
                      <p:cond evt="onClick" delay="0">
                        <p:tgtEl>
                          <p:spTgt spid="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2" fill="hold">
                          <p:stCondLst>
                            <p:cond delay="0"/>
                          </p:stCondLst>
                          <p:childTnLst>
                            <p:par>
                              <p:cTn id="3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1" dur="2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9"/>
                      </p:tgtEl>
                    </p:cond>
                  </p:nextCondLst>
                </p:seq>
                <p:seq concurrent="1" nextAc="seek">
                  <p:cTn id="397" restart="whenNotActive" fill="hold" evtFilter="cancelBubble" nodeType="interactiveSeq">
                    <p:stCondLst>
                      <p:cond evt="onClick" delay="0">
                        <p:tgtEl>
                          <p:spTgt spid="1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8" fill="hold">
                          <p:stCondLst>
                            <p:cond delay="0"/>
                          </p:stCondLst>
                          <p:childTnLst>
                            <p:par>
                              <p:cTn id="3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4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"/>
                      </p:tgtEl>
                    </p:cond>
                  </p:nextCondLst>
                </p:seq>
                <p:seq concurrent="1" nextAc="seek">
                  <p:cTn id="413" restart="whenNotActive" fill="hold" evtFilter="cancelBubble" nodeType="interactiveSeq">
                    <p:stCondLst>
                      <p:cond evt="onClick" delay="0">
                        <p:tgtEl>
                          <p:spTgt spid="10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4" fill="hold">
                          <p:stCondLst>
                            <p:cond delay="0"/>
                          </p:stCondLst>
                          <p:childTnLst>
                            <p:par>
                              <p:cTn id="4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6" presetID="10" presetClass="entr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1" dur="2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3" presetID="1" presetClass="exit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"/>
                      </p:tgtEl>
                    </p:cond>
                  </p:nextCondLst>
                </p:seq>
                <p:seq concurrent="1" nextAc="seek">
                  <p:cTn id="427" restart="whenNotActive" fill="hold" evtFilter="cancelBubble" nodeType="interactiveSeq">
                    <p:stCondLst>
                      <p:cond evt="onClick" delay="0">
                        <p:tgtEl>
                          <p:spTgt spid="10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8" fill="hold">
                          <p:stCondLst>
                            <p:cond delay="0"/>
                          </p:stCondLst>
                          <p:childTnLst>
                            <p:par>
                              <p:cTn id="4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2" dur="2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9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6"/>
                      </p:tgtEl>
                    </p:cond>
                  </p:nextCondLst>
                </p:seq>
                <p:seq concurrent="1" nextAc="seek">
                  <p:cTn id="443" restart="whenNotActive" fill="hold" evtFilter="cancelBubble" nodeType="interactiveSeq">
                    <p:stCondLst>
                      <p:cond evt="onClick" delay="0">
                        <p:tgtEl>
                          <p:spTgt spid="1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4" fill="hold">
                          <p:stCondLst>
                            <p:cond delay="0"/>
                          </p:stCondLst>
                          <p:childTnLst>
                            <p:par>
                              <p:cTn id="4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3" dur="2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1"/>
                      </p:tgtEl>
                    </p:cond>
                  </p:nextCondLst>
                </p:seq>
                <p:seq concurrent="1" nextAc="seek">
                  <p:cTn id="459" restart="whenNotActive" fill="hold" evtFilter="cancelBubble" nodeType="interactiveSeq">
                    <p:stCondLst>
                      <p:cond evt="onClick" delay="0">
                        <p:tgtEl>
                          <p:spTgt spid="1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0" fill="hold">
                          <p:stCondLst>
                            <p:cond delay="0"/>
                          </p:stCondLst>
                          <p:childTnLst>
                            <p:par>
                              <p:cTn id="4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9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9"/>
                      </p:tgtEl>
                    </p:cond>
                  </p:nextCondLst>
                </p:seq>
                <p:seq concurrent="1" nextAc="seek">
                  <p:cTn id="475" restart="whenNotActive" fill="hold" evtFilter="cancelBubble" nodeType="interactiveSeq">
                    <p:stCondLst>
                      <p:cond evt="onClick" delay="0">
                        <p:tgtEl>
                          <p:spTgt spid="1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6" fill="hold">
                          <p:stCondLst>
                            <p:cond delay="0"/>
                          </p:stCondLst>
                          <p:childTnLst>
                            <p:par>
                              <p:cTn id="4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5" dur="2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3"/>
                      </p:tgtEl>
                    </p:cond>
                  </p:nextCondLst>
                </p:seq>
                <p:seq concurrent="1" nextAc="seek">
                  <p:cTn id="491" restart="whenNotActive" fill="hold" evtFilter="cancelBubble" nodeType="interactiveSeq">
                    <p:stCondLst>
                      <p:cond evt="onClick" delay="0">
                        <p:tgtEl>
                          <p:spTgt spid="1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2" fill="hold">
                          <p:stCondLst>
                            <p:cond delay="0"/>
                          </p:stCondLst>
                          <p:childTnLst>
                            <p:par>
                              <p:cTn id="4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1" dur="2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5"/>
                      </p:tgtEl>
                    </p:cond>
                  </p:nextCondLst>
                </p:seq>
                <p:seq concurrent="1" nextAc="seek">
                  <p:cTn id="507" restart="whenNotActive" fill="hold" evtFilter="cancelBubble" nodeType="interactiveSeq">
                    <p:stCondLst>
                      <p:cond evt="onClick" delay="0">
                        <p:tgtEl>
                          <p:spTgt spid="1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8" fill="hold">
                          <p:stCondLst>
                            <p:cond delay="0"/>
                          </p:stCondLst>
                          <p:childTnLst>
                            <p:par>
                              <p:cTn id="5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2" dur="2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6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7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8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20" presetID="9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21" dur="1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6"/>
                      </p:tgtEl>
                    </p:cond>
                  </p:nextCondLst>
                </p:seq>
                <p:seq concurrent="1" nextAc="seek">
                  <p:cTn id="527" restart="whenNotActive" fill="hold" evtFilter="cancelBubble" nodeType="interactiveSeq">
                    <p:stCondLst>
                      <p:cond evt="onClick" delay="0">
                        <p:tgtEl>
                          <p:spTgt spid="2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8" fill="hold">
                          <p:stCondLst>
                            <p:cond delay="0"/>
                          </p:stCondLst>
                          <p:childTnLst>
                            <p:par>
                              <p:cTn id="5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2" dur="2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6" dur="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7" dur="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8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40" presetID="9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41" dur="1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1"/>
                      </p:tgtEl>
                    </p:cond>
                  </p:nextCondLst>
                </p:seq>
                <p:seq concurrent="1" nextAc="seek">
                  <p:cTn id="547" restart="whenNotActive" fill="hold" evtFilter="cancelBubble" nodeType="interactiveSeq">
                    <p:stCondLst>
                      <p:cond evt="onClick" delay="0">
                        <p:tgtEl>
                          <p:spTgt spid="2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8" fill="hold">
                          <p:stCondLst>
                            <p:cond delay="0"/>
                          </p:stCondLst>
                          <p:childTnLst>
                            <p:par>
                              <p:cTn id="5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4" dur="2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8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9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0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3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5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67" dur="20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8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4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5" dur="30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5"/>
                      </p:tgtEl>
                    </p:cond>
                  </p:nextCondLst>
                </p:seq>
                <p:seq concurrent="1" nextAc="seek">
                  <p:cTn id="577" restart="whenNotActive" fill="hold" evtFilter="cancelBubble" nodeType="interactiveSeq">
                    <p:stCondLst>
                      <p:cond evt="onClick" delay="0">
                        <p:tgtEl>
                          <p:spTgt spid="2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8" fill="hold">
                          <p:stCondLst>
                            <p:cond delay="0"/>
                          </p:stCondLst>
                          <p:childTnLst>
                            <p:par>
                              <p:cTn id="5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4" dur="2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8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9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0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9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3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5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97" dur="200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8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4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5" dur="300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6"/>
                      </p:tgtEl>
                    </p:cond>
                  </p:nextCondLst>
                </p:seq>
                <p:seq concurrent="1" nextAc="seek">
                  <p:cTn id="60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8" fill="hold">
                          <p:stCondLst>
                            <p:cond delay="0"/>
                          </p:stCondLst>
                          <p:childTnLst>
                            <p:par>
                              <p:cTn id="6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4" dur="2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6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8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9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0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62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3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5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7" dur="20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8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4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5" dur="30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37" restart="whenNotActive" fill="hold" evtFilter="cancelBubble" nodeType="interactiveSeq">
                    <p:stCondLst>
                      <p:cond evt="onClick" delay="0">
                        <p:tgtEl>
                          <p:spTgt spid="2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8" fill="hold">
                          <p:stCondLst>
                            <p:cond delay="0"/>
                          </p:stCondLst>
                          <p:childTnLst>
                            <p:par>
                              <p:cTn id="6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4" dur="2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6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8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9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0" dur="500"/>
                                            <p:tgtEl>
                                              <p:spTgt spid="2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65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3" dur="500"/>
                                            <p:tgtEl>
                                              <p:spTgt spid="2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5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7" dur="20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8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4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5" dur="30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6"/>
                      </p:tgtEl>
                    </p:cond>
                  </p:nextCondLst>
                </p:seq>
              </p:childTnLst>
            </p:cTn>
          </p:par>
        </p:tnLst>
        <p:bldLst>
          <p:bldP spid="73" grpId="0" animBg="1"/>
          <p:bldP spid="74" grpId="0" animBg="1"/>
          <p:bldP spid="74" grpId="1" animBg="1"/>
          <p:bldP spid="75" grpId="0" animBg="1"/>
          <p:bldP spid="76" grpId="0" animBg="1"/>
          <p:bldP spid="76" grpId="1" animBg="1"/>
          <p:bldP spid="77" grpId="0" animBg="1"/>
          <p:bldP spid="77" grpId="1" animBg="1"/>
          <p:bldP spid="78" grpId="0" animBg="1"/>
          <p:bldP spid="78" grpId="1" animBg="1"/>
          <p:bldP spid="79" grpId="0" animBg="1"/>
          <p:bldP spid="81" grpId="0" animBg="1"/>
          <p:bldP spid="82" grpId="0" animBg="1"/>
          <p:bldP spid="82" grpId="1" animBg="1"/>
          <p:bldP spid="83" grpId="0" animBg="1"/>
          <p:bldP spid="83" grpId="1" animBg="1"/>
          <p:bldP spid="84" grpId="0" animBg="1"/>
          <p:bldP spid="84" grpId="1" animBg="1"/>
          <p:bldP spid="85" grpId="0" animBg="1"/>
          <p:bldP spid="85" grpId="1" animBg="1"/>
          <p:bldP spid="86" grpId="0" animBg="1"/>
          <p:bldP spid="87" grpId="0" animBg="1"/>
          <p:bldP spid="87" grpId="1" animBg="1"/>
          <p:bldP spid="88" grpId="0" animBg="1"/>
          <p:bldP spid="88" grpId="1" animBg="1"/>
          <p:bldP spid="89" grpId="0" animBg="1"/>
          <p:bldP spid="90" grpId="0" animBg="1"/>
          <p:bldP spid="90" grpId="1" animBg="1"/>
          <p:bldP spid="91" grpId="0" animBg="1"/>
          <p:bldP spid="92" grpId="0" animBg="1"/>
          <p:bldP spid="98" grpId="0" animBg="1"/>
          <p:bldP spid="98" grpId="1" animBg="1"/>
          <p:bldP spid="99" grpId="0" animBg="1"/>
          <p:bldP spid="99" grpId="1" animBg="1"/>
          <p:bldP spid="100" grpId="0" animBg="1"/>
          <p:bldP spid="100" grpId="1" animBg="1"/>
          <p:bldP spid="101" grpId="0" animBg="1"/>
          <p:bldP spid="101" grpId="2" animBg="1"/>
          <p:bldP spid="101" grpId="3" animBg="1"/>
          <p:bldP spid="101" grpId="4" animBg="1"/>
          <p:bldP spid="102" grpId="0" animBg="1"/>
          <p:bldP spid="103" grpId="0" animBg="1"/>
          <p:bldP spid="104" grpId="0" animBg="1"/>
          <p:bldP spid="106" grpId="0" animBg="1"/>
          <p:bldP spid="107" grpId="0" animBg="1"/>
          <p:bldP spid="109" grpId="0" animBg="1"/>
          <p:bldP spid="110" grpId="0" animBg="1"/>
          <p:bldP spid="110" grpId="1" animBg="1"/>
          <p:bldP spid="111" grpId="0" animBg="1"/>
          <p:bldP spid="112" grpId="0" animBg="1"/>
          <p:bldP spid="112" grpId="1" animBg="1"/>
          <p:bldP spid="113" grpId="0" animBg="1"/>
          <p:bldP spid="114" grpId="0" animBg="1"/>
          <p:bldP spid="114" grpId="1" animBg="1"/>
          <p:bldP spid="115" grpId="0" animBg="1"/>
          <p:bldP spid="116" grpId="0" animBg="1"/>
          <p:bldP spid="116" grpId="1" animBg="1"/>
          <p:bldP spid="93" grpId="0" animBg="1"/>
          <p:bldP spid="117" grpId="0" animBg="1"/>
          <p:bldP spid="263" grpId="0" animBg="1"/>
          <p:bldP spid="263" grpId="1" animBg="1"/>
          <p:bldP spid="717" grpId="0" animBg="1"/>
          <p:bldP spid="132" grpId="0" animBg="1"/>
          <p:bldP spid="262" grpId="0" animBg="1"/>
          <p:bldP spid="262" grpId="1" animBg="1"/>
          <p:bldP spid="262" grpId="2" animBg="1"/>
          <p:bldP spid="133" grpId="0" animBg="1"/>
          <p:bldP spid="133" grpId="1" animBg="1"/>
          <p:bldP spid="714" grpId="0" animBg="1"/>
          <p:bldP spid="714" grpId="1" animBg="1"/>
          <p:bldP spid="704" grpId="0" animBg="1"/>
          <p:bldP spid="224" grpId="0" animBg="1"/>
          <p:bldP spid="224" grpId="1" animBg="1"/>
          <p:bldP spid="225" grpId="0" animBg="1"/>
          <p:bldP spid="225" grpId="1" animBg="1"/>
          <p:bldP spid="246" grpId="0" animBg="1"/>
          <p:bldP spid="255" grpId="0" animBg="1"/>
          <p:bldP spid="257" grpId="0" animBg="1"/>
          <p:bldP spid="257" grpId="1" animBg="1"/>
          <p:bldP spid="258" grpId="0" animBg="1"/>
          <p:bldP spid="258" grpId="1" animBg="1"/>
          <p:bldP spid="256" grpId="0" animBg="1"/>
          <p:bldP spid="2" grpId="0" animBg="1"/>
          <p:bldP spid="715" grpId="0" animBg="1"/>
          <p:bldP spid="715" grpId="1" animBg="1"/>
          <p:bldP spid="251" grpId="0" animBg="1"/>
          <p:bldP spid="251" grpId="1" animBg="1"/>
          <p:bldP spid="251" grpId="2" animBg="1"/>
          <p:bldP spid="252" grpId="0" animBg="1"/>
          <p:bldP spid="252" grpId="1" animBg="1"/>
          <p:bldP spid="252" grpId="2" animBg="1"/>
          <p:bldP spid="273" grpId="0" animBg="1"/>
          <p:bldP spid="273" grpId="1" animBg="1"/>
          <p:bldP spid="273" grpId="2" animBg="1"/>
          <p:bldP spid="274" grpId="0" animBg="1"/>
          <p:bldP spid="274" grpId="1" animBg="1"/>
          <p:bldP spid="274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5000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5000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0" fill="hold"/>
                                            <p:tgtEl>
                                              <p:spTgt spid="70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12" dur="15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14" dur="15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-0.00443 -0.02362 L -0.39497 -1.45463 " pathEditMode="relative" rAng="0" ptsTypes="AA">
                                          <p:cBhvr>
                                            <p:cTn id="16" dur="15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3" y="-71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repeatCount="indefinite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2.18241E-6 4.07407E-6 L -0.39791 -1.43218 " pathEditMode="relative" rAng="0" ptsTypes="AA">
                                          <p:cBhvr>
                                            <p:cTn id="18" dur="15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96" y="-71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20" dur="15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0.38998 -1.39884 " pathEditMode="relative" rAng="0" ptsTypes="AA">
                                          <p:cBhvr>
                                            <p:cTn id="22" dur="15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2" y="-699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823 0.01896 L 0.40518 -1.35277 " pathEditMode="relative" rAng="0" ptsTypes="AA">
                                          <p:cBhvr>
                                            <p:cTn id="24" dur="15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1" y="-685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-4.81481E-6 L 0.37737 -1.40138 " pathEditMode="relative" rAng="0" ptsTypes="AA">
                                          <p:cBhvr>
                                            <p:cTn id="26" dur="15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69" y="-7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-1.45833E-6 1.38728E-6 L 0.38698 -1.37364 " pathEditMode="relative" rAng="0" ptsTypes="AA">
                                          <p:cBhvr>
                                            <p:cTn id="28" dur="15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9" y="-68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repeatCount="indefinite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2.04066E-6 -1.11111E-6 L 0.39002 -1.39884 " pathEditMode="relative" rAng="0" ptsTypes="AA">
                                          <p:cBhvr>
                                            <p:cTn id="30" dur="15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4" y="-69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1.11111E-6 L -0.00157 -0.01273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48148E-6 L -0.00156 -0.01273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6 -1.11111E-6 L -0.00156 -0.01273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-0.00156 -0.01273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38889E-6 2.12635E-6 L 1.16076 -0.01911 " pathEditMode="relative" rAng="0" ptsTypes="AA">
                                          <p:cBhvr>
                                            <p:cTn id="52" dur="20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038" y="-9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3.61111E-6 -7.85824E-7 L 1.36267 -0.00092 " pathEditMode="relative" rAng="0" ptsTypes="AA">
                                          <p:cBhvr>
                                            <p:cTn id="54" dur="18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142" y="-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-1.38889E-6 -4.11402E-6 L 1.3658 -0.01109 " pathEditMode="relative" rAng="0" ptsTypes="AA">
                                          <p:cBhvr>
                                            <p:cTn id="56" dur="18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299" y="-5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6" presetClass="exit" presetSubtype="37" fill="hold" grpId="1" nodeType="withEffect">
                                      <p:stCondLst>
                                        <p:cond delay="200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58" dur="2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61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6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9" presetClass="exit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7" dur="50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9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0" dur="5000"/>
                                            <p:tgtEl>
                                              <p:spTgt spid="7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9" presetClass="exit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3" dur="5000"/>
                                            <p:tgtEl>
                                              <p:spTgt spid="7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2000"/>
                                </p:stCondLst>
                                <p:childTnLst>
                                  <p:par>
                                    <p:cTn id="7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2" dur="20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grpId="2" nodeType="withEffect">
                                      <p:stCondLst>
                                        <p:cond delay="2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30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xit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31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2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1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20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0" presetClass="path" presetSubtype="0" repeatCount="indefinite" accel="400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animMotion origin="layout" path="M 2.29167E-6 7.40741E-7 L 0.27851 0.65926 " pathEditMode="relative" rAng="0" ptsTypes="AA">
                                          <p:cBhvr>
                                            <p:cTn id="109" dur="2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19" y="3296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0" presetClass="path" presetSubtype="0" repeatCount="indefinite" accel="4000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animMotion origin="layout" path="M -1.66667E-6 3.33333E-6 L -0.28437 0.62268 " pathEditMode="relative" rAng="0" ptsTypes="AA">
                                          <p:cBhvr>
                                            <p:cTn id="113" dur="20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219" y="3113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2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2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32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-0.00533 C 0.00026 -0.01065 0.00339 -0.01598 0.00456 -0.01598 C 0.01159 -0.01598 0.01888 0.07384 0.01888 0.16435 C 0.01888 0.11875 0.02253 0.07384 0.02591 0.07384 C 0.02956 0.07384 0.03294 0.11898 0.03294 0.16435 C 0.03294 0.14143 0.03477 0.11875 0.03659 0.11875 C 0.03841 0.11875 0.04024 0.14074 0.04024 0.16435 C 0.04024 0.15231 0.04115 0.14143 0.04206 0.14143 C 0.04297 0.14143 0.04388 0.15301 0.04388 0.16435 C 0.04388 0.1581 0.04427 0.15231 0.04479 0.15231 C 0.04492 0.15231 0.0457 0.1581 0.0457 0.16435 C 0.0457 0.16111 0.04583 0.1581 0.04609 0.1581 C 0.04609 0.15833 0.04649 0.16111 0.04649 0.16435 C 0.04649 0.16227 0.04649 0.16111 0.04675 0.16111 C 0.04675 0.16157 0.04701 0.16227 0.04701 0.16435 C 0.04701 0.16296 0.04701 0.16227 0.04701 0.16157 C 0.04727 0.16157 0.04727 0.16227 0.04727 0.16296 C 0.04753 0.16296 0.04753 0.16227 0.04753 0.16157 C 0.04779 0.16157 0.04779 0.16227 0.04779 0.16296 " pathEditMode="relative" rAng="0" ptsTypes="AAAAAAAAAAAAAAAAAAA">
                                          <p:cBhvr>
                                            <p:cTn id="133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2" y="794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35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137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8" dur="5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50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5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143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4" fill="hold">
                          <p:stCondLst>
                            <p:cond delay="0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2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3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5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59" presetID="41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0.00486 C -0.00117 -0.01041 -0.00521 -0.01597 -0.00677 -0.01597 C -0.01575 -0.01597 -0.025 0.07246 -0.025 0.16088 C -0.025 0.11621 -0.02969 0.07246 -0.03398 0.07246 C -0.03854 0.07246 -0.04297 0.11667 -0.04297 0.16088 C -0.04297 0.13889 -0.04518 0.11621 -0.04753 0.11621 C -0.04987 0.11621 -0.05221 0.1382 -0.05221 0.16088 C -0.05221 0.14954 -0.05338 0.13889 -0.05456 0.13889 C -0.05573 0.13889 -0.05677 0.15023 -0.05677 0.16088 C -0.05677 0.1551 -0.05742 0.14954 -0.05794 0.14954 C -0.05833 0.14954 -0.05911 0.1551 -0.05911 0.16088 C -0.05911 0.15787 -0.0595 0.1551 -0.05977 0.1551 C -0.05977 0.1544 -0.06029 0.15787 -0.06029 0.16088 C -0.06029 0.15926 -0.06029 0.15787 -0.06055 0.15787 C -0.06055 0.15857 -0.06094 0.15949 -0.06094 0.16088 C -0.06094 0.16019 -0.06094 0.15926 -0.06094 0.15857 C -0.0612 0.15857 -0.0612 0.15926 -0.0612 0.16019 C -0.06146 0.16019 -0.06146 0.15949 -0.06146 0.15857 C -0.06172 0.15857 -0.06172 0.15926 -0.06172 0.16019 " pathEditMode="relative" rAng="0" ptsTypes="AAAAAAAAAAAAAAAAAAA">
                                          <p:cBhvr>
                                            <p:cTn id="16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86" y="77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164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5" dur="5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6" dur="5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9" dur="5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20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7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1273 C -0.00052 -0.01574 0.00299 -0.01875 0.00442 -0.01875 C 0.0125 -0.01875 0.02083 0.02963 0.02083 0.07824 C 0.02083 0.0537 0.025 0.02963 0.0289 0.02963 C 0.03307 0.02963 0.03698 0.05417 0.03698 0.07824 C 0.03698 0.0662 0.03906 0.0537 0.04114 0.0537 C 0.04323 0.0537 0.04531 0.06574 0.04531 0.07824 C 0.04531 0.07199 0.04635 0.0662 0.04739 0.0662 C 0.04844 0.0662 0.04948 0.07222 0.04948 0.07824 C 0.04948 0.075 0.05 0.07199 0.05052 0.07199 C 0.05078 0.07199 0.05156 0.075 0.05156 0.07824 C 0.05156 0.07662 0.05182 0.075 0.05208 0.075 C 0.05208 0.07523 0.0526 0.07662 0.0526 0.07824 C 0.0526 0.07732 0.0526 0.07662 0.05286 0.07662 C 0.05286 0.07685 0.05312 0.07732 0.05312 0.07824 C 0.05312 0.07778 0.05312 0.07732 0.05312 0.07685 C 0.05338 0.07685 0.05338 0.07732 0.05338 0.07778 C 0.05364 0.07778 0.05364 0.07732 0.05364 0.07685 C 0.05403 0.07685 0.05403 0.07732 0.05403 0.07778 " pathEditMode="relative" rAng="0" ptsTypes="AAAAAAAAAAAAAAAAAAA">
                                          <p:cBhvr>
                                            <p:cTn id="188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73" y="423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90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3" dur="5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5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7" dur="50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8" dur="2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3" presetID="41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1273 C -0.00286 -0.01528 -0.00742 -0.01759 -0.00898 -0.01759 C -0.01901 -0.01759 -0.02916 0.02083 -0.02916 0.05949 C -0.02916 0.04005 -0.03437 0.02083 -0.03919 0.02083 C -0.04427 0.02083 -0.04908 0.04028 -0.04908 0.05949 C -0.04908 0.04977 -0.05169 0.04005 -0.05429 0.04005 C -0.05677 0.04005 -0.05937 0.04954 -0.05937 0.05949 C -0.05937 0.0544 -0.06067 0.04977 -0.06197 0.04977 C -0.06328 0.04977 -0.06445 0.05463 -0.06445 0.05949 C -0.06445 0.05695 -0.0651 0.0544 -0.06575 0.0544 C -0.06614 0.0544 -0.06705 0.05695 -0.06705 0.05949 C -0.06705 0.0581 -0.06744 0.05695 -0.0677 0.05695 C -0.0677 0.05648 -0.06836 0.0581 -0.06836 0.05949 C -0.06836 0.0588 -0.06836 0.0581 -0.06862 0.0581 C -0.06862 0.05833 -0.06901 0.0588 -0.06901 0.05949 C -0.06901 0.05903 -0.06901 0.0588 -0.06901 0.05833 C -0.06927 0.05833 -0.06927 0.0588 -0.06927 0.05903 C -0.06966 0.05903 -0.06966 0.0588 -0.06966 0.05833 C -0.06992 0.05833 -0.06992 0.0588 -0.06992 0.05903 " pathEditMode="relative" rAng="0" ptsTypes="AAAAAAAAAAAAAAAAAAA">
                                          <p:cBhvr>
                                            <p:cTn id="214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24" y="335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16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8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9" dur="5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5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5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24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5" fill="hold">
                          <p:stCondLst>
                            <p:cond delay="0"/>
                          </p:stCondLst>
                          <p:childTnLst>
                            <p:par>
                              <p:cTn id="2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4" dur="2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1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4 0.00695 C 0.00898 -0.00116 0.01719 -0.00903 0.02031 -0.00903 C 0.0388 -0.00903 0.05794 0.11597 0.05794 0.24074 C 0.05794 0.17778 0.06745 0.11597 0.0763 0.11597 C 0.08594 0.11597 0.09479 0.17871 0.09479 0.24074 C 0.09479 0.20972 0.09948 0.17778 0.1043 0.17778 C 0.10911 0.17778 0.11393 0.2088 0.11393 0.24074 C 0.11393 0.22477 0.11628 0.20972 0.11862 0.20972 C 0.12096 0.20972 0.12331 0.2257 0.12331 0.24074 C 0.12331 0.23264 0.12448 0.22477 0.12578 0.22477 C 0.1263 0.22477 0.12813 0.23287 0.12813 0.24074 C 0.12813 0.23681 0.12878 0.23264 0.12943 0.23264 C 0.12943 0.23357 0.1306 0.23658 0.1306 0.24074 C 0.1306 0.23866 0.1306 0.23681 0.13112 0.23681 C 0.13112 0.23773 0.13177 0.23889 0.13177 0.24074 C 0.13177 0.23982 0.13177 0.23866 0.13177 0.23773 C 0.13242 0.23773 0.13242 0.23866 0.13242 0.23982 C 0.13307 0.23982 0.13307 0.23889 0.13307 0.23773 C 0.13372 0.23773 0.13372 0.23866 0.13372 0.23982 " pathEditMode="relative" rAng="0" ptsTypes="AAAAAAAAAAAAAAAAAAA">
                                          <p:cBhvr>
                                            <p:cTn id="242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54" y="10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0">
                                          <p:cBhvr>
                                            <p:cTn id="24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7" dur="50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50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0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1" dur="50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2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3" fill="hold">
                          <p:stCondLst>
                            <p:cond delay="0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2" dur="2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4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Click" delay="0">
                        <p:tgtEl>
                          <p:spTgt spid="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8" dur="2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5"/>
                      </p:tgtEl>
                    </p:cond>
                  </p:nextCondLst>
                </p:seq>
                <p:seq concurrent="1" nextAc="seek">
                  <p:cTn id="284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5" fill="hold">
                          <p:stCondLst>
                            <p:cond delay="0"/>
                          </p:stCondLst>
                          <p:childTnLst>
                            <p:par>
                              <p:cTn id="2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9" dur="2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0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2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3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5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6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9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301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2" fill="hold">
                          <p:stCondLst>
                            <p:cond delay="0"/>
                          </p:stCondLst>
                          <p:childTnLst>
                            <p:par>
                              <p:cTn id="3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8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1" dur="2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317" restart="whenNotActive" fill="hold" evtFilter="cancelBubble" nodeType="interactiveSeq">
                    <p:stCondLst>
                      <p:cond evt="onClick" delay="0">
                        <p:tgtEl>
                          <p:spTgt spid="1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8" fill="hold">
                          <p:stCondLst>
                            <p:cond delay="0"/>
                          </p:stCondLst>
                          <p:childTnLst>
                            <p:par>
                              <p:cTn id="3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7" dur="2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"/>
                      </p:tgtEl>
                    </p:cond>
                  </p:nextCondLst>
                </p:seq>
                <p:seq concurrent="1" nextAc="seek">
                  <p:cTn id="333" restart="whenNotActive" fill="hold" evtFilter="cancelBubble" nodeType="interactiveSeq">
                    <p:stCondLst>
                      <p:cond evt="onClick" delay="0">
                        <p:tgtEl>
                          <p:spTgt spid="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4" fill="hold">
                          <p:stCondLst>
                            <p:cond delay="0"/>
                          </p:stCondLst>
                          <p:childTnLst>
                            <p:par>
                              <p:cTn id="3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4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3" dur="2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1"/>
                      </p:tgtEl>
                    </p:cond>
                  </p:nextCondLst>
                </p:seq>
                <p:seq concurrent="1" nextAc="seek">
                  <p:cTn id="349" restart="whenNotActive" fill="hold" evtFilter="cancelBubble" nodeType="interactiveSeq">
                    <p:stCondLst>
                      <p:cond evt="onClick" delay="0">
                        <p:tgtEl>
                          <p:spTgt spid="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0" fill="hold">
                          <p:stCondLst>
                            <p:cond delay="0"/>
                          </p:stCondLst>
                          <p:childTnLst>
                            <p:par>
                              <p:cTn id="3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9" dur="2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6"/>
                      </p:tgtEl>
                    </p:cond>
                  </p:nextCondLst>
                </p:seq>
                <p:seq concurrent="1" nextAc="seek">
                  <p:cTn id="365" restart="whenNotActive" fill="hold" evtFilter="cancelBubble" nodeType="interactiveSeq">
                    <p:stCondLst>
                      <p:cond evt="onClick" delay="0">
                        <p:tgtEl>
                          <p:spTgt spid="9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6" fill="hold">
                          <p:stCondLst>
                            <p:cond delay="0"/>
                          </p:stCondLst>
                          <p:childTnLst>
                            <p:par>
                              <p:cTn id="3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5" dur="2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2"/>
                      </p:tgtEl>
                    </p:cond>
                  </p:nextCondLst>
                </p:seq>
                <p:seq concurrent="1" nextAc="seek">
                  <p:cTn id="381" restart="whenNotActive" fill="hold" evtFilter="cancelBubble" nodeType="interactiveSeq">
                    <p:stCondLst>
                      <p:cond evt="onClick" delay="0">
                        <p:tgtEl>
                          <p:spTgt spid="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2" fill="hold">
                          <p:stCondLst>
                            <p:cond delay="0"/>
                          </p:stCondLst>
                          <p:childTnLst>
                            <p:par>
                              <p:cTn id="3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1" dur="2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9"/>
                      </p:tgtEl>
                    </p:cond>
                  </p:nextCondLst>
                </p:seq>
                <p:seq concurrent="1" nextAc="seek">
                  <p:cTn id="397" restart="whenNotActive" fill="hold" evtFilter="cancelBubble" nodeType="interactiveSeq">
                    <p:stCondLst>
                      <p:cond evt="onClick" delay="0">
                        <p:tgtEl>
                          <p:spTgt spid="1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8" fill="hold">
                          <p:stCondLst>
                            <p:cond delay="0"/>
                          </p:stCondLst>
                          <p:childTnLst>
                            <p:par>
                              <p:cTn id="3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4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"/>
                      </p:tgtEl>
                    </p:cond>
                  </p:nextCondLst>
                </p:seq>
                <p:seq concurrent="1" nextAc="seek">
                  <p:cTn id="413" restart="whenNotActive" fill="hold" evtFilter="cancelBubble" nodeType="interactiveSeq">
                    <p:stCondLst>
                      <p:cond evt="onClick" delay="0">
                        <p:tgtEl>
                          <p:spTgt spid="10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4" fill="hold">
                          <p:stCondLst>
                            <p:cond delay="0"/>
                          </p:stCondLst>
                          <p:childTnLst>
                            <p:par>
                              <p:cTn id="4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6" presetID="10" presetClass="entr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1" dur="2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3" presetID="1" presetClass="exit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"/>
                      </p:tgtEl>
                    </p:cond>
                  </p:nextCondLst>
                </p:seq>
                <p:seq concurrent="1" nextAc="seek">
                  <p:cTn id="427" restart="whenNotActive" fill="hold" evtFilter="cancelBubble" nodeType="interactiveSeq">
                    <p:stCondLst>
                      <p:cond evt="onClick" delay="0">
                        <p:tgtEl>
                          <p:spTgt spid="10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8" fill="hold">
                          <p:stCondLst>
                            <p:cond delay="0"/>
                          </p:stCondLst>
                          <p:childTnLst>
                            <p:par>
                              <p:cTn id="4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2" dur="2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9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6"/>
                      </p:tgtEl>
                    </p:cond>
                  </p:nextCondLst>
                </p:seq>
                <p:seq concurrent="1" nextAc="seek">
                  <p:cTn id="443" restart="whenNotActive" fill="hold" evtFilter="cancelBubble" nodeType="interactiveSeq">
                    <p:stCondLst>
                      <p:cond evt="onClick" delay="0">
                        <p:tgtEl>
                          <p:spTgt spid="1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4" fill="hold">
                          <p:stCondLst>
                            <p:cond delay="0"/>
                          </p:stCondLst>
                          <p:childTnLst>
                            <p:par>
                              <p:cTn id="4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3" dur="2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1"/>
                      </p:tgtEl>
                    </p:cond>
                  </p:nextCondLst>
                </p:seq>
                <p:seq concurrent="1" nextAc="seek">
                  <p:cTn id="459" restart="whenNotActive" fill="hold" evtFilter="cancelBubble" nodeType="interactiveSeq">
                    <p:stCondLst>
                      <p:cond evt="onClick" delay="0">
                        <p:tgtEl>
                          <p:spTgt spid="1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0" fill="hold">
                          <p:stCondLst>
                            <p:cond delay="0"/>
                          </p:stCondLst>
                          <p:childTnLst>
                            <p:par>
                              <p:cTn id="4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9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9"/>
                      </p:tgtEl>
                    </p:cond>
                  </p:nextCondLst>
                </p:seq>
                <p:seq concurrent="1" nextAc="seek">
                  <p:cTn id="475" restart="whenNotActive" fill="hold" evtFilter="cancelBubble" nodeType="interactiveSeq">
                    <p:stCondLst>
                      <p:cond evt="onClick" delay="0">
                        <p:tgtEl>
                          <p:spTgt spid="1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6" fill="hold">
                          <p:stCondLst>
                            <p:cond delay="0"/>
                          </p:stCondLst>
                          <p:childTnLst>
                            <p:par>
                              <p:cTn id="4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5" dur="2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3"/>
                      </p:tgtEl>
                    </p:cond>
                  </p:nextCondLst>
                </p:seq>
                <p:seq concurrent="1" nextAc="seek">
                  <p:cTn id="491" restart="whenNotActive" fill="hold" evtFilter="cancelBubble" nodeType="interactiveSeq">
                    <p:stCondLst>
                      <p:cond evt="onClick" delay="0">
                        <p:tgtEl>
                          <p:spTgt spid="1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2" fill="hold">
                          <p:stCondLst>
                            <p:cond delay="0"/>
                          </p:stCondLst>
                          <p:childTnLst>
                            <p:par>
                              <p:cTn id="4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1" dur="2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5"/>
                      </p:tgtEl>
                    </p:cond>
                  </p:nextCondLst>
                </p:seq>
                <p:seq concurrent="1" nextAc="seek">
                  <p:cTn id="507" restart="whenNotActive" fill="hold" evtFilter="cancelBubble" nodeType="interactiveSeq">
                    <p:stCondLst>
                      <p:cond evt="onClick" delay="0">
                        <p:tgtEl>
                          <p:spTgt spid="1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8" fill="hold">
                          <p:stCondLst>
                            <p:cond delay="0"/>
                          </p:stCondLst>
                          <p:childTnLst>
                            <p:par>
                              <p:cTn id="5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2" dur="2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6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7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8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7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20" presetID="9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21" dur="1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7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6"/>
                      </p:tgtEl>
                    </p:cond>
                  </p:nextCondLst>
                </p:seq>
                <p:seq concurrent="1" nextAc="seek">
                  <p:cTn id="527" restart="whenNotActive" fill="hold" evtFilter="cancelBubble" nodeType="interactiveSeq">
                    <p:stCondLst>
                      <p:cond evt="onClick" delay="0">
                        <p:tgtEl>
                          <p:spTgt spid="2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8" fill="hold">
                          <p:stCondLst>
                            <p:cond delay="0"/>
                          </p:stCondLst>
                          <p:childTnLst>
                            <p:par>
                              <p:cTn id="5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2" dur="2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6" dur="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7" dur="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8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7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40" presetID="9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41" dur="1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1"/>
                      </p:tgtEl>
                    </p:cond>
                  </p:nextCondLst>
                </p:seq>
                <p:seq concurrent="1" nextAc="seek">
                  <p:cTn id="547" restart="whenNotActive" fill="hold" evtFilter="cancelBubble" nodeType="interactiveSeq">
                    <p:stCondLst>
                      <p:cond evt="onClick" delay="0">
                        <p:tgtEl>
                          <p:spTgt spid="2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8" fill="hold">
                          <p:stCondLst>
                            <p:cond delay="0"/>
                          </p:stCondLst>
                          <p:childTnLst>
                            <p:par>
                              <p:cTn id="5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4" dur="2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8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9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0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3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5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67" dur="20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8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4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5" dur="30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5"/>
                      </p:tgtEl>
                    </p:cond>
                  </p:nextCondLst>
                </p:seq>
                <p:seq concurrent="1" nextAc="seek">
                  <p:cTn id="577" restart="whenNotActive" fill="hold" evtFilter="cancelBubble" nodeType="interactiveSeq">
                    <p:stCondLst>
                      <p:cond evt="onClick" delay="0">
                        <p:tgtEl>
                          <p:spTgt spid="2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8" fill="hold">
                          <p:stCondLst>
                            <p:cond delay="0"/>
                          </p:stCondLst>
                          <p:childTnLst>
                            <p:par>
                              <p:cTn id="5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4" dur="2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8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9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0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9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3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5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97" dur="200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8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4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5" dur="300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6"/>
                      </p:tgtEl>
                    </p:cond>
                  </p:nextCondLst>
                </p:seq>
                <p:seq concurrent="1" nextAc="seek">
                  <p:cTn id="60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8" fill="hold">
                          <p:stCondLst>
                            <p:cond delay="0"/>
                          </p:stCondLst>
                          <p:childTnLst>
                            <p:par>
                              <p:cTn id="6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4" dur="2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6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8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9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0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62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3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5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7" dur="20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8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4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5" dur="30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37" restart="whenNotActive" fill="hold" evtFilter="cancelBubble" nodeType="interactiveSeq">
                    <p:stCondLst>
                      <p:cond evt="onClick" delay="0">
                        <p:tgtEl>
                          <p:spTgt spid="2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8" fill="hold">
                          <p:stCondLst>
                            <p:cond delay="0"/>
                          </p:stCondLst>
                          <p:childTnLst>
                            <p:par>
                              <p:cTn id="6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4" dur="2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6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8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9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0" dur="500"/>
                                            <p:tgtEl>
                                              <p:spTgt spid="2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65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3" dur="500"/>
                                            <p:tgtEl>
                                              <p:spTgt spid="2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5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7" dur="20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8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4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5" dur="30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6"/>
                      </p:tgtEl>
                    </p:cond>
                  </p:nextCondLst>
                </p:seq>
              </p:childTnLst>
            </p:cTn>
          </p:par>
        </p:tnLst>
        <p:bldLst>
          <p:bldP spid="73" grpId="0" animBg="1"/>
          <p:bldP spid="74" grpId="0" animBg="1"/>
          <p:bldP spid="74" grpId="1" animBg="1"/>
          <p:bldP spid="75" grpId="0" animBg="1"/>
          <p:bldP spid="76" grpId="0" animBg="1"/>
          <p:bldP spid="76" grpId="1" animBg="1"/>
          <p:bldP spid="77" grpId="0" animBg="1"/>
          <p:bldP spid="77" grpId="1" animBg="1"/>
          <p:bldP spid="78" grpId="0" animBg="1"/>
          <p:bldP spid="78" grpId="1" animBg="1"/>
          <p:bldP spid="79" grpId="0" animBg="1"/>
          <p:bldP spid="81" grpId="0" animBg="1"/>
          <p:bldP spid="82" grpId="0" animBg="1"/>
          <p:bldP spid="82" grpId="1" animBg="1"/>
          <p:bldP spid="83" grpId="0" animBg="1"/>
          <p:bldP spid="83" grpId="1" animBg="1"/>
          <p:bldP spid="84" grpId="0" animBg="1"/>
          <p:bldP spid="84" grpId="1" animBg="1"/>
          <p:bldP spid="85" grpId="0" animBg="1"/>
          <p:bldP spid="85" grpId="1" animBg="1"/>
          <p:bldP spid="86" grpId="0" animBg="1"/>
          <p:bldP spid="87" grpId="0" animBg="1"/>
          <p:bldP spid="87" grpId="1" animBg="1"/>
          <p:bldP spid="88" grpId="0" animBg="1"/>
          <p:bldP spid="88" grpId="1" animBg="1"/>
          <p:bldP spid="89" grpId="0" animBg="1"/>
          <p:bldP spid="90" grpId="0" animBg="1"/>
          <p:bldP spid="90" grpId="1" animBg="1"/>
          <p:bldP spid="91" grpId="0" animBg="1"/>
          <p:bldP spid="92" grpId="0" animBg="1"/>
          <p:bldP spid="98" grpId="0" animBg="1"/>
          <p:bldP spid="98" grpId="1" animBg="1"/>
          <p:bldP spid="99" grpId="0" animBg="1"/>
          <p:bldP spid="99" grpId="1" animBg="1"/>
          <p:bldP spid="100" grpId="0" animBg="1"/>
          <p:bldP spid="100" grpId="1" animBg="1"/>
          <p:bldP spid="101" grpId="0" animBg="1"/>
          <p:bldP spid="101" grpId="2" animBg="1"/>
          <p:bldP spid="101" grpId="3" animBg="1"/>
          <p:bldP spid="101" grpId="4" animBg="1"/>
          <p:bldP spid="102" grpId="0" animBg="1"/>
          <p:bldP spid="103" grpId="0" animBg="1"/>
          <p:bldP spid="104" grpId="0" animBg="1"/>
          <p:bldP spid="106" grpId="0" animBg="1"/>
          <p:bldP spid="107" grpId="0" animBg="1"/>
          <p:bldP spid="109" grpId="0" animBg="1"/>
          <p:bldP spid="110" grpId="0" animBg="1"/>
          <p:bldP spid="110" grpId="1" animBg="1"/>
          <p:bldP spid="111" grpId="0" animBg="1"/>
          <p:bldP spid="112" grpId="0" animBg="1"/>
          <p:bldP spid="112" grpId="1" animBg="1"/>
          <p:bldP spid="113" grpId="0" animBg="1"/>
          <p:bldP spid="114" grpId="0" animBg="1"/>
          <p:bldP spid="114" grpId="1" animBg="1"/>
          <p:bldP spid="115" grpId="0" animBg="1"/>
          <p:bldP spid="116" grpId="0" animBg="1"/>
          <p:bldP spid="116" grpId="1" animBg="1"/>
          <p:bldP spid="93" grpId="0" animBg="1"/>
          <p:bldP spid="117" grpId="0" animBg="1"/>
          <p:bldP spid="263" grpId="0" animBg="1"/>
          <p:bldP spid="263" grpId="1" animBg="1"/>
          <p:bldP spid="717" grpId="0" animBg="1"/>
          <p:bldP spid="132" grpId="0" animBg="1"/>
          <p:bldP spid="262" grpId="0" animBg="1"/>
          <p:bldP spid="262" grpId="1" animBg="1"/>
          <p:bldP spid="262" grpId="2" animBg="1"/>
          <p:bldP spid="133" grpId="0" animBg="1"/>
          <p:bldP spid="133" grpId="1" animBg="1"/>
          <p:bldP spid="714" grpId="0" animBg="1"/>
          <p:bldP spid="714" grpId="1" animBg="1"/>
          <p:bldP spid="704" grpId="0" animBg="1"/>
          <p:bldP spid="224" grpId="0" animBg="1"/>
          <p:bldP spid="224" grpId="1" animBg="1"/>
          <p:bldP spid="225" grpId="0" animBg="1"/>
          <p:bldP spid="225" grpId="1" animBg="1"/>
          <p:bldP spid="246" grpId="0" animBg="1"/>
          <p:bldP spid="255" grpId="0" animBg="1"/>
          <p:bldP spid="257" grpId="0" animBg="1"/>
          <p:bldP spid="257" grpId="1" animBg="1"/>
          <p:bldP spid="258" grpId="0" animBg="1"/>
          <p:bldP spid="258" grpId="1" animBg="1"/>
          <p:bldP spid="256" grpId="0" animBg="1"/>
          <p:bldP spid="2" grpId="0" animBg="1"/>
          <p:bldP spid="715" grpId="0" animBg="1"/>
          <p:bldP spid="715" grpId="1" animBg="1"/>
          <p:bldP spid="251" grpId="0" animBg="1"/>
          <p:bldP spid="251" grpId="1" animBg="1"/>
          <p:bldP spid="251" grpId="2" animBg="1"/>
          <p:bldP spid="252" grpId="0" animBg="1"/>
          <p:bldP spid="252" grpId="1" animBg="1"/>
          <p:bldP spid="252" grpId="2" animBg="1"/>
          <p:bldP spid="273" grpId="0" animBg="1"/>
          <p:bldP spid="273" grpId="1" animBg="1"/>
          <p:bldP spid="273" grpId="2" animBg="1"/>
          <p:bldP spid="274" grpId="0" animBg="1"/>
          <p:bldP spid="274" grpId="1" animBg="1"/>
          <p:bldP spid="274" grpId="2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roup 335"/>
          <p:cNvGrpSpPr/>
          <p:nvPr/>
        </p:nvGrpSpPr>
        <p:grpSpPr>
          <a:xfrm>
            <a:off x="-1277049" y="983689"/>
            <a:ext cx="3224483" cy="3859457"/>
            <a:chOff x="7778350" y="671513"/>
            <a:chExt cx="2342137" cy="28945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3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2" name="Group 911"/>
          <p:cNvGrpSpPr/>
          <p:nvPr/>
        </p:nvGrpSpPr>
        <p:grpSpPr>
          <a:xfrm>
            <a:off x="7020234" y="2815967"/>
            <a:ext cx="205209" cy="268525"/>
            <a:chOff x="5119171" y="2583506"/>
            <a:chExt cx="205209" cy="268525"/>
          </a:xfrm>
        </p:grpSpPr>
        <p:grpSp>
          <p:nvGrpSpPr>
            <p:cNvPr id="913" name="Group 912"/>
            <p:cNvGrpSpPr/>
            <p:nvPr/>
          </p:nvGrpSpPr>
          <p:grpSpPr>
            <a:xfrm flipH="1">
              <a:off x="5119171" y="2583506"/>
              <a:ext cx="202414" cy="268525"/>
              <a:chOff x="5118422" y="2368113"/>
              <a:chExt cx="241900" cy="268525"/>
            </a:xfrm>
          </p:grpSpPr>
          <p:sp>
            <p:nvSpPr>
              <p:cNvPr id="915" name="Flowchart: Delay 914"/>
              <p:cNvSpPr/>
              <p:nvPr/>
            </p:nvSpPr>
            <p:spPr>
              <a:xfrm rot="5400000">
                <a:off x="5113029" y="2423898"/>
                <a:ext cx="204830" cy="93259"/>
              </a:xfrm>
              <a:prstGeom prst="flowChartDelay">
                <a:avLst/>
              </a:prstGeom>
              <a:blipFill>
                <a:blip r:embed="rId1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16" name="Group 915"/>
              <p:cNvGrpSpPr/>
              <p:nvPr/>
            </p:nvGrpSpPr>
            <p:grpSpPr>
              <a:xfrm rot="5078316">
                <a:off x="5076178" y="2516073"/>
                <a:ext cx="162809" cy="78321"/>
                <a:chOff x="4941089" y="2566419"/>
                <a:chExt cx="162809" cy="103182"/>
              </a:xfrm>
            </p:grpSpPr>
            <p:sp>
              <p:nvSpPr>
                <p:cNvPr id="922" name="Freeform 63"/>
                <p:cNvSpPr/>
                <p:nvPr/>
              </p:nvSpPr>
              <p:spPr>
                <a:xfrm rot="16200000">
                  <a:off x="4993540" y="2527220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3" name="Freeform 64"/>
                <p:cNvSpPr/>
                <p:nvPr/>
              </p:nvSpPr>
              <p:spPr>
                <a:xfrm>
                  <a:off x="4941089" y="2569978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4" name="Freeform 65"/>
                <p:cNvSpPr/>
                <p:nvPr/>
              </p:nvSpPr>
              <p:spPr>
                <a:xfrm rot="16200000">
                  <a:off x="5000717" y="2534397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17" name="Group 916"/>
              <p:cNvGrpSpPr/>
              <p:nvPr/>
            </p:nvGrpSpPr>
            <p:grpSpPr>
              <a:xfrm rot="2383662">
                <a:off x="5197513" y="2392410"/>
                <a:ext cx="162809" cy="103182"/>
                <a:chOff x="4941089" y="2566419"/>
                <a:chExt cx="162809" cy="103182"/>
              </a:xfrm>
            </p:grpSpPr>
            <p:sp>
              <p:nvSpPr>
                <p:cNvPr id="919" name="Freeform 67"/>
                <p:cNvSpPr/>
                <p:nvPr/>
              </p:nvSpPr>
              <p:spPr>
                <a:xfrm rot="16200000">
                  <a:off x="4993540" y="2527220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0" name="Freeform 68"/>
                <p:cNvSpPr/>
                <p:nvPr/>
              </p:nvSpPr>
              <p:spPr>
                <a:xfrm>
                  <a:off x="4941089" y="2569978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1" name="Freeform 69"/>
                <p:cNvSpPr/>
                <p:nvPr/>
              </p:nvSpPr>
              <p:spPr>
                <a:xfrm rot="16200000">
                  <a:off x="5000717" y="2534397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18" name="Freeform 70"/>
              <p:cNvSpPr/>
              <p:nvPr/>
            </p:nvSpPr>
            <p:spPr>
              <a:xfrm rot="1779716">
                <a:off x="5209831" y="2462196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4" name="Freeform 73"/>
            <p:cNvSpPr/>
            <p:nvPr/>
          </p:nvSpPr>
          <p:spPr>
            <a:xfrm flipH="1">
              <a:off x="5274569" y="2595999"/>
              <a:ext cx="49811" cy="135325"/>
            </a:xfrm>
            <a:custGeom>
              <a:avLst/>
              <a:gdLst>
                <a:gd name="connsiteX0" fmla="*/ 49811 w 49811"/>
                <a:gd name="connsiteY0" fmla="*/ 25028 h 135325"/>
                <a:gd name="connsiteX1" fmla="*/ 28464 w 49811"/>
                <a:gd name="connsiteY1" fmla="*/ 122 h 135325"/>
                <a:gd name="connsiteX2" fmla="*/ 24906 w 49811"/>
                <a:gd name="connsiteY2" fmla="*/ 10796 h 135325"/>
                <a:gd name="connsiteX3" fmla="*/ 21348 w 49811"/>
                <a:gd name="connsiteY3" fmla="*/ 25028 h 135325"/>
                <a:gd name="connsiteX4" fmla="*/ 10674 w 49811"/>
                <a:gd name="connsiteY4" fmla="*/ 21470 h 135325"/>
                <a:gd name="connsiteX5" fmla="*/ 0 w 49811"/>
                <a:gd name="connsiteY5" fmla="*/ 46376 h 135325"/>
                <a:gd name="connsiteX6" fmla="*/ 3558 w 49811"/>
                <a:gd name="connsiteY6" fmla="*/ 74839 h 135325"/>
                <a:gd name="connsiteX7" fmla="*/ 14232 w 49811"/>
                <a:gd name="connsiteY7" fmla="*/ 81955 h 135325"/>
                <a:gd name="connsiteX8" fmla="*/ 24906 w 49811"/>
                <a:gd name="connsiteY8" fmla="*/ 103303 h 135325"/>
                <a:gd name="connsiteX9" fmla="*/ 35580 w 49811"/>
                <a:gd name="connsiteY9" fmla="*/ 135325 h 1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11" h="135325">
                  <a:moveTo>
                    <a:pt x="49811" y="25028"/>
                  </a:moveTo>
                  <a:cubicBezTo>
                    <a:pt x="49644" y="24750"/>
                    <a:pt x="37034" y="-2021"/>
                    <a:pt x="28464" y="122"/>
                  </a:cubicBezTo>
                  <a:cubicBezTo>
                    <a:pt x="24826" y="1032"/>
                    <a:pt x="25936" y="7190"/>
                    <a:pt x="24906" y="10796"/>
                  </a:cubicBezTo>
                  <a:cubicBezTo>
                    <a:pt x="23563" y="15498"/>
                    <a:pt x="22534" y="20284"/>
                    <a:pt x="21348" y="25028"/>
                  </a:cubicBezTo>
                  <a:cubicBezTo>
                    <a:pt x="17790" y="23842"/>
                    <a:pt x="14156" y="20077"/>
                    <a:pt x="10674" y="21470"/>
                  </a:cubicBezTo>
                  <a:cubicBezTo>
                    <a:pt x="3849" y="24200"/>
                    <a:pt x="1161" y="41732"/>
                    <a:pt x="0" y="46376"/>
                  </a:cubicBezTo>
                  <a:cubicBezTo>
                    <a:pt x="1186" y="55864"/>
                    <a:pt x="7" y="65961"/>
                    <a:pt x="3558" y="74839"/>
                  </a:cubicBezTo>
                  <a:cubicBezTo>
                    <a:pt x="5146" y="78809"/>
                    <a:pt x="11208" y="78931"/>
                    <a:pt x="14232" y="81955"/>
                  </a:cubicBezTo>
                  <a:cubicBezTo>
                    <a:pt x="31028" y="98751"/>
                    <a:pt x="13331" y="85940"/>
                    <a:pt x="24906" y="103303"/>
                  </a:cubicBezTo>
                  <a:cubicBezTo>
                    <a:pt x="40612" y="126862"/>
                    <a:pt x="35580" y="97840"/>
                    <a:pt x="35580" y="135325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925" name="Group 924"/>
          <p:cNvGrpSpPr>
            <a:grpSpLocks noChangeAspect="1"/>
          </p:cNvGrpSpPr>
          <p:nvPr/>
        </p:nvGrpSpPr>
        <p:grpSpPr>
          <a:xfrm>
            <a:off x="7004989" y="2778299"/>
            <a:ext cx="231008" cy="768403"/>
            <a:chOff x="3886195" y="2101441"/>
            <a:chExt cx="272644" cy="855095"/>
          </a:xfrm>
        </p:grpSpPr>
        <p:sp>
          <p:nvSpPr>
            <p:cNvPr id="926" name="Rectangle: Rounded Corners 78"/>
            <p:cNvSpPr/>
            <p:nvPr/>
          </p:nvSpPr>
          <p:spPr>
            <a:xfrm>
              <a:off x="3886195" y="2101441"/>
              <a:ext cx="272644" cy="72984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927" name="Rectangle: Rounded Corners 79"/>
            <p:cNvSpPr/>
            <p:nvPr/>
          </p:nvSpPr>
          <p:spPr>
            <a:xfrm>
              <a:off x="3886195" y="2748208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928" name="Group 927"/>
          <p:cNvGrpSpPr/>
          <p:nvPr/>
        </p:nvGrpSpPr>
        <p:grpSpPr>
          <a:xfrm>
            <a:off x="7131411" y="1678967"/>
            <a:ext cx="249043" cy="332787"/>
            <a:chOff x="7764437" y="1323234"/>
            <a:chExt cx="249042" cy="332786"/>
          </a:xfrm>
        </p:grpSpPr>
        <p:grpSp>
          <p:nvGrpSpPr>
            <p:cNvPr id="929" name="Group 928"/>
            <p:cNvGrpSpPr/>
            <p:nvPr/>
          </p:nvGrpSpPr>
          <p:grpSpPr>
            <a:xfrm rot="5400000">
              <a:off x="7749781" y="1397911"/>
              <a:ext cx="199913" cy="170601"/>
              <a:chOff x="4714318" y="1508764"/>
              <a:chExt cx="199913" cy="170601"/>
            </a:xfrm>
          </p:grpSpPr>
          <p:sp>
            <p:nvSpPr>
              <p:cNvPr id="941" name="Flowchart: Delay 940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1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42" name="Freeform 92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43" name="Freeform 93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44" name="Freeform 94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0" name="Group 929"/>
            <p:cNvGrpSpPr/>
            <p:nvPr/>
          </p:nvGrpSpPr>
          <p:grpSpPr>
            <a:xfrm rot="15862038">
              <a:off x="7835618" y="1478159"/>
              <a:ext cx="166874" cy="188848"/>
              <a:chOff x="5479808" y="1506152"/>
              <a:chExt cx="166874" cy="188848"/>
            </a:xfrm>
          </p:grpSpPr>
          <p:grpSp>
            <p:nvGrpSpPr>
              <p:cNvPr id="935" name="Group 934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937" name="Flowchart: Delay 936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13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8" name="Freeform 88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9" name="Freeform 89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0" name="Freeform 90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36" name="Freeform 86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1" name="Freeform 95"/>
            <p:cNvSpPr/>
            <p:nvPr/>
          </p:nvSpPr>
          <p:spPr>
            <a:xfrm>
              <a:off x="7764438" y="1383256"/>
              <a:ext cx="102626" cy="195689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  <p:sp>
          <p:nvSpPr>
            <p:cNvPr id="932" name="Freeform 96"/>
            <p:cNvSpPr/>
            <p:nvPr/>
          </p:nvSpPr>
          <p:spPr>
            <a:xfrm flipH="1">
              <a:off x="7832803" y="1323234"/>
              <a:ext cx="121564" cy="302632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  <p:sp>
          <p:nvSpPr>
            <p:cNvPr id="933" name="Freeform 97"/>
            <p:cNvSpPr/>
            <p:nvPr/>
          </p:nvSpPr>
          <p:spPr>
            <a:xfrm>
              <a:off x="7952078" y="1373379"/>
              <a:ext cx="53373" cy="67602"/>
            </a:xfrm>
            <a:custGeom>
              <a:avLst/>
              <a:gdLst>
                <a:gd name="connsiteX0" fmla="*/ 0 w 53373"/>
                <a:gd name="connsiteY0" fmla="*/ 67602 h 67602"/>
                <a:gd name="connsiteX1" fmla="*/ 10674 w 53373"/>
                <a:gd name="connsiteY1" fmla="*/ 49812 h 67602"/>
                <a:gd name="connsiteX2" fmla="*/ 17790 w 53373"/>
                <a:gd name="connsiteY2" fmla="*/ 39138 h 67602"/>
                <a:gd name="connsiteX3" fmla="*/ 39138 w 53373"/>
                <a:gd name="connsiteY3" fmla="*/ 24906 h 67602"/>
                <a:gd name="connsiteX4" fmla="*/ 53369 w 53373"/>
                <a:gd name="connsiteY4" fmla="*/ 0 h 6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73" h="67602">
                  <a:moveTo>
                    <a:pt x="0" y="67602"/>
                  </a:moveTo>
                  <a:cubicBezTo>
                    <a:pt x="3558" y="61672"/>
                    <a:pt x="7009" y="55676"/>
                    <a:pt x="10674" y="49812"/>
                  </a:cubicBezTo>
                  <a:cubicBezTo>
                    <a:pt x="12940" y="46186"/>
                    <a:pt x="14572" y="41954"/>
                    <a:pt x="17790" y="39138"/>
                  </a:cubicBezTo>
                  <a:cubicBezTo>
                    <a:pt x="24226" y="33506"/>
                    <a:pt x="39138" y="24906"/>
                    <a:pt x="39138" y="24906"/>
                  </a:cubicBezTo>
                  <a:cubicBezTo>
                    <a:pt x="54027" y="2571"/>
                    <a:pt x="53369" y="12110"/>
                    <a:pt x="53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  <p:sp>
          <p:nvSpPr>
            <p:cNvPr id="934" name="Freeform 98"/>
            <p:cNvSpPr/>
            <p:nvPr/>
          </p:nvSpPr>
          <p:spPr>
            <a:xfrm>
              <a:off x="7806035" y="1344118"/>
              <a:ext cx="47595" cy="131645"/>
            </a:xfrm>
            <a:custGeom>
              <a:avLst/>
              <a:gdLst>
                <a:gd name="connsiteX0" fmla="*/ 0 w 47595"/>
                <a:gd name="connsiteY0" fmla="*/ 131645 h 131645"/>
                <a:gd name="connsiteX1" fmla="*/ 3558 w 47595"/>
                <a:gd name="connsiteY1" fmla="*/ 113855 h 131645"/>
                <a:gd name="connsiteX2" fmla="*/ 7116 w 47595"/>
                <a:gd name="connsiteY2" fmla="*/ 81834 h 131645"/>
                <a:gd name="connsiteX3" fmla="*/ 21348 w 47595"/>
                <a:gd name="connsiteY3" fmla="*/ 60486 h 131645"/>
                <a:gd name="connsiteX4" fmla="*/ 39138 w 47595"/>
                <a:gd name="connsiteY4" fmla="*/ 42696 h 131645"/>
                <a:gd name="connsiteX5" fmla="*/ 46254 w 47595"/>
                <a:gd name="connsiteY5" fmla="*/ 0 h 13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95" h="131645">
                  <a:moveTo>
                    <a:pt x="0" y="131645"/>
                  </a:moveTo>
                  <a:cubicBezTo>
                    <a:pt x="1186" y="125715"/>
                    <a:pt x="2703" y="119842"/>
                    <a:pt x="3558" y="113855"/>
                  </a:cubicBezTo>
                  <a:cubicBezTo>
                    <a:pt x="5077" y="103224"/>
                    <a:pt x="3720" y="92022"/>
                    <a:pt x="7116" y="81834"/>
                  </a:cubicBezTo>
                  <a:cubicBezTo>
                    <a:pt x="9821" y="73721"/>
                    <a:pt x="16604" y="67602"/>
                    <a:pt x="21348" y="60486"/>
                  </a:cubicBezTo>
                  <a:cubicBezTo>
                    <a:pt x="30836" y="46254"/>
                    <a:pt x="24906" y="52184"/>
                    <a:pt x="39138" y="42696"/>
                  </a:cubicBezTo>
                  <a:cubicBezTo>
                    <a:pt x="52175" y="23141"/>
                    <a:pt x="46254" y="36298"/>
                    <a:pt x="46254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945" name="Group 944"/>
          <p:cNvGrpSpPr/>
          <p:nvPr/>
        </p:nvGrpSpPr>
        <p:grpSpPr>
          <a:xfrm>
            <a:off x="6761313" y="2112736"/>
            <a:ext cx="932364" cy="188848"/>
            <a:chOff x="4714318" y="1506152"/>
            <a:chExt cx="932364" cy="188848"/>
          </a:xfrm>
        </p:grpSpPr>
        <p:grpSp>
          <p:nvGrpSpPr>
            <p:cNvPr id="946" name="Group 945"/>
            <p:cNvGrpSpPr/>
            <p:nvPr/>
          </p:nvGrpSpPr>
          <p:grpSpPr>
            <a:xfrm>
              <a:off x="4714318" y="1508764"/>
              <a:ext cx="199913" cy="170601"/>
              <a:chOff x="4714318" y="1508764"/>
              <a:chExt cx="199913" cy="170601"/>
            </a:xfrm>
          </p:grpSpPr>
          <p:sp>
            <p:nvSpPr>
              <p:cNvPr id="954" name="Flowchart: Delay 953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1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55" name="Freeform 21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56" name="Freeform 22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57" name="Freeform 23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47" name="Group 946"/>
            <p:cNvGrpSpPr/>
            <p:nvPr/>
          </p:nvGrpSpPr>
          <p:grpSpPr>
            <a:xfrm>
              <a:off x="5479808" y="1506152"/>
              <a:ext cx="166874" cy="188848"/>
              <a:chOff x="5479808" y="1506152"/>
              <a:chExt cx="166874" cy="188848"/>
            </a:xfrm>
          </p:grpSpPr>
          <p:grpSp>
            <p:nvGrpSpPr>
              <p:cNvPr id="948" name="Group 947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950" name="Flowchart: Delay 949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13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1" name="Freeform 950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2" name="Freeform 951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3" name="Freeform 952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49" name="Freeform 31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58" name="Group 957"/>
          <p:cNvGrpSpPr>
            <a:grpSpLocks noChangeAspect="1"/>
          </p:cNvGrpSpPr>
          <p:nvPr/>
        </p:nvGrpSpPr>
        <p:grpSpPr>
          <a:xfrm>
            <a:off x="7520145" y="2076083"/>
            <a:ext cx="205263" cy="668312"/>
            <a:chOff x="3315747" y="1413195"/>
            <a:chExt cx="243281" cy="745133"/>
          </a:xfrm>
        </p:grpSpPr>
        <p:sp>
          <p:nvSpPr>
            <p:cNvPr id="959" name="Rectangle: Rounded Corners 91"/>
            <p:cNvSpPr/>
            <p:nvPr/>
          </p:nvSpPr>
          <p:spPr>
            <a:xfrm>
              <a:off x="3315747" y="1413195"/>
              <a:ext cx="243281" cy="5764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960" name="Rectangle: Rounded Corners 92"/>
            <p:cNvSpPr/>
            <p:nvPr/>
          </p:nvSpPr>
          <p:spPr>
            <a:xfrm>
              <a:off x="3315747" y="1981114"/>
              <a:ext cx="243281" cy="17721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961" name="Group 960"/>
          <p:cNvGrpSpPr/>
          <p:nvPr/>
        </p:nvGrpSpPr>
        <p:grpSpPr>
          <a:xfrm>
            <a:off x="7281501" y="2801102"/>
            <a:ext cx="241900" cy="268525"/>
            <a:chOff x="4966022" y="2215713"/>
            <a:chExt cx="241900" cy="268525"/>
          </a:xfrm>
        </p:grpSpPr>
        <p:sp>
          <p:nvSpPr>
            <p:cNvPr id="962" name="Flowchart: Delay 961"/>
            <p:cNvSpPr/>
            <p:nvPr/>
          </p:nvSpPr>
          <p:spPr>
            <a:xfrm rot="5400000">
              <a:off x="4960629" y="2271498"/>
              <a:ext cx="204830" cy="93259"/>
            </a:xfrm>
            <a:prstGeom prst="flowChartDelay">
              <a:avLst/>
            </a:prstGeom>
            <a:blipFill>
              <a:blip r:embed="rId1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  <p:grpSp>
          <p:nvGrpSpPr>
            <p:cNvPr id="963" name="Group 962"/>
            <p:cNvGrpSpPr/>
            <p:nvPr/>
          </p:nvGrpSpPr>
          <p:grpSpPr>
            <a:xfrm rot="5078316">
              <a:off x="4923778" y="2363673"/>
              <a:ext cx="162809" cy="78321"/>
              <a:chOff x="4941089" y="2566419"/>
              <a:chExt cx="162809" cy="103182"/>
            </a:xfrm>
          </p:grpSpPr>
          <p:sp>
            <p:nvSpPr>
              <p:cNvPr id="969" name="Freeform 35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70" name="Freeform 36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71" name="Freeform 37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64" name="Group 963"/>
            <p:cNvGrpSpPr/>
            <p:nvPr/>
          </p:nvGrpSpPr>
          <p:grpSpPr>
            <a:xfrm rot="2383662">
              <a:off x="5045113" y="2240010"/>
              <a:ext cx="162809" cy="103182"/>
              <a:chOff x="4941089" y="2566419"/>
              <a:chExt cx="162809" cy="103182"/>
            </a:xfrm>
          </p:grpSpPr>
          <p:sp>
            <p:nvSpPr>
              <p:cNvPr id="966" name="Freeform 40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67" name="Freeform 41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968" name="Freeform 42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5" name="Freeform 45"/>
            <p:cNvSpPr/>
            <p:nvPr/>
          </p:nvSpPr>
          <p:spPr>
            <a:xfrm rot="1779716">
              <a:off x="5057431" y="2309796"/>
              <a:ext cx="114028" cy="99623"/>
            </a:xfrm>
            <a:custGeom>
              <a:avLst/>
              <a:gdLst>
                <a:gd name="connsiteX0" fmla="*/ 0 w 114028"/>
                <a:gd name="connsiteY0" fmla="*/ 0 h 99623"/>
                <a:gd name="connsiteX1" fmla="*/ 10674 w 114028"/>
                <a:gd name="connsiteY1" fmla="*/ 17790 h 99623"/>
                <a:gd name="connsiteX2" fmla="*/ 42695 w 114028"/>
                <a:gd name="connsiteY2" fmla="*/ 32022 h 99623"/>
                <a:gd name="connsiteX3" fmla="*/ 53369 w 114028"/>
                <a:gd name="connsiteY3" fmla="*/ 39137 h 99623"/>
                <a:gd name="connsiteX4" fmla="*/ 64043 w 114028"/>
                <a:gd name="connsiteY4" fmla="*/ 49811 h 99623"/>
                <a:gd name="connsiteX5" fmla="*/ 85391 w 114028"/>
                <a:gd name="connsiteY5" fmla="*/ 56927 h 99623"/>
                <a:gd name="connsiteX6" fmla="*/ 106739 w 114028"/>
                <a:gd name="connsiteY6" fmla="*/ 67601 h 99623"/>
                <a:gd name="connsiteX7" fmla="*/ 113855 w 114028"/>
                <a:gd name="connsiteY7" fmla="*/ 92507 h 99623"/>
                <a:gd name="connsiteX8" fmla="*/ 113855 w 114028"/>
                <a:gd name="connsiteY8" fmla="*/ 99623 h 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28" h="99623">
                  <a:moveTo>
                    <a:pt x="0" y="0"/>
                  </a:moveTo>
                  <a:cubicBezTo>
                    <a:pt x="3558" y="5930"/>
                    <a:pt x="6173" y="12539"/>
                    <a:pt x="10674" y="17790"/>
                  </a:cubicBezTo>
                  <a:cubicBezTo>
                    <a:pt x="20328" y="29052"/>
                    <a:pt x="30028" y="23579"/>
                    <a:pt x="42695" y="32022"/>
                  </a:cubicBezTo>
                  <a:cubicBezTo>
                    <a:pt x="46253" y="34394"/>
                    <a:pt x="50084" y="36400"/>
                    <a:pt x="53369" y="39137"/>
                  </a:cubicBezTo>
                  <a:cubicBezTo>
                    <a:pt x="57235" y="42358"/>
                    <a:pt x="59644" y="47367"/>
                    <a:pt x="64043" y="49811"/>
                  </a:cubicBezTo>
                  <a:cubicBezTo>
                    <a:pt x="70600" y="53454"/>
                    <a:pt x="79150" y="52766"/>
                    <a:pt x="85391" y="56927"/>
                  </a:cubicBezTo>
                  <a:cubicBezTo>
                    <a:pt x="99186" y="66123"/>
                    <a:pt x="92008" y="62691"/>
                    <a:pt x="106739" y="67601"/>
                  </a:cubicBezTo>
                  <a:cubicBezTo>
                    <a:pt x="109559" y="76061"/>
                    <a:pt x="112366" y="83572"/>
                    <a:pt x="113855" y="92507"/>
                  </a:cubicBezTo>
                  <a:cubicBezTo>
                    <a:pt x="114245" y="94847"/>
                    <a:pt x="113855" y="97251"/>
                    <a:pt x="113855" y="99623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972" name="Group 971"/>
          <p:cNvGrpSpPr>
            <a:grpSpLocks noChangeAspect="1"/>
          </p:cNvGrpSpPr>
          <p:nvPr/>
        </p:nvGrpSpPr>
        <p:grpSpPr>
          <a:xfrm>
            <a:off x="7270091" y="2736436"/>
            <a:ext cx="231008" cy="804105"/>
            <a:chOff x="3552736" y="2101442"/>
            <a:chExt cx="272644" cy="855094"/>
          </a:xfrm>
        </p:grpSpPr>
        <p:sp>
          <p:nvSpPr>
            <p:cNvPr id="973" name="Rectangle: Rounded Corners 75"/>
            <p:cNvSpPr/>
            <p:nvPr/>
          </p:nvSpPr>
          <p:spPr>
            <a:xfrm>
              <a:off x="3552736" y="2101442"/>
              <a:ext cx="272644" cy="72984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974" name="Rectangle: Rounded Corners 76"/>
            <p:cNvSpPr/>
            <p:nvPr/>
          </p:nvSpPr>
          <p:spPr>
            <a:xfrm>
              <a:off x="3552736" y="2748208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975" name="Group 974"/>
          <p:cNvGrpSpPr>
            <a:grpSpLocks noChangeAspect="1"/>
          </p:cNvGrpSpPr>
          <p:nvPr/>
        </p:nvGrpSpPr>
        <p:grpSpPr>
          <a:xfrm>
            <a:off x="6765316" y="2066425"/>
            <a:ext cx="206129" cy="645323"/>
            <a:chOff x="4164083" y="1413195"/>
            <a:chExt cx="243281" cy="718128"/>
          </a:xfrm>
        </p:grpSpPr>
        <p:sp>
          <p:nvSpPr>
            <p:cNvPr id="976" name="Rectangle: Rounded Corners 88"/>
            <p:cNvSpPr/>
            <p:nvPr/>
          </p:nvSpPr>
          <p:spPr>
            <a:xfrm>
              <a:off x="4164083" y="1413195"/>
              <a:ext cx="243281" cy="540914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977" name="Rectangle: Rounded Corners 89"/>
            <p:cNvSpPr/>
            <p:nvPr/>
          </p:nvSpPr>
          <p:spPr>
            <a:xfrm>
              <a:off x="4164083" y="1954109"/>
              <a:ext cx="243281" cy="17721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978" name="Group 977"/>
          <p:cNvGrpSpPr>
            <a:grpSpLocks noChangeAspect="1"/>
          </p:cNvGrpSpPr>
          <p:nvPr/>
        </p:nvGrpSpPr>
        <p:grpSpPr>
          <a:xfrm>
            <a:off x="6959181" y="2031059"/>
            <a:ext cx="557633" cy="783319"/>
            <a:chOff x="3514988" y="1440059"/>
            <a:chExt cx="662730" cy="855677"/>
          </a:xfrm>
        </p:grpSpPr>
        <p:sp>
          <p:nvSpPr>
            <p:cNvPr id="979" name="Rectangle: Rounded Corners 81"/>
            <p:cNvSpPr/>
            <p:nvPr/>
          </p:nvSpPr>
          <p:spPr>
            <a:xfrm>
              <a:off x="3514988" y="1440059"/>
              <a:ext cx="662730" cy="855677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980" name="Flowchart: Off-page Connector 979"/>
            <p:cNvSpPr/>
            <p:nvPr/>
          </p:nvSpPr>
          <p:spPr>
            <a:xfrm>
              <a:off x="3677149" y="1560439"/>
              <a:ext cx="350982" cy="397673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982" name="Explosion 2 8"/>
          <p:cNvSpPr/>
          <p:nvPr/>
        </p:nvSpPr>
        <p:spPr>
          <a:xfrm>
            <a:off x="6751593" y="2285949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84" name="Explosion 2 101"/>
          <p:cNvSpPr/>
          <p:nvPr/>
        </p:nvSpPr>
        <p:spPr>
          <a:xfrm>
            <a:off x="6785936" y="2487206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85" name="Explosion 2 102"/>
          <p:cNvSpPr/>
          <p:nvPr/>
        </p:nvSpPr>
        <p:spPr>
          <a:xfrm>
            <a:off x="6853601" y="2047858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86" name="Explosion 2 103"/>
          <p:cNvSpPr/>
          <p:nvPr/>
        </p:nvSpPr>
        <p:spPr>
          <a:xfrm>
            <a:off x="7440149" y="2029822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87" name="Rounded Rectangle 104"/>
          <p:cNvSpPr/>
          <p:nvPr/>
        </p:nvSpPr>
        <p:spPr>
          <a:xfrm>
            <a:off x="7514866" y="2062585"/>
            <a:ext cx="244897" cy="713172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88" name="Explosion 2 105"/>
          <p:cNvSpPr/>
          <p:nvPr/>
        </p:nvSpPr>
        <p:spPr>
          <a:xfrm>
            <a:off x="7559739" y="2145271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89" name="Rounded Rectangle 106"/>
          <p:cNvSpPr/>
          <p:nvPr/>
        </p:nvSpPr>
        <p:spPr>
          <a:xfrm>
            <a:off x="7516658" y="2069973"/>
            <a:ext cx="210893" cy="661803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990" name="Explosion 2 107"/>
          <p:cNvSpPr/>
          <p:nvPr/>
        </p:nvSpPr>
        <p:spPr>
          <a:xfrm>
            <a:off x="7557881" y="2370367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1" name="Explosion 2 111"/>
          <p:cNvSpPr/>
          <p:nvPr/>
        </p:nvSpPr>
        <p:spPr>
          <a:xfrm>
            <a:off x="7022417" y="2715944"/>
            <a:ext cx="221315" cy="22126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2" name="Explosion 2 112"/>
          <p:cNvSpPr/>
          <p:nvPr/>
        </p:nvSpPr>
        <p:spPr>
          <a:xfrm rot="18746812">
            <a:off x="7340899" y="2715779"/>
            <a:ext cx="221315" cy="22126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3" name="Explosion 2 114"/>
          <p:cNvSpPr/>
          <p:nvPr/>
        </p:nvSpPr>
        <p:spPr>
          <a:xfrm>
            <a:off x="7243755" y="3029688"/>
            <a:ext cx="168443" cy="18545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4" name="Rounded Rectangle 115"/>
          <p:cNvSpPr/>
          <p:nvPr/>
        </p:nvSpPr>
        <p:spPr>
          <a:xfrm>
            <a:off x="7028604" y="2835438"/>
            <a:ext cx="198347" cy="680036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5" name="Explosion 2 116"/>
          <p:cNvSpPr/>
          <p:nvPr/>
        </p:nvSpPr>
        <p:spPr>
          <a:xfrm>
            <a:off x="7117783" y="3159055"/>
            <a:ext cx="168443" cy="186536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6" name="Explosion 2 118"/>
          <p:cNvSpPr/>
          <p:nvPr/>
        </p:nvSpPr>
        <p:spPr>
          <a:xfrm>
            <a:off x="7327975" y="3208362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7" name="Rounded Rectangle 119"/>
          <p:cNvSpPr/>
          <p:nvPr/>
        </p:nvSpPr>
        <p:spPr>
          <a:xfrm>
            <a:off x="7028604" y="2873406"/>
            <a:ext cx="198347" cy="666461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8" name="Explosion 2 120"/>
          <p:cNvSpPr/>
          <p:nvPr/>
        </p:nvSpPr>
        <p:spPr>
          <a:xfrm>
            <a:off x="7023833" y="2975542"/>
            <a:ext cx="168443" cy="192084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999" name="Rounded Rectangle 113"/>
          <p:cNvSpPr/>
          <p:nvPr/>
        </p:nvSpPr>
        <p:spPr>
          <a:xfrm>
            <a:off x="7250482" y="2862919"/>
            <a:ext cx="253301" cy="680663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00" name="Rounded Rectangle 117"/>
          <p:cNvSpPr/>
          <p:nvPr/>
        </p:nvSpPr>
        <p:spPr>
          <a:xfrm>
            <a:off x="7250482" y="2877905"/>
            <a:ext cx="253301" cy="650688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grpSp>
        <p:nvGrpSpPr>
          <p:cNvPr id="1001" name="Group 1000"/>
          <p:cNvGrpSpPr>
            <a:grpSpLocks noChangeAspect="1"/>
          </p:cNvGrpSpPr>
          <p:nvPr/>
        </p:nvGrpSpPr>
        <p:grpSpPr>
          <a:xfrm>
            <a:off x="7040772" y="1654632"/>
            <a:ext cx="369611" cy="422155"/>
            <a:chOff x="3634530" y="970328"/>
            <a:chExt cx="436228" cy="469783"/>
          </a:xfrm>
        </p:grpSpPr>
        <p:sp>
          <p:nvSpPr>
            <p:cNvPr id="1002" name="Rectangle: Rounded Corners 84"/>
            <p:cNvSpPr/>
            <p:nvPr/>
          </p:nvSpPr>
          <p:spPr>
            <a:xfrm>
              <a:off x="3634530" y="970328"/>
              <a:ext cx="436228" cy="4697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003" name="Rectangle 1002"/>
            <p:cNvSpPr/>
            <p:nvPr/>
          </p:nvSpPr>
          <p:spPr>
            <a:xfrm>
              <a:off x="3699545" y="1108691"/>
              <a:ext cx="293615" cy="6711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004" name="Freeform: Shape 86"/>
            <p:cNvSpPr/>
            <p:nvPr/>
          </p:nvSpPr>
          <p:spPr>
            <a:xfrm rot="584705">
              <a:off x="3733101" y="1300294"/>
              <a:ext cx="251670" cy="45719"/>
            </a:xfrm>
            <a:custGeom>
              <a:avLst/>
              <a:gdLst>
                <a:gd name="connsiteX0" fmla="*/ 0 w 251670"/>
                <a:gd name="connsiteY0" fmla="*/ 8389 h 8389"/>
                <a:gd name="connsiteX1" fmla="*/ 251670 w 251670"/>
                <a:gd name="connsiteY1" fmla="*/ 0 h 8389"/>
                <a:gd name="connsiteX2" fmla="*/ 251670 w 251670"/>
                <a:gd name="connsiteY2" fmla="*/ 0 h 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670" h="8389">
                  <a:moveTo>
                    <a:pt x="0" y="8389"/>
                  </a:moveTo>
                  <a:lnTo>
                    <a:pt x="251670" y="0"/>
                  </a:lnTo>
                  <a:lnTo>
                    <a:pt x="251670" y="0"/>
                  </a:ln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1005" name="Explosion 2 123"/>
          <p:cNvSpPr/>
          <p:nvPr/>
        </p:nvSpPr>
        <p:spPr>
          <a:xfrm rot="1002340">
            <a:off x="7108371" y="1897290"/>
            <a:ext cx="304803" cy="25913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07" name="Explosion 2 122"/>
          <p:cNvSpPr/>
          <p:nvPr/>
        </p:nvSpPr>
        <p:spPr>
          <a:xfrm>
            <a:off x="7064039" y="1727365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08" name="Explosion 2 126"/>
          <p:cNvSpPr/>
          <p:nvPr/>
        </p:nvSpPr>
        <p:spPr>
          <a:xfrm>
            <a:off x="7332155" y="1728530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09" name="Rounded Rectangle 121"/>
          <p:cNvSpPr/>
          <p:nvPr/>
        </p:nvSpPr>
        <p:spPr>
          <a:xfrm>
            <a:off x="7071189" y="1653954"/>
            <a:ext cx="344905" cy="431908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10" name="Rounded Rectangle 125"/>
          <p:cNvSpPr/>
          <p:nvPr/>
        </p:nvSpPr>
        <p:spPr>
          <a:xfrm>
            <a:off x="7068540" y="1649454"/>
            <a:ext cx="346187" cy="427333"/>
          </a:xfrm>
          <a:prstGeom prst="roundRect">
            <a:avLst>
              <a:gd name="adj" fmla="val 7365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11" name="Rounded Rectangle 109"/>
          <p:cNvSpPr/>
          <p:nvPr/>
        </p:nvSpPr>
        <p:spPr>
          <a:xfrm>
            <a:off x="7070410" y="1645381"/>
            <a:ext cx="344905" cy="414505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13" name="Rounded Rectangle 130">
            <a:hlinkClick r:id="" action="ppaction://hlinkshowjump?jump=nextslide"/>
          </p:cNvPr>
          <p:cNvSpPr/>
          <p:nvPr/>
        </p:nvSpPr>
        <p:spPr>
          <a:xfrm>
            <a:off x="6963504" y="2048099"/>
            <a:ext cx="537168" cy="7684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16" name="Rounded Rectangle 134"/>
          <p:cNvSpPr/>
          <p:nvPr/>
        </p:nvSpPr>
        <p:spPr>
          <a:xfrm>
            <a:off x="6954379" y="2095497"/>
            <a:ext cx="537168" cy="7684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17" name="Explosion 2 135"/>
          <p:cNvSpPr/>
          <p:nvPr/>
        </p:nvSpPr>
        <p:spPr>
          <a:xfrm>
            <a:off x="7266613" y="2458956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18" name="Rounded Rectangle 132"/>
          <p:cNvSpPr/>
          <p:nvPr/>
        </p:nvSpPr>
        <p:spPr>
          <a:xfrm>
            <a:off x="6954379" y="2095497"/>
            <a:ext cx="537168" cy="7684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19" name="Explosion 2 133"/>
          <p:cNvSpPr/>
          <p:nvPr/>
        </p:nvSpPr>
        <p:spPr>
          <a:xfrm>
            <a:off x="6993029" y="2220301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20" name="Rounded Rectangle 136"/>
          <p:cNvSpPr/>
          <p:nvPr/>
        </p:nvSpPr>
        <p:spPr>
          <a:xfrm>
            <a:off x="6954379" y="2055230"/>
            <a:ext cx="537168" cy="849017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21" name="Explosion 2 137"/>
          <p:cNvSpPr/>
          <p:nvPr/>
        </p:nvSpPr>
        <p:spPr>
          <a:xfrm rot="20553606">
            <a:off x="7283417" y="2138510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22" name="Rounded Rectangle 138"/>
          <p:cNvSpPr/>
          <p:nvPr/>
        </p:nvSpPr>
        <p:spPr>
          <a:xfrm>
            <a:off x="6962860" y="2080746"/>
            <a:ext cx="520205" cy="797985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023" name="Explosion 2 139"/>
          <p:cNvSpPr/>
          <p:nvPr/>
        </p:nvSpPr>
        <p:spPr>
          <a:xfrm rot="19259739">
            <a:off x="7009207" y="2499130"/>
            <a:ext cx="261912" cy="28671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56" name="Rectangle 1055"/>
          <p:cNvSpPr/>
          <p:nvPr/>
        </p:nvSpPr>
        <p:spPr>
          <a:xfrm>
            <a:off x="6989260" y="1604081"/>
            <a:ext cx="507205" cy="51932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057" name="Rectangle 1056"/>
          <p:cNvSpPr/>
          <p:nvPr/>
        </p:nvSpPr>
        <p:spPr>
          <a:xfrm>
            <a:off x="6931349" y="2001217"/>
            <a:ext cx="599287" cy="936219"/>
          </a:xfrm>
          <a:prstGeom prst="rect">
            <a:avLst/>
          </a:prstGeom>
          <a:solidFill>
            <a:srgbClr val="FFFFFF">
              <a:alpha val="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84" y="1620592"/>
            <a:ext cx="939921" cy="13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" name="Oval 408"/>
          <p:cNvSpPr/>
          <p:nvPr/>
        </p:nvSpPr>
        <p:spPr>
          <a:xfrm rot="5009134">
            <a:off x="3972085" y="1876014"/>
            <a:ext cx="1507127" cy="132130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12655095" y="4303365"/>
            <a:ext cx="3224483" cy="3859457"/>
            <a:chOff x="7778350" y="671513"/>
            <a:chExt cx="2342137" cy="2894593"/>
          </a:xfrm>
          <a:effectLst/>
        </p:grpSpPr>
        <p:pic>
          <p:nvPicPr>
            <p:cNvPr id="16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/>
          <p:cNvGrpSpPr/>
          <p:nvPr/>
        </p:nvGrpSpPr>
        <p:grpSpPr>
          <a:xfrm>
            <a:off x="12293756" y="4206752"/>
            <a:ext cx="3947160" cy="4052680"/>
            <a:chOff x="4258570" y="4794736"/>
            <a:chExt cx="2960370" cy="3039510"/>
          </a:xfrm>
          <a:effectLst/>
        </p:grpSpPr>
        <p:pic>
          <p:nvPicPr>
            <p:cNvPr id="15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9193656" y="-1620651"/>
            <a:ext cx="3304601" cy="3751331"/>
            <a:chOff x="6996522" y="-1410909"/>
            <a:chExt cx="2478451" cy="2813498"/>
          </a:xfrm>
        </p:grpSpPr>
        <p:pic>
          <p:nvPicPr>
            <p:cNvPr id="102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10514242" y="856817"/>
            <a:ext cx="3022428" cy="3953145"/>
            <a:chOff x="7778350" y="417206"/>
            <a:chExt cx="2266821" cy="2964859"/>
          </a:xfrm>
        </p:grpSpPr>
        <p:pic>
          <p:nvPicPr>
            <p:cNvPr id="14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 154"/>
          <p:cNvGrpSpPr/>
          <p:nvPr/>
        </p:nvGrpSpPr>
        <p:grpSpPr>
          <a:xfrm>
            <a:off x="12545835" y="4357427"/>
            <a:ext cx="3443003" cy="3751331"/>
            <a:chOff x="6996522" y="-1410909"/>
            <a:chExt cx="2478451" cy="2813498"/>
          </a:xfrm>
          <a:effectLst/>
        </p:grpSpPr>
        <p:pic>
          <p:nvPicPr>
            <p:cNvPr id="15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118751" y="-2513530"/>
            <a:ext cx="3022428" cy="3953145"/>
            <a:chOff x="7778350" y="417206"/>
            <a:chExt cx="2266821" cy="296485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7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1" name="Group 190"/>
          <p:cNvGrpSpPr/>
          <p:nvPr/>
        </p:nvGrpSpPr>
        <p:grpSpPr>
          <a:xfrm>
            <a:off x="-3847868" y="4264564"/>
            <a:ext cx="3693351" cy="3936437"/>
            <a:chOff x="7602035" y="613778"/>
            <a:chExt cx="2682704" cy="2952328"/>
          </a:xfrm>
          <a:effectLst/>
        </p:grpSpPr>
        <p:pic>
          <p:nvPicPr>
            <p:cNvPr id="19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415" y="613778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02035" y="1695658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2157" y="671513"/>
              <a:ext cx="124258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4" y="1734281"/>
              <a:ext cx="866896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5" name="Group 174"/>
          <p:cNvGrpSpPr/>
          <p:nvPr/>
        </p:nvGrpSpPr>
        <p:grpSpPr>
          <a:xfrm>
            <a:off x="-3974773" y="4206443"/>
            <a:ext cx="3947160" cy="4052680"/>
            <a:chOff x="4258570" y="4794736"/>
            <a:chExt cx="2960370" cy="3039510"/>
          </a:xfrm>
          <a:effectLst/>
        </p:grpSpPr>
        <p:pic>
          <p:nvPicPr>
            <p:cNvPr id="17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-3722695" y="4357117"/>
            <a:ext cx="3443003" cy="3751331"/>
            <a:chOff x="6996522" y="-1410909"/>
            <a:chExt cx="2478451" cy="2813498"/>
          </a:xfrm>
          <a:effectLst/>
        </p:grpSpPr>
        <p:pic>
          <p:nvPicPr>
            <p:cNvPr id="18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Oval 131"/>
          <p:cNvSpPr/>
          <p:nvPr/>
        </p:nvSpPr>
        <p:spPr>
          <a:xfrm>
            <a:off x="-2605774" y="5192391"/>
            <a:ext cx="15888956" cy="393643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</a:endParaRPr>
          </a:p>
        </p:txBody>
      </p:sp>
      <p:grpSp>
        <p:nvGrpSpPr>
          <p:cNvPr id="412" name="Group 411"/>
          <p:cNvGrpSpPr/>
          <p:nvPr/>
        </p:nvGrpSpPr>
        <p:grpSpPr>
          <a:xfrm>
            <a:off x="4820902" y="2747366"/>
            <a:ext cx="205209" cy="268525"/>
            <a:chOff x="5119171" y="2583506"/>
            <a:chExt cx="205209" cy="268525"/>
          </a:xfrm>
        </p:grpSpPr>
        <p:grpSp>
          <p:nvGrpSpPr>
            <p:cNvPr id="413" name="Group 412"/>
            <p:cNvGrpSpPr/>
            <p:nvPr/>
          </p:nvGrpSpPr>
          <p:grpSpPr>
            <a:xfrm flipH="1">
              <a:off x="5119171" y="2583506"/>
              <a:ext cx="202414" cy="268525"/>
              <a:chOff x="5118422" y="2368113"/>
              <a:chExt cx="241900" cy="268525"/>
            </a:xfrm>
          </p:grpSpPr>
          <p:sp>
            <p:nvSpPr>
              <p:cNvPr id="415" name="Flowchart: Delay 414"/>
              <p:cNvSpPr/>
              <p:nvPr/>
            </p:nvSpPr>
            <p:spPr>
              <a:xfrm rot="5400000">
                <a:off x="5113029" y="2423898"/>
                <a:ext cx="204830" cy="93259"/>
              </a:xfrm>
              <a:prstGeom prst="flowChartDelay">
                <a:avLst/>
              </a:prstGeom>
              <a:blipFill>
                <a:blip r:embed="rId1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6" name="Group 415"/>
              <p:cNvGrpSpPr/>
              <p:nvPr/>
            </p:nvGrpSpPr>
            <p:grpSpPr>
              <a:xfrm rot="5078316">
                <a:off x="5076178" y="2516073"/>
                <a:ext cx="162809" cy="78321"/>
                <a:chOff x="4941089" y="2566419"/>
                <a:chExt cx="162809" cy="103182"/>
              </a:xfrm>
            </p:grpSpPr>
            <p:sp>
              <p:nvSpPr>
                <p:cNvPr id="422" name="Freeform 63"/>
                <p:cNvSpPr/>
                <p:nvPr/>
              </p:nvSpPr>
              <p:spPr>
                <a:xfrm rot="16200000">
                  <a:off x="4993540" y="2527220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3" name="Freeform 64"/>
                <p:cNvSpPr/>
                <p:nvPr/>
              </p:nvSpPr>
              <p:spPr>
                <a:xfrm>
                  <a:off x="4941089" y="2569978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4" name="Freeform 65"/>
                <p:cNvSpPr/>
                <p:nvPr/>
              </p:nvSpPr>
              <p:spPr>
                <a:xfrm rot="16200000">
                  <a:off x="5000717" y="2534397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 rot="2383662">
                <a:off x="5197513" y="2392410"/>
                <a:ext cx="162809" cy="103182"/>
                <a:chOff x="4941089" y="2566419"/>
                <a:chExt cx="162809" cy="103182"/>
              </a:xfrm>
            </p:grpSpPr>
            <p:sp>
              <p:nvSpPr>
                <p:cNvPr id="419" name="Freeform 67"/>
                <p:cNvSpPr/>
                <p:nvPr/>
              </p:nvSpPr>
              <p:spPr>
                <a:xfrm rot="16200000">
                  <a:off x="4993540" y="2527220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0" name="Freeform 68"/>
                <p:cNvSpPr/>
                <p:nvPr/>
              </p:nvSpPr>
              <p:spPr>
                <a:xfrm>
                  <a:off x="4941089" y="2569978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1" name="Freeform 69"/>
                <p:cNvSpPr/>
                <p:nvPr/>
              </p:nvSpPr>
              <p:spPr>
                <a:xfrm rot="16200000">
                  <a:off x="5000717" y="2534397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18" name="Freeform 70"/>
              <p:cNvSpPr/>
              <p:nvPr/>
            </p:nvSpPr>
            <p:spPr>
              <a:xfrm rot="1779716">
                <a:off x="5209831" y="2462196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4" name="Freeform 73"/>
            <p:cNvSpPr/>
            <p:nvPr/>
          </p:nvSpPr>
          <p:spPr>
            <a:xfrm flipH="1">
              <a:off x="5274569" y="2595999"/>
              <a:ext cx="49811" cy="135325"/>
            </a:xfrm>
            <a:custGeom>
              <a:avLst/>
              <a:gdLst>
                <a:gd name="connsiteX0" fmla="*/ 49811 w 49811"/>
                <a:gd name="connsiteY0" fmla="*/ 25028 h 135325"/>
                <a:gd name="connsiteX1" fmla="*/ 28464 w 49811"/>
                <a:gd name="connsiteY1" fmla="*/ 122 h 135325"/>
                <a:gd name="connsiteX2" fmla="*/ 24906 w 49811"/>
                <a:gd name="connsiteY2" fmla="*/ 10796 h 135325"/>
                <a:gd name="connsiteX3" fmla="*/ 21348 w 49811"/>
                <a:gd name="connsiteY3" fmla="*/ 25028 h 135325"/>
                <a:gd name="connsiteX4" fmla="*/ 10674 w 49811"/>
                <a:gd name="connsiteY4" fmla="*/ 21470 h 135325"/>
                <a:gd name="connsiteX5" fmla="*/ 0 w 49811"/>
                <a:gd name="connsiteY5" fmla="*/ 46376 h 135325"/>
                <a:gd name="connsiteX6" fmla="*/ 3558 w 49811"/>
                <a:gd name="connsiteY6" fmla="*/ 74839 h 135325"/>
                <a:gd name="connsiteX7" fmla="*/ 14232 w 49811"/>
                <a:gd name="connsiteY7" fmla="*/ 81955 h 135325"/>
                <a:gd name="connsiteX8" fmla="*/ 24906 w 49811"/>
                <a:gd name="connsiteY8" fmla="*/ 103303 h 135325"/>
                <a:gd name="connsiteX9" fmla="*/ 35580 w 49811"/>
                <a:gd name="connsiteY9" fmla="*/ 135325 h 1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11" h="135325">
                  <a:moveTo>
                    <a:pt x="49811" y="25028"/>
                  </a:moveTo>
                  <a:cubicBezTo>
                    <a:pt x="49644" y="24750"/>
                    <a:pt x="37034" y="-2021"/>
                    <a:pt x="28464" y="122"/>
                  </a:cubicBezTo>
                  <a:cubicBezTo>
                    <a:pt x="24826" y="1032"/>
                    <a:pt x="25936" y="7190"/>
                    <a:pt x="24906" y="10796"/>
                  </a:cubicBezTo>
                  <a:cubicBezTo>
                    <a:pt x="23563" y="15498"/>
                    <a:pt x="22534" y="20284"/>
                    <a:pt x="21348" y="25028"/>
                  </a:cubicBezTo>
                  <a:cubicBezTo>
                    <a:pt x="17790" y="23842"/>
                    <a:pt x="14156" y="20077"/>
                    <a:pt x="10674" y="21470"/>
                  </a:cubicBezTo>
                  <a:cubicBezTo>
                    <a:pt x="3849" y="24200"/>
                    <a:pt x="1161" y="41732"/>
                    <a:pt x="0" y="46376"/>
                  </a:cubicBezTo>
                  <a:cubicBezTo>
                    <a:pt x="1186" y="55864"/>
                    <a:pt x="7" y="65961"/>
                    <a:pt x="3558" y="74839"/>
                  </a:cubicBezTo>
                  <a:cubicBezTo>
                    <a:pt x="5146" y="78809"/>
                    <a:pt x="11208" y="78931"/>
                    <a:pt x="14232" y="81955"/>
                  </a:cubicBezTo>
                  <a:cubicBezTo>
                    <a:pt x="31028" y="98751"/>
                    <a:pt x="13331" y="85940"/>
                    <a:pt x="24906" y="103303"/>
                  </a:cubicBezTo>
                  <a:cubicBezTo>
                    <a:pt x="40612" y="126862"/>
                    <a:pt x="35580" y="97840"/>
                    <a:pt x="35580" y="135325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425" name="Group 424"/>
          <p:cNvGrpSpPr>
            <a:grpSpLocks noChangeAspect="1"/>
          </p:cNvGrpSpPr>
          <p:nvPr/>
        </p:nvGrpSpPr>
        <p:grpSpPr>
          <a:xfrm>
            <a:off x="4805657" y="2709697"/>
            <a:ext cx="231008" cy="768403"/>
            <a:chOff x="3886195" y="2101441"/>
            <a:chExt cx="272644" cy="855095"/>
          </a:xfrm>
        </p:grpSpPr>
        <p:sp>
          <p:nvSpPr>
            <p:cNvPr id="426" name="Rectangle: Rounded Corners 78"/>
            <p:cNvSpPr/>
            <p:nvPr/>
          </p:nvSpPr>
          <p:spPr>
            <a:xfrm>
              <a:off x="3886195" y="2101441"/>
              <a:ext cx="272644" cy="72984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27" name="Rectangle: Rounded Corners 79"/>
            <p:cNvSpPr/>
            <p:nvPr/>
          </p:nvSpPr>
          <p:spPr>
            <a:xfrm>
              <a:off x="3886195" y="2748208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4687013" y="1619391"/>
            <a:ext cx="249043" cy="332787"/>
            <a:chOff x="7764437" y="1323234"/>
            <a:chExt cx="249042" cy="332786"/>
          </a:xfrm>
        </p:grpSpPr>
        <p:grpSp>
          <p:nvGrpSpPr>
            <p:cNvPr id="429" name="Group 428"/>
            <p:cNvGrpSpPr/>
            <p:nvPr/>
          </p:nvGrpSpPr>
          <p:grpSpPr>
            <a:xfrm rot="5400000">
              <a:off x="7749781" y="1397911"/>
              <a:ext cx="199913" cy="170601"/>
              <a:chOff x="4714318" y="1508764"/>
              <a:chExt cx="199913" cy="170601"/>
            </a:xfrm>
          </p:grpSpPr>
          <p:sp>
            <p:nvSpPr>
              <p:cNvPr id="443" name="Flowchart: Delay 442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1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Freeform 92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Freeform 93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Freeform 94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2" name="Group 431"/>
            <p:cNvGrpSpPr/>
            <p:nvPr/>
          </p:nvGrpSpPr>
          <p:grpSpPr>
            <a:xfrm rot="15862038">
              <a:off x="7835618" y="1478159"/>
              <a:ext cx="166874" cy="188848"/>
              <a:chOff x="5479808" y="1506152"/>
              <a:chExt cx="166874" cy="188848"/>
            </a:xfrm>
          </p:grpSpPr>
          <p:grpSp>
            <p:nvGrpSpPr>
              <p:cNvPr id="437" name="Group 436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439" name="Flowchart: Delay 438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13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0" name="Freeform 88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1" name="Freeform 89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2" name="Freeform 90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38" name="Freeform 86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3" name="Freeform 95"/>
            <p:cNvSpPr/>
            <p:nvPr/>
          </p:nvSpPr>
          <p:spPr>
            <a:xfrm>
              <a:off x="7764438" y="1383256"/>
              <a:ext cx="102626" cy="195689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  <p:sp>
          <p:nvSpPr>
            <p:cNvPr id="434" name="Freeform 96"/>
            <p:cNvSpPr/>
            <p:nvPr/>
          </p:nvSpPr>
          <p:spPr>
            <a:xfrm flipH="1">
              <a:off x="7832803" y="1323234"/>
              <a:ext cx="121564" cy="302632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  <p:sp>
          <p:nvSpPr>
            <p:cNvPr id="435" name="Freeform 97"/>
            <p:cNvSpPr/>
            <p:nvPr/>
          </p:nvSpPr>
          <p:spPr>
            <a:xfrm>
              <a:off x="7952078" y="1373379"/>
              <a:ext cx="53373" cy="67602"/>
            </a:xfrm>
            <a:custGeom>
              <a:avLst/>
              <a:gdLst>
                <a:gd name="connsiteX0" fmla="*/ 0 w 53373"/>
                <a:gd name="connsiteY0" fmla="*/ 67602 h 67602"/>
                <a:gd name="connsiteX1" fmla="*/ 10674 w 53373"/>
                <a:gd name="connsiteY1" fmla="*/ 49812 h 67602"/>
                <a:gd name="connsiteX2" fmla="*/ 17790 w 53373"/>
                <a:gd name="connsiteY2" fmla="*/ 39138 h 67602"/>
                <a:gd name="connsiteX3" fmla="*/ 39138 w 53373"/>
                <a:gd name="connsiteY3" fmla="*/ 24906 h 67602"/>
                <a:gd name="connsiteX4" fmla="*/ 53369 w 53373"/>
                <a:gd name="connsiteY4" fmla="*/ 0 h 6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73" h="67602">
                  <a:moveTo>
                    <a:pt x="0" y="67602"/>
                  </a:moveTo>
                  <a:cubicBezTo>
                    <a:pt x="3558" y="61672"/>
                    <a:pt x="7009" y="55676"/>
                    <a:pt x="10674" y="49812"/>
                  </a:cubicBezTo>
                  <a:cubicBezTo>
                    <a:pt x="12940" y="46186"/>
                    <a:pt x="14572" y="41954"/>
                    <a:pt x="17790" y="39138"/>
                  </a:cubicBezTo>
                  <a:cubicBezTo>
                    <a:pt x="24226" y="33506"/>
                    <a:pt x="39138" y="24906"/>
                    <a:pt x="39138" y="24906"/>
                  </a:cubicBezTo>
                  <a:cubicBezTo>
                    <a:pt x="54027" y="2571"/>
                    <a:pt x="53369" y="12110"/>
                    <a:pt x="53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  <p:sp>
          <p:nvSpPr>
            <p:cNvPr id="436" name="Freeform 98"/>
            <p:cNvSpPr/>
            <p:nvPr/>
          </p:nvSpPr>
          <p:spPr>
            <a:xfrm>
              <a:off x="7806035" y="1344118"/>
              <a:ext cx="47595" cy="131645"/>
            </a:xfrm>
            <a:custGeom>
              <a:avLst/>
              <a:gdLst>
                <a:gd name="connsiteX0" fmla="*/ 0 w 47595"/>
                <a:gd name="connsiteY0" fmla="*/ 131645 h 131645"/>
                <a:gd name="connsiteX1" fmla="*/ 3558 w 47595"/>
                <a:gd name="connsiteY1" fmla="*/ 113855 h 131645"/>
                <a:gd name="connsiteX2" fmla="*/ 7116 w 47595"/>
                <a:gd name="connsiteY2" fmla="*/ 81834 h 131645"/>
                <a:gd name="connsiteX3" fmla="*/ 21348 w 47595"/>
                <a:gd name="connsiteY3" fmla="*/ 60486 h 131645"/>
                <a:gd name="connsiteX4" fmla="*/ 39138 w 47595"/>
                <a:gd name="connsiteY4" fmla="*/ 42696 h 131645"/>
                <a:gd name="connsiteX5" fmla="*/ 46254 w 47595"/>
                <a:gd name="connsiteY5" fmla="*/ 0 h 13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95" h="131645">
                  <a:moveTo>
                    <a:pt x="0" y="131645"/>
                  </a:moveTo>
                  <a:cubicBezTo>
                    <a:pt x="1186" y="125715"/>
                    <a:pt x="2703" y="119842"/>
                    <a:pt x="3558" y="113855"/>
                  </a:cubicBezTo>
                  <a:cubicBezTo>
                    <a:pt x="5077" y="103224"/>
                    <a:pt x="3720" y="92022"/>
                    <a:pt x="7116" y="81834"/>
                  </a:cubicBezTo>
                  <a:cubicBezTo>
                    <a:pt x="9821" y="73721"/>
                    <a:pt x="16604" y="67602"/>
                    <a:pt x="21348" y="60486"/>
                  </a:cubicBezTo>
                  <a:cubicBezTo>
                    <a:pt x="30836" y="46254"/>
                    <a:pt x="24906" y="52184"/>
                    <a:pt x="39138" y="42696"/>
                  </a:cubicBezTo>
                  <a:cubicBezTo>
                    <a:pt x="52175" y="23141"/>
                    <a:pt x="46254" y="36298"/>
                    <a:pt x="46254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4316915" y="2053160"/>
            <a:ext cx="932364" cy="188848"/>
            <a:chOff x="4714318" y="1506152"/>
            <a:chExt cx="932364" cy="188848"/>
          </a:xfrm>
        </p:grpSpPr>
        <p:grpSp>
          <p:nvGrpSpPr>
            <p:cNvPr id="448" name="Group 447"/>
            <p:cNvGrpSpPr/>
            <p:nvPr/>
          </p:nvGrpSpPr>
          <p:grpSpPr>
            <a:xfrm>
              <a:off x="4714318" y="1508764"/>
              <a:ext cx="199913" cy="170601"/>
              <a:chOff x="4714318" y="1508764"/>
              <a:chExt cx="199913" cy="170601"/>
            </a:xfrm>
          </p:grpSpPr>
          <p:sp>
            <p:nvSpPr>
              <p:cNvPr id="456" name="Flowchart: Delay 455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1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57" name="Freeform 21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58" name="Freeform 22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59" name="Freeform 23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5479808" y="1506152"/>
              <a:ext cx="166874" cy="188848"/>
              <a:chOff x="5479808" y="1506152"/>
              <a:chExt cx="166874" cy="188848"/>
            </a:xfrm>
          </p:grpSpPr>
          <p:grpSp>
            <p:nvGrpSpPr>
              <p:cNvPr id="450" name="Group 449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452" name="Flowchart: Delay 451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13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3" name="Freeform 452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4" name="Freeform 453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5" name="Freeform 454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1" name="Freeform 31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60" name="Group 459"/>
          <p:cNvGrpSpPr>
            <a:grpSpLocks noChangeAspect="1"/>
          </p:cNvGrpSpPr>
          <p:nvPr/>
        </p:nvGrpSpPr>
        <p:grpSpPr>
          <a:xfrm>
            <a:off x="4304117" y="1985044"/>
            <a:ext cx="205263" cy="668312"/>
            <a:chOff x="3315747" y="1413195"/>
            <a:chExt cx="243281" cy="745133"/>
          </a:xfrm>
        </p:grpSpPr>
        <p:sp>
          <p:nvSpPr>
            <p:cNvPr id="461" name="Rectangle: Rounded Corners 91"/>
            <p:cNvSpPr/>
            <p:nvPr/>
          </p:nvSpPr>
          <p:spPr>
            <a:xfrm>
              <a:off x="3315747" y="1413195"/>
              <a:ext cx="243281" cy="5764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62" name="Rectangle: Rounded Corners 92"/>
            <p:cNvSpPr/>
            <p:nvPr/>
          </p:nvSpPr>
          <p:spPr>
            <a:xfrm>
              <a:off x="3315747" y="1981114"/>
              <a:ext cx="243281" cy="17721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4560479" y="2738662"/>
            <a:ext cx="241900" cy="268525"/>
            <a:chOff x="4966022" y="2215713"/>
            <a:chExt cx="241900" cy="268525"/>
          </a:xfrm>
        </p:grpSpPr>
        <p:sp>
          <p:nvSpPr>
            <p:cNvPr id="464" name="Flowchart: Delay 463"/>
            <p:cNvSpPr/>
            <p:nvPr/>
          </p:nvSpPr>
          <p:spPr>
            <a:xfrm rot="5400000">
              <a:off x="4960629" y="2271498"/>
              <a:ext cx="204830" cy="93259"/>
            </a:xfrm>
            <a:prstGeom prst="flowChartDelay">
              <a:avLst/>
            </a:prstGeom>
            <a:blipFill>
              <a:blip r:embed="rId1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  <p:grpSp>
          <p:nvGrpSpPr>
            <p:cNvPr id="465" name="Group 464"/>
            <p:cNvGrpSpPr/>
            <p:nvPr/>
          </p:nvGrpSpPr>
          <p:grpSpPr>
            <a:xfrm rot="5078316">
              <a:off x="4923778" y="2363673"/>
              <a:ext cx="162809" cy="78321"/>
              <a:chOff x="4941089" y="2566419"/>
              <a:chExt cx="162809" cy="103182"/>
            </a:xfrm>
          </p:grpSpPr>
          <p:sp>
            <p:nvSpPr>
              <p:cNvPr id="471" name="Freeform 35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72" name="Freeform 36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73" name="Freeform 37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6" name="Group 465"/>
            <p:cNvGrpSpPr/>
            <p:nvPr/>
          </p:nvGrpSpPr>
          <p:grpSpPr>
            <a:xfrm rot="2383662">
              <a:off x="5045113" y="2240010"/>
              <a:ext cx="162809" cy="103182"/>
              <a:chOff x="4941089" y="2566419"/>
              <a:chExt cx="162809" cy="103182"/>
            </a:xfrm>
          </p:grpSpPr>
          <p:sp>
            <p:nvSpPr>
              <p:cNvPr id="468" name="Freeform 40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69" name="Freeform 41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470" name="Freeform 42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Freeform 45"/>
            <p:cNvSpPr/>
            <p:nvPr/>
          </p:nvSpPr>
          <p:spPr>
            <a:xfrm rot="1779716">
              <a:off x="5057431" y="2309796"/>
              <a:ext cx="114028" cy="99623"/>
            </a:xfrm>
            <a:custGeom>
              <a:avLst/>
              <a:gdLst>
                <a:gd name="connsiteX0" fmla="*/ 0 w 114028"/>
                <a:gd name="connsiteY0" fmla="*/ 0 h 99623"/>
                <a:gd name="connsiteX1" fmla="*/ 10674 w 114028"/>
                <a:gd name="connsiteY1" fmla="*/ 17790 h 99623"/>
                <a:gd name="connsiteX2" fmla="*/ 42695 w 114028"/>
                <a:gd name="connsiteY2" fmla="*/ 32022 h 99623"/>
                <a:gd name="connsiteX3" fmla="*/ 53369 w 114028"/>
                <a:gd name="connsiteY3" fmla="*/ 39137 h 99623"/>
                <a:gd name="connsiteX4" fmla="*/ 64043 w 114028"/>
                <a:gd name="connsiteY4" fmla="*/ 49811 h 99623"/>
                <a:gd name="connsiteX5" fmla="*/ 85391 w 114028"/>
                <a:gd name="connsiteY5" fmla="*/ 56927 h 99623"/>
                <a:gd name="connsiteX6" fmla="*/ 106739 w 114028"/>
                <a:gd name="connsiteY6" fmla="*/ 67601 h 99623"/>
                <a:gd name="connsiteX7" fmla="*/ 113855 w 114028"/>
                <a:gd name="connsiteY7" fmla="*/ 92507 h 99623"/>
                <a:gd name="connsiteX8" fmla="*/ 113855 w 114028"/>
                <a:gd name="connsiteY8" fmla="*/ 99623 h 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28" h="99623">
                  <a:moveTo>
                    <a:pt x="0" y="0"/>
                  </a:moveTo>
                  <a:cubicBezTo>
                    <a:pt x="3558" y="5930"/>
                    <a:pt x="6173" y="12539"/>
                    <a:pt x="10674" y="17790"/>
                  </a:cubicBezTo>
                  <a:cubicBezTo>
                    <a:pt x="20328" y="29052"/>
                    <a:pt x="30028" y="23579"/>
                    <a:pt x="42695" y="32022"/>
                  </a:cubicBezTo>
                  <a:cubicBezTo>
                    <a:pt x="46253" y="34394"/>
                    <a:pt x="50084" y="36400"/>
                    <a:pt x="53369" y="39137"/>
                  </a:cubicBezTo>
                  <a:cubicBezTo>
                    <a:pt x="57235" y="42358"/>
                    <a:pt x="59644" y="47367"/>
                    <a:pt x="64043" y="49811"/>
                  </a:cubicBezTo>
                  <a:cubicBezTo>
                    <a:pt x="70600" y="53454"/>
                    <a:pt x="79150" y="52766"/>
                    <a:pt x="85391" y="56927"/>
                  </a:cubicBezTo>
                  <a:cubicBezTo>
                    <a:pt x="99186" y="66123"/>
                    <a:pt x="92008" y="62691"/>
                    <a:pt x="106739" y="67601"/>
                  </a:cubicBezTo>
                  <a:cubicBezTo>
                    <a:pt x="109559" y="76061"/>
                    <a:pt x="112366" y="83572"/>
                    <a:pt x="113855" y="92507"/>
                  </a:cubicBezTo>
                  <a:cubicBezTo>
                    <a:pt x="114245" y="94847"/>
                    <a:pt x="113855" y="97251"/>
                    <a:pt x="113855" y="99623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474" name="Group 473"/>
          <p:cNvGrpSpPr>
            <a:grpSpLocks noChangeAspect="1"/>
          </p:cNvGrpSpPr>
          <p:nvPr/>
        </p:nvGrpSpPr>
        <p:grpSpPr>
          <a:xfrm>
            <a:off x="4549069" y="2673996"/>
            <a:ext cx="231008" cy="804105"/>
            <a:chOff x="3552736" y="2101442"/>
            <a:chExt cx="272644" cy="855094"/>
          </a:xfrm>
        </p:grpSpPr>
        <p:sp>
          <p:nvSpPr>
            <p:cNvPr id="475" name="Rectangle: Rounded Corners 75"/>
            <p:cNvSpPr/>
            <p:nvPr/>
          </p:nvSpPr>
          <p:spPr>
            <a:xfrm>
              <a:off x="3552736" y="2101442"/>
              <a:ext cx="272644" cy="72984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76" name="Rectangle: Rounded Corners 76"/>
            <p:cNvSpPr/>
            <p:nvPr/>
          </p:nvSpPr>
          <p:spPr>
            <a:xfrm>
              <a:off x="3552736" y="2748208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477" name="Group 476"/>
          <p:cNvGrpSpPr>
            <a:grpSpLocks noChangeAspect="1"/>
          </p:cNvGrpSpPr>
          <p:nvPr/>
        </p:nvGrpSpPr>
        <p:grpSpPr>
          <a:xfrm>
            <a:off x="5069617" y="1979616"/>
            <a:ext cx="206129" cy="645323"/>
            <a:chOff x="4164083" y="1413195"/>
            <a:chExt cx="243281" cy="718128"/>
          </a:xfrm>
        </p:grpSpPr>
        <p:sp>
          <p:nvSpPr>
            <p:cNvPr id="478" name="Rectangle: Rounded Corners 88"/>
            <p:cNvSpPr/>
            <p:nvPr/>
          </p:nvSpPr>
          <p:spPr>
            <a:xfrm>
              <a:off x="4164083" y="1413195"/>
              <a:ext cx="243281" cy="540914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79" name="Rectangle: Rounded Corners 89"/>
            <p:cNvSpPr/>
            <p:nvPr/>
          </p:nvSpPr>
          <p:spPr>
            <a:xfrm>
              <a:off x="4164083" y="1954109"/>
              <a:ext cx="243281" cy="17721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grpSp>
        <p:nvGrpSpPr>
          <p:cNvPr id="480" name="Group 479"/>
          <p:cNvGrpSpPr>
            <a:grpSpLocks noChangeAspect="1"/>
          </p:cNvGrpSpPr>
          <p:nvPr/>
        </p:nvGrpSpPr>
        <p:grpSpPr>
          <a:xfrm>
            <a:off x="4506977" y="1971483"/>
            <a:ext cx="557633" cy="783319"/>
            <a:chOff x="3514988" y="1440059"/>
            <a:chExt cx="662730" cy="855677"/>
          </a:xfrm>
        </p:grpSpPr>
        <p:sp>
          <p:nvSpPr>
            <p:cNvPr id="481" name="Rectangle: Rounded Corners 81"/>
            <p:cNvSpPr/>
            <p:nvPr/>
          </p:nvSpPr>
          <p:spPr>
            <a:xfrm>
              <a:off x="3514988" y="1440059"/>
              <a:ext cx="662730" cy="855677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82" name="Flowchart: Off-page Connector 481"/>
            <p:cNvSpPr/>
            <p:nvPr/>
          </p:nvSpPr>
          <p:spPr>
            <a:xfrm>
              <a:off x="3677149" y="1560439"/>
              <a:ext cx="350982" cy="397673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483" name="Rounded Rectangle 7"/>
          <p:cNvSpPr/>
          <p:nvPr/>
        </p:nvSpPr>
        <p:spPr>
          <a:xfrm>
            <a:off x="5065955" y="1986408"/>
            <a:ext cx="198347" cy="650688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84" name="Explosion 2 8"/>
          <p:cNvSpPr/>
          <p:nvPr/>
        </p:nvSpPr>
        <p:spPr>
          <a:xfrm>
            <a:off x="5086237" y="2075637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85" name="Rounded Rectangle 82"/>
          <p:cNvSpPr/>
          <p:nvPr/>
        </p:nvSpPr>
        <p:spPr>
          <a:xfrm>
            <a:off x="5060547" y="2000090"/>
            <a:ext cx="209164" cy="623327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86" name="Explosion 2 101"/>
          <p:cNvSpPr/>
          <p:nvPr/>
        </p:nvSpPr>
        <p:spPr>
          <a:xfrm>
            <a:off x="5170261" y="2324142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87" name="Explosion 2 102"/>
          <p:cNvSpPr/>
          <p:nvPr/>
        </p:nvSpPr>
        <p:spPr>
          <a:xfrm>
            <a:off x="5002905" y="1932789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88" name="Explosion 2 103"/>
          <p:cNvSpPr/>
          <p:nvPr/>
        </p:nvSpPr>
        <p:spPr>
          <a:xfrm>
            <a:off x="4412965" y="1985045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89" name="Rounded Rectangle 104"/>
          <p:cNvSpPr/>
          <p:nvPr/>
        </p:nvSpPr>
        <p:spPr>
          <a:xfrm>
            <a:off x="4265092" y="1971546"/>
            <a:ext cx="244897" cy="713172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0" name="Explosion 2 105"/>
          <p:cNvSpPr/>
          <p:nvPr/>
        </p:nvSpPr>
        <p:spPr>
          <a:xfrm>
            <a:off x="4221436" y="2054233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1" name="Rounded Rectangle 106"/>
          <p:cNvSpPr/>
          <p:nvPr/>
        </p:nvSpPr>
        <p:spPr>
          <a:xfrm>
            <a:off x="4266462" y="1967385"/>
            <a:ext cx="242156" cy="721495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2" name="Explosion 2 107"/>
          <p:cNvSpPr/>
          <p:nvPr/>
        </p:nvSpPr>
        <p:spPr>
          <a:xfrm>
            <a:off x="4328077" y="2279329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3" name="Explosion 2 111"/>
          <p:cNvSpPr/>
          <p:nvPr/>
        </p:nvSpPr>
        <p:spPr>
          <a:xfrm>
            <a:off x="4823085" y="2647343"/>
            <a:ext cx="221315" cy="22126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4" name="Explosion 2 112"/>
          <p:cNvSpPr/>
          <p:nvPr/>
        </p:nvSpPr>
        <p:spPr>
          <a:xfrm rot="18746812">
            <a:off x="4559053" y="2656203"/>
            <a:ext cx="221315" cy="22126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5" name="Explosion 2 114"/>
          <p:cNvSpPr/>
          <p:nvPr/>
        </p:nvSpPr>
        <p:spPr>
          <a:xfrm>
            <a:off x="4627650" y="2877797"/>
            <a:ext cx="168443" cy="18545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6" name="Rounded Rectangle 115"/>
          <p:cNvSpPr/>
          <p:nvPr/>
        </p:nvSpPr>
        <p:spPr>
          <a:xfrm>
            <a:off x="4829272" y="2766837"/>
            <a:ext cx="198347" cy="680036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7" name="Explosion 2 116"/>
          <p:cNvSpPr/>
          <p:nvPr/>
        </p:nvSpPr>
        <p:spPr>
          <a:xfrm>
            <a:off x="4927777" y="3070576"/>
            <a:ext cx="168443" cy="186536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8" name="Explosion 2 118"/>
          <p:cNvSpPr/>
          <p:nvPr/>
        </p:nvSpPr>
        <p:spPr>
          <a:xfrm>
            <a:off x="4606953" y="3145922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499" name="Rounded Rectangle 119"/>
          <p:cNvSpPr/>
          <p:nvPr/>
        </p:nvSpPr>
        <p:spPr>
          <a:xfrm>
            <a:off x="4829272" y="2804804"/>
            <a:ext cx="198347" cy="666461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00" name="Explosion 2 120"/>
          <p:cNvSpPr/>
          <p:nvPr/>
        </p:nvSpPr>
        <p:spPr>
          <a:xfrm>
            <a:off x="4824501" y="2906941"/>
            <a:ext cx="168443" cy="192084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01" name="Rounded Rectangle 113"/>
          <p:cNvSpPr/>
          <p:nvPr/>
        </p:nvSpPr>
        <p:spPr>
          <a:xfrm>
            <a:off x="4529460" y="2800479"/>
            <a:ext cx="253301" cy="680663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02" name="Rounded Rectangle 117"/>
          <p:cNvSpPr/>
          <p:nvPr/>
        </p:nvSpPr>
        <p:spPr>
          <a:xfrm>
            <a:off x="4529460" y="2815465"/>
            <a:ext cx="253301" cy="650688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grpSp>
        <p:nvGrpSpPr>
          <p:cNvPr id="503" name="Group 502"/>
          <p:cNvGrpSpPr>
            <a:grpSpLocks noChangeAspect="1"/>
          </p:cNvGrpSpPr>
          <p:nvPr/>
        </p:nvGrpSpPr>
        <p:grpSpPr>
          <a:xfrm>
            <a:off x="4596375" y="1585117"/>
            <a:ext cx="369611" cy="422155"/>
            <a:chOff x="3634530" y="970328"/>
            <a:chExt cx="436228" cy="469783"/>
          </a:xfrm>
        </p:grpSpPr>
        <p:sp>
          <p:nvSpPr>
            <p:cNvPr id="504" name="Rectangle: Rounded Corners 84"/>
            <p:cNvSpPr/>
            <p:nvPr/>
          </p:nvSpPr>
          <p:spPr>
            <a:xfrm>
              <a:off x="3634530" y="970328"/>
              <a:ext cx="436228" cy="4697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3699545" y="1108691"/>
              <a:ext cx="293615" cy="6711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506" name="Freeform: Shape 86"/>
            <p:cNvSpPr/>
            <p:nvPr/>
          </p:nvSpPr>
          <p:spPr>
            <a:xfrm rot="584705">
              <a:off x="3733101" y="1300294"/>
              <a:ext cx="251670" cy="45719"/>
            </a:xfrm>
            <a:custGeom>
              <a:avLst/>
              <a:gdLst>
                <a:gd name="connsiteX0" fmla="*/ 0 w 251670"/>
                <a:gd name="connsiteY0" fmla="*/ 8389 h 8389"/>
                <a:gd name="connsiteX1" fmla="*/ 251670 w 251670"/>
                <a:gd name="connsiteY1" fmla="*/ 0 h 8389"/>
                <a:gd name="connsiteX2" fmla="*/ 251670 w 251670"/>
                <a:gd name="connsiteY2" fmla="*/ 0 h 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670" h="8389">
                  <a:moveTo>
                    <a:pt x="0" y="8389"/>
                  </a:moveTo>
                  <a:lnTo>
                    <a:pt x="251670" y="0"/>
                  </a:lnTo>
                  <a:lnTo>
                    <a:pt x="251670" y="0"/>
                  </a:ln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507" name="Explosion 2 123"/>
          <p:cNvSpPr/>
          <p:nvPr/>
        </p:nvSpPr>
        <p:spPr>
          <a:xfrm rot="1002340">
            <a:off x="4663973" y="1837714"/>
            <a:ext cx="304803" cy="25913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09" name="Explosion 2 122"/>
          <p:cNvSpPr/>
          <p:nvPr/>
        </p:nvSpPr>
        <p:spPr>
          <a:xfrm>
            <a:off x="4619641" y="1667789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10" name="Explosion 2 126"/>
          <p:cNvSpPr/>
          <p:nvPr/>
        </p:nvSpPr>
        <p:spPr>
          <a:xfrm>
            <a:off x="4887757" y="1689445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11" name="Rounded Rectangle 121"/>
          <p:cNvSpPr/>
          <p:nvPr/>
        </p:nvSpPr>
        <p:spPr>
          <a:xfrm>
            <a:off x="4609809" y="1589935"/>
            <a:ext cx="344905" cy="431908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12" name="Rounded Rectangle 125"/>
          <p:cNvSpPr/>
          <p:nvPr/>
        </p:nvSpPr>
        <p:spPr>
          <a:xfrm>
            <a:off x="4609168" y="1592223"/>
            <a:ext cx="346187" cy="427333"/>
          </a:xfrm>
          <a:prstGeom prst="roundRect">
            <a:avLst>
              <a:gd name="adj" fmla="val 7365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13" name="Rounded Rectangle 109"/>
          <p:cNvSpPr/>
          <p:nvPr/>
        </p:nvSpPr>
        <p:spPr>
          <a:xfrm>
            <a:off x="4609809" y="1598637"/>
            <a:ext cx="344905" cy="414505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18" name="Rounded Rectangle 134"/>
          <p:cNvSpPr/>
          <p:nvPr/>
        </p:nvSpPr>
        <p:spPr>
          <a:xfrm>
            <a:off x="4525547" y="1993345"/>
            <a:ext cx="537168" cy="768484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19" name="Explosion 2 135"/>
          <p:cNvSpPr/>
          <p:nvPr/>
        </p:nvSpPr>
        <p:spPr>
          <a:xfrm>
            <a:off x="4822215" y="2399380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21" name="Explosion 2 133"/>
          <p:cNvSpPr/>
          <p:nvPr/>
        </p:nvSpPr>
        <p:spPr>
          <a:xfrm>
            <a:off x="4548631" y="2160725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23" name="Explosion 2 137"/>
          <p:cNvSpPr/>
          <p:nvPr/>
        </p:nvSpPr>
        <p:spPr>
          <a:xfrm rot="20553606">
            <a:off x="4839019" y="2078934"/>
            <a:ext cx="243476" cy="23005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25" name="Explosion 2 139"/>
          <p:cNvSpPr/>
          <p:nvPr/>
        </p:nvSpPr>
        <p:spPr>
          <a:xfrm rot="19259739">
            <a:off x="4564809" y="2439554"/>
            <a:ext cx="261912" cy="286713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3503" y="1654633"/>
            <a:ext cx="553311" cy="11122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4562726" y="1599764"/>
            <a:ext cx="439070" cy="41225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3808943" y="900778"/>
            <a:ext cx="4370057" cy="3384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</a:endParaRPr>
          </a:p>
        </p:txBody>
      </p:sp>
      <p:grpSp>
        <p:nvGrpSpPr>
          <p:cNvPr id="384" name="Group 383"/>
          <p:cNvGrpSpPr/>
          <p:nvPr/>
        </p:nvGrpSpPr>
        <p:grpSpPr>
          <a:xfrm>
            <a:off x="8054025" y="1322848"/>
            <a:ext cx="698016" cy="805889"/>
            <a:chOff x="3149344" y="1369131"/>
            <a:chExt cx="702093" cy="752041"/>
          </a:xfrm>
        </p:grpSpPr>
        <p:sp>
          <p:nvSpPr>
            <p:cNvPr id="385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6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7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2994939" y="1994172"/>
            <a:ext cx="775279" cy="731189"/>
            <a:chOff x="3149344" y="1369131"/>
            <a:chExt cx="702093" cy="752041"/>
          </a:xfrm>
        </p:grpSpPr>
        <p:sp>
          <p:nvSpPr>
            <p:cNvPr id="389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0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1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006" name="Explosion 2 110"/>
          <p:cNvSpPr/>
          <p:nvPr/>
        </p:nvSpPr>
        <p:spPr>
          <a:xfrm>
            <a:off x="7236503" y="1596578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08" name="Explosion 2 110"/>
          <p:cNvSpPr/>
          <p:nvPr/>
        </p:nvSpPr>
        <p:spPr>
          <a:xfrm>
            <a:off x="4707979" y="1548283"/>
            <a:ext cx="168443" cy="177287"/>
          </a:xfrm>
          <a:prstGeom prst="irregularSeal2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2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106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69" y="1381304"/>
            <a:ext cx="939921" cy="13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1" name="Oval 1060"/>
          <p:cNvSpPr/>
          <p:nvPr/>
        </p:nvSpPr>
        <p:spPr>
          <a:xfrm rot="5009134">
            <a:off x="5550273" y="1452204"/>
            <a:ext cx="1264914" cy="1206052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-4264860" y="-2798400"/>
            <a:ext cx="20537991" cy="3639029"/>
            <a:chOff x="-15086184" y="-2101738"/>
            <a:chExt cx="15403493" cy="2847210"/>
          </a:xfrm>
          <a:gradFill>
            <a:gsLst>
              <a:gs pos="10000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5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0" name="Oval 129"/>
            <p:cNvSpPr/>
            <p:nvPr/>
          </p:nvSpPr>
          <p:spPr>
            <a:xfrm>
              <a:off x="-15086184" y="-2101738"/>
              <a:ext cx="15403493" cy="284721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-10094013" y="148362"/>
              <a:ext cx="5419150" cy="5753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908520" y="273689"/>
            <a:ext cx="4140079" cy="3467166"/>
            <a:chOff x="2660244" y="96100"/>
            <a:chExt cx="3105059" cy="2619808"/>
          </a:xfrm>
        </p:grpSpPr>
        <p:sp>
          <p:nvSpPr>
            <p:cNvPr id="129" name="Trapezoid 128"/>
            <p:cNvSpPr/>
            <p:nvPr/>
          </p:nvSpPr>
          <p:spPr>
            <a:xfrm>
              <a:off x="2660244" y="96100"/>
              <a:ext cx="1296144" cy="2431915"/>
            </a:xfrm>
            <a:prstGeom prst="trapezoid">
              <a:avLst>
                <a:gd name="adj" fmla="val 368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39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rgbClr val="FFF9D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660314" y="2306252"/>
              <a:ext cx="1296000" cy="409656"/>
            </a:xfrm>
            <a:prstGeom prst="ellipse">
              <a:avLst/>
            </a:prstGeom>
            <a:solidFill>
              <a:srgbClr val="FFF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430" name="Trapezoid 429"/>
            <p:cNvSpPr/>
            <p:nvPr/>
          </p:nvSpPr>
          <p:spPr>
            <a:xfrm>
              <a:off x="4469159" y="96100"/>
              <a:ext cx="1296144" cy="2431915"/>
            </a:xfrm>
            <a:prstGeom prst="trapezoid">
              <a:avLst>
                <a:gd name="adj" fmla="val 368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39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rgbClr val="FFF9D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4469229" y="2306252"/>
              <a:ext cx="1296000" cy="409656"/>
            </a:xfrm>
            <a:prstGeom prst="ellipse">
              <a:avLst/>
            </a:prstGeom>
            <a:solidFill>
              <a:srgbClr val="FFF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</a:endParaRPr>
            </a:p>
          </p:txBody>
        </p:sp>
      </p:grpSp>
      <p:sp>
        <p:nvSpPr>
          <p:cNvPr id="528" name="Rounded Rectangle 527"/>
          <p:cNvSpPr/>
          <p:nvPr/>
        </p:nvSpPr>
        <p:spPr>
          <a:xfrm>
            <a:off x="6719258" y="2032828"/>
            <a:ext cx="218383" cy="68018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7512" y="2047736"/>
            <a:ext cx="218383" cy="68018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704" y="748088"/>
            <a:ext cx="8413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568" y="855973"/>
            <a:ext cx="83502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 bwMode="auto">
          <a:xfrm>
            <a:off x="-4264860" y="-2817535"/>
            <a:ext cx="20581938" cy="32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0233411" y="26739"/>
            <a:ext cx="781050" cy="903535"/>
            <a:chOff x="10233411" y="26739"/>
            <a:chExt cx="781050" cy="903535"/>
          </a:xfrm>
        </p:grpSpPr>
        <p:grpSp>
          <p:nvGrpSpPr>
            <p:cNvPr id="358" name="Group 357"/>
            <p:cNvGrpSpPr/>
            <p:nvPr/>
          </p:nvGrpSpPr>
          <p:grpSpPr>
            <a:xfrm>
              <a:off x="10270456" y="63268"/>
              <a:ext cx="557009" cy="867006"/>
              <a:chOff x="14331185" y="1747014"/>
              <a:chExt cx="557009" cy="867006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14331185" y="1747014"/>
                <a:ext cx="557009" cy="5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14402780" y="1879334"/>
                <a:ext cx="485413" cy="43521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14536235" y="2017211"/>
                <a:ext cx="249964" cy="26189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62" name="Can 361"/>
              <p:cNvSpPr/>
              <p:nvPr/>
            </p:nvSpPr>
            <p:spPr>
              <a:xfrm rot="12032025">
                <a:off x="14488438" y="2094427"/>
                <a:ext cx="172123" cy="519593"/>
              </a:xfrm>
              <a:prstGeom prst="can">
                <a:avLst>
                  <a:gd name="adj" fmla="val 42762"/>
                </a:avLst>
              </a:prstGeom>
              <a:solidFill>
                <a:srgbClr val="333333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63" name="Picture 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3411" y="26739"/>
              <a:ext cx="781050" cy="8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082200" y="63268"/>
            <a:ext cx="662334" cy="867006"/>
            <a:chOff x="1082200" y="63268"/>
            <a:chExt cx="662334" cy="867006"/>
          </a:xfrm>
        </p:grpSpPr>
        <p:grpSp>
          <p:nvGrpSpPr>
            <p:cNvPr id="364" name="Group 363"/>
            <p:cNvGrpSpPr/>
            <p:nvPr/>
          </p:nvGrpSpPr>
          <p:grpSpPr>
            <a:xfrm flipH="1">
              <a:off x="1131670" y="63268"/>
              <a:ext cx="557009" cy="867006"/>
              <a:chOff x="14331185" y="1747014"/>
              <a:chExt cx="557009" cy="867006"/>
            </a:xfrm>
          </p:grpSpPr>
          <p:sp>
            <p:nvSpPr>
              <p:cNvPr id="365" name="Oval 364"/>
              <p:cNvSpPr/>
              <p:nvPr/>
            </p:nvSpPr>
            <p:spPr>
              <a:xfrm>
                <a:off x="14331185" y="1747014"/>
                <a:ext cx="557009" cy="5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14402780" y="1879334"/>
                <a:ext cx="485413" cy="43521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14536235" y="2017211"/>
                <a:ext cx="249964" cy="26189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Can 367"/>
              <p:cNvSpPr/>
              <p:nvPr/>
            </p:nvSpPr>
            <p:spPr>
              <a:xfrm rot="12032025">
                <a:off x="14488438" y="2094427"/>
                <a:ext cx="172123" cy="519593"/>
              </a:xfrm>
              <a:prstGeom prst="can">
                <a:avLst>
                  <a:gd name="adj" fmla="val 42762"/>
                </a:avLst>
              </a:prstGeom>
              <a:solidFill>
                <a:srgbClr val="333333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69" name="Picture 9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200" y="81282"/>
              <a:ext cx="662334" cy="65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5" name="Group 96"/>
          <p:cNvGrpSpPr>
            <a:grpSpLocks/>
          </p:cNvGrpSpPr>
          <p:nvPr/>
        </p:nvGrpSpPr>
        <p:grpSpPr bwMode="auto">
          <a:xfrm>
            <a:off x="7942010" y="428634"/>
            <a:ext cx="791369" cy="401540"/>
            <a:chOff x="1746" y="1071"/>
            <a:chExt cx="680" cy="349"/>
          </a:xfr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grpSpPr>
        <p:sp>
          <p:nvSpPr>
            <p:cNvPr id="406" name="AutoShape 88"/>
            <p:cNvSpPr>
              <a:spLocks noChangeArrowheads="1"/>
            </p:cNvSpPr>
            <p:nvPr/>
          </p:nvSpPr>
          <p:spPr bwMode="auto">
            <a:xfrm rot="5400000">
              <a:off x="1972" y="1026"/>
              <a:ext cx="227" cy="318"/>
            </a:xfrm>
            <a:prstGeom prst="moon">
              <a:avLst>
                <a:gd name="adj" fmla="val 7400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AutoShape 89"/>
            <p:cNvSpPr>
              <a:spLocks noChangeArrowheads="1"/>
            </p:cNvSpPr>
            <p:nvPr/>
          </p:nvSpPr>
          <p:spPr bwMode="auto">
            <a:xfrm rot="5400000">
              <a:off x="1995" y="958"/>
              <a:ext cx="182" cy="680"/>
            </a:xfrm>
            <a:prstGeom prst="moon">
              <a:avLst>
                <a:gd name="adj" fmla="val 7527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Oval 90"/>
            <p:cNvSpPr>
              <a:spLocks noChangeArrowheads="1"/>
            </p:cNvSpPr>
            <p:nvPr/>
          </p:nvSpPr>
          <p:spPr bwMode="auto">
            <a:xfrm>
              <a:off x="1746" y="1344"/>
              <a:ext cx="680" cy="7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96"/>
          <p:cNvGrpSpPr>
            <a:grpSpLocks/>
          </p:cNvGrpSpPr>
          <p:nvPr/>
        </p:nvGrpSpPr>
        <p:grpSpPr bwMode="auto">
          <a:xfrm>
            <a:off x="3452981" y="521939"/>
            <a:ext cx="791369" cy="401540"/>
            <a:chOff x="1746" y="1071"/>
            <a:chExt cx="680" cy="349"/>
          </a:xfr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grpSpPr>
        <p:sp>
          <p:nvSpPr>
            <p:cNvPr id="402" name="AutoShape 88"/>
            <p:cNvSpPr>
              <a:spLocks noChangeArrowheads="1"/>
            </p:cNvSpPr>
            <p:nvPr/>
          </p:nvSpPr>
          <p:spPr bwMode="auto">
            <a:xfrm rot="5400000">
              <a:off x="1972" y="1026"/>
              <a:ext cx="227" cy="318"/>
            </a:xfrm>
            <a:prstGeom prst="moon">
              <a:avLst>
                <a:gd name="adj" fmla="val 7400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AutoShape 89"/>
            <p:cNvSpPr>
              <a:spLocks noChangeArrowheads="1"/>
            </p:cNvSpPr>
            <p:nvPr/>
          </p:nvSpPr>
          <p:spPr bwMode="auto">
            <a:xfrm rot="5400000">
              <a:off x="1995" y="958"/>
              <a:ext cx="182" cy="680"/>
            </a:xfrm>
            <a:prstGeom prst="moon">
              <a:avLst>
                <a:gd name="adj" fmla="val 7527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Oval 90"/>
            <p:cNvSpPr>
              <a:spLocks noChangeArrowheads="1"/>
            </p:cNvSpPr>
            <p:nvPr/>
          </p:nvSpPr>
          <p:spPr bwMode="auto">
            <a:xfrm>
              <a:off x="1746" y="1344"/>
              <a:ext cx="680" cy="7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20" name="Rounded Rectangle 132"/>
          <p:cNvSpPr/>
          <p:nvPr/>
        </p:nvSpPr>
        <p:spPr>
          <a:xfrm>
            <a:off x="4502898" y="1955115"/>
            <a:ext cx="537168" cy="768484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22" name="Rounded Rectangle 136"/>
          <p:cNvSpPr/>
          <p:nvPr/>
        </p:nvSpPr>
        <p:spPr>
          <a:xfrm>
            <a:off x="4502898" y="1947776"/>
            <a:ext cx="537168" cy="783162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524" name="Rounded Rectangle 138"/>
          <p:cNvSpPr/>
          <p:nvPr/>
        </p:nvSpPr>
        <p:spPr>
          <a:xfrm>
            <a:off x="4511380" y="1940365"/>
            <a:ext cx="520205" cy="797985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4486765" y="1942279"/>
            <a:ext cx="569435" cy="79415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4917288" y="5192391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5" name="Oval 374"/>
          <p:cNvSpPr/>
          <p:nvPr/>
        </p:nvSpPr>
        <p:spPr>
          <a:xfrm>
            <a:off x="4917288" y="5192391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0" name="Oval 379"/>
          <p:cNvSpPr/>
          <p:nvPr/>
        </p:nvSpPr>
        <p:spPr>
          <a:xfrm>
            <a:off x="4917288" y="5192391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" name="Picture 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868" y="5446167"/>
            <a:ext cx="344997" cy="14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" name="Picture 847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49" name="Picture 848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0" name="Picture 849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1" name="Picture 850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2" name="Picture 851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3" name="Picture 852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4" name="Picture 853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5" name="Picture 854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6" name="Picture 855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7" name="Picture 856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8" name="Picture 857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59" name="Picture 858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60" name="Picture 859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61" name="Picture 860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62" name="Picture 861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63" name="Picture 862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64" name="Picture 863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65" name="Picture 864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66" name="Picture 865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867" name="Picture 866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34" name="Picture 1033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36" name="Picture 1035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38" name="Picture 1037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39" name="Picture 1038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0" name="Picture 1039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1" name="Picture 1040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2" name="Picture 1041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3" name="Picture 1042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4" name="Picture 1043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5" name="Picture 1044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6" name="Picture 1045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7" name="Picture 1046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8" name="Picture 1047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50" name="Picture 1049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51" name="Picture 1050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52" name="Picture 1051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53" name="Picture 1052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54" name="Picture 1053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1055" name="Picture 1054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529" name="Picture 528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  <p:pic>
        <p:nvPicPr>
          <p:cNvPr id="538" name="Picture 537"/>
          <p:cNvPicPr>
            <a:picLocks noChangeAspect="1"/>
          </p:cNvPicPr>
          <p:nvPr/>
        </p:nvPicPr>
        <p:blipFill rotWithShape="1"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7304" y="5050963"/>
            <a:ext cx="483880" cy="2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0" fill="hold"/>
                                            <p:tgtEl>
                                              <p:spTgt spid="106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3" presetID="9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" dur="1000"/>
                                            <p:tgtEl>
                                              <p:spTgt spid="10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7" dur="1000" fill="hold"/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0"/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0"/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5000" fill="hold"/>
                                            <p:tgtEl>
                                              <p:spTgt spid="106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28" dur="15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30" dur="15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38728E-6 L 0.38698 -1.37364 " pathEditMode="relative" rAng="0" ptsTypes="AA">
                                          <p:cBhvr>
                                            <p:cTn id="32" dur="15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9" y="-68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-0.00443 -0.02362 L -0.39497 -1.45463 " pathEditMode="relative" rAng="0" ptsTypes="AA">
                                          <p:cBhvr>
                                            <p:cTn id="34" dur="15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3" y="-71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2.18241E-6 4.07407E-6 L -0.39791 -1.43218 " pathEditMode="relative" rAng="0" ptsTypes="AA">
                                          <p:cBhvr>
                                            <p:cTn id="36" dur="15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96" y="-71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38" dur="15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4066E-6 -1.11111E-6 L 0.39002 -1.39884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4" y="-69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-4.81481E-6 L 0.37737 -1.40138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69" y="-7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-1.45833E-6 1.38728E-6 L 0.38698 -1.3736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9" y="-68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repeatCount="indefinite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2.04066E-6 -1.11111E-6 L 0.39002 -1.39884 " pathEditMode="relative" rAng="0" ptsTypes="AA">
                                          <p:cBhvr>
                                            <p:cTn id="46" dur="15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4" y="-69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11111E-6 L -0.00157 -0.01273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5E-6 1.48148E-6 L -0.00156 -0.01273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1.11111E-6 L -0.00156 -0.01273 " pathEditMode="relative" rAng="0" ptsTypes="AA">
                                          <p:cBhvr>
                                            <p:cTn id="52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29167E-6 -1.11111E-6 L -0.00156 -0.01273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repeatCount="indefinite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9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0" dur="5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9" presetClass="exit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3" dur="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1.11111E-6 L -0.00157 -0.01273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9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48148E-6 L -0.00156 -0.01273 " pathEditMode="relative" rAng="0" ptsTypes="AA">
                                          <p:cBhvr>
                                            <p:cTn id="78" dur="100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6 -1.11111E-6 L -0.00156 -0.01273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-0.00156 -0.0127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1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2000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8" dur="2000"/>
                                            <p:tgtEl>
                                              <p:spTgt spid="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1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2000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2" dur="2000"/>
                                            <p:tgtEl>
                                              <p:spTgt spid="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0" presetClass="path" presetSubtype="0" accel="50000" decel="5000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animMotion origin="layout" path="M -4.9505E-7 2.59362E-6 L -0.02149 0.14678 L 0.04443 0.23647 L 0.4303 0.23925 " pathEditMode="relative" ptsTypes="AAAA">
                                          <p:cBhvr>
                                            <p:cTn id="104" dur="3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0" presetClass="path" presetSubtype="0" accel="50000" decel="5000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animMotion origin="layout" path="M -5.1902E-6 -1.33148E-6 L 0.01993 0.17383 L -0.05186 0.23093 L -0.42093 0.21475 " pathEditMode="relative" ptsTypes="AAAA">
                                          <p:cBhvr>
                                            <p:cTn id="106" dur="3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0" presetClass="path" presetSubtype="0" repeatCount="indefinite" accel="50000" decel="50000" fill="hold" nodeType="withEffect">
                                      <p:stCondLst>
                                        <p:cond delay="17000"/>
                                      </p:stCondLst>
                                      <p:childTnLst>
                                        <p:animMotion origin="layout" path="M 8.28557E-6 4.43828E-7 L -0.42886 0.10055 L -1.18538 -0.07883 " pathEditMode="relative" ptsTypes="AAA">
                                          <p:cBhvr>
                                            <p:cTn id="108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1" presetClass="entr" presetSubtype="0" fill="hold" nodeType="withEffect">
                                      <p:stCondLst>
                                        <p:cond delay="19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0" presetClass="path" presetSubtype="0" repeatCount="indefinite" accel="4286" fill="hold" nodeType="withEffect">
                                      <p:stCondLst>
                                        <p:cond delay="19200"/>
                                      </p:stCondLst>
                                      <p:childTnLst>
                                        <p:animMotion origin="layout" path="M -2.02944E-6 5.20231E-7 L -0.12309 0.51561 " pathEditMode="relative" rAng="0" ptsTypes="AA">
                                          <p:cBhvr>
                                            <p:cTn id="112" dur="5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61" y="257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3" presetID="0" presetClass="path" presetSubtype="0" repeatCount="indefinite" accel="50000" decel="50000" fill="hold" nodeType="withEffect">
                                      <p:stCondLst>
                                        <p:cond delay="19000"/>
                                      </p:stCondLst>
                                      <p:childTnLst>
                                        <p:animMotion origin="layout" path="M 4.58572E-6 -0.00833 L 0.32165 0.16019 L 1.2496 -0.00301 " pathEditMode="relative" rAng="0" ptsTypes="AAA">
                                          <p:cBhvr>
                                            <p:cTn id="114" dur="5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480" y="84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nodeType="withEffect">
                                      <p:stCondLst>
                                        <p:cond delay="2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0" presetClass="path" presetSubtype="0" repeatCount="indefinite" accel="4286" fill="hold" nodeType="withEffect">
                                      <p:stCondLst>
                                        <p:cond delay="21000"/>
                                      </p:stCondLst>
                                      <p:childTnLst>
                                        <p:animMotion origin="layout" path="M -2.38895E-6 -3.81503E-6 L 0.14212 0.43885 " pathEditMode="relative" rAng="0" ptsTypes="AA">
                                          <p:cBhvr>
                                            <p:cTn id="118" dur="5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099" y="2194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1" dur="2000"/>
                                            <p:tgtEl>
                                              <p:spTgt spid="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8" presetID="10" presetClass="exit" presetSubtype="0" fill="hold" grpId="2" nodeType="withEffect">
                                      <p:stCondLst>
                                        <p:cond delay="2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9" dur="3000"/>
                                            <p:tgtEl>
                                              <p:spTgt spid="3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4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35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35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350"/>
                                            <p:tgtEl>
                                              <p:spTgt spid="4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200"/>
                                            <p:tgtEl>
                                              <p:spTgt spid="8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4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46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-0.00533 C 0.00026 -0.01065 0.00339 -0.01598 0.00456 -0.01598 C 0.01159 -0.01598 0.01888 0.07384 0.01888 0.16435 C 0.01888 0.11875 0.02253 0.07384 0.02591 0.07384 C 0.02956 0.07384 0.03294 0.11898 0.03294 0.16435 C 0.03294 0.14143 0.03477 0.11875 0.03659 0.11875 C 0.03841 0.11875 0.04024 0.14074 0.04024 0.16435 C 0.04024 0.15231 0.04115 0.14143 0.04206 0.14143 C 0.04297 0.14143 0.04388 0.15301 0.04388 0.16435 C 0.04388 0.1581 0.04427 0.15231 0.04479 0.15231 C 0.04492 0.15231 0.0457 0.1581 0.0457 0.16435 C 0.0457 0.16111 0.04583 0.1581 0.04609 0.1581 C 0.04609 0.15833 0.04649 0.16111 0.04649 0.16435 C 0.04649 0.16227 0.04649 0.16111 0.04675 0.16111 C 0.04675 0.16157 0.04701 0.16227 0.04701 0.16435 C 0.04701 0.16296 0.04701 0.16227 0.04701 0.16157 C 0.04727 0.16157 0.04727 0.16227 0.04727 0.16296 C 0.04753 0.16296 0.04753 0.16227 0.04753 0.16157 C 0.04779 0.16157 0.04779 0.16227 0.04779 0.16296 " pathEditMode="relative" rAng="0" ptsTypes="AAAAAAAAAAAAAAAAAAA" p14:bounceEnd="16000">
                                          <p:cBhvr>
                                            <p:cTn id="147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2" y="794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49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5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2" dur="5000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0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6" dur="5000" fill="hold"/>
                                            <p:tgtEl>
                                              <p:spTgt spid="47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7"/>
                      </p:tgtEl>
                    </p:cond>
                  </p:nextCondLst>
                </p:seq>
                <p:seq concurrent="1" nextAc="seek">
                  <p:cTn id="157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8" fill="hold">
                          <p:stCondLst>
                            <p:cond delay="0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35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35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350"/>
                                            <p:tgtEl>
                                              <p:spTgt spid="4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200"/>
                                            <p:tgtEl>
                                              <p:spTgt spid="8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6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72" presetID="41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0.00486 C -0.00117 -0.01041 -0.00521 -0.01597 -0.00677 -0.01597 C -0.01575 -0.01597 -0.025 0.07246 -0.025 0.16088 C -0.025 0.11621 -0.02969 0.07246 -0.03398 0.07246 C -0.03854 0.07246 -0.04297 0.11667 -0.04297 0.16088 C -0.04297 0.13889 -0.04518 0.11621 -0.04753 0.11621 C -0.04987 0.11621 -0.05221 0.1382 -0.05221 0.16088 C -0.05221 0.14954 -0.05338 0.13889 -0.05456 0.13889 C -0.05573 0.13889 -0.05677 0.15023 -0.05677 0.16088 C -0.05677 0.1551 -0.05742 0.14954 -0.05794 0.14954 C -0.05833 0.14954 -0.05911 0.1551 -0.05911 0.16088 C -0.05911 0.15787 -0.0595 0.1551 -0.05977 0.1551 C -0.05977 0.1544 -0.06029 0.15787 -0.06029 0.16088 C -0.06029 0.15926 -0.06029 0.15787 -0.06055 0.15787 C -0.06055 0.15857 -0.06094 0.15949 -0.06094 0.16088 C -0.06094 0.16019 -0.06094 0.15926 -0.06094 0.15857 C -0.0612 0.15857 -0.0612 0.15926 -0.0612 0.16019 C -0.06146 0.16019 -0.06146 0.15949 -0.06146 0.15857 C -0.06172 0.15857 -0.06172 0.15926 -0.06172 0.16019 " pathEditMode="relative" rAng="0" ptsTypes="AAAAAAAAAAAAAAAAAAA" p14:bounceEnd="16000">
                                          <p:cBhvr>
                                            <p:cTn id="173" dur="2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86" y="77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75" dur="2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77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8" dur="50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50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2" dur="5000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83" restart="whenNotActive" fill="hold" evtFilter="cancelBubble" nodeType="interactiveSeq">
                    <p:stCondLst>
                      <p:cond evt="onClick" delay="0">
                        <p:tgtEl>
                          <p:spTgt spid="4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4" fill="hold">
                          <p:stCondLst>
                            <p:cond delay="0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49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200"/>
                                            <p:tgtEl>
                                              <p:spTgt spid="8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0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1273 C -0.00052 -0.01574 0.00299 -0.01875 0.00442 -0.01875 C 0.0125 -0.01875 0.02083 0.02963 0.02083 0.07824 C 0.02083 0.0537 0.025 0.02963 0.0289 0.02963 C 0.03307 0.02963 0.03698 0.05417 0.03698 0.07824 C 0.03698 0.0662 0.03906 0.0537 0.04114 0.0537 C 0.04323 0.0537 0.04531 0.06574 0.04531 0.07824 C 0.04531 0.07199 0.04635 0.0662 0.04739 0.0662 C 0.04844 0.0662 0.04948 0.07222 0.04948 0.07824 C 0.04948 0.075 0.05 0.07199 0.05052 0.07199 C 0.05078 0.07199 0.05156 0.075 0.05156 0.07824 C 0.05156 0.07662 0.05182 0.075 0.05208 0.075 C 0.05208 0.07523 0.0526 0.07662 0.0526 0.07824 C 0.0526 0.07732 0.0526 0.07662 0.05286 0.07662 C 0.05286 0.07685 0.05312 0.07732 0.05312 0.07824 C 0.05312 0.07778 0.05312 0.07732 0.05312 0.07685 C 0.05338 0.07685 0.05338 0.07732 0.05338 0.07778 C 0.05364 0.07778 0.05364 0.07732 0.05364 0.07685 C 0.05403 0.07685 0.05403 0.07732 0.05403 0.07778 " pathEditMode="relative" rAng="0" ptsTypes="AAAAAAAAAAAAAAAAAAA" p14:bounceEnd="16000">
                                          <p:cBhvr>
                                            <p:cTn id="201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73" y="423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03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5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6" dur="5000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7" dur="5000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0" dur="5000" fill="hold"/>
                                            <p:tgtEl>
                                              <p:spTgt spid="42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5"/>
                      </p:tgtEl>
                    </p:cond>
                  </p:nextCondLst>
                </p:seq>
                <p:seq concurrent="1" nextAc="seek">
                  <p:cTn id="211" restart="whenNotActive" fill="hold" evtFilter="cancelBubble" nodeType="interactiveSeq">
                    <p:stCondLst>
                      <p:cond evt="onClick" delay="0">
                        <p:tgtEl>
                          <p:spTgt spid="47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2" fill="hold">
                          <p:stCondLst>
                            <p:cond delay="0"/>
                          </p:stCondLst>
                          <p:childTnLst>
                            <p:par>
                              <p:cTn id="2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49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1" dur="200"/>
                                            <p:tgtEl>
                                              <p:spTgt spid="8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6" presetID="41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1273 C -0.00286 -0.01528 -0.00742 -0.01759 -0.00898 -0.01759 C -0.01901 -0.01759 -0.02916 0.02083 -0.02916 0.05949 C -0.02916 0.04005 -0.03437 0.02083 -0.03919 0.02083 C -0.04427 0.02083 -0.04908 0.04028 -0.04908 0.05949 C -0.04908 0.04977 -0.05169 0.04005 -0.05429 0.04005 C -0.05677 0.04005 -0.05937 0.04954 -0.05937 0.05949 C -0.05937 0.0544 -0.06067 0.04977 -0.06197 0.04977 C -0.06328 0.04977 -0.06445 0.05463 -0.06445 0.05949 C -0.06445 0.05695 -0.0651 0.0544 -0.06575 0.0544 C -0.06614 0.0544 -0.06705 0.05695 -0.06705 0.05949 C -0.06705 0.0581 -0.06744 0.05695 -0.0677 0.05695 C -0.0677 0.05648 -0.06836 0.0581 -0.06836 0.05949 C -0.06836 0.0588 -0.06836 0.0581 -0.06862 0.0581 C -0.06862 0.05833 -0.06901 0.0588 -0.06901 0.05949 C -0.06901 0.05903 -0.06901 0.0588 -0.06901 0.05833 C -0.06927 0.05833 -0.06927 0.0588 -0.06927 0.05903 C -0.06966 0.05903 -0.06966 0.0588 -0.06966 0.05833 C -0.06992 0.05833 -0.06992 0.0588 -0.06992 0.05903 " pathEditMode="relative" rAng="0" ptsTypes="AAAAAAAAAAAAAAAAAAA" p14:bounceEnd="16000">
                                          <p:cBhvr>
                                            <p:cTn id="22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24" y="335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29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2" dur="50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50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6" dur="5000" fill="hold"/>
                                            <p:tgtEl>
                                              <p:spTgt spid="47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4"/>
                      </p:tgtEl>
                    </p:cond>
                  </p:nextCondLst>
                </p:seq>
                <p:seq concurrent="1" nextAc="seek">
                  <p:cTn id="237" restart="whenNotActive" fill="hold" evtFilter="cancelBubble" nodeType="interactiveSeq">
                    <p:stCondLst>
                      <p:cond evt="onClick" delay="0">
                        <p:tgtEl>
                          <p:spTgt spid="50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8" fill="hold">
                          <p:stCondLst>
                            <p:cond delay="0"/>
                          </p:stCondLst>
                          <p:childTnLst>
                            <p:par>
                              <p:cTn id="2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2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0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200"/>
                                            <p:tgtEl>
                                              <p:spTgt spid="8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4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4 0.00695 C 0.00898 -0.00116 0.01719 -0.00903 0.02031 -0.00903 C 0.0388 -0.00903 0.05794 0.11597 0.05794 0.24074 C 0.05794 0.17778 0.06745 0.11597 0.0763 0.11597 C 0.08594 0.11597 0.09479 0.17871 0.09479 0.24074 C 0.09479 0.20972 0.09948 0.17778 0.1043 0.17778 C 0.10911 0.17778 0.11393 0.2088 0.11393 0.24074 C 0.11393 0.22477 0.11628 0.20972 0.11862 0.20972 C 0.12096 0.20972 0.12331 0.2257 0.12331 0.24074 C 0.12331 0.23264 0.12448 0.22477 0.12578 0.22477 C 0.1263 0.22477 0.12813 0.23287 0.12813 0.24074 C 0.12813 0.23681 0.12878 0.23264 0.12943 0.23264 C 0.12943 0.23357 0.1306 0.23658 0.1306 0.24074 C 0.1306 0.23866 0.1306 0.23681 0.13112 0.23681 C 0.13112 0.23773 0.13177 0.23889 0.13177 0.24074 C 0.13177 0.23982 0.13177 0.23866 0.13177 0.23773 C 0.13242 0.23773 0.13242 0.23866 0.13242 0.23982 C 0.13307 0.23982 0.13307 0.23889 0.13307 0.23773 C 0.13372 0.23773 0.13372 0.23866 0.13372 0.23982 " pathEditMode="relative" rAng="0" ptsTypes="AAAAAAAAAAAAAAAAAAA" p14:bounceEnd="16000">
                                          <p:cBhvr>
                                            <p:cTn id="255" dur="20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54" y="10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0">
                                          <p:cBhvr>
                                            <p:cTn id="257" dur="20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0" dur="5000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1" dur="5000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4" dur="5000" fill="hold"/>
                                            <p:tgtEl>
                                              <p:spTgt spid="503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3"/>
                      </p:tgtEl>
                    </p:cond>
                  </p:nextCondLst>
                </p:seq>
                <p:seq concurrent="1" nextAc="seek">
                  <p:cTn id="265" restart="whenNotActive" fill="hold" evtFilter="cancelBubble" nodeType="interactiveSeq">
                    <p:stCondLst>
                      <p:cond evt="onClick" delay="0">
                        <p:tgtEl>
                          <p:spTgt spid="4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6" fill="hold">
                          <p:stCondLst>
                            <p:cond delay="0"/>
                          </p:stCondLst>
                          <p:childTnLst>
                            <p:par>
                              <p:cTn id="2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2" dur="500"/>
                                            <p:tgtEl>
                                              <p:spTgt spid="4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5" dur="200"/>
                                            <p:tgtEl>
                                              <p:spTgt spid="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3"/>
                      </p:tgtEl>
                    </p:cond>
                  </p:nextCondLst>
                </p:seq>
                <p:seq concurrent="1" nextAc="seek">
                  <p:cTn id="281" restart="whenNotActive" fill="hold" evtFilter="cancelBubble" nodeType="interactiveSeq">
                    <p:stCondLst>
                      <p:cond evt="onClick" delay="0">
                        <p:tgtEl>
                          <p:spTgt spid="4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2" fill="hold">
                          <p:stCondLst>
                            <p:cond delay="0"/>
                          </p:stCondLst>
                          <p:childTnLst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6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200"/>
                                            <p:tgtEl>
                                              <p:spTgt spid="8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5"/>
                      </p:tgtEl>
                    </p:cond>
                  </p:nextCondLst>
                </p:seq>
                <p:seq concurrent="1" nextAc="seek">
                  <p:cTn id="297" restart="whenNotActive" fill="hold" evtFilter="cancelBubble" nodeType="interactiveSeq">
                    <p:stCondLst>
                      <p:cond evt="onClick" delay="0">
                        <p:tgtEl>
                          <p:spTgt spid="4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8" fill="hold">
                          <p:stCondLst>
                            <p:cond delay="0"/>
                          </p:stCondLst>
                          <p:childTnLst>
                            <p:par>
                              <p:cTn id="2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2" dur="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4" dur="500"/>
                                            <p:tgtEl>
                                              <p:spTgt spid="4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7" dur="200"/>
                                            <p:tgtEl>
                                              <p:spTgt spid="8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9"/>
                      </p:tgtEl>
                    </p:cond>
                  </p:nextCondLst>
                </p:seq>
                <p:seq concurrent="1" nextAc="seek">
                  <p:cTn id="313" restart="whenNotActive" fill="hold" evtFilter="cancelBubble" nodeType="interactiveSeq">
                    <p:stCondLst>
                      <p:cond evt="onClick" delay="0">
                        <p:tgtEl>
                          <p:spTgt spid="4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4" fill="hold">
                          <p:stCondLst>
                            <p:cond delay="0"/>
                          </p:stCondLst>
                          <p:childTnLst>
                            <p:par>
                              <p:cTn id="3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8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0" dur="500"/>
                                            <p:tgtEl>
                                              <p:spTgt spid="4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3" dur="200"/>
                                            <p:tgtEl>
                                              <p:spTgt spid="8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1"/>
                      </p:tgtEl>
                    </p:cond>
                  </p:nextCondLst>
                </p:seq>
                <p:seq concurrent="1" nextAc="seek">
                  <p:cTn id="329" restart="whenNotActive" fill="hold" evtFilter="cancelBubble" nodeType="interactiveSeq">
                    <p:stCondLst>
                      <p:cond evt="onClick" delay="0">
                        <p:tgtEl>
                          <p:spTgt spid="5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0" fill="hold">
                          <p:stCondLst>
                            <p:cond delay="0"/>
                          </p:stCondLst>
                          <p:childTnLst>
                            <p:par>
                              <p:cTn id="3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4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6" dur="500"/>
                                            <p:tgtEl>
                                              <p:spTgt spid="50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9" dur="200"/>
                                            <p:tgtEl>
                                              <p:spTgt spid="8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3"/>
                      </p:tgtEl>
                    </p:cond>
                  </p:nextCondLst>
                </p:seq>
                <p:seq concurrent="1" nextAc="seek">
                  <p:cTn id="345" restart="whenNotActive" fill="hold" evtFilter="cancelBubble" nodeType="interactiveSeq">
                    <p:stCondLst>
                      <p:cond evt="onClick" delay="0">
                        <p:tgtEl>
                          <p:spTgt spid="5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6" fill="hold">
                          <p:stCondLst>
                            <p:cond delay="0"/>
                          </p:stCondLst>
                          <p:childTnLst>
                            <p:par>
                              <p:cTn id="3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0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2" dur="500"/>
                                            <p:tgtEl>
                                              <p:spTgt spid="4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5" dur="200"/>
                                            <p:tgtEl>
                                              <p:spTgt spid="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1"/>
                      </p:tgtEl>
                    </p:cond>
                  </p:nextCondLst>
                </p:seq>
                <p:seq concurrent="1" nextAc="seek">
                  <p:cTn id="361" restart="whenNotActive" fill="hold" evtFilter="cancelBubble" nodeType="interactiveSeq">
                    <p:stCondLst>
                      <p:cond evt="onClick" delay="0">
                        <p:tgtEl>
                          <p:spTgt spid="4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2" fill="hold">
                          <p:stCondLst>
                            <p:cond delay="0"/>
                          </p:stCondLst>
                          <p:childTnLst>
                            <p:par>
                              <p:cTn id="3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6" dur="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7" dur="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8" dur="500"/>
                                            <p:tgtEl>
                                              <p:spTgt spid="49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6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1" dur="200"/>
                                            <p:tgtEl>
                                              <p:spTgt spid="8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6"/>
                      </p:tgtEl>
                    </p:cond>
                  </p:nextCondLst>
                </p:seq>
                <p:seq concurrent="1" nextAc="seek">
                  <p:cTn id="377" restart="whenNotActive" fill="hold" evtFilter="cancelBubble" nodeType="interactiveSeq">
                    <p:stCondLst>
                      <p:cond evt="onClick" delay="0">
                        <p:tgtEl>
                          <p:spTgt spid="5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8" fill="hold">
                          <p:stCondLst>
                            <p:cond delay="0"/>
                          </p:stCondLst>
                          <p:childTnLst>
                            <p:par>
                              <p:cTn id="3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2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3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4" dur="500"/>
                                            <p:tgtEl>
                                              <p:spTgt spid="49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7" dur="200"/>
                                            <p:tgtEl>
                                              <p:spTgt spid="8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2"/>
                      </p:tgtEl>
                    </p:cond>
                  </p:nextCondLst>
                </p:seq>
                <p:seq concurrent="1" nextAc="seek">
                  <p:cTn id="393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4" fill="hold">
                          <p:stCondLst>
                            <p:cond delay="0"/>
                          </p:stCondLst>
                          <p:childTnLst>
                            <p:par>
                              <p:cTn id="3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8" dur="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9" dur="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0" dur="500"/>
                                            <p:tgtEl>
                                              <p:spTgt spid="50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3" dur="200"/>
                                            <p:tgtEl>
                                              <p:spTgt spid="8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409" restart="whenNotActive" fill="hold" evtFilter="cancelBubble" nodeType="interactiveSeq">
                    <p:stCondLst>
                      <p:cond evt="onClick" delay="0">
                        <p:tgtEl>
                          <p:spTgt spid="5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0" fill="hold">
                          <p:stCondLst>
                            <p:cond delay="0"/>
                          </p:stCondLst>
                          <p:childTnLst>
                            <p:par>
                              <p:cTn id="4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4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5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6" dur="500"/>
                                            <p:tgtEl>
                                              <p:spTgt spid="50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9" dur="200"/>
                                            <p:tgtEl>
                                              <p:spTgt spid="8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1"/>
                      </p:tgtEl>
                    </p:cond>
                  </p:nextCondLst>
                </p:seq>
                <p:seq concurrent="1" nextAc="seek">
                  <p:cTn id="425" restart="whenNotActive" fill="hold" evtFilter="cancelBubble" nodeType="interactiveSeq">
                    <p:stCondLst>
                      <p:cond evt="onClick" delay="0">
                        <p:tgtEl>
                          <p:spTgt spid="5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6" fill="hold">
                          <p:stCondLst>
                            <p:cond delay="0"/>
                          </p:stCondLst>
                          <p:childTnLst>
                            <p:par>
                              <p:cTn id="4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0" dur="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1" dur="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2" dur="500"/>
                                            <p:tgtEl>
                                              <p:spTgt spid="5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5" dur="200"/>
                                            <p:tgtEl>
                                              <p:spTgt spid="8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2"/>
                      </p:tgtEl>
                    </p:cond>
                  </p:nextCondLst>
                </p:seq>
                <p:seq concurrent="1" nextAc="seek">
                  <p:cTn id="441" restart="whenNotActive" fill="hold" evtFilter="cancelBubble" nodeType="interactiveSeq">
                    <p:stCondLst>
                      <p:cond evt="onClick" delay="0">
                        <p:tgtEl>
                          <p:spTgt spid="5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2" fill="hold">
                          <p:stCondLst>
                            <p:cond delay="0"/>
                          </p:stCondLst>
                          <p:childTnLst>
                            <p:par>
                              <p:cTn id="4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6" dur="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7" dur="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8" dur="500"/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4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1" dur="200"/>
                                            <p:tgtEl>
                                              <p:spTgt spid="8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0"/>
                      </p:tgtEl>
                    </p:cond>
                  </p:nextCondLst>
                </p:seq>
                <p:seq concurrent="1" nextAc="seek">
                  <p:cTn id="457" restart="whenNotActive" fill="hold" evtFilter="cancelBubble" nodeType="interactiveSeq">
                    <p:stCondLst>
                      <p:cond evt="onClick" delay="0">
                        <p:tgtEl>
                          <p:spTgt spid="5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8" fill="hold">
                          <p:stCondLst>
                            <p:cond delay="0"/>
                          </p:stCondLst>
                          <p:childTnLst>
                            <p:par>
                              <p:cTn id="4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2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3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4" dur="500"/>
                                            <p:tgtEl>
                                              <p:spTgt spid="5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7" dur="200"/>
                                            <p:tgtEl>
                                              <p:spTgt spid="10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8"/>
                      </p:tgtEl>
                    </p:cond>
                  </p:nextCondLst>
                </p:seq>
                <p:seq concurrent="1" nextAc="seek">
                  <p:cTn id="473" restart="whenNotActive" fill="hold" evtFilter="cancelBubble" nodeType="interactiveSeq">
                    <p:stCondLst>
                      <p:cond evt="onClick" delay="0">
                        <p:tgtEl>
                          <p:spTgt spid="5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4" fill="hold">
                          <p:stCondLst>
                            <p:cond delay="0"/>
                          </p:stCondLst>
                          <p:childTnLst>
                            <p:par>
                              <p:cTn id="4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8" dur="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9" dur="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0" dur="500"/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3" dur="200"/>
                                            <p:tgtEl>
                                              <p:spTgt spid="8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2"/>
                      </p:tgtEl>
                    </p:cond>
                  </p:nextCondLst>
                </p:seq>
                <p:seq concurrent="1" nextAc="seek">
                  <p:cTn id="489" restart="whenNotActive" fill="hold" evtFilter="cancelBubble" nodeType="interactiveSeq">
                    <p:stCondLst>
                      <p:cond evt="onClick" delay="0">
                        <p:tgtEl>
                          <p:spTgt spid="5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0" fill="hold">
                          <p:stCondLst>
                            <p:cond delay="0"/>
                          </p:stCondLst>
                          <p:childTnLst>
                            <p:par>
                              <p:cTn id="4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4" dur="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5" dur="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6" dur="500"/>
                                            <p:tgtEl>
                                              <p:spTgt spid="5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9" dur="200"/>
                                            <p:tgtEl>
                                              <p:spTgt spid="8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4"/>
                      </p:tgtEl>
                    </p:cond>
                  </p:nextCondLst>
                </p:seq>
                <p:seq concurrent="1" nextAc="seek">
                  <p:cTn id="505" restart="whenNotActive" fill="hold" evtFilter="cancelBubble" nodeType="interactiveSeq">
                    <p:stCondLst>
                      <p:cond evt="onClick" delay="0">
                        <p:tgtEl>
                          <p:spTgt spid="4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6" fill="hold">
                          <p:stCondLst>
                            <p:cond delay="0"/>
                          </p:stCondLst>
                          <p:childTnLst>
                            <p:par>
                              <p:cTn id="5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2" dur="200"/>
                                            <p:tgtEl>
                                              <p:spTgt spid="8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26" presetID="53" presetClass="entr" presetSubtype="16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8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9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0" dur="500"/>
                                            <p:tgtEl>
                                              <p:spTgt spid="4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1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2" dur="1000" fill="hold"/>
                                            <p:tgtEl>
                                              <p:spTgt spid="40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3" presetID="9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34" dur="1000"/>
                                            <p:tgtEl>
                                              <p:spTgt spid="4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6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7" dur="5000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8" dur="5000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9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0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41" dur="5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43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0"/>
                      </p:tgtEl>
                    </p:cond>
                  </p:nextCondLst>
                </p:seq>
                <p:seq concurrent="1" nextAc="seek">
                  <p:cTn id="544" restart="whenNotActive" fill="hold" evtFilter="cancelBubble" nodeType="interactiveSeq">
                    <p:stCondLst>
                      <p:cond evt="onClick" delay="0">
                        <p:tgtEl>
                          <p:spTgt spid="9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5" fill="hold">
                          <p:stCondLst>
                            <p:cond delay="0"/>
                          </p:stCondLst>
                          <p:childTnLst>
                            <p:par>
                              <p:cTn id="5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9" dur="350" fill="hold"/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0" dur="350" fill="hold"/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1" dur="350"/>
                                            <p:tgtEl>
                                              <p:spTgt spid="9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4" dur="200"/>
                                            <p:tgtEl>
                                              <p:spTgt spid="1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5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55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8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559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4.98456E-6 C -0.00105 -0.00495 -0.00469 -0.0102 -0.00591 -0.0102 C -0.01389 -0.0102 -0.02205 0.07628 -0.02205 0.16368 C -0.02205 0.11982 -0.02622 0.07628 -0.02986 0.07628 C -0.03403 0.07628 -0.03785 0.11982 -0.03785 0.16368 C -0.03785 0.14144 -0.03976 0.11982 -0.04202 0.11982 C -0.04393 0.11982 -0.04601 0.14082 -0.04601 0.16368 C -0.04601 0.15194 -0.04705 0.14144 -0.04792 0.14144 C -0.04914 0.14144 -0.05018 0.15256 -0.05018 0.16368 C -0.05018 0.1575 -0.05052 0.15194 -0.05105 0.15194 C -0.05139 0.15194 -0.05209 0.1575 -0.05209 0.16368 C -0.05209 0.16059 -0.05226 0.1575 -0.05243 0.1575 C -0.05243 0.15781 -0.05313 0.16059 -0.05313 0.16368 C -0.05313 0.16151 -0.05313 0.16059 -0.0533 0.16059 C -0.0533 0.1609 -0.05365 0.16151 -0.05365 0.16368 C -0.05365 0.16244 -0.05365 0.16151 -0.05365 0.1609 C -0.05382 0.1609 -0.05382 0.16151 -0.05382 0.16244 C -0.05417 0.16244 -0.05417 0.16151 -0.05417 0.1609 C -0.05434 0.1609 -0.05434 0.16151 -0.05434 0.16244 " pathEditMode="relative" rAng="0" ptsTypes="AAAAAAAAAAAAAAAAAAA" p14:bounceEnd="16000">
                                          <p:cBhvr>
                                            <p:cTn id="560" dur="2000" fill="hold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6" y="765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62" dur="2000" fill="hold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564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5" dur="5000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6" dur="5000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7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69" dur="5000" fill="hold"/>
                                            <p:tgtEl>
                                              <p:spTgt spid="97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5"/>
                      </p:tgtEl>
                    </p:cond>
                  </p:nextCondLst>
                </p:seq>
                <p:seq concurrent="1" nextAc="seek">
                  <p:cTn id="570" restart="whenNotActive" fill="hold" evtFilter="cancelBubble" nodeType="interactiveSeq">
                    <p:stCondLst>
                      <p:cond evt="onClick" delay="0">
                        <p:tgtEl>
                          <p:spTgt spid="9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1" fill="hold">
                          <p:stCondLst>
                            <p:cond delay="0"/>
                          </p:stCondLst>
                          <p:childTnLst>
                            <p:par>
                              <p:cTn id="5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5" dur="350" fill="hold"/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6" dur="350" fill="hold"/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7" dur="350"/>
                                            <p:tgtEl>
                                              <p:spTgt spid="9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0" dur="200"/>
                                            <p:tgtEl>
                                              <p:spTgt spid="1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1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58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4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585" presetID="41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24E-7 C 0.00139 -0.00494 0.00608 -0.00957 0.00799 -0.00957 C 0.01875 -0.00957 0.02969 0.06763 0.02969 0.14546 C 0.02969 0.10593 0.03525 0.06763 0.04028 0.06763 C 0.04566 0.06763 0.05104 0.10655 0.05104 0.14546 C 0.05104 0.12569 0.05348 0.10593 0.05643 0.10593 C 0.0592 0.10593 0.06198 0.12539 0.06198 0.14546 C 0.06198 0.13527 0.0632 0.12569 0.06476 0.12569 C 0.06615 0.12569 0.06736 0.13589 0.06736 0.14546 C 0.06736 0.14021 0.06823 0.13527 0.06875 0.13527 C 0.06927 0.13527 0.06997 0.14021 0.06997 0.14546 C 0.06997 0.14268 0.07066 0.14021 0.07084 0.14021 C 0.07084 0.13959 0.07153 0.14268 0.07153 0.14546 C 0.07153 0.14361 0.07153 0.14268 0.07188 0.14268 C 0.07188 0.14299 0.0724 0.14392 0.0724 0.14546 C 0.0724 0.14453 0.0724 0.14361 0.0724 0.14299 C 0.07275 0.14299 0.07275 0.14361 0.07275 0.14453 C 0.07292 0.14453 0.07292 0.14392 0.07292 0.14299 C 0.07344 0.14299 0.07344 0.14361 0.07344 0.14453 " pathEditMode="relative" rAng="0" ptsTypes="AAAAAAAAAAAAAAAAAAA" p14:bounceEnd="16000">
                                          <p:cBhvr>
                                            <p:cTn id="586" dur="2000" fill="hold"/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63" y="679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8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88" dur="2000" fill="hold"/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9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590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1" dur="5000"/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2" dur="5000"/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3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95" dur="5000" fill="hold"/>
                                            <p:tgtEl>
                                              <p:spTgt spid="95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58"/>
                      </p:tgtEl>
                    </p:cond>
                  </p:nextCondLst>
                </p:seq>
                <p:seq concurrent="1" nextAc="seek">
                  <p:cTn id="596" restart="whenNotActive" fill="hold" evtFilter="cancelBubble" nodeType="interactiveSeq">
                    <p:stCondLst>
                      <p:cond evt="onClick" delay="0">
                        <p:tgtEl>
                          <p:spTgt spid="9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7" fill="hold">
                          <p:stCondLst>
                            <p:cond delay="0"/>
                          </p:stCondLst>
                          <p:childTnLst>
                            <p:par>
                              <p:cTn id="5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1" dur="500" fill="hold"/>
                                            <p:tgtEl>
                                              <p:spTgt spid="9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2" dur="500" fill="hold"/>
                                            <p:tgtEl>
                                              <p:spTgt spid="9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3" dur="500"/>
                                            <p:tgtEl>
                                              <p:spTgt spid="9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4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6" dur="200"/>
                                            <p:tgtEl>
                                              <p:spTgt spid="1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3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3113E-6 C -0.00122 -0.00309 -0.00486 -0.00618 -0.00643 -0.00618 C -0.01511 -0.00618 -0.02396 0.04231 -0.02396 0.09079 C -0.02396 0.06639 -0.02847 0.04231 -0.03264 0.04231 C -0.03698 0.04231 -0.04132 0.0667 -0.04132 0.09079 C -0.04132 0.07875 -0.04358 0.06639 -0.04566 0.06639 C -0.04792 0.06639 -0.05018 0.07844 -0.05018 0.09079 C -0.05018 0.08462 -0.05122 0.07875 -0.05243 0.07875 C -0.05347 0.07875 -0.05469 0.08492 -0.05469 0.09079 C -0.05469 0.0877 -0.05521 0.08462 -0.05573 0.08462 C -0.05591 0.08462 -0.05695 0.0877 -0.05695 0.09079 C -0.05695 0.08925 -0.05712 0.0877 -0.05747 0.0877 C -0.05747 0.08801 -0.05799 0.08925 -0.05799 0.09079 C -0.05799 0.08987 -0.05799 0.08925 -0.05816 0.08925 C -0.05816 0.08956 -0.05851 0.08987 -0.05851 0.09079 C -0.05851 0.09048 -0.05851 0.08987 -0.05851 0.08956 C -0.05868 0.08956 -0.05868 0.08987 -0.05868 0.09048 C -0.05903 0.09048 -0.05903 0.08987 -0.05903 0.08956 C -0.05938 0.08956 -0.05938 0.08987 -0.05938 0.09048 " pathEditMode="relative" rAng="0" ptsTypes="AAAAAAAAAAAAAAAAAAA" p14:bounceEnd="16000">
                                          <p:cBhvr>
                                            <p:cTn id="614" dur="2000" fill="hold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4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616" dur="2000" fill="hold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18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9" dur="5000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0" dur="5000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1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23" dur="5000" fill="hold"/>
                                            <p:tgtEl>
                                              <p:spTgt spid="92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25"/>
                      </p:tgtEl>
                    </p:cond>
                  </p:nextCondLst>
                </p:seq>
                <p:seq concurrent="1" nextAc="seek">
                  <p:cTn id="624" restart="whenNotActive" fill="hold" evtFilter="cancelBubble" nodeType="interactiveSeq">
                    <p:stCondLst>
                      <p:cond evt="onClick" delay="0">
                        <p:tgtEl>
                          <p:spTgt spid="9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5" fill="hold">
                          <p:stCondLst>
                            <p:cond delay="0"/>
                          </p:stCondLst>
                          <p:childTnLst>
                            <p:par>
                              <p:cTn id="6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9" dur="500" fill="hold"/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0" dur="500" fill="hold"/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1" dur="500"/>
                                            <p:tgtEl>
                                              <p:spTgt spid="9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4" dur="200"/>
                                            <p:tgtEl>
                                              <p:spTgt spid="1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9" presetID="41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2.11242E-6 C 0.0007 -0.00247 0.00382 -0.00494 0.00486 -0.00494 C 0.01129 -0.00494 0.01789 0.03335 0.01789 0.07226 C 0.01789 0.05281 0.02136 0.03335 0.02448 0.03335 C 0.02778 0.03335 0.03091 0.05281 0.03091 0.07226 C 0.03091 0.06238 0.03264 0.05281 0.03438 0.05281 C 0.03594 0.05281 0.03768 0.06207 0.03768 0.07226 C 0.03768 0.06701 0.03837 0.06238 0.03924 0.06238 C 0.04011 0.06238 0.04098 0.06732 0.04098 0.07226 C 0.04098 0.06949 0.04132 0.06701 0.04184 0.06701 C 0.04202 0.06701 0.04254 0.06949 0.04254 0.07226 C 0.04254 0.07072 0.04289 0.06949 0.04306 0.06949 C 0.04306 0.06918 0.04358 0.07072 0.04358 0.07226 C 0.04358 0.07134 0.04358 0.07072 0.04358 0.07072 C 0.04358 0.07103 0.04393 0.07134 0.04393 0.07226 C 0.04393 0.07165 0.04393 0.07134 0.04393 0.07103 C 0.0441 0.07103 0.0441 0.07134 0.0441 0.07165 C 0.04427 0.07165 0.04427 0.07134 0.04427 0.07103 C 0.04462 0.07103 0.04462 0.07134 0.04462 0.07165 " pathEditMode="relative" rAng="0" ptsTypes="AAAAAAAAAAAAAAAAAAA" p14:bounceEnd="16000">
                                          <p:cBhvr>
                                            <p:cTn id="640" dur="2000" fill="hold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" y="3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4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42" dur="2000" fill="hold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4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5" dur="5000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6" dur="5000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7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9" dur="5000" fill="hold"/>
                                            <p:tgtEl>
                                              <p:spTgt spid="97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2"/>
                      </p:tgtEl>
                    </p:cond>
                  </p:nextCondLst>
                </p:seq>
                <p:seq concurrent="1" nextAc="seek">
                  <p:cTn id="650" restart="whenNotActive" fill="hold" evtFilter="cancelBubble" nodeType="interactiveSeq">
                    <p:stCondLst>
                      <p:cond evt="onClick" delay="0">
                        <p:tgtEl>
                          <p:spTgt spid="10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1" fill="hold">
                          <p:stCondLst>
                            <p:cond delay="0"/>
                          </p:stCondLst>
                          <p:childTnLst>
                            <p:par>
                              <p:cTn id="6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5" dur="500" fill="hold"/>
                                            <p:tgtEl>
                                              <p:spTgt spid="10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6" dur="500" fill="hold"/>
                                            <p:tgtEl>
                                              <p:spTgt spid="10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7" dur="500"/>
                                            <p:tgtEl>
                                              <p:spTgt spid="100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0" dur="200"/>
                                            <p:tgtEl>
                                              <p:spTgt spid="1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7" presetID="54" presetClass="path" presetSubtype="0" accel="17000" fill="hold" nodeType="after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4 0.00695 C 0.00898 -0.00116 0.01719 -0.00903 0.02031 -0.00903 C 0.0388 -0.00903 0.05794 0.11597 0.05794 0.24074 C 0.05794 0.17778 0.06745 0.11597 0.0763 0.11597 C 0.08594 0.11597 0.09479 0.17871 0.09479 0.24074 C 0.09479 0.20972 0.09948 0.17778 0.1043 0.17778 C 0.10911 0.17778 0.11393 0.2088 0.11393 0.24074 C 0.11393 0.22477 0.11628 0.20972 0.11862 0.20972 C 0.12096 0.20972 0.12331 0.2257 0.12331 0.24074 C 0.12331 0.23264 0.12448 0.22477 0.12578 0.22477 C 0.1263 0.22477 0.12813 0.23287 0.12813 0.24074 C 0.12813 0.23681 0.12878 0.23264 0.12943 0.23264 C 0.12943 0.23357 0.1306 0.23658 0.1306 0.24074 C 0.1306 0.23866 0.1306 0.23681 0.13112 0.23681 C 0.13112 0.23773 0.13177 0.23889 0.13177 0.24074 C 0.13177 0.23982 0.13177 0.23866 0.13177 0.23773 C 0.13242 0.23773 0.13242 0.23866 0.13242 0.23982 C 0.13307 0.23982 0.13307 0.23889 0.13307 0.23773 C 0.13372 0.23773 0.13372 0.23866 0.13372 0.23982 " pathEditMode="relative" rAng="0" ptsTypes="AAAAAAAAAAAAAAAAAAA" p14:bounceEnd="16000">
                                          <p:cBhvr>
                                            <p:cTn id="668" dur="2000" fill="hold"/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54" y="10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0">
                                          <p:cBhvr>
                                            <p:cTn id="670" dur="2000" fill="hold"/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3" dur="5000"/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4" dur="5000"/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5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77" dur="5000" fill="hold"/>
                                            <p:tgtEl>
                                              <p:spTgt spid="100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1"/>
                      </p:tgtEl>
                    </p:cond>
                  </p:nextCondLst>
                </p:seq>
                <p:seq concurrent="1" nextAc="seek">
                  <p:cTn id="678" restart="whenNotActive" fill="hold" evtFilter="cancelBubble" nodeType="interactiveSeq">
                    <p:stCondLst>
                      <p:cond evt="onClick" delay="0">
                        <p:tgtEl>
                          <p:spTgt spid="9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9" fill="hold">
                          <p:stCondLst>
                            <p:cond delay="0"/>
                          </p:stCondLst>
                          <p:childTnLst>
                            <p:par>
                              <p:cTn id="6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3" dur="500" fill="hold"/>
                                            <p:tgtEl>
                                              <p:spTgt spid="9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4" dur="500" fill="hold"/>
                                            <p:tgtEl>
                                              <p:spTgt spid="9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5" dur="500"/>
                                            <p:tgtEl>
                                              <p:spTgt spid="9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8" dur="200"/>
                                            <p:tgtEl>
                                              <p:spTgt spid="1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7"/>
                      </p:tgtEl>
                    </p:cond>
                  </p:nextCondLst>
                </p:seq>
                <p:seq concurrent="1" nextAc="seek">
                  <p:cTn id="694" restart="whenNotActive" fill="hold" evtFilter="cancelBubble" nodeType="interactiveSeq">
                    <p:stCondLst>
                      <p:cond evt="onClick" delay="0">
                        <p:tgtEl>
                          <p:spTgt spid="9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5" fill="hold">
                          <p:stCondLst>
                            <p:cond delay="0"/>
                          </p:stCondLst>
                          <p:childTnLst>
                            <p:par>
                              <p:cTn id="6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9" dur="500" fill="hold"/>
                                            <p:tgtEl>
                                              <p:spTgt spid="9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0" dur="500" fill="hold"/>
                                            <p:tgtEl>
                                              <p:spTgt spid="9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1" dur="500"/>
                                            <p:tgtEl>
                                              <p:spTgt spid="9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4" dur="200"/>
                                            <p:tgtEl>
                                              <p:spTgt spid="1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9"/>
                      </p:tgtEl>
                    </p:cond>
                  </p:nextCondLst>
                </p:seq>
                <p:seq concurrent="1" nextAc="seek">
                  <p:cTn id="710" restart="whenNotActive" fill="hold" evtFilter="cancelBubble" nodeType="interactiveSeq">
                    <p:stCondLst>
                      <p:cond evt="onClick" delay="0">
                        <p:tgtEl>
                          <p:spTgt spid="10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1" fill="hold">
                          <p:stCondLst>
                            <p:cond delay="0"/>
                          </p:stCondLst>
                          <p:childTnLst>
                            <p:par>
                              <p:cTn id="7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5" dur="500" fill="hold"/>
                                            <p:tgtEl>
                                              <p:spTgt spid="10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6" dur="500" fill="hold"/>
                                            <p:tgtEl>
                                              <p:spTgt spid="10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7" dur="500"/>
                                            <p:tgtEl>
                                              <p:spTgt spid="100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0" dur="200"/>
                                            <p:tgtEl>
                                              <p:spTgt spid="5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1"/>
                      </p:tgtEl>
                    </p:cond>
                  </p:nextCondLst>
                </p:seq>
                <p:seq concurrent="1" nextAc="seek">
                  <p:cTn id="726" restart="whenNotActive" fill="hold" evtFilter="cancelBubble" nodeType="interactiveSeq">
                    <p:stCondLst>
                      <p:cond evt="onClick" delay="0">
                        <p:tgtEl>
                          <p:spTgt spid="9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7" fill="hold">
                          <p:stCondLst>
                            <p:cond delay="0"/>
                          </p:stCondLst>
                          <p:childTnLst>
                            <p:par>
                              <p:cTn id="7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1" dur="500" fill="hold"/>
                                            <p:tgtEl>
                                              <p:spTgt spid="9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2" dur="500" fill="hold"/>
                                            <p:tgtEl>
                                              <p:spTgt spid="9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3" dur="500"/>
                                            <p:tgtEl>
                                              <p:spTgt spid="99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34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6" dur="200"/>
                                            <p:tgtEl>
                                              <p:spTgt spid="10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9"/>
                      </p:tgtEl>
                    </p:cond>
                  </p:nextCondLst>
                </p:seq>
                <p:seq concurrent="1" nextAc="seek">
                  <p:cTn id="742" restart="whenNotActive" fill="hold" evtFilter="cancelBubble" nodeType="interactiveSeq">
                    <p:stCondLst>
                      <p:cond evt="onClick" delay="0">
                        <p:tgtEl>
                          <p:spTgt spid="9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3" fill="hold">
                          <p:stCondLst>
                            <p:cond delay="0"/>
                          </p:stCondLst>
                          <p:childTnLst>
                            <p:par>
                              <p:cTn id="7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7" dur="500" fill="hold"/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8" dur="500" fill="hold"/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9" dur="500"/>
                                            <p:tgtEl>
                                              <p:spTgt spid="9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2" dur="200"/>
                                            <p:tgtEl>
                                              <p:spTgt spid="10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4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4"/>
                      </p:tgtEl>
                    </p:cond>
                  </p:nextCondLst>
                </p:seq>
                <p:seq concurrent="1" nextAc="seek">
                  <p:cTn id="758" restart="whenNotActive" fill="hold" evtFilter="cancelBubble" nodeType="interactiveSeq">
                    <p:stCondLst>
                      <p:cond evt="onClick" delay="0">
                        <p:tgtEl>
                          <p:spTgt spid="10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9" fill="hold">
                          <p:stCondLst>
                            <p:cond delay="0"/>
                          </p:stCondLst>
                          <p:childTnLst>
                            <p:par>
                              <p:cTn id="7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3" dur="500" fill="hold"/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4" dur="500" fill="hold"/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5" dur="500"/>
                                            <p:tgtEl>
                                              <p:spTgt spid="99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8" dur="2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0"/>
                      </p:tgtEl>
                    </p:cond>
                  </p:nextCondLst>
                </p:seq>
                <p:seq concurrent="1" nextAc="seek">
                  <p:cTn id="774" restart="whenNotActive" fill="hold" evtFilter="cancelBubble" nodeType="interactiveSeq">
                    <p:stCondLst>
                      <p:cond evt="onClick" delay="0">
                        <p:tgtEl>
                          <p:spTgt spid="9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5" fill="hold">
                          <p:stCondLst>
                            <p:cond delay="0"/>
                          </p:stCondLst>
                          <p:childTnLst>
                            <p:par>
                              <p:cTn id="7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9" dur="50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0" dur="50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1" dur="500"/>
                                            <p:tgtEl>
                                              <p:spTgt spid="99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4" dur="20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7"/>
                      </p:tgtEl>
                    </p:cond>
                  </p:nextCondLst>
                </p:seq>
                <p:seq concurrent="1" nextAc="seek">
                  <p:cTn id="790" restart="whenNotActive" fill="hold" evtFilter="cancelBubble" nodeType="interactiveSeq">
                    <p:stCondLst>
                      <p:cond evt="onClick" delay="0">
                        <p:tgtEl>
                          <p:spTgt spid="10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1" fill="hold">
                          <p:stCondLst>
                            <p:cond delay="0"/>
                          </p:stCondLst>
                          <p:childTnLst>
                            <p:par>
                              <p:cTn id="7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5" dur="500" fill="hold"/>
                                            <p:tgtEl>
                                              <p:spTgt spid="10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6" dur="500" fill="hold"/>
                                            <p:tgtEl>
                                              <p:spTgt spid="10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7" dur="500"/>
                                            <p:tgtEl>
                                              <p:spTgt spid="100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0" dur="20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9"/>
                      </p:tgtEl>
                    </p:cond>
                  </p:nextCondLst>
                </p:seq>
                <p:seq concurrent="1" nextAc="seek">
                  <p:cTn id="806" restart="whenNotActive" fill="hold" evtFilter="cancelBubble" nodeType="interactiveSeq">
                    <p:stCondLst>
                      <p:cond evt="onClick" delay="0">
                        <p:tgtEl>
                          <p:spTgt spid="10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7" fill="hold">
                          <p:stCondLst>
                            <p:cond delay="0"/>
                          </p:stCondLst>
                          <p:childTnLst>
                            <p:par>
                              <p:cTn id="8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1" dur="500" fill="hold"/>
                                            <p:tgtEl>
                                              <p:spTgt spid="10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2" dur="500" fill="hold"/>
                                            <p:tgtEl>
                                              <p:spTgt spid="10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3" dur="500"/>
                                            <p:tgtEl>
                                              <p:spTgt spid="100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4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6" dur="20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0"/>
                      </p:tgtEl>
                    </p:cond>
                  </p:nextCondLst>
                </p:seq>
                <p:seq concurrent="1" nextAc="seek">
                  <p:cTn id="822" restart="whenNotActive" fill="hold" evtFilter="cancelBubble" nodeType="interactiveSeq">
                    <p:stCondLst>
                      <p:cond evt="onClick" delay="0">
                        <p:tgtEl>
                          <p:spTgt spid="10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3" fill="hold">
                          <p:stCondLst>
                            <p:cond delay="0"/>
                          </p:stCondLst>
                          <p:childTnLst>
                            <p:par>
                              <p:cTn id="8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2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9" dur="200"/>
                                            <p:tgtEl>
                                              <p:spTgt spid="10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3"/>
                      </p:tgtEl>
                    </p:cond>
                  </p:nextCondLst>
                </p:seq>
                <p:seq concurrent="1" nextAc="seek">
                  <p:cTn id="830" restart="whenNotActive" fill="hold" evtFilter="cancelBubble" nodeType="interactiveSeq">
                    <p:stCondLst>
                      <p:cond evt="onClick" delay="0">
                        <p:tgtEl>
                          <p:spTgt spid="10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1" fill="hold">
                          <p:stCondLst>
                            <p:cond delay="0"/>
                          </p:stCondLst>
                          <p:childTnLst>
                            <p:par>
                              <p:cTn id="8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5" dur="500" fill="hold"/>
                                            <p:tgtEl>
                                              <p:spTgt spid="10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6" dur="500" fill="hold"/>
                                            <p:tgtEl>
                                              <p:spTgt spid="10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7" dur="500"/>
                                            <p:tgtEl>
                                              <p:spTgt spid="10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3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0" dur="200"/>
                                            <p:tgtEl>
                                              <p:spTgt spid="1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8"/>
                      </p:tgtEl>
                    </p:cond>
                  </p:nextCondLst>
                </p:seq>
                <p:seq concurrent="1" nextAc="seek">
                  <p:cTn id="846" restart="whenNotActive" fill="hold" evtFilter="cancelBubble" nodeType="interactiveSeq">
                    <p:stCondLst>
                      <p:cond evt="onClick" delay="0">
                        <p:tgtEl>
                          <p:spTgt spid="10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7" fill="hold">
                          <p:stCondLst>
                            <p:cond delay="0"/>
                          </p:stCondLst>
                          <p:childTnLst>
                            <p:par>
                              <p:cTn id="8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1" dur="500" fill="hold"/>
                                            <p:tgtEl>
                                              <p:spTgt spid="10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2" dur="500" fill="hold"/>
                                            <p:tgtEl>
                                              <p:spTgt spid="10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3" dur="500"/>
                                            <p:tgtEl>
                                              <p:spTgt spid="10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54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6" dur="200"/>
                                            <p:tgtEl>
                                              <p:spTgt spid="10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6"/>
                      </p:tgtEl>
                    </p:cond>
                  </p:nextCondLst>
                </p:seq>
                <p:seq concurrent="1" nextAc="seek">
                  <p:cTn id="862" restart="whenNotActive" fill="hold" evtFilter="cancelBubble" nodeType="interactiveSeq">
                    <p:stCondLst>
                      <p:cond evt="onClick" delay="0">
                        <p:tgtEl>
                          <p:spTgt spid="10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3" fill="hold">
                          <p:stCondLst>
                            <p:cond delay="0"/>
                          </p:stCondLst>
                          <p:childTnLst>
                            <p:par>
                              <p:cTn id="8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7" dur="500" fill="hold"/>
                                            <p:tgtEl>
                                              <p:spTgt spid="10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8" dur="500" fill="hold"/>
                                            <p:tgtEl>
                                              <p:spTgt spid="10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9" dur="500"/>
                                            <p:tgtEl>
                                              <p:spTgt spid="10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7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2" dur="2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4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0"/>
                      </p:tgtEl>
                    </p:cond>
                  </p:nextCondLst>
                </p:seq>
                <p:seq concurrent="1" nextAc="seek">
                  <p:cTn id="878" restart="whenNotActive" fill="hold" evtFilter="cancelBubble" nodeType="interactiveSeq">
                    <p:stCondLst>
                      <p:cond evt="onClick" delay="0">
                        <p:tgtEl>
                          <p:spTgt spid="10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9" fill="hold">
                          <p:stCondLst>
                            <p:cond delay="0"/>
                          </p:stCondLst>
                          <p:childTnLst>
                            <p:par>
                              <p:cTn id="8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3" dur="500" fill="hold"/>
                                            <p:tgtEl>
                                              <p:spTgt spid="10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4" dur="500" fill="hold"/>
                                            <p:tgtEl>
                                              <p:spTgt spid="10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5" dur="500"/>
                                            <p:tgtEl>
                                              <p:spTgt spid="10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8" dur="200"/>
                                            <p:tgtEl>
                                              <p:spTgt spid="10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2"/>
                      </p:tgtEl>
                    </p:cond>
                  </p:nextCondLst>
                </p:seq>
                <p:seq concurrent="1" nextAc="seek">
                  <p:cTn id="89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5" fill="hold">
                          <p:stCondLst>
                            <p:cond delay="0"/>
                          </p:stCondLst>
                          <p:childTnLst>
                            <p:par>
                              <p:cTn id="8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9" dur="500" fill="hold"/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0" dur="500" fill="hold"/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1" dur="500"/>
                                            <p:tgtEl>
                                              <p:spTgt spid="9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4" dur="200"/>
                                            <p:tgtEl>
                                              <p:spTgt spid="1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910" restart="whenNotActive" fill="hold" evtFilter="cancelBubble" nodeType="interactiveSeq">
                    <p:stCondLst>
                      <p:cond evt="onClick" delay="0">
                        <p:tgtEl>
                          <p:spTgt spid="5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11" fill="hold">
                          <p:stCondLst>
                            <p:cond delay="0"/>
                          </p:stCondLst>
                          <p:childTnLst>
                            <p:par>
                              <p:cTn id="9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5" dur="500" fill="hold"/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6" dur="500" fill="hold"/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7" dur="500"/>
                                            <p:tgtEl>
                                              <p:spTgt spid="9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1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0" dur="200"/>
                                            <p:tgtEl>
                                              <p:spTgt spid="5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2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8"/>
                      </p:tgtEl>
                    </p:cond>
                  </p:nextCondLst>
                </p:seq>
                <p:seq concurrent="1" nextAc="seek">
                  <p:cTn id="92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7" fill="hold">
                          <p:stCondLst>
                            <p:cond delay="0"/>
                          </p:stCondLst>
                          <p:childTnLst>
                            <p:par>
                              <p:cTn id="9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9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3" dur="200"/>
                                            <p:tgtEl>
                                              <p:spTgt spid="5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5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6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8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0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42" dur="2000"/>
                                            <p:tgtEl>
                                              <p:spTgt spid="3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3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4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9" presetID="10" presetClass="exit" presetSubtype="0" fill="hold" grpId="2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0" dur="3000"/>
                                            <p:tgtEl>
                                              <p:spTgt spid="3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52" restart="whenNotActive" fill="hold" evtFilter="cancelBubble" nodeType="interactiveSeq">
                    <p:stCondLst>
                      <p:cond evt="onClick" delay="0">
                        <p:tgtEl>
                          <p:spTgt spid="10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3" fill="hold">
                          <p:stCondLst>
                            <p:cond delay="0"/>
                          </p:stCondLst>
                          <p:childTnLst>
                            <p:par>
                              <p:cTn id="9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9" dur="200"/>
                                            <p:tgtEl>
                                              <p:spTgt spid="5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0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1" dur="1000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2" dur="1000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3" dur="1000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4" dur="1000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6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68" dur="2000"/>
                                            <p:tgtEl>
                                              <p:spTgt spid="3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9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7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7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7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75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6" dur="3000"/>
                                            <p:tgtEl>
                                              <p:spTgt spid="3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7"/>
                      </p:tgtEl>
                    </p:cond>
                  </p:nextCondLst>
                </p:seq>
              </p:childTnLst>
            </p:cTn>
          </p:par>
        </p:tnLst>
        <p:bldLst>
          <p:bldP spid="982" grpId="0" animBg="1"/>
          <p:bldP spid="982" grpId="1" animBg="1"/>
          <p:bldP spid="984" grpId="0" animBg="1"/>
          <p:bldP spid="984" grpId="1" animBg="1"/>
          <p:bldP spid="985" grpId="0" animBg="1"/>
          <p:bldP spid="985" grpId="1" animBg="1"/>
          <p:bldP spid="986" grpId="0" animBg="1"/>
          <p:bldP spid="986" grpId="1" animBg="1"/>
          <p:bldP spid="987" grpId="0" animBg="1"/>
          <p:bldP spid="988" grpId="0" animBg="1"/>
          <p:bldP spid="988" grpId="1" animBg="1"/>
          <p:bldP spid="989" grpId="0" animBg="1"/>
          <p:bldP spid="990" grpId="0" animBg="1"/>
          <p:bldP spid="990" grpId="1" animBg="1"/>
          <p:bldP spid="991" grpId="0" animBg="1"/>
          <p:bldP spid="991" grpId="1" animBg="1"/>
          <p:bldP spid="992" grpId="0" animBg="1"/>
          <p:bldP spid="992" grpId="1" animBg="1"/>
          <p:bldP spid="993" grpId="0" animBg="1"/>
          <p:bldP spid="993" grpId="1" animBg="1"/>
          <p:bldP spid="994" grpId="0" animBg="1"/>
          <p:bldP spid="995" grpId="0" animBg="1"/>
          <p:bldP spid="995" grpId="1" animBg="1"/>
          <p:bldP spid="996" grpId="0" animBg="1"/>
          <p:bldP spid="996" grpId="1" animBg="1"/>
          <p:bldP spid="997" grpId="0" animBg="1"/>
          <p:bldP spid="998" grpId="0" animBg="1"/>
          <p:bldP spid="998" grpId="1" animBg="1"/>
          <p:bldP spid="999" grpId="0" animBg="1"/>
          <p:bldP spid="1000" grpId="0" animBg="1"/>
          <p:bldP spid="1005" grpId="0" animBg="1"/>
          <p:bldP spid="1005" grpId="1" animBg="1"/>
          <p:bldP spid="1007" grpId="0" animBg="1"/>
          <p:bldP spid="1007" grpId="1" animBg="1"/>
          <p:bldP spid="1008" grpId="0" animBg="1"/>
          <p:bldP spid="1008" grpId="1" animBg="1"/>
          <p:bldP spid="1009" grpId="0" animBg="1"/>
          <p:bldP spid="1010" grpId="0" animBg="1"/>
          <p:bldP spid="1011" grpId="0" animBg="1"/>
          <p:bldP spid="1013" grpId="0" animBg="1"/>
          <p:bldP spid="1016" grpId="0" animBg="1"/>
          <p:bldP spid="1017" grpId="0" animBg="1"/>
          <p:bldP spid="1017" grpId="1" animBg="1"/>
          <p:bldP spid="1018" grpId="0" animBg="1"/>
          <p:bldP spid="1019" grpId="0" animBg="1"/>
          <p:bldP spid="1019" grpId="1" animBg="1"/>
          <p:bldP spid="1020" grpId="0" animBg="1"/>
          <p:bldP spid="1021" grpId="0" animBg="1"/>
          <p:bldP spid="1021" grpId="1" animBg="1"/>
          <p:bldP spid="1022" grpId="0" animBg="1"/>
          <p:bldP spid="1023" grpId="0" animBg="1"/>
          <p:bldP spid="1023" grpId="1" animBg="1"/>
          <p:bldP spid="1056" grpId="0" animBg="1"/>
          <p:bldP spid="1057" grpId="0" animBg="1"/>
          <p:bldP spid="409" grpId="0" animBg="1"/>
          <p:bldP spid="409" grpId="1" animBg="1"/>
          <p:bldP spid="409" grpId="2" animBg="1"/>
          <p:bldP spid="483" grpId="0" animBg="1"/>
          <p:bldP spid="484" grpId="0" animBg="1"/>
          <p:bldP spid="484" grpId="1" animBg="1"/>
          <p:bldP spid="485" grpId="0" animBg="1"/>
          <p:bldP spid="486" grpId="0" animBg="1"/>
          <p:bldP spid="486" grpId="1" animBg="1"/>
          <p:bldP spid="487" grpId="0" animBg="1"/>
          <p:bldP spid="487" grpId="1" animBg="1"/>
          <p:bldP spid="488" grpId="0" animBg="1"/>
          <p:bldP spid="488" grpId="1" animBg="1"/>
          <p:bldP spid="489" grpId="0" animBg="1"/>
          <p:bldP spid="490" grpId="0" animBg="1"/>
          <p:bldP spid="490" grpId="1" animBg="1"/>
          <p:bldP spid="491" grpId="0" animBg="1"/>
          <p:bldP spid="492" grpId="0" animBg="1"/>
          <p:bldP spid="492" grpId="1" animBg="1"/>
          <p:bldP spid="493" grpId="0" animBg="1"/>
          <p:bldP spid="493" grpId="1" animBg="1"/>
          <p:bldP spid="494" grpId="0" animBg="1"/>
          <p:bldP spid="494" grpId="1" animBg="1"/>
          <p:bldP spid="495" grpId="0" animBg="1"/>
          <p:bldP spid="495" grpId="1" animBg="1"/>
          <p:bldP spid="496" grpId="0" animBg="1"/>
          <p:bldP spid="497" grpId="0" animBg="1"/>
          <p:bldP spid="497" grpId="1" animBg="1"/>
          <p:bldP spid="498" grpId="0" animBg="1"/>
          <p:bldP spid="498" grpId="1" animBg="1"/>
          <p:bldP spid="499" grpId="0" animBg="1"/>
          <p:bldP spid="500" grpId="0" animBg="1"/>
          <p:bldP spid="500" grpId="1" animBg="1"/>
          <p:bldP spid="501" grpId="0" animBg="1"/>
          <p:bldP spid="502" grpId="0" animBg="1"/>
          <p:bldP spid="507" grpId="0" animBg="1"/>
          <p:bldP spid="507" grpId="1" animBg="1"/>
          <p:bldP spid="509" grpId="0" animBg="1"/>
          <p:bldP spid="509" grpId="1" animBg="1"/>
          <p:bldP spid="510" grpId="0" animBg="1"/>
          <p:bldP spid="510" grpId="1" animBg="1"/>
          <p:bldP spid="511" grpId="0" animBg="1"/>
          <p:bldP spid="512" grpId="0" animBg="1"/>
          <p:bldP spid="513" grpId="0" animBg="1"/>
          <p:bldP spid="518" grpId="0" animBg="1"/>
          <p:bldP spid="519" grpId="0" animBg="1"/>
          <p:bldP spid="519" grpId="1" animBg="1"/>
          <p:bldP spid="521" grpId="0" animBg="1"/>
          <p:bldP spid="521" grpId="1" animBg="1"/>
          <p:bldP spid="523" grpId="0" animBg="1"/>
          <p:bldP spid="523" grpId="1" animBg="1"/>
          <p:bldP spid="525" grpId="0" animBg="1"/>
          <p:bldP spid="525" grpId="1" animBg="1"/>
          <p:bldP spid="5" grpId="0" animBg="1"/>
          <p:bldP spid="526" grpId="0" animBg="1"/>
          <p:bldP spid="7" grpId="0" animBg="1"/>
          <p:bldP spid="1006" grpId="0" animBg="1"/>
          <p:bldP spid="1006" grpId="1" animBg="1"/>
          <p:bldP spid="508" grpId="0" animBg="1"/>
          <p:bldP spid="508" grpId="1" animBg="1"/>
          <p:bldP spid="1061" grpId="0" animBg="1"/>
          <p:bldP spid="1061" grpId="1" animBg="1"/>
          <p:bldP spid="1061" grpId="2" animBg="1"/>
          <p:bldP spid="528" grpId="0" animBg="1"/>
          <p:bldP spid="10" grpId="0" animBg="1"/>
          <p:bldP spid="520" grpId="0" animBg="1"/>
          <p:bldP spid="522" grpId="0" animBg="1"/>
          <p:bldP spid="524" grpId="0" animBg="1"/>
          <p:bldP spid="527" grpId="0" animBg="1"/>
          <p:bldP spid="372" grpId="0" animBg="1"/>
          <p:bldP spid="372" grpId="1" animBg="1"/>
          <p:bldP spid="372" grpId="2" animBg="1"/>
          <p:bldP spid="375" grpId="0" animBg="1"/>
          <p:bldP spid="375" grpId="1" animBg="1"/>
          <p:bldP spid="375" grpId="2" animBg="1"/>
          <p:bldP spid="380" grpId="0" animBg="1"/>
          <p:bldP spid="380" grpId="1" animBg="1"/>
          <p:bldP spid="380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0" fill="hold"/>
                                            <p:tgtEl>
                                              <p:spTgt spid="106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7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3" presetID="9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" dur="1000"/>
                                            <p:tgtEl>
                                              <p:spTgt spid="10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7" dur="1000" fill="hold"/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0"/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0"/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5000" fill="hold"/>
                                            <p:tgtEl>
                                              <p:spTgt spid="106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28" dur="15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30" dur="15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38728E-6 L 0.38698 -1.37364 " pathEditMode="relative" rAng="0" ptsTypes="AA">
                                          <p:cBhvr>
                                            <p:cTn id="32" dur="15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9" y="-68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-0.00443 -0.02362 L -0.39497 -1.45463 " pathEditMode="relative" rAng="0" ptsTypes="AA">
                                          <p:cBhvr>
                                            <p:cTn id="34" dur="15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3" y="-71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2.18241E-6 4.07407E-6 L -0.39791 -1.43218 " pathEditMode="relative" rAng="0" ptsTypes="AA">
                                          <p:cBhvr>
                                            <p:cTn id="36" dur="15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96" y="-71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39049 -1.43098 " pathEditMode="relative" ptsTypes="AA">
                                          <p:cBhvr>
                                            <p:cTn id="38" dur="15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4066E-6 -1.11111E-6 L 0.39002 -1.39884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4" y="-69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-4.81481E-6 L 0.37737 -1.40138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69" y="-7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repeatCount="indefinite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-1.45833E-6 1.38728E-6 L 0.38698 -1.3736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9" y="-68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repeatCount="indefinite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2.04066E-6 -1.11111E-6 L 0.39002 -1.39884 " pathEditMode="relative" rAng="0" ptsTypes="AA">
                                          <p:cBhvr>
                                            <p:cTn id="46" dur="15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94" y="-69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11111E-6 L -0.00157 -0.01273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5E-6 1.48148E-6 L -0.00156 -0.01273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1.11111E-6 L -0.00156 -0.01273 " pathEditMode="relative" rAng="0" ptsTypes="AA">
                                          <p:cBhvr>
                                            <p:cTn id="52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29167E-6 -1.11111E-6 L -0.00156 -0.01273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repeatCount="indefinite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9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0" dur="5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9" presetClass="exit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3" dur="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16667E-6 -1.11111E-6 L -0.00157 -0.01273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9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48148E-6 L -0.00156 -0.01273 " pathEditMode="relative" rAng="0" ptsTypes="AA">
                                          <p:cBhvr>
                                            <p:cTn id="78" dur="100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repeatCount="indefinite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6 -1.11111E-6 L -0.00156 -0.01273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-0.00156 -0.0127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4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6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8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1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2000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8" dur="2000"/>
                                            <p:tgtEl>
                                              <p:spTgt spid="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1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2000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2" dur="2000"/>
                                            <p:tgtEl>
                                              <p:spTgt spid="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0" presetClass="path" presetSubtype="0" accel="50000" decel="5000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animMotion origin="layout" path="M -4.9505E-7 2.59362E-6 L -0.02149 0.14678 L 0.04443 0.23647 L 0.4303 0.23925 " pathEditMode="relative" ptsTypes="AAAA">
                                          <p:cBhvr>
                                            <p:cTn id="104" dur="3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0" presetClass="path" presetSubtype="0" accel="50000" decel="5000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animMotion origin="layout" path="M -5.1902E-6 -1.33148E-6 L 0.01993 0.17383 L -0.05186 0.23093 L -0.42093 0.21475 " pathEditMode="relative" ptsTypes="AAAA">
                                          <p:cBhvr>
                                            <p:cTn id="106" dur="3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0" presetClass="path" presetSubtype="0" repeatCount="indefinite" accel="50000" decel="50000" fill="hold" nodeType="withEffect">
                                      <p:stCondLst>
                                        <p:cond delay="17000"/>
                                      </p:stCondLst>
                                      <p:childTnLst>
                                        <p:animMotion origin="layout" path="M 8.28557E-6 4.43828E-7 L -0.42886 0.10055 L -1.18538 -0.07883 " pathEditMode="relative" ptsTypes="AAA">
                                          <p:cBhvr>
                                            <p:cTn id="108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1" presetClass="entr" presetSubtype="0" fill="hold" nodeType="withEffect">
                                      <p:stCondLst>
                                        <p:cond delay="19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0" presetClass="path" presetSubtype="0" repeatCount="indefinite" accel="4286" fill="hold" nodeType="withEffect">
                                      <p:stCondLst>
                                        <p:cond delay="19200"/>
                                      </p:stCondLst>
                                      <p:childTnLst>
                                        <p:animMotion origin="layout" path="M -2.02944E-6 5.20231E-7 L -0.12309 0.51561 " pathEditMode="relative" rAng="0" ptsTypes="AA">
                                          <p:cBhvr>
                                            <p:cTn id="112" dur="5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61" y="257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8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3" presetID="0" presetClass="path" presetSubtype="0" repeatCount="indefinite" accel="50000" decel="50000" fill="hold" nodeType="withEffect">
                                      <p:stCondLst>
                                        <p:cond delay="19000"/>
                                      </p:stCondLst>
                                      <p:childTnLst>
                                        <p:animMotion origin="layout" path="M 4.58572E-6 -0.00833 L 0.32165 0.16019 L 1.2496 -0.00301 " pathEditMode="relative" rAng="0" ptsTypes="AAA">
                                          <p:cBhvr>
                                            <p:cTn id="114" dur="5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480" y="84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nodeType="withEffect">
                                      <p:stCondLst>
                                        <p:cond delay="2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0" presetClass="path" presetSubtype="0" repeatCount="indefinite" accel="4286" fill="hold" nodeType="withEffect">
                                      <p:stCondLst>
                                        <p:cond delay="21000"/>
                                      </p:stCondLst>
                                      <p:childTnLst>
                                        <p:animMotion origin="layout" path="M -2.38895E-6 -3.81503E-6 L 0.14212 0.43885 " pathEditMode="relative" rAng="0" ptsTypes="AA">
                                          <p:cBhvr>
                                            <p:cTn id="118" dur="5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099" y="2194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8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1" dur="2000"/>
                                            <p:tgtEl>
                                              <p:spTgt spid="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8" presetID="10" presetClass="exit" presetSubtype="0" fill="hold" grpId="2" nodeType="withEffect">
                                      <p:stCondLst>
                                        <p:cond delay="2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9" dur="3000"/>
                                            <p:tgtEl>
                                              <p:spTgt spid="3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4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35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35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350"/>
                                            <p:tgtEl>
                                              <p:spTgt spid="4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200"/>
                                            <p:tgtEl>
                                              <p:spTgt spid="8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4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46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-0.00533 C 0.00026 -0.01065 0.00339 -0.01598 0.00456 -0.01598 C 0.01159 -0.01598 0.01888 0.07384 0.01888 0.16435 C 0.01888 0.11875 0.02253 0.07384 0.02591 0.07384 C 0.02956 0.07384 0.03294 0.11898 0.03294 0.16435 C 0.03294 0.14143 0.03477 0.11875 0.03659 0.11875 C 0.03841 0.11875 0.04024 0.14074 0.04024 0.16435 C 0.04024 0.15231 0.04115 0.14143 0.04206 0.14143 C 0.04297 0.14143 0.04388 0.15301 0.04388 0.16435 C 0.04388 0.1581 0.04427 0.15231 0.04479 0.15231 C 0.04492 0.15231 0.0457 0.1581 0.0457 0.16435 C 0.0457 0.16111 0.04583 0.1581 0.04609 0.1581 C 0.04609 0.15833 0.04649 0.16111 0.04649 0.16435 C 0.04649 0.16227 0.04649 0.16111 0.04675 0.16111 C 0.04675 0.16157 0.04701 0.16227 0.04701 0.16435 C 0.04701 0.16296 0.04701 0.16227 0.04701 0.16157 C 0.04727 0.16157 0.04727 0.16227 0.04727 0.16296 C 0.04753 0.16296 0.04753 0.16227 0.04753 0.16157 C 0.04779 0.16157 0.04779 0.16227 0.04779 0.16296 " pathEditMode="relative" rAng="0" ptsTypes="AAAAAAAAAAAAAAAAAAA">
                                          <p:cBhvr>
                                            <p:cTn id="147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2" y="794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49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5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2" dur="5000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0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6" dur="5000" fill="hold"/>
                                            <p:tgtEl>
                                              <p:spTgt spid="47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7"/>
                      </p:tgtEl>
                    </p:cond>
                  </p:nextCondLst>
                </p:seq>
                <p:seq concurrent="1" nextAc="seek">
                  <p:cTn id="157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8" fill="hold">
                          <p:stCondLst>
                            <p:cond delay="0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35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35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350"/>
                                            <p:tgtEl>
                                              <p:spTgt spid="4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200"/>
                                            <p:tgtEl>
                                              <p:spTgt spid="8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6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72" presetID="41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0.00486 C -0.00117 -0.01041 -0.00521 -0.01597 -0.00677 -0.01597 C -0.01575 -0.01597 -0.025 0.07246 -0.025 0.16088 C -0.025 0.11621 -0.02969 0.07246 -0.03398 0.07246 C -0.03854 0.07246 -0.04297 0.11667 -0.04297 0.16088 C -0.04297 0.13889 -0.04518 0.11621 -0.04753 0.11621 C -0.04987 0.11621 -0.05221 0.1382 -0.05221 0.16088 C -0.05221 0.14954 -0.05338 0.13889 -0.05456 0.13889 C -0.05573 0.13889 -0.05677 0.15023 -0.05677 0.16088 C -0.05677 0.1551 -0.05742 0.14954 -0.05794 0.14954 C -0.05833 0.14954 -0.05911 0.1551 -0.05911 0.16088 C -0.05911 0.15787 -0.0595 0.1551 -0.05977 0.1551 C -0.05977 0.1544 -0.06029 0.15787 -0.06029 0.16088 C -0.06029 0.15926 -0.06029 0.15787 -0.06055 0.15787 C -0.06055 0.15857 -0.06094 0.15949 -0.06094 0.16088 C -0.06094 0.16019 -0.06094 0.15926 -0.06094 0.15857 C -0.0612 0.15857 -0.0612 0.15926 -0.0612 0.16019 C -0.06146 0.16019 -0.06146 0.15949 -0.06146 0.15857 C -0.06172 0.15857 -0.06172 0.15926 -0.06172 0.16019 " pathEditMode="relative" rAng="0" ptsTypes="AAAAAAAAAAAAAAAAAAA">
                                          <p:cBhvr>
                                            <p:cTn id="173" dur="2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86" y="77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75" dur="2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77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8" dur="50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50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2" dur="5000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83" restart="whenNotActive" fill="hold" evtFilter="cancelBubble" nodeType="interactiveSeq">
                    <p:stCondLst>
                      <p:cond evt="onClick" delay="0">
                        <p:tgtEl>
                          <p:spTgt spid="4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4" fill="hold">
                          <p:stCondLst>
                            <p:cond delay="0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49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200"/>
                                            <p:tgtEl>
                                              <p:spTgt spid="8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0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1273 C -0.00052 -0.01574 0.00299 -0.01875 0.00442 -0.01875 C 0.0125 -0.01875 0.02083 0.02963 0.02083 0.07824 C 0.02083 0.0537 0.025 0.02963 0.0289 0.02963 C 0.03307 0.02963 0.03698 0.05417 0.03698 0.07824 C 0.03698 0.0662 0.03906 0.0537 0.04114 0.0537 C 0.04323 0.0537 0.04531 0.06574 0.04531 0.07824 C 0.04531 0.07199 0.04635 0.0662 0.04739 0.0662 C 0.04844 0.0662 0.04948 0.07222 0.04948 0.07824 C 0.04948 0.075 0.05 0.07199 0.05052 0.07199 C 0.05078 0.07199 0.05156 0.075 0.05156 0.07824 C 0.05156 0.07662 0.05182 0.075 0.05208 0.075 C 0.05208 0.07523 0.0526 0.07662 0.0526 0.07824 C 0.0526 0.07732 0.0526 0.07662 0.05286 0.07662 C 0.05286 0.07685 0.05312 0.07732 0.05312 0.07824 C 0.05312 0.07778 0.05312 0.07732 0.05312 0.07685 C 0.05338 0.07685 0.05338 0.07732 0.05338 0.07778 C 0.05364 0.07778 0.05364 0.07732 0.05364 0.07685 C 0.05403 0.07685 0.05403 0.07732 0.05403 0.07778 " pathEditMode="relative" rAng="0" ptsTypes="AAAAAAAAAAAAAAAAAAA">
                                          <p:cBhvr>
                                            <p:cTn id="201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73" y="423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03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5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6" dur="5000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7" dur="5000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0" dur="5000" fill="hold"/>
                                            <p:tgtEl>
                                              <p:spTgt spid="42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5"/>
                      </p:tgtEl>
                    </p:cond>
                  </p:nextCondLst>
                </p:seq>
                <p:seq concurrent="1" nextAc="seek">
                  <p:cTn id="211" restart="whenNotActive" fill="hold" evtFilter="cancelBubble" nodeType="interactiveSeq">
                    <p:stCondLst>
                      <p:cond evt="onClick" delay="0">
                        <p:tgtEl>
                          <p:spTgt spid="47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2" fill="hold">
                          <p:stCondLst>
                            <p:cond delay="0"/>
                          </p:stCondLst>
                          <p:childTnLst>
                            <p:par>
                              <p:cTn id="2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49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1" dur="200"/>
                                            <p:tgtEl>
                                              <p:spTgt spid="8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6" presetID="41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-0.01273 C -0.00286 -0.01528 -0.00742 -0.01759 -0.00898 -0.01759 C -0.01901 -0.01759 -0.02916 0.02083 -0.02916 0.05949 C -0.02916 0.04005 -0.03437 0.02083 -0.03919 0.02083 C -0.04427 0.02083 -0.04908 0.04028 -0.04908 0.05949 C -0.04908 0.04977 -0.05169 0.04005 -0.05429 0.04005 C -0.05677 0.04005 -0.05937 0.04954 -0.05937 0.05949 C -0.05937 0.0544 -0.06067 0.04977 -0.06197 0.04977 C -0.06328 0.04977 -0.06445 0.05463 -0.06445 0.05949 C -0.06445 0.05695 -0.0651 0.0544 -0.06575 0.0544 C -0.06614 0.0544 -0.06705 0.05695 -0.06705 0.05949 C -0.06705 0.0581 -0.06744 0.05695 -0.0677 0.05695 C -0.0677 0.05648 -0.06836 0.0581 -0.06836 0.05949 C -0.06836 0.0588 -0.06836 0.0581 -0.06862 0.0581 C -0.06862 0.05833 -0.06901 0.0588 -0.06901 0.05949 C -0.06901 0.05903 -0.06901 0.0588 -0.06901 0.05833 C -0.06927 0.05833 -0.06927 0.0588 -0.06927 0.05903 C -0.06966 0.05903 -0.06966 0.0588 -0.06966 0.05833 C -0.06992 0.05833 -0.06992 0.0588 -0.06992 0.05903 " pathEditMode="relative" rAng="0" ptsTypes="AAAAAAAAAAAAAAAAAAA">
                                          <p:cBhvr>
                                            <p:cTn id="22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24" y="335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29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2" dur="50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50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6" dur="5000" fill="hold"/>
                                            <p:tgtEl>
                                              <p:spTgt spid="47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4"/>
                      </p:tgtEl>
                    </p:cond>
                  </p:nextCondLst>
                </p:seq>
                <p:seq concurrent="1" nextAc="seek">
                  <p:cTn id="237" restart="whenNotActive" fill="hold" evtFilter="cancelBubble" nodeType="interactiveSeq">
                    <p:stCondLst>
                      <p:cond evt="onClick" delay="0">
                        <p:tgtEl>
                          <p:spTgt spid="50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8" fill="hold">
                          <p:stCondLst>
                            <p:cond delay="0"/>
                          </p:stCondLst>
                          <p:childTnLst>
                            <p:par>
                              <p:cTn id="2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2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0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200"/>
                                            <p:tgtEl>
                                              <p:spTgt spid="8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4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4 0.00695 C 0.00898 -0.00116 0.01719 -0.00903 0.02031 -0.00903 C 0.0388 -0.00903 0.05794 0.11597 0.05794 0.24074 C 0.05794 0.17778 0.06745 0.11597 0.0763 0.11597 C 0.08594 0.11597 0.09479 0.17871 0.09479 0.24074 C 0.09479 0.20972 0.09948 0.17778 0.1043 0.17778 C 0.10911 0.17778 0.11393 0.2088 0.11393 0.24074 C 0.11393 0.22477 0.11628 0.20972 0.11862 0.20972 C 0.12096 0.20972 0.12331 0.2257 0.12331 0.24074 C 0.12331 0.23264 0.12448 0.22477 0.12578 0.22477 C 0.1263 0.22477 0.12813 0.23287 0.12813 0.24074 C 0.12813 0.23681 0.12878 0.23264 0.12943 0.23264 C 0.12943 0.23357 0.1306 0.23658 0.1306 0.24074 C 0.1306 0.23866 0.1306 0.23681 0.13112 0.23681 C 0.13112 0.23773 0.13177 0.23889 0.13177 0.24074 C 0.13177 0.23982 0.13177 0.23866 0.13177 0.23773 C 0.13242 0.23773 0.13242 0.23866 0.13242 0.23982 C 0.13307 0.23982 0.13307 0.23889 0.13307 0.23773 C 0.13372 0.23773 0.13372 0.23866 0.13372 0.23982 " pathEditMode="relative" rAng="0" ptsTypes="AAAAAAAAAAAAAAAAAAA">
                                          <p:cBhvr>
                                            <p:cTn id="255" dur="20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54" y="10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0">
                                          <p:cBhvr>
                                            <p:cTn id="257" dur="20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0" dur="5000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1" dur="5000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4" dur="5000" fill="hold"/>
                                            <p:tgtEl>
                                              <p:spTgt spid="503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3"/>
                      </p:tgtEl>
                    </p:cond>
                  </p:nextCondLst>
                </p:seq>
                <p:seq concurrent="1" nextAc="seek">
                  <p:cTn id="265" restart="whenNotActive" fill="hold" evtFilter="cancelBubble" nodeType="interactiveSeq">
                    <p:stCondLst>
                      <p:cond evt="onClick" delay="0">
                        <p:tgtEl>
                          <p:spTgt spid="4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6" fill="hold">
                          <p:stCondLst>
                            <p:cond delay="0"/>
                          </p:stCondLst>
                          <p:childTnLst>
                            <p:par>
                              <p:cTn id="2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2" dur="500"/>
                                            <p:tgtEl>
                                              <p:spTgt spid="4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5" dur="200"/>
                                            <p:tgtEl>
                                              <p:spTgt spid="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3"/>
                      </p:tgtEl>
                    </p:cond>
                  </p:nextCondLst>
                </p:seq>
                <p:seq concurrent="1" nextAc="seek">
                  <p:cTn id="281" restart="whenNotActive" fill="hold" evtFilter="cancelBubble" nodeType="interactiveSeq">
                    <p:stCondLst>
                      <p:cond evt="onClick" delay="0">
                        <p:tgtEl>
                          <p:spTgt spid="4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2" fill="hold">
                          <p:stCondLst>
                            <p:cond delay="0"/>
                          </p:stCondLst>
                          <p:childTnLst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6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200"/>
                                            <p:tgtEl>
                                              <p:spTgt spid="8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5"/>
                      </p:tgtEl>
                    </p:cond>
                  </p:nextCondLst>
                </p:seq>
                <p:seq concurrent="1" nextAc="seek">
                  <p:cTn id="297" restart="whenNotActive" fill="hold" evtFilter="cancelBubble" nodeType="interactiveSeq">
                    <p:stCondLst>
                      <p:cond evt="onClick" delay="0">
                        <p:tgtEl>
                          <p:spTgt spid="4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8" fill="hold">
                          <p:stCondLst>
                            <p:cond delay="0"/>
                          </p:stCondLst>
                          <p:childTnLst>
                            <p:par>
                              <p:cTn id="2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2" dur="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4" dur="500"/>
                                            <p:tgtEl>
                                              <p:spTgt spid="4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7" dur="200"/>
                                            <p:tgtEl>
                                              <p:spTgt spid="8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9"/>
                      </p:tgtEl>
                    </p:cond>
                  </p:nextCondLst>
                </p:seq>
                <p:seq concurrent="1" nextAc="seek">
                  <p:cTn id="313" restart="whenNotActive" fill="hold" evtFilter="cancelBubble" nodeType="interactiveSeq">
                    <p:stCondLst>
                      <p:cond evt="onClick" delay="0">
                        <p:tgtEl>
                          <p:spTgt spid="4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4" fill="hold">
                          <p:stCondLst>
                            <p:cond delay="0"/>
                          </p:stCondLst>
                          <p:childTnLst>
                            <p:par>
                              <p:cTn id="3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8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0" dur="500"/>
                                            <p:tgtEl>
                                              <p:spTgt spid="4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3" dur="200"/>
                                            <p:tgtEl>
                                              <p:spTgt spid="8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1"/>
                      </p:tgtEl>
                    </p:cond>
                  </p:nextCondLst>
                </p:seq>
                <p:seq concurrent="1" nextAc="seek">
                  <p:cTn id="329" restart="whenNotActive" fill="hold" evtFilter="cancelBubble" nodeType="interactiveSeq">
                    <p:stCondLst>
                      <p:cond evt="onClick" delay="0">
                        <p:tgtEl>
                          <p:spTgt spid="5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0" fill="hold">
                          <p:stCondLst>
                            <p:cond delay="0"/>
                          </p:stCondLst>
                          <p:childTnLst>
                            <p:par>
                              <p:cTn id="3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4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6" dur="500"/>
                                            <p:tgtEl>
                                              <p:spTgt spid="50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9" dur="200"/>
                                            <p:tgtEl>
                                              <p:spTgt spid="8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3"/>
                      </p:tgtEl>
                    </p:cond>
                  </p:nextCondLst>
                </p:seq>
                <p:seq concurrent="1" nextAc="seek">
                  <p:cTn id="345" restart="whenNotActive" fill="hold" evtFilter="cancelBubble" nodeType="interactiveSeq">
                    <p:stCondLst>
                      <p:cond evt="onClick" delay="0">
                        <p:tgtEl>
                          <p:spTgt spid="5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6" fill="hold">
                          <p:stCondLst>
                            <p:cond delay="0"/>
                          </p:stCondLst>
                          <p:childTnLst>
                            <p:par>
                              <p:cTn id="3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0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2" dur="500"/>
                                            <p:tgtEl>
                                              <p:spTgt spid="4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5" dur="200"/>
                                            <p:tgtEl>
                                              <p:spTgt spid="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1"/>
                      </p:tgtEl>
                    </p:cond>
                  </p:nextCondLst>
                </p:seq>
                <p:seq concurrent="1" nextAc="seek">
                  <p:cTn id="361" restart="whenNotActive" fill="hold" evtFilter="cancelBubble" nodeType="interactiveSeq">
                    <p:stCondLst>
                      <p:cond evt="onClick" delay="0">
                        <p:tgtEl>
                          <p:spTgt spid="4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2" fill="hold">
                          <p:stCondLst>
                            <p:cond delay="0"/>
                          </p:stCondLst>
                          <p:childTnLst>
                            <p:par>
                              <p:cTn id="3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6" dur="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7" dur="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8" dur="500"/>
                                            <p:tgtEl>
                                              <p:spTgt spid="49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6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1" dur="200"/>
                                            <p:tgtEl>
                                              <p:spTgt spid="8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6"/>
                      </p:tgtEl>
                    </p:cond>
                  </p:nextCondLst>
                </p:seq>
                <p:seq concurrent="1" nextAc="seek">
                  <p:cTn id="377" restart="whenNotActive" fill="hold" evtFilter="cancelBubble" nodeType="interactiveSeq">
                    <p:stCondLst>
                      <p:cond evt="onClick" delay="0">
                        <p:tgtEl>
                          <p:spTgt spid="5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8" fill="hold">
                          <p:stCondLst>
                            <p:cond delay="0"/>
                          </p:stCondLst>
                          <p:childTnLst>
                            <p:par>
                              <p:cTn id="3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2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3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4" dur="500"/>
                                            <p:tgtEl>
                                              <p:spTgt spid="49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7" dur="200"/>
                                            <p:tgtEl>
                                              <p:spTgt spid="8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2"/>
                      </p:tgtEl>
                    </p:cond>
                  </p:nextCondLst>
                </p:seq>
                <p:seq concurrent="1" nextAc="seek">
                  <p:cTn id="393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4" fill="hold">
                          <p:stCondLst>
                            <p:cond delay="0"/>
                          </p:stCondLst>
                          <p:childTnLst>
                            <p:par>
                              <p:cTn id="3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8" dur="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9" dur="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0" dur="500"/>
                                            <p:tgtEl>
                                              <p:spTgt spid="50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3" dur="200"/>
                                            <p:tgtEl>
                                              <p:spTgt spid="8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409" restart="whenNotActive" fill="hold" evtFilter="cancelBubble" nodeType="interactiveSeq">
                    <p:stCondLst>
                      <p:cond evt="onClick" delay="0">
                        <p:tgtEl>
                          <p:spTgt spid="5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0" fill="hold">
                          <p:stCondLst>
                            <p:cond delay="0"/>
                          </p:stCondLst>
                          <p:childTnLst>
                            <p:par>
                              <p:cTn id="4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4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5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6" dur="500"/>
                                            <p:tgtEl>
                                              <p:spTgt spid="50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9" dur="200"/>
                                            <p:tgtEl>
                                              <p:spTgt spid="8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1"/>
                      </p:tgtEl>
                    </p:cond>
                  </p:nextCondLst>
                </p:seq>
                <p:seq concurrent="1" nextAc="seek">
                  <p:cTn id="425" restart="whenNotActive" fill="hold" evtFilter="cancelBubble" nodeType="interactiveSeq">
                    <p:stCondLst>
                      <p:cond evt="onClick" delay="0">
                        <p:tgtEl>
                          <p:spTgt spid="5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6" fill="hold">
                          <p:stCondLst>
                            <p:cond delay="0"/>
                          </p:stCondLst>
                          <p:childTnLst>
                            <p:par>
                              <p:cTn id="4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0" dur="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1" dur="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2" dur="500"/>
                                            <p:tgtEl>
                                              <p:spTgt spid="5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3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5" dur="200"/>
                                            <p:tgtEl>
                                              <p:spTgt spid="8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2"/>
                      </p:tgtEl>
                    </p:cond>
                  </p:nextCondLst>
                </p:seq>
                <p:seq concurrent="1" nextAc="seek">
                  <p:cTn id="441" restart="whenNotActive" fill="hold" evtFilter="cancelBubble" nodeType="interactiveSeq">
                    <p:stCondLst>
                      <p:cond evt="onClick" delay="0">
                        <p:tgtEl>
                          <p:spTgt spid="5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2" fill="hold">
                          <p:stCondLst>
                            <p:cond delay="0"/>
                          </p:stCondLst>
                          <p:childTnLst>
                            <p:par>
                              <p:cTn id="4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6" dur="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7" dur="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8" dur="500"/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49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1" dur="200"/>
                                            <p:tgtEl>
                                              <p:spTgt spid="8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0"/>
                      </p:tgtEl>
                    </p:cond>
                  </p:nextCondLst>
                </p:seq>
                <p:seq concurrent="1" nextAc="seek">
                  <p:cTn id="457" restart="whenNotActive" fill="hold" evtFilter="cancelBubble" nodeType="interactiveSeq">
                    <p:stCondLst>
                      <p:cond evt="onClick" delay="0">
                        <p:tgtEl>
                          <p:spTgt spid="5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8" fill="hold">
                          <p:stCondLst>
                            <p:cond delay="0"/>
                          </p:stCondLst>
                          <p:childTnLst>
                            <p:par>
                              <p:cTn id="4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2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3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4" dur="500"/>
                                            <p:tgtEl>
                                              <p:spTgt spid="5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5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7" dur="200"/>
                                            <p:tgtEl>
                                              <p:spTgt spid="10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8"/>
                      </p:tgtEl>
                    </p:cond>
                  </p:nextCondLst>
                </p:seq>
                <p:seq concurrent="1" nextAc="seek">
                  <p:cTn id="473" restart="whenNotActive" fill="hold" evtFilter="cancelBubble" nodeType="interactiveSeq">
                    <p:stCondLst>
                      <p:cond evt="onClick" delay="0">
                        <p:tgtEl>
                          <p:spTgt spid="5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4" fill="hold">
                          <p:stCondLst>
                            <p:cond delay="0"/>
                          </p:stCondLst>
                          <p:childTnLst>
                            <p:par>
                              <p:cTn id="4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8" dur="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9" dur="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0" dur="500"/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3" dur="200"/>
                                            <p:tgtEl>
                                              <p:spTgt spid="8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2"/>
                      </p:tgtEl>
                    </p:cond>
                  </p:nextCondLst>
                </p:seq>
                <p:seq concurrent="1" nextAc="seek">
                  <p:cTn id="489" restart="whenNotActive" fill="hold" evtFilter="cancelBubble" nodeType="interactiveSeq">
                    <p:stCondLst>
                      <p:cond evt="onClick" delay="0">
                        <p:tgtEl>
                          <p:spTgt spid="5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0" fill="hold">
                          <p:stCondLst>
                            <p:cond delay="0"/>
                          </p:stCondLst>
                          <p:childTnLst>
                            <p:par>
                              <p:cTn id="4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4" dur="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5" dur="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6" dur="500"/>
                                            <p:tgtEl>
                                              <p:spTgt spid="5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9" dur="200"/>
                                            <p:tgtEl>
                                              <p:spTgt spid="8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1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4"/>
                      </p:tgtEl>
                    </p:cond>
                  </p:nextCondLst>
                </p:seq>
                <p:seq concurrent="1" nextAc="seek">
                  <p:cTn id="505" restart="whenNotActive" fill="hold" evtFilter="cancelBubble" nodeType="interactiveSeq">
                    <p:stCondLst>
                      <p:cond evt="onClick" delay="0">
                        <p:tgtEl>
                          <p:spTgt spid="4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6" fill="hold">
                          <p:stCondLst>
                            <p:cond delay="0"/>
                          </p:stCondLst>
                          <p:childTnLst>
                            <p:par>
                              <p:cTn id="5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2" dur="200"/>
                                            <p:tgtEl>
                                              <p:spTgt spid="8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5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526" presetID="53" presetClass="entr" presetSubtype="16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8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9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0" dur="500"/>
                                            <p:tgtEl>
                                              <p:spTgt spid="4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1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2" dur="1000" fill="hold"/>
                                            <p:tgtEl>
                                              <p:spTgt spid="40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7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3" presetID="9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34" dur="1000"/>
                                            <p:tgtEl>
                                              <p:spTgt spid="4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6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7" dur="5000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8" dur="5000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9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0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41" dur="5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43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0"/>
                      </p:tgtEl>
                    </p:cond>
                  </p:nextCondLst>
                </p:seq>
                <p:seq concurrent="1" nextAc="seek">
                  <p:cTn id="544" restart="whenNotActive" fill="hold" evtFilter="cancelBubble" nodeType="interactiveSeq">
                    <p:stCondLst>
                      <p:cond evt="onClick" delay="0">
                        <p:tgtEl>
                          <p:spTgt spid="9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5" fill="hold">
                          <p:stCondLst>
                            <p:cond delay="0"/>
                          </p:stCondLst>
                          <p:childTnLst>
                            <p:par>
                              <p:cTn id="5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9" dur="350" fill="hold"/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0" dur="350" fill="hold"/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1" dur="350"/>
                                            <p:tgtEl>
                                              <p:spTgt spid="9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4" dur="200"/>
                                            <p:tgtEl>
                                              <p:spTgt spid="1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5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55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8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559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4.98456E-6 C -0.00105 -0.00495 -0.00469 -0.0102 -0.00591 -0.0102 C -0.01389 -0.0102 -0.02205 0.07628 -0.02205 0.16368 C -0.02205 0.11982 -0.02622 0.07628 -0.02986 0.07628 C -0.03403 0.07628 -0.03785 0.11982 -0.03785 0.16368 C -0.03785 0.14144 -0.03976 0.11982 -0.04202 0.11982 C -0.04393 0.11982 -0.04601 0.14082 -0.04601 0.16368 C -0.04601 0.15194 -0.04705 0.14144 -0.04792 0.14144 C -0.04914 0.14144 -0.05018 0.15256 -0.05018 0.16368 C -0.05018 0.1575 -0.05052 0.15194 -0.05105 0.15194 C -0.05139 0.15194 -0.05209 0.1575 -0.05209 0.16368 C -0.05209 0.16059 -0.05226 0.1575 -0.05243 0.1575 C -0.05243 0.15781 -0.05313 0.16059 -0.05313 0.16368 C -0.05313 0.16151 -0.05313 0.16059 -0.0533 0.16059 C -0.0533 0.1609 -0.05365 0.16151 -0.05365 0.16368 C -0.05365 0.16244 -0.05365 0.16151 -0.05365 0.1609 C -0.05382 0.1609 -0.05382 0.16151 -0.05382 0.16244 C -0.05417 0.16244 -0.05417 0.16151 -0.05417 0.1609 C -0.05434 0.1609 -0.05434 0.16151 -0.05434 0.16244 " pathEditMode="relative" rAng="0" ptsTypes="AAAAAAAAAAAAAAAAAAA">
                                          <p:cBhvr>
                                            <p:cTn id="560" dur="2000" fill="hold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6" y="765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62" dur="2000" fill="hold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564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5" dur="5000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6" dur="5000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7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69" dur="5000" fill="hold"/>
                                            <p:tgtEl>
                                              <p:spTgt spid="97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5"/>
                      </p:tgtEl>
                    </p:cond>
                  </p:nextCondLst>
                </p:seq>
                <p:seq concurrent="1" nextAc="seek">
                  <p:cTn id="570" restart="whenNotActive" fill="hold" evtFilter="cancelBubble" nodeType="interactiveSeq">
                    <p:stCondLst>
                      <p:cond evt="onClick" delay="0">
                        <p:tgtEl>
                          <p:spTgt spid="9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1" fill="hold">
                          <p:stCondLst>
                            <p:cond delay="0"/>
                          </p:stCondLst>
                          <p:childTnLst>
                            <p:par>
                              <p:cTn id="5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5" dur="350" fill="hold"/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6" dur="350" fill="hold"/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7" dur="350"/>
                                            <p:tgtEl>
                                              <p:spTgt spid="9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0" dur="200"/>
                                            <p:tgtEl>
                                              <p:spTgt spid="1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1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58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4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585" presetID="41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24E-7 C 0.00139 -0.00494 0.00608 -0.00957 0.00799 -0.00957 C 0.01875 -0.00957 0.02969 0.06763 0.02969 0.14546 C 0.02969 0.10593 0.03525 0.06763 0.04028 0.06763 C 0.04566 0.06763 0.05104 0.10655 0.05104 0.14546 C 0.05104 0.12569 0.05348 0.10593 0.05643 0.10593 C 0.0592 0.10593 0.06198 0.12539 0.06198 0.14546 C 0.06198 0.13527 0.0632 0.12569 0.06476 0.12569 C 0.06615 0.12569 0.06736 0.13589 0.06736 0.14546 C 0.06736 0.14021 0.06823 0.13527 0.06875 0.13527 C 0.06927 0.13527 0.06997 0.14021 0.06997 0.14546 C 0.06997 0.14268 0.07066 0.14021 0.07084 0.14021 C 0.07084 0.13959 0.07153 0.14268 0.07153 0.14546 C 0.07153 0.14361 0.07153 0.14268 0.07188 0.14268 C 0.07188 0.14299 0.0724 0.14392 0.0724 0.14546 C 0.0724 0.14453 0.0724 0.14361 0.0724 0.14299 C 0.07275 0.14299 0.07275 0.14361 0.07275 0.14453 C 0.07292 0.14453 0.07292 0.14392 0.07292 0.14299 C 0.07344 0.14299 0.07344 0.14361 0.07344 0.14453 " pathEditMode="relative" rAng="0" ptsTypes="AAAAAAAAAAAAAAAAAAA">
                                          <p:cBhvr>
                                            <p:cTn id="586" dur="2000" fill="hold"/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63" y="679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8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88" dur="2000" fill="hold"/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9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590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1" dur="5000"/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2" dur="5000"/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3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95" dur="5000" fill="hold"/>
                                            <p:tgtEl>
                                              <p:spTgt spid="958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58"/>
                      </p:tgtEl>
                    </p:cond>
                  </p:nextCondLst>
                </p:seq>
                <p:seq concurrent="1" nextAc="seek">
                  <p:cTn id="596" restart="whenNotActive" fill="hold" evtFilter="cancelBubble" nodeType="interactiveSeq">
                    <p:stCondLst>
                      <p:cond evt="onClick" delay="0">
                        <p:tgtEl>
                          <p:spTgt spid="9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7" fill="hold">
                          <p:stCondLst>
                            <p:cond delay="0"/>
                          </p:stCondLst>
                          <p:childTnLst>
                            <p:par>
                              <p:cTn id="5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1" dur="500" fill="hold"/>
                                            <p:tgtEl>
                                              <p:spTgt spid="9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2" dur="500" fill="hold"/>
                                            <p:tgtEl>
                                              <p:spTgt spid="9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3" dur="500"/>
                                            <p:tgtEl>
                                              <p:spTgt spid="9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4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6" dur="200"/>
                                            <p:tgtEl>
                                              <p:spTgt spid="1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3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3113E-6 C -0.00122 -0.00309 -0.00486 -0.00618 -0.00643 -0.00618 C -0.01511 -0.00618 -0.02396 0.04231 -0.02396 0.09079 C -0.02396 0.06639 -0.02847 0.04231 -0.03264 0.04231 C -0.03698 0.04231 -0.04132 0.0667 -0.04132 0.09079 C -0.04132 0.07875 -0.04358 0.06639 -0.04566 0.06639 C -0.04792 0.06639 -0.05018 0.07844 -0.05018 0.09079 C -0.05018 0.08462 -0.05122 0.07875 -0.05243 0.07875 C -0.05347 0.07875 -0.05469 0.08492 -0.05469 0.09079 C -0.05469 0.0877 -0.05521 0.08462 -0.05573 0.08462 C -0.05591 0.08462 -0.05695 0.0877 -0.05695 0.09079 C -0.05695 0.08925 -0.05712 0.0877 -0.05747 0.0877 C -0.05747 0.08801 -0.05799 0.08925 -0.05799 0.09079 C -0.05799 0.08987 -0.05799 0.08925 -0.05816 0.08925 C -0.05816 0.08956 -0.05851 0.08987 -0.05851 0.09079 C -0.05851 0.09048 -0.05851 0.08987 -0.05851 0.08956 C -0.05868 0.08956 -0.05868 0.08987 -0.05868 0.09048 C -0.05903 0.09048 -0.05903 0.08987 -0.05903 0.08956 C -0.05938 0.08956 -0.05938 0.08987 -0.05938 0.09048 " pathEditMode="relative" rAng="0" ptsTypes="AAAAAAAAAAAAAAAAAAA">
                                          <p:cBhvr>
                                            <p:cTn id="614" dur="2000" fill="hold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4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616" dur="2000" fill="hold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18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9" dur="5000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0" dur="5000"/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1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23" dur="5000" fill="hold"/>
                                            <p:tgtEl>
                                              <p:spTgt spid="92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25"/>
                      </p:tgtEl>
                    </p:cond>
                  </p:nextCondLst>
                </p:seq>
                <p:seq concurrent="1" nextAc="seek">
                  <p:cTn id="624" restart="whenNotActive" fill="hold" evtFilter="cancelBubble" nodeType="interactiveSeq">
                    <p:stCondLst>
                      <p:cond evt="onClick" delay="0">
                        <p:tgtEl>
                          <p:spTgt spid="9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5" fill="hold">
                          <p:stCondLst>
                            <p:cond delay="0"/>
                          </p:stCondLst>
                          <p:childTnLst>
                            <p:par>
                              <p:cTn id="6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9" dur="500" fill="hold"/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0" dur="500" fill="hold"/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1" dur="500"/>
                                            <p:tgtEl>
                                              <p:spTgt spid="9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4" dur="200"/>
                                            <p:tgtEl>
                                              <p:spTgt spid="1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9" presetID="41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2.11242E-6 C 0.0007 -0.00247 0.00382 -0.00494 0.00486 -0.00494 C 0.01129 -0.00494 0.01789 0.03335 0.01789 0.07226 C 0.01789 0.05281 0.02136 0.03335 0.02448 0.03335 C 0.02778 0.03335 0.03091 0.05281 0.03091 0.07226 C 0.03091 0.06238 0.03264 0.05281 0.03438 0.05281 C 0.03594 0.05281 0.03768 0.06207 0.03768 0.07226 C 0.03768 0.06701 0.03837 0.06238 0.03924 0.06238 C 0.04011 0.06238 0.04098 0.06732 0.04098 0.07226 C 0.04098 0.06949 0.04132 0.06701 0.04184 0.06701 C 0.04202 0.06701 0.04254 0.06949 0.04254 0.07226 C 0.04254 0.07072 0.04289 0.06949 0.04306 0.06949 C 0.04306 0.06918 0.04358 0.07072 0.04358 0.07226 C 0.04358 0.07134 0.04358 0.07072 0.04358 0.07072 C 0.04358 0.07103 0.04393 0.07134 0.04393 0.07226 C 0.04393 0.07165 0.04393 0.07134 0.04393 0.07103 C 0.0441 0.07103 0.0441 0.07134 0.0441 0.07165 C 0.04427 0.07165 0.04427 0.07134 0.04427 0.07103 C 0.04462 0.07103 0.04462 0.07134 0.04462 0.07165 " pathEditMode="relative" rAng="0" ptsTypes="AAAAAAAAAAAAAAAAAAA">
                                          <p:cBhvr>
                                            <p:cTn id="640" dur="2000" fill="hold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" y="3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4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42" dur="2000" fill="hold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4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5" dur="5000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6" dur="5000"/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7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9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9" dur="5000" fill="hold"/>
                                            <p:tgtEl>
                                              <p:spTgt spid="97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2"/>
                      </p:tgtEl>
                    </p:cond>
                  </p:nextCondLst>
                </p:seq>
                <p:seq concurrent="1" nextAc="seek">
                  <p:cTn id="650" restart="whenNotActive" fill="hold" evtFilter="cancelBubble" nodeType="interactiveSeq">
                    <p:stCondLst>
                      <p:cond evt="onClick" delay="0">
                        <p:tgtEl>
                          <p:spTgt spid="10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1" fill="hold">
                          <p:stCondLst>
                            <p:cond delay="0"/>
                          </p:stCondLst>
                          <p:childTnLst>
                            <p:par>
                              <p:cTn id="6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5" dur="500" fill="hold"/>
                                            <p:tgtEl>
                                              <p:spTgt spid="10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6" dur="500" fill="hold"/>
                                            <p:tgtEl>
                                              <p:spTgt spid="10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7" dur="500"/>
                                            <p:tgtEl>
                                              <p:spTgt spid="100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0" dur="200"/>
                                            <p:tgtEl>
                                              <p:spTgt spid="1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7" presetID="54" presetClass="path" presetSubtype="0" accel="1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4 0.00695 C 0.00898 -0.00116 0.01719 -0.00903 0.02031 -0.00903 C 0.0388 -0.00903 0.05794 0.11597 0.05794 0.24074 C 0.05794 0.17778 0.06745 0.11597 0.0763 0.11597 C 0.08594 0.11597 0.09479 0.17871 0.09479 0.24074 C 0.09479 0.20972 0.09948 0.17778 0.1043 0.17778 C 0.10911 0.17778 0.11393 0.2088 0.11393 0.24074 C 0.11393 0.22477 0.11628 0.20972 0.11862 0.20972 C 0.12096 0.20972 0.12331 0.2257 0.12331 0.24074 C 0.12331 0.23264 0.12448 0.22477 0.12578 0.22477 C 0.1263 0.22477 0.12813 0.23287 0.12813 0.24074 C 0.12813 0.23681 0.12878 0.23264 0.12943 0.23264 C 0.12943 0.23357 0.1306 0.23658 0.1306 0.24074 C 0.1306 0.23866 0.1306 0.23681 0.13112 0.23681 C 0.13112 0.23773 0.13177 0.23889 0.13177 0.24074 C 0.13177 0.23982 0.13177 0.23866 0.13177 0.23773 C 0.13242 0.23773 0.13242 0.23866 0.13242 0.23982 C 0.13307 0.23982 0.13307 0.23889 0.13307 0.23773 C 0.13372 0.23773 0.13372 0.23866 0.13372 0.23982 " pathEditMode="relative" rAng="0" ptsTypes="AAAAAAAAAAAAAAAAAAA">
                                          <p:cBhvr>
                                            <p:cTn id="668" dur="2000" fill="hold"/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54" y="10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0">
                                          <p:cBhvr>
                                            <p:cTn id="670" dur="2000" fill="hold"/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2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3" dur="5000"/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4" dur="5000"/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5" dur="1" fill="hold">
                                              <p:stCondLst>
                                                <p:cond delay="4999"/>
                                              </p:stCondLst>
                                            </p:cTn>
                                            <p:tgtEl>
                                              <p:spTgt spid="10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77" dur="5000" fill="hold"/>
                                            <p:tgtEl>
                                              <p:spTgt spid="100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1"/>
                      </p:tgtEl>
                    </p:cond>
                  </p:nextCondLst>
                </p:seq>
                <p:seq concurrent="1" nextAc="seek">
                  <p:cTn id="678" restart="whenNotActive" fill="hold" evtFilter="cancelBubble" nodeType="interactiveSeq">
                    <p:stCondLst>
                      <p:cond evt="onClick" delay="0">
                        <p:tgtEl>
                          <p:spTgt spid="9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9" fill="hold">
                          <p:stCondLst>
                            <p:cond delay="0"/>
                          </p:stCondLst>
                          <p:childTnLst>
                            <p:par>
                              <p:cTn id="6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3" dur="500" fill="hold"/>
                                            <p:tgtEl>
                                              <p:spTgt spid="9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4" dur="500" fill="hold"/>
                                            <p:tgtEl>
                                              <p:spTgt spid="9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5" dur="500"/>
                                            <p:tgtEl>
                                              <p:spTgt spid="9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8" dur="200"/>
                                            <p:tgtEl>
                                              <p:spTgt spid="1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7"/>
                      </p:tgtEl>
                    </p:cond>
                  </p:nextCondLst>
                </p:seq>
                <p:seq concurrent="1" nextAc="seek">
                  <p:cTn id="694" restart="whenNotActive" fill="hold" evtFilter="cancelBubble" nodeType="interactiveSeq">
                    <p:stCondLst>
                      <p:cond evt="onClick" delay="0">
                        <p:tgtEl>
                          <p:spTgt spid="9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5" fill="hold">
                          <p:stCondLst>
                            <p:cond delay="0"/>
                          </p:stCondLst>
                          <p:childTnLst>
                            <p:par>
                              <p:cTn id="6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9" dur="500" fill="hold"/>
                                            <p:tgtEl>
                                              <p:spTgt spid="9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0" dur="500" fill="hold"/>
                                            <p:tgtEl>
                                              <p:spTgt spid="9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1" dur="500"/>
                                            <p:tgtEl>
                                              <p:spTgt spid="9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4" dur="200"/>
                                            <p:tgtEl>
                                              <p:spTgt spid="1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9"/>
                      </p:tgtEl>
                    </p:cond>
                  </p:nextCondLst>
                </p:seq>
                <p:seq concurrent="1" nextAc="seek">
                  <p:cTn id="710" restart="whenNotActive" fill="hold" evtFilter="cancelBubble" nodeType="interactiveSeq">
                    <p:stCondLst>
                      <p:cond evt="onClick" delay="0">
                        <p:tgtEl>
                          <p:spTgt spid="10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1" fill="hold">
                          <p:stCondLst>
                            <p:cond delay="0"/>
                          </p:stCondLst>
                          <p:childTnLst>
                            <p:par>
                              <p:cTn id="7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5" dur="500" fill="hold"/>
                                            <p:tgtEl>
                                              <p:spTgt spid="10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6" dur="500" fill="hold"/>
                                            <p:tgtEl>
                                              <p:spTgt spid="10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7" dur="500"/>
                                            <p:tgtEl>
                                              <p:spTgt spid="100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0" dur="200"/>
                                            <p:tgtEl>
                                              <p:spTgt spid="5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1"/>
                      </p:tgtEl>
                    </p:cond>
                  </p:nextCondLst>
                </p:seq>
                <p:seq concurrent="1" nextAc="seek">
                  <p:cTn id="726" restart="whenNotActive" fill="hold" evtFilter="cancelBubble" nodeType="interactiveSeq">
                    <p:stCondLst>
                      <p:cond evt="onClick" delay="0">
                        <p:tgtEl>
                          <p:spTgt spid="9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7" fill="hold">
                          <p:stCondLst>
                            <p:cond delay="0"/>
                          </p:stCondLst>
                          <p:childTnLst>
                            <p:par>
                              <p:cTn id="7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1" dur="500" fill="hold"/>
                                            <p:tgtEl>
                                              <p:spTgt spid="9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2" dur="500" fill="hold"/>
                                            <p:tgtEl>
                                              <p:spTgt spid="9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3" dur="500"/>
                                            <p:tgtEl>
                                              <p:spTgt spid="99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34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6" dur="200"/>
                                            <p:tgtEl>
                                              <p:spTgt spid="10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9"/>
                      </p:tgtEl>
                    </p:cond>
                  </p:nextCondLst>
                </p:seq>
                <p:seq concurrent="1" nextAc="seek">
                  <p:cTn id="742" restart="whenNotActive" fill="hold" evtFilter="cancelBubble" nodeType="interactiveSeq">
                    <p:stCondLst>
                      <p:cond evt="onClick" delay="0">
                        <p:tgtEl>
                          <p:spTgt spid="9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3" fill="hold">
                          <p:stCondLst>
                            <p:cond delay="0"/>
                          </p:stCondLst>
                          <p:childTnLst>
                            <p:par>
                              <p:cTn id="7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7" dur="500" fill="hold"/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8" dur="500" fill="hold"/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9" dur="500"/>
                                            <p:tgtEl>
                                              <p:spTgt spid="9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2" dur="200"/>
                                            <p:tgtEl>
                                              <p:spTgt spid="10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4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4"/>
                      </p:tgtEl>
                    </p:cond>
                  </p:nextCondLst>
                </p:seq>
                <p:seq concurrent="1" nextAc="seek">
                  <p:cTn id="758" restart="whenNotActive" fill="hold" evtFilter="cancelBubble" nodeType="interactiveSeq">
                    <p:stCondLst>
                      <p:cond evt="onClick" delay="0">
                        <p:tgtEl>
                          <p:spTgt spid="10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9" fill="hold">
                          <p:stCondLst>
                            <p:cond delay="0"/>
                          </p:stCondLst>
                          <p:childTnLst>
                            <p:par>
                              <p:cTn id="7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3" dur="500" fill="hold"/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4" dur="500" fill="hold"/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5" dur="500"/>
                                            <p:tgtEl>
                                              <p:spTgt spid="99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8" dur="20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0"/>
                      </p:tgtEl>
                    </p:cond>
                  </p:nextCondLst>
                </p:seq>
                <p:seq concurrent="1" nextAc="seek">
                  <p:cTn id="774" restart="whenNotActive" fill="hold" evtFilter="cancelBubble" nodeType="interactiveSeq">
                    <p:stCondLst>
                      <p:cond evt="onClick" delay="0">
                        <p:tgtEl>
                          <p:spTgt spid="9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5" fill="hold">
                          <p:stCondLst>
                            <p:cond delay="0"/>
                          </p:stCondLst>
                          <p:childTnLst>
                            <p:par>
                              <p:cTn id="7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9" dur="50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0" dur="50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1" dur="500"/>
                                            <p:tgtEl>
                                              <p:spTgt spid="99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4" dur="20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7"/>
                      </p:tgtEl>
                    </p:cond>
                  </p:nextCondLst>
                </p:seq>
                <p:seq concurrent="1" nextAc="seek">
                  <p:cTn id="790" restart="whenNotActive" fill="hold" evtFilter="cancelBubble" nodeType="interactiveSeq">
                    <p:stCondLst>
                      <p:cond evt="onClick" delay="0">
                        <p:tgtEl>
                          <p:spTgt spid="10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1" fill="hold">
                          <p:stCondLst>
                            <p:cond delay="0"/>
                          </p:stCondLst>
                          <p:childTnLst>
                            <p:par>
                              <p:cTn id="7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5" dur="500" fill="hold"/>
                                            <p:tgtEl>
                                              <p:spTgt spid="10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6" dur="500" fill="hold"/>
                                            <p:tgtEl>
                                              <p:spTgt spid="10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7" dur="500"/>
                                            <p:tgtEl>
                                              <p:spTgt spid="100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0" dur="20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9"/>
                      </p:tgtEl>
                    </p:cond>
                  </p:nextCondLst>
                </p:seq>
                <p:seq concurrent="1" nextAc="seek">
                  <p:cTn id="806" restart="whenNotActive" fill="hold" evtFilter="cancelBubble" nodeType="interactiveSeq">
                    <p:stCondLst>
                      <p:cond evt="onClick" delay="0">
                        <p:tgtEl>
                          <p:spTgt spid="10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7" fill="hold">
                          <p:stCondLst>
                            <p:cond delay="0"/>
                          </p:stCondLst>
                          <p:childTnLst>
                            <p:par>
                              <p:cTn id="8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1" dur="500" fill="hold"/>
                                            <p:tgtEl>
                                              <p:spTgt spid="10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2" dur="500" fill="hold"/>
                                            <p:tgtEl>
                                              <p:spTgt spid="10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3" dur="500"/>
                                            <p:tgtEl>
                                              <p:spTgt spid="100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4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6" dur="20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0"/>
                      </p:tgtEl>
                    </p:cond>
                  </p:nextCondLst>
                </p:seq>
                <p:seq concurrent="1" nextAc="seek">
                  <p:cTn id="822" restart="whenNotActive" fill="hold" evtFilter="cancelBubble" nodeType="interactiveSeq">
                    <p:stCondLst>
                      <p:cond evt="onClick" delay="0">
                        <p:tgtEl>
                          <p:spTgt spid="10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3" fill="hold">
                          <p:stCondLst>
                            <p:cond delay="0"/>
                          </p:stCondLst>
                          <p:childTnLst>
                            <p:par>
                              <p:cTn id="8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2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9" dur="200"/>
                                            <p:tgtEl>
                                              <p:spTgt spid="10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3"/>
                      </p:tgtEl>
                    </p:cond>
                  </p:nextCondLst>
                </p:seq>
                <p:seq concurrent="1" nextAc="seek">
                  <p:cTn id="830" restart="whenNotActive" fill="hold" evtFilter="cancelBubble" nodeType="interactiveSeq">
                    <p:stCondLst>
                      <p:cond evt="onClick" delay="0">
                        <p:tgtEl>
                          <p:spTgt spid="10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1" fill="hold">
                          <p:stCondLst>
                            <p:cond delay="0"/>
                          </p:stCondLst>
                          <p:childTnLst>
                            <p:par>
                              <p:cTn id="8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5" dur="500" fill="hold"/>
                                            <p:tgtEl>
                                              <p:spTgt spid="10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6" dur="500" fill="hold"/>
                                            <p:tgtEl>
                                              <p:spTgt spid="10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7" dur="500"/>
                                            <p:tgtEl>
                                              <p:spTgt spid="10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3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0" dur="200"/>
                                            <p:tgtEl>
                                              <p:spTgt spid="1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8"/>
                      </p:tgtEl>
                    </p:cond>
                  </p:nextCondLst>
                </p:seq>
                <p:seq concurrent="1" nextAc="seek">
                  <p:cTn id="846" restart="whenNotActive" fill="hold" evtFilter="cancelBubble" nodeType="interactiveSeq">
                    <p:stCondLst>
                      <p:cond evt="onClick" delay="0">
                        <p:tgtEl>
                          <p:spTgt spid="10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7" fill="hold">
                          <p:stCondLst>
                            <p:cond delay="0"/>
                          </p:stCondLst>
                          <p:childTnLst>
                            <p:par>
                              <p:cTn id="8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1" dur="500" fill="hold"/>
                                            <p:tgtEl>
                                              <p:spTgt spid="10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2" dur="500" fill="hold"/>
                                            <p:tgtEl>
                                              <p:spTgt spid="10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3" dur="500"/>
                                            <p:tgtEl>
                                              <p:spTgt spid="10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54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6" dur="200"/>
                                            <p:tgtEl>
                                              <p:spTgt spid="10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6"/>
                      </p:tgtEl>
                    </p:cond>
                  </p:nextCondLst>
                </p:seq>
                <p:seq concurrent="1" nextAc="seek">
                  <p:cTn id="862" restart="whenNotActive" fill="hold" evtFilter="cancelBubble" nodeType="interactiveSeq">
                    <p:stCondLst>
                      <p:cond evt="onClick" delay="0">
                        <p:tgtEl>
                          <p:spTgt spid="10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3" fill="hold">
                          <p:stCondLst>
                            <p:cond delay="0"/>
                          </p:stCondLst>
                          <p:childTnLst>
                            <p:par>
                              <p:cTn id="8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7" dur="500" fill="hold"/>
                                            <p:tgtEl>
                                              <p:spTgt spid="10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8" dur="500" fill="hold"/>
                                            <p:tgtEl>
                                              <p:spTgt spid="10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9" dur="500"/>
                                            <p:tgtEl>
                                              <p:spTgt spid="10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70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2" dur="2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4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0"/>
                      </p:tgtEl>
                    </p:cond>
                  </p:nextCondLst>
                </p:seq>
                <p:seq concurrent="1" nextAc="seek">
                  <p:cTn id="878" restart="whenNotActive" fill="hold" evtFilter="cancelBubble" nodeType="interactiveSeq">
                    <p:stCondLst>
                      <p:cond evt="onClick" delay="0">
                        <p:tgtEl>
                          <p:spTgt spid="10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9" fill="hold">
                          <p:stCondLst>
                            <p:cond delay="0"/>
                          </p:stCondLst>
                          <p:childTnLst>
                            <p:par>
                              <p:cTn id="8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3" dur="500" fill="hold"/>
                                            <p:tgtEl>
                                              <p:spTgt spid="10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4" dur="500" fill="hold"/>
                                            <p:tgtEl>
                                              <p:spTgt spid="10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5" dur="500"/>
                                            <p:tgtEl>
                                              <p:spTgt spid="10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6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8" dur="200"/>
                                            <p:tgtEl>
                                              <p:spTgt spid="10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2"/>
                      </p:tgtEl>
                    </p:cond>
                  </p:nextCondLst>
                </p:seq>
                <p:seq concurrent="1" nextAc="seek">
                  <p:cTn id="89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5" fill="hold">
                          <p:stCondLst>
                            <p:cond delay="0"/>
                          </p:stCondLst>
                          <p:childTnLst>
                            <p:par>
                              <p:cTn id="8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9" dur="500" fill="hold"/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0" dur="500" fill="hold"/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1" dur="500"/>
                                            <p:tgtEl>
                                              <p:spTgt spid="9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2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4" dur="200"/>
                                            <p:tgtEl>
                                              <p:spTgt spid="1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910" restart="whenNotActive" fill="hold" evtFilter="cancelBubble" nodeType="interactiveSeq">
                    <p:stCondLst>
                      <p:cond evt="onClick" delay="0">
                        <p:tgtEl>
                          <p:spTgt spid="5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11" fill="hold">
                          <p:stCondLst>
                            <p:cond delay="0"/>
                          </p:stCondLst>
                          <p:childTnLst>
                            <p:par>
                              <p:cTn id="9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5" dur="500" fill="hold"/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6" dur="500" fill="hold"/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7" dur="500"/>
                                            <p:tgtEl>
                                              <p:spTgt spid="9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18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0" dur="200"/>
                                            <p:tgtEl>
                                              <p:spTgt spid="5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2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8"/>
                      </p:tgtEl>
                    </p:cond>
                  </p:nextCondLst>
                </p:seq>
                <p:seq concurrent="1" nextAc="seek">
                  <p:cTn id="92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7" fill="hold">
                          <p:stCondLst>
                            <p:cond delay="0"/>
                          </p:stCondLst>
                          <p:childTnLst>
                            <p:par>
                              <p:cTn id="9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9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1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3" dur="200"/>
                                            <p:tgtEl>
                                              <p:spTgt spid="5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5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6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8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0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42" dur="2000"/>
                                            <p:tgtEl>
                                              <p:spTgt spid="3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3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4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9" presetID="10" presetClass="exit" presetSubtype="0" fill="hold" grpId="2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0" dur="3000"/>
                                            <p:tgtEl>
                                              <p:spTgt spid="3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52" restart="whenNotActive" fill="hold" evtFilter="cancelBubble" nodeType="interactiveSeq">
                    <p:stCondLst>
                      <p:cond evt="onClick" delay="0">
                        <p:tgtEl>
                          <p:spTgt spid="10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3" fill="hold">
                          <p:stCondLst>
                            <p:cond delay="0"/>
                          </p:stCondLst>
                          <p:childTnLst>
                            <p:par>
                              <p:cTn id="9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7" presetID="10" presetClass="entr" presetSubtype="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9" dur="200"/>
                                            <p:tgtEl>
                                              <p:spTgt spid="5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0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1" dur="1000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2" dur="1000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3" dur="1000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4" dur="1000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6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68" dur="2000"/>
                                            <p:tgtEl>
                                              <p:spTgt spid="3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9" presetID="32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7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7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7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75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6" dur="3000"/>
                                            <p:tgtEl>
                                              <p:spTgt spid="3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7"/>
                      </p:tgtEl>
                    </p:cond>
                  </p:nextCondLst>
                </p:seq>
              </p:childTnLst>
            </p:cTn>
          </p:par>
        </p:tnLst>
        <p:bldLst>
          <p:bldP spid="982" grpId="0" animBg="1"/>
          <p:bldP spid="982" grpId="1" animBg="1"/>
          <p:bldP spid="984" grpId="0" animBg="1"/>
          <p:bldP spid="984" grpId="1" animBg="1"/>
          <p:bldP spid="985" grpId="0" animBg="1"/>
          <p:bldP spid="985" grpId="1" animBg="1"/>
          <p:bldP spid="986" grpId="0" animBg="1"/>
          <p:bldP spid="986" grpId="1" animBg="1"/>
          <p:bldP spid="987" grpId="0" animBg="1"/>
          <p:bldP spid="988" grpId="0" animBg="1"/>
          <p:bldP spid="988" grpId="1" animBg="1"/>
          <p:bldP spid="989" grpId="0" animBg="1"/>
          <p:bldP spid="990" grpId="0" animBg="1"/>
          <p:bldP spid="990" grpId="1" animBg="1"/>
          <p:bldP spid="991" grpId="0" animBg="1"/>
          <p:bldP spid="991" grpId="1" animBg="1"/>
          <p:bldP spid="992" grpId="0" animBg="1"/>
          <p:bldP spid="992" grpId="1" animBg="1"/>
          <p:bldP spid="993" grpId="0" animBg="1"/>
          <p:bldP spid="993" grpId="1" animBg="1"/>
          <p:bldP spid="994" grpId="0" animBg="1"/>
          <p:bldP spid="995" grpId="0" animBg="1"/>
          <p:bldP spid="995" grpId="1" animBg="1"/>
          <p:bldP spid="996" grpId="0" animBg="1"/>
          <p:bldP spid="996" grpId="1" animBg="1"/>
          <p:bldP spid="997" grpId="0" animBg="1"/>
          <p:bldP spid="998" grpId="0" animBg="1"/>
          <p:bldP spid="998" grpId="1" animBg="1"/>
          <p:bldP spid="999" grpId="0" animBg="1"/>
          <p:bldP spid="1000" grpId="0" animBg="1"/>
          <p:bldP spid="1005" grpId="0" animBg="1"/>
          <p:bldP spid="1005" grpId="1" animBg="1"/>
          <p:bldP spid="1007" grpId="0" animBg="1"/>
          <p:bldP spid="1007" grpId="1" animBg="1"/>
          <p:bldP spid="1008" grpId="0" animBg="1"/>
          <p:bldP spid="1008" grpId="1" animBg="1"/>
          <p:bldP spid="1009" grpId="0" animBg="1"/>
          <p:bldP spid="1010" grpId="0" animBg="1"/>
          <p:bldP spid="1011" grpId="0" animBg="1"/>
          <p:bldP spid="1013" grpId="0" animBg="1"/>
          <p:bldP spid="1016" grpId="0" animBg="1"/>
          <p:bldP spid="1017" grpId="0" animBg="1"/>
          <p:bldP spid="1017" grpId="1" animBg="1"/>
          <p:bldP spid="1018" grpId="0" animBg="1"/>
          <p:bldP spid="1019" grpId="0" animBg="1"/>
          <p:bldP spid="1019" grpId="1" animBg="1"/>
          <p:bldP spid="1020" grpId="0" animBg="1"/>
          <p:bldP spid="1021" grpId="0" animBg="1"/>
          <p:bldP spid="1021" grpId="1" animBg="1"/>
          <p:bldP spid="1022" grpId="0" animBg="1"/>
          <p:bldP spid="1023" grpId="0" animBg="1"/>
          <p:bldP spid="1023" grpId="1" animBg="1"/>
          <p:bldP spid="1056" grpId="0" animBg="1"/>
          <p:bldP spid="1057" grpId="0" animBg="1"/>
          <p:bldP spid="409" grpId="0" animBg="1"/>
          <p:bldP spid="409" grpId="1" animBg="1"/>
          <p:bldP spid="409" grpId="2" animBg="1"/>
          <p:bldP spid="483" grpId="0" animBg="1"/>
          <p:bldP spid="484" grpId="0" animBg="1"/>
          <p:bldP spid="484" grpId="1" animBg="1"/>
          <p:bldP spid="485" grpId="0" animBg="1"/>
          <p:bldP spid="486" grpId="0" animBg="1"/>
          <p:bldP spid="486" grpId="1" animBg="1"/>
          <p:bldP spid="487" grpId="0" animBg="1"/>
          <p:bldP spid="487" grpId="1" animBg="1"/>
          <p:bldP spid="488" grpId="0" animBg="1"/>
          <p:bldP spid="488" grpId="1" animBg="1"/>
          <p:bldP spid="489" grpId="0" animBg="1"/>
          <p:bldP spid="490" grpId="0" animBg="1"/>
          <p:bldP spid="490" grpId="1" animBg="1"/>
          <p:bldP spid="491" grpId="0" animBg="1"/>
          <p:bldP spid="492" grpId="0" animBg="1"/>
          <p:bldP spid="492" grpId="1" animBg="1"/>
          <p:bldP spid="493" grpId="0" animBg="1"/>
          <p:bldP spid="493" grpId="1" animBg="1"/>
          <p:bldP spid="494" grpId="0" animBg="1"/>
          <p:bldP spid="494" grpId="1" animBg="1"/>
          <p:bldP spid="495" grpId="0" animBg="1"/>
          <p:bldP spid="495" grpId="1" animBg="1"/>
          <p:bldP spid="496" grpId="0" animBg="1"/>
          <p:bldP spid="497" grpId="0" animBg="1"/>
          <p:bldP spid="497" grpId="1" animBg="1"/>
          <p:bldP spid="498" grpId="0" animBg="1"/>
          <p:bldP spid="498" grpId="1" animBg="1"/>
          <p:bldP spid="499" grpId="0" animBg="1"/>
          <p:bldP spid="500" grpId="0" animBg="1"/>
          <p:bldP spid="500" grpId="1" animBg="1"/>
          <p:bldP spid="501" grpId="0" animBg="1"/>
          <p:bldP spid="502" grpId="0" animBg="1"/>
          <p:bldP spid="507" grpId="0" animBg="1"/>
          <p:bldP spid="507" grpId="1" animBg="1"/>
          <p:bldP spid="509" grpId="0" animBg="1"/>
          <p:bldP spid="509" grpId="1" animBg="1"/>
          <p:bldP spid="510" grpId="0" animBg="1"/>
          <p:bldP spid="510" grpId="1" animBg="1"/>
          <p:bldP spid="511" grpId="0" animBg="1"/>
          <p:bldP spid="512" grpId="0" animBg="1"/>
          <p:bldP spid="513" grpId="0" animBg="1"/>
          <p:bldP spid="518" grpId="0" animBg="1"/>
          <p:bldP spid="519" grpId="0" animBg="1"/>
          <p:bldP spid="519" grpId="1" animBg="1"/>
          <p:bldP spid="521" grpId="0" animBg="1"/>
          <p:bldP spid="521" grpId="1" animBg="1"/>
          <p:bldP spid="523" grpId="0" animBg="1"/>
          <p:bldP spid="523" grpId="1" animBg="1"/>
          <p:bldP spid="525" grpId="0" animBg="1"/>
          <p:bldP spid="525" grpId="1" animBg="1"/>
          <p:bldP spid="5" grpId="0" animBg="1"/>
          <p:bldP spid="526" grpId="0" animBg="1"/>
          <p:bldP spid="7" grpId="0" animBg="1"/>
          <p:bldP spid="1006" grpId="0" animBg="1"/>
          <p:bldP spid="1006" grpId="1" animBg="1"/>
          <p:bldP spid="508" grpId="0" animBg="1"/>
          <p:bldP spid="508" grpId="1" animBg="1"/>
          <p:bldP spid="1061" grpId="0" animBg="1"/>
          <p:bldP spid="1061" grpId="1" animBg="1"/>
          <p:bldP spid="1061" grpId="2" animBg="1"/>
          <p:bldP spid="528" grpId="0" animBg="1"/>
          <p:bldP spid="10" grpId="0" animBg="1"/>
          <p:bldP spid="520" grpId="0" animBg="1"/>
          <p:bldP spid="522" grpId="0" animBg="1"/>
          <p:bldP spid="524" grpId="0" animBg="1"/>
          <p:bldP spid="527" grpId="0" animBg="1"/>
          <p:bldP spid="372" grpId="0" animBg="1"/>
          <p:bldP spid="372" grpId="1" animBg="1"/>
          <p:bldP spid="372" grpId="2" animBg="1"/>
          <p:bldP spid="375" grpId="0" animBg="1"/>
          <p:bldP spid="375" grpId="1" animBg="1"/>
          <p:bldP spid="375" grpId="2" animBg="1"/>
          <p:bldP spid="380" grpId="0" animBg="1"/>
          <p:bldP spid="380" grpId="1" animBg="1"/>
          <p:bldP spid="380" grpId="2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12655095" y="4303365"/>
            <a:ext cx="3224483" cy="3859457"/>
            <a:chOff x="7778350" y="671513"/>
            <a:chExt cx="2342137" cy="2894593"/>
          </a:xfrm>
          <a:effectLst/>
        </p:grpSpPr>
        <p:pic>
          <p:nvPicPr>
            <p:cNvPr id="16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/>
          <p:cNvGrpSpPr/>
          <p:nvPr/>
        </p:nvGrpSpPr>
        <p:grpSpPr>
          <a:xfrm>
            <a:off x="12293756" y="4206752"/>
            <a:ext cx="3947160" cy="4052680"/>
            <a:chOff x="4258570" y="4794736"/>
            <a:chExt cx="2960370" cy="3039510"/>
          </a:xfrm>
          <a:effectLst/>
        </p:grpSpPr>
        <p:pic>
          <p:nvPicPr>
            <p:cNvPr id="15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9193656" y="-1620651"/>
            <a:ext cx="3304601" cy="3751331"/>
            <a:chOff x="6996522" y="-1410909"/>
            <a:chExt cx="2478451" cy="2813498"/>
          </a:xfrm>
        </p:grpSpPr>
        <p:pic>
          <p:nvPicPr>
            <p:cNvPr id="102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10514242" y="856817"/>
            <a:ext cx="3022428" cy="3953145"/>
            <a:chOff x="7778350" y="417206"/>
            <a:chExt cx="2266821" cy="2964859"/>
          </a:xfrm>
        </p:grpSpPr>
        <p:pic>
          <p:nvPicPr>
            <p:cNvPr id="14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 154"/>
          <p:cNvGrpSpPr/>
          <p:nvPr/>
        </p:nvGrpSpPr>
        <p:grpSpPr>
          <a:xfrm>
            <a:off x="12545835" y="4357427"/>
            <a:ext cx="3443003" cy="3751331"/>
            <a:chOff x="6996522" y="-1410909"/>
            <a:chExt cx="2478451" cy="2813498"/>
          </a:xfrm>
          <a:effectLst/>
        </p:grpSpPr>
        <p:pic>
          <p:nvPicPr>
            <p:cNvPr id="15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118751" y="-2513530"/>
            <a:ext cx="3022428" cy="3953145"/>
            <a:chOff x="7778350" y="417206"/>
            <a:chExt cx="2266821" cy="296485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7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6" name="Group 185"/>
          <p:cNvGrpSpPr/>
          <p:nvPr/>
        </p:nvGrpSpPr>
        <p:grpSpPr>
          <a:xfrm>
            <a:off x="-1296822" y="913693"/>
            <a:ext cx="3224483" cy="3859457"/>
            <a:chOff x="7778350" y="671513"/>
            <a:chExt cx="2342137" cy="28945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8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92" y="1752881"/>
            <a:ext cx="939921" cy="13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Oval 203"/>
          <p:cNvSpPr/>
          <p:nvPr/>
        </p:nvSpPr>
        <p:spPr>
          <a:xfrm>
            <a:off x="-2592155" y="5164616"/>
            <a:ext cx="15888956" cy="393643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Oval 60"/>
          <p:cNvSpPr/>
          <p:nvPr/>
        </p:nvSpPr>
        <p:spPr>
          <a:xfrm rot="5009134">
            <a:off x="6469388" y="1716657"/>
            <a:ext cx="1507127" cy="132130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-3847868" y="4264564"/>
            <a:ext cx="3693351" cy="3936437"/>
            <a:chOff x="7602035" y="613778"/>
            <a:chExt cx="2682704" cy="2952328"/>
          </a:xfrm>
          <a:effectLst/>
        </p:grpSpPr>
        <p:pic>
          <p:nvPicPr>
            <p:cNvPr id="10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415" y="613778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02035" y="1695658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2157" y="671513"/>
              <a:ext cx="124258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4" y="1734281"/>
              <a:ext cx="866896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-3974773" y="4206443"/>
            <a:ext cx="3947160" cy="4052680"/>
            <a:chOff x="4258570" y="4794736"/>
            <a:chExt cx="2960370" cy="3039510"/>
          </a:xfrm>
          <a:effectLst/>
        </p:grpSpPr>
        <p:pic>
          <p:nvPicPr>
            <p:cNvPr id="11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oup 117"/>
          <p:cNvGrpSpPr/>
          <p:nvPr/>
        </p:nvGrpSpPr>
        <p:grpSpPr>
          <a:xfrm>
            <a:off x="-3722695" y="4357117"/>
            <a:ext cx="3443003" cy="3751331"/>
            <a:chOff x="6996522" y="-1410909"/>
            <a:chExt cx="2478451" cy="2813498"/>
          </a:xfrm>
          <a:effectLst/>
        </p:grpSpPr>
        <p:pic>
          <p:nvPicPr>
            <p:cNvPr id="12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1" name="Group 200"/>
          <p:cNvGrpSpPr/>
          <p:nvPr/>
        </p:nvGrpSpPr>
        <p:grpSpPr>
          <a:xfrm>
            <a:off x="-4264860" y="-2798400"/>
            <a:ext cx="20537991" cy="3639029"/>
            <a:chOff x="-15086184" y="-2101738"/>
            <a:chExt cx="15403493" cy="2847210"/>
          </a:xfrm>
          <a:gradFill>
            <a:gsLst>
              <a:gs pos="10000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5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2" name="Oval 201"/>
            <p:cNvSpPr/>
            <p:nvPr/>
          </p:nvSpPr>
          <p:spPr>
            <a:xfrm>
              <a:off x="-15086184" y="-2101738"/>
              <a:ext cx="15403493" cy="284721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-10094013" y="148362"/>
              <a:ext cx="5419150" cy="5753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15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 bwMode="auto">
          <a:xfrm>
            <a:off x="-4264860" y="-2817535"/>
            <a:ext cx="20581938" cy="32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45682" y="343715"/>
            <a:ext cx="832016" cy="931820"/>
            <a:chOff x="5608963" y="125298"/>
            <a:chExt cx="832016" cy="931820"/>
          </a:xfrm>
        </p:grpSpPr>
        <p:grpSp>
          <p:nvGrpSpPr>
            <p:cNvPr id="95" name="Group 94"/>
            <p:cNvGrpSpPr/>
            <p:nvPr/>
          </p:nvGrpSpPr>
          <p:grpSpPr>
            <a:xfrm rot="2700000">
              <a:off x="5584794" y="149467"/>
              <a:ext cx="880354" cy="832016"/>
              <a:chOff x="2366592" y="2645299"/>
              <a:chExt cx="880354" cy="832016"/>
            </a:xfrm>
          </p:grpSpPr>
          <p:sp>
            <p:nvSpPr>
              <p:cNvPr id="96" name="Trapezoid 83"/>
              <p:cNvSpPr/>
              <p:nvPr/>
            </p:nvSpPr>
            <p:spPr>
              <a:xfrm rot="19034222">
                <a:off x="2463058" y="2684640"/>
                <a:ext cx="720000" cy="792675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74000">
                    <a:moveTo>
                      <a:pt x="1991" y="765437"/>
                    </a:moveTo>
                    <a:lnTo>
                      <a:pt x="5420" y="774000"/>
                    </a:lnTo>
                    <a:lnTo>
                      <a:pt x="0" y="774000"/>
                    </a:lnTo>
                    <a:close/>
                    <a:moveTo>
                      <a:pt x="718008" y="765434"/>
                    </a:moveTo>
                    <a:lnTo>
                      <a:pt x="720000" y="774000"/>
                    </a:lnTo>
                    <a:lnTo>
                      <a:pt x="714578" y="774000"/>
                    </a:lnTo>
                    <a:close/>
                    <a:moveTo>
                      <a:pt x="180000" y="0"/>
                    </a:moveTo>
                    <a:lnTo>
                      <a:pt x="540000" y="0"/>
                    </a:lnTo>
                    <a:lnTo>
                      <a:pt x="712584" y="742112"/>
                    </a:lnTo>
                    <a:cubicBezTo>
                      <a:pt x="678886" y="700842"/>
                      <a:pt x="533831" y="669821"/>
                      <a:pt x="359999" y="669821"/>
                    </a:cubicBezTo>
                    <a:cubicBezTo>
                      <a:pt x="186171" y="669821"/>
                      <a:pt x="41118" y="700840"/>
                      <a:pt x="7416" y="7421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Moon 96"/>
              <p:cNvSpPr/>
              <p:nvPr/>
            </p:nvSpPr>
            <p:spPr>
              <a:xfrm rot="2775111">
                <a:off x="2742303" y="2864845"/>
                <a:ext cx="377370" cy="631917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Moon 97"/>
              <p:cNvSpPr/>
              <p:nvPr/>
            </p:nvSpPr>
            <p:spPr>
              <a:xfrm rot="2775111">
                <a:off x="2555251" y="2742885"/>
                <a:ext cx="377370" cy="525256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Moon 98"/>
              <p:cNvSpPr/>
              <p:nvPr/>
            </p:nvSpPr>
            <p:spPr>
              <a:xfrm rot="2775111">
                <a:off x="2397882" y="2614009"/>
                <a:ext cx="377370" cy="439950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5650940" y="875839"/>
              <a:ext cx="720000" cy="1812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53111" y="467053"/>
            <a:ext cx="917829" cy="889323"/>
            <a:chOff x="8246369" y="197747"/>
            <a:chExt cx="917829" cy="889323"/>
          </a:xfrm>
        </p:grpSpPr>
        <p:sp>
          <p:nvSpPr>
            <p:cNvPr id="101" name="Oval 100"/>
            <p:cNvSpPr/>
            <p:nvPr/>
          </p:nvSpPr>
          <p:spPr>
            <a:xfrm rot="1200000">
              <a:off x="8246369" y="905791"/>
              <a:ext cx="720000" cy="1812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 rot="20173302" flipH="1">
              <a:off x="8283844" y="197747"/>
              <a:ext cx="880354" cy="832016"/>
              <a:chOff x="2366592" y="2645299"/>
              <a:chExt cx="880354" cy="832016"/>
            </a:xfrm>
          </p:grpSpPr>
          <p:sp>
            <p:nvSpPr>
              <p:cNvPr id="103" name="Trapezoid 83"/>
              <p:cNvSpPr/>
              <p:nvPr/>
            </p:nvSpPr>
            <p:spPr>
              <a:xfrm rot="19034222">
                <a:off x="2463058" y="2684640"/>
                <a:ext cx="720000" cy="792675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74000">
                    <a:moveTo>
                      <a:pt x="1991" y="765437"/>
                    </a:moveTo>
                    <a:lnTo>
                      <a:pt x="5420" y="774000"/>
                    </a:lnTo>
                    <a:lnTo>
                      <a:pt x="0" y="774000"/>
                    </a:lnTo>
                    <a:close/>
                    <a:moveTo>
                      <a:pt x="718008" y="765434"/>
                    </a:moveTo>
                    <a:lnTo>
                      <a:pt x="720000" y="774000"/>
                    </a:lnTo>
                    <a:lnTo>
                      <a:pt x="714578" y="774000"/>
                    </a:lnTo>
                    <a:close/>
                    <a:moveTo>
                      <a:pt x="180000" y="0"/>
                    </a:moveTo>
                    <a:lnTo>
                      <a:pt x="540000" y="0"/>
                    </a:lnTo>
                    <a:lnTo>
                      <a:pt x="712584" y="742112"/>
                    </a:lnTo>
                    <a:cubicBezTo>
                      <a:pt x="678886" y="700842"/>
                      <a:pt x="533831" y="669821"/>
                      <a:pt x="359999" y="669821"/>
                    </a:cubicBezTo>
                    <a:cubicBezTo>
                      <a:pt x="186171" y="669821"/>
                      <a:pt x="41118" y="700840"/>
                      <a:pt x="7416" y="7421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Moon 103"/>
              <p:cNvSpPr/>
              <p:nvPr/>
            </p:nvSpPr>
            <p:spPr>
              <a:xfrm rot="2775111">
                <a:off x="2742303" y="2864845"/>
                <a:ext cx="377370" cy="631917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Moon 104"/>
              <p:cNvSpPr/>
              <p:nvPr/>
            </p:nvSpPr>
            <p:spPr>
              <a:xfrm rot="2775111">
                <a:off x="2555251" y="2742885"/>
                <a:ext cx="377370" cy="525256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Moon 105"/>
              <p:cNvSpPr/>
              <p:nvPr/>
            </p:nvSpPr>
            <p:spPr>
              <a:xfrm rot="2775111">
                <a:off x="2397882" y="2614009"/>
                <a:ext cx="377370" cy="439950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050152" y="503897"/>
            <a:ext cx="920055" cy="867137"/>
            <a:chOff x="2860923" y="3590177"/>
            <a:chExt cx="920055" cy="867137"/>
          </a:xfrm>
        </p:grpSpPr>
        <p:sp>
          <p:nvSpPr>
            <p:cNvPr id="85" name="Oval 84"/>
            <p:cNvSpPr/>
            <p:nvPr/>
          </p:nvSpPr>
          <p:spPr>
            <a:xfrm rot="20590604">
              <a:off x="3060978" y="4276035"/>
              <a:ext cx="720000" cy="1812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 rot="1426698">
              <a:off x="2860923" y="3590177"/>
              <a:ext cx="880354" cy="832016"/>
              <a:chOff x="2366592" y="2645299"/>
              <a:chExt cx="880354" cy="832016"/>
            </a:xfrm>
          </p:grpSpPr>
          <p:sp>
            <p:nvSpPr>
              <p:cNvPr id="84" name="Trapezoid 83"/>
              <p:cNvSpPr/>
              <p:nvPr/>
            </p:nvSpPr>
            <p:spPr>
              <a:xfrm rot="19034222">
                <a:off x="2463058" y="2684640"/>
                <a:ext cx="720000" cy="792675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74000">
                    <a:moveTo>
                      <a:pt x="1991" y="765437"/>
                    </a:moveTo>
                    <a:lnTo>
                      <a:pt x="5420" y="774000"/>
                    </a:lnTo>
                    <a:lnTo>
                      <a:pt x="0" y="774000"/>
                    </a:lnTo>
                    <a:close/>
                    <a:moveTo>
                      <a:pt x="718008" y="765434"/>
                    </a:moveTo>
                    <a:lnTo>
                      <a:pt x="720000" y="774000"/>
                    </a:lnTo>
                    <a:lnTo>
                      <a:pt x="714578" y="774000"/>
                    </a:lnTo>
                    <a:close/>
                    <a:moveTo>
                      <a:pt x="180000" y="0"/>
                    </a:moveTo>
                    <a:lnTo>
                      <a:pt x="540000" y="0"/>
                    </a:lnTo>
                    <a:lnTo>
                      <a:pt x="712584" y="742112"/>
                    </a:lnTo>
                    <a:cubicBezTo>
                      <a:pt x="678886" y="700842"/>
                      <a:pt x="533831" y="669821"/>
                      <a:pt x="359999" y="669821"/>
                    </a:cubicBezTo>
                    <a:cubicBezTo>
                      <a:pt x="186171" y="669821"/>
                      <a:pt x="41118" y="700840"/>
                      <a:pt x="7416" y="7421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Moon 3"/>
              <p:cNvSpPr/>
              <p:nvPr/>
            </p:nvSpPr>
            <p:spPr>
              <a:xfrm rot="2775111">
                <a:off x="2742303" y="2864845"/>
                <a:ext cx="377370" cy="631917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Moon 86"/>
              <p:cNvSpPr/>
              <p:nvPr/>
            </p:nvSpPr>
            <p:spPr>
              <a:xfrm rot="2775111">
                <a:off x="2555251" y="2742885"/>
                <a:ext cx="377370" cy="525256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Moon 87"/>
              <p:cNvSpPr/>
              <p:nvPr/>
            </p:nvSpPr>
            <p:spPr>
              <a:xfrm rot="2775111">
                <a:off x="2397882" y="2614009"/>
                <a:ext cx="377370" cy="439950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238683" y="661578"/>
            <a:ext cx="702093" cy="752041"/>
            <a:chOff x="3149344" y="1369131"/>
            <a:chExt cx="702093" cy="752041"/>
          </a:xfrm>
        </p:grpSpPr>
        <p:sp>
          <p:nvSpPr>
            <p:cNvPr id="141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2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6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8507900" y="593209"/>
            <a:ext cx="702093" cy="752041"/>
            <a:chOff x="3149344" y="1369131"/>
            <a:chExt cx="702093" cy="752041"/>
          </a:xfrm>
        </p:grpSpPr>
        <p:sp>
          <p:nvSpPr>
            <p:cNvPr id="230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1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2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692427" y="522388"/>
            <a:ext cx="702093" cy="752041"/>
            <a:chOff x="3149344" y="1369131"/>
            <a:chExt cx="702093" cy="752041"/>
          </a:xfrm>
        </p:grpSpPr>
        <p:sp>
          <p:nvSpPr>
            <p:cNvPr id="238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9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0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3190476" y="702329"/>
            <a:ext cx="702093" cy="752041"/>
            <a:chOff x="3149344" y="1369131"/>
            <a:chExt cx="702093" cy="752041"/>
          </a:xfrm>
        </p:grpSpPr>
        <p:sp>
          <p:nvSpPr>
            <p:cNvPr id="244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5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6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5672756" y="511502"/>
            <a:ext cx="702093" cy="752041"/>
            <a:chOff x="3149344" y="1369131"/>
            <a:chExt cx="702093" cy="752041"/>
          </a:xfrm>
        </p:grpSpPr>
        <p:sp>
          <p:nvSpPr>
            <p:cNvPr id="250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1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2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8470760" y="601986"/>
            <a:ext cx="702093" cy="752041"/>
            <a:chOff x="3149344" y="1369131"/>
            <a:chExt cx="702093" cy="752041"/>
          </a:xfrm>
        </p:grpSpPr>
        <p:sp>
          <p:nvSpPr>
            <p:cNvPr id="256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9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0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211369" y="648400"/>
            <a:ext cx="702093" cy="752041"/>
            <a:chOff x="3149344" y="1369131"/>
            <a:chExt cx="702093" cy="752041"/>
          </a:xfrm>
        </p:grpSpPr>
        <p:sp>
          <p:nvSpPr>
            <p:cNvPr id="264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5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6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5669279" y="511502"/>
            <a:ext cx="702093" cy="752041"/>
            <a:chOff x="3149344" y="1369131"/>
            <a:chExt cx="702093" cy="752041"/>
          </a:xfrm>
        </p:grpSpPr>
        <p:sp>
          <p:nvSpPr>
            <p:cNvPr id="270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1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2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8424462" y="536596"/>
            <a:ext cx="702093" cy="752041"/>
            <a:chOff x="3149344" y="1369131"/>
            <a:chExt cx="702093" cy="752041"/>
          </a:xfrm>
        </p:grpSpPr>
        <p:sp>
          <p:nvSpPr>
            <p:cNvPr id="276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7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8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8458540" y="522562"/>
            <a:ext cx="702093" cy="752041"/>
            <a:chOff x="3149344" y="1369131"/>
            <a:chExt cx="702093" cy="752041"/>
          </a:xfrm>
        </p:grpSpPr>
        <p:sp>
          <p:nvSpPr>
            <p:cNvPr id="288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9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0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5660479" y="511502"/>
            <a:ext cx="702093" cy="752041"/>
            <a:chOff x="3149344" y="1369131"/>
            <a:chExt cx="702093" cy="752041"/>
          </a:xfrm>
        </p:grpSpPr>
        <p:sp>
          <p:nvSpPr>
            <p:cNvPr id="294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5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6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5708222" y="511855"/>
            <a:ext cx="716958" cy="770014"/>
            <a:chOff x="3149344" y="1369131"/>
            <a:chExt cx="702094" cy="752042"/>
          </a:xfrm>
        </p:grpSpPr>
        <p:sp>
          <p:nvSpPr>
            <p:cNvPr id="306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4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5" name="16-Point Star 147"/>
            <p:cNvSpPr>
              <a:spLocks noChangeAspect="1"/>
            </p:cNvSpPr>
            <p:nvPr/>
          </p:nvSpPr>
          <p:spPr>
            <a:xfrm rot="21402253">
              <a:off x="3158019" y="1374412"/>
              <a:ext cx="693419" cy="746761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0233411" y="26739"/>
            <a:ext cx="781050" cy="903535"/>
            <a:chOff x="10233411" y="26739"/>
            <a:chExt cx="781050" cy="903535"/>
          </a:xfrm>
        </p:grpSpPr>
        <p:grpSp>
          <p:nvGrpSpPr>
            <p:cNvPr id="191" name="Group 190"/>
            <p:cNvGrpSpPr/>
            <p:nvPr/>
          </p:nvGrpSpPr>
          <p:grpSpPr>
            <a:xfrm>
              <a:off x="10270456" y="63268"/>
              <a:ext cx="557009" cy="867006"/>
              <a:chOff x="14331185" y="1747014"/>
              <a:chExt cx="557009" cy="867006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14331185" y="1747014"/>
                <a:ext cx="557009" cy="5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4402780" y="1879334"/>
                <a:ext cx="485413" cy="43521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14536235" y="2017211"/>
                <a:ext cx="249964" cy="26189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Can 197"/>
              <p:cNvSpPr/>
              <p:nvPr/>
            </p:nvSpPr>
            <p:spPr>
              <a:xfrm rot="12032025">
                <a:off x="14488438" y="2094427"/>
                <a:ext cx="172123" cy="519593"/>
              </a:xfrm>
              <a:prstGeom prst="can">
                <a:avLst>
                  <a:gd name="adj" fmla="val 42762"/>
                </a:avLst>
              </a:prstGeom>
              <a:solidFill>
                <a:srgbClr val="333333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92" name="Picture 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3411" y="26739"/>
              <a:ext cx="781050" cy="8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9" name="Group 198"/>
          <p:cNvGrpSpPr/>
          <p:nvPr/>
        </p:nvGrpSpPr>
        <p:grpSpPr>
          <a:xfrm>
            <a:off x="1082200" y="63268"/>
            <a:ext cx="662334" cy="867006"/>
            <a:chOff x="1082200" y="63268"/>
            <a:chExt cx="662334" cy="867006"/>
          </a:xfrm>
        </p:grpSpPr>
        <p:grpSp>
          <p:nvGrpSpPr>
            <p:cNvPr id="200" name="Group 199"/>
            <p:cNvGrpSpPr/>
            <p:nvPr/>
          </p:nvGrpSpPr>
          <p:grpSpPr>
            <a:xfrm flipH="1">
              <a:off x="1131670" y="63268"/>
              <a:ext cx="557009" cy="867006"/>
              <a:chOff x="14331185" y="1747014"/>
              <a:chExt cx="557009" cy="867006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14331185" y="1747014"/>
                <a:ext cx="557009" cy="5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4402780" y="1879334"/>
                <a:ext cx="485413" cy="43521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4536235" y="2017211"/>
                <a:ext cx="249964" cy="26189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an 208"/>
              <p:cNvSpPr/>
              <p:nvPr/>
            </p:nvSpPr>
            <p:spPr>
              <a:xfrm rot="12032025">
                <a:off x="14488438" y="2094427"/>
                <a:ext cx="172123" cy="519593"/>
              </a:xfrm>
              <a:prstGeom prst="can">
                <a:avLst>
                  <a:gd name="adj" fmla="val 42762"/>
                </a:avLst>
              </a:prstGeom>
              <a:solidFill>
                <a:srgbClr val="333333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05" name="Picture 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200" y="81282"/>
              <a:ext cx="662334" cy="65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1" name="Group 280"/>
          <p:cNvGrpSpPr/>
          <p:nvPr/>
        </p:nvGrpSpPr>
        <p:grpSpPr>
          <a:xfrm>
            <a:off x="3178256" y="695124"/>
            <a:ext cx="702093" cy="752041"/>
            <a:chOff x="3149344" y="1369131"/>
            <a:chExt cx="702093" cy="752041"/>
          </a:xfrm>
        </p:grpSpPr>
        <p:sp>
          <p:nvSpPr>
            <p:cNvPr id="282" name="4-Point Star 146"/>
            <p:cNvSpPr>
              <a:spLocks noChangeAspect="1"/>
            </p:cNvSpPr>
            <p:nvPr/>
          </p:nvSpPr>
          <p:spPr>
            <a:xfrm rot="21402253">
              <a:off x="3184687" y="1427752"/>
              <a:ext cx="640080" cy="640080"/>
            </a:xfrm>
            <a:prstGeom prst="star4">
              <a:avLst>
                <a:gd name="adj" fmla="val 1809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3" name="16-Point Star 147"/>
            <p:cNvSpPr>
              <a:spLocks noChangeAspect="1"/>
            </p:cNvSpPr>
            <p:nvPr/>
          </p:nvSpPr>
          <p:spPr>
            <a:xfrm rot="21402253">
              <a:off x="3158017" y="1374412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4" name="16-Point Star 147"/>
            <p:cNvSpPr>
              <a:spLocks noChangeAspect="1"/>
            </p:cNvSpPr>
            <p:nvPr/>
          </p:nvSpPr>
          <p:spPr>
            <a:xfrm rot="20839846">
              <a:off x="3149344" y="1369131"/>
              <a:ext cx="693420" cy="746760"/>
            </a:xfrm>
            <a:prstGeom prst="star16">
              <a:avLst>
                <a:gd name="adj" fmla="val 2077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 rot="1426698">
            <a:off x="3052228" y="468368"/>
            <a:ext cx="880354" cy="867475"/>
            <a:chOff x="2366592" y="2645299"/>
            <a:chExt cx="880354" cy="867475"/>
          </a:xfrm>
        </p:grpSpPr>
        <p:sp>
          <p:nvSpPr>
            <p:cNvPr id="127" name="Trapezoid 83"/>
            <p:cNvSpPr/>
            <p:nvPr/>
          </p:nvSpPr>
          <p:spPr>
            <a:xfrm rot="19034222">
              <a:off x="2490578" y="2720099"/>
              <a:ext cx="720000" cy="792675"/>
            </a:xfrm>
            <a:custGeom>
              <a:avLst/>
              <a:gdLst/>
              <a:ahLst/>
              <a:cxnLst/>
              <a:rect l="l" t="t" r="r" b="b"/>
              <a:pathLst>
                <a:path w="720000" h="774000">
                  <a:moveTo>
                    <a:pt x="1991" y="765437"/>
                  </a:moveTo>
                  <a:lnTo>
                    <a:pt x="5420" y="774000"/>
                  </a:lnTo>
                  <a:lnTo>
                    <a:pt x="0" y="774000"/>
                  </a:lnTo>
                  <a:close/>
                  <a:moveTo>
                    <a:pt x="718008" y="765434"/>
                  </a:moveTo>
                  <a:lnTo>
                    <a:pt x="720000" y="774000"/>
                  </a:lnTo>
                  <a:lnTo>
                    <a:pt x="714578" y="774000"/>
                  </a:lnTo>
                  <a:close/>
                  <a:moveTo>
                    <a:pt x="180000" y="0"/>
                  </a:moveTo>
                  <a:lnTo>
                    <a:pt x="540000" y="0"/>
                  </a:lnTo>
                  <a:lnTo>
                    <a:pt x="712584" y="742112"/>
                  </a:lnTo>
                  <a:cubicBezTo>
                    <a:pt x="678886" y="700842"/>
                    <a:pt x="533831" y="669821"/>
                    <a:pt x="359999" y="669821"/>
                  </a:cubicBezTo>
                  <a:cubicBezTo>
                    <a:pt x="186171" y="669821"/>
                    <a:pt x="41118" y="700840"/>
                    <a:pt x="7416" y="742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8" name="Moon 127"/>
            <p:cNvSpPr/>
            <p:nvPr/>
          </p:nvSpPr>
          <p:spPr>
            <a:xfrm rot="2775111">
              <a:off x="2742303" y="2864845"/>
              <a:ext cx="377370" cy="631917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9" name="Moon 128"/>
            <p:cNvSpPr/>
            <p:nvPr/>
          </p:nvSpPr>
          <p:spPr>
            <a:xfrm rot="2775111">
              <a:off x="2555251" y="2742885"/>
              <a:ext cx="377370" cy="525256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0" name="Moon 129"/>
            <p:cNvSpPr/>
            <p:nvPr/>
          </p:nvSpPr>
          <p:spPr>
            <a:xfrm rot="2775111">
              <a:off x="2397882" y="2614009"/>
              <a:ext cx="377370" cy="439950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 rot="2700000">
            <a:off x="5630008" y="405678"/>
            <a:ext cx="880354" cy="801228"/>
            <a:chOff x="2366592" y="2645299"/>
            <a:chExt cx="880354" cy="801228"/>
          </a:xfrm>
        </p:grpSpPr>
        <p:sp>
          <p:nvSpPr>
            <p:cNvPr id="132" name="Trapezoid 83"/>
            <p:cNvSpPr/>
            <p:nvPr/>
          </p:nvSpPr>
          <p:spPr>
            <a:xfrm rot="19034222">
              <a:off x="2432253" y="2653852"/>
              <a:ext cx="720000" cy="792675"/>
            </a:xfrm>
            <a:custGeom>
              <a:avLst/>
              <a:gdLst/>
              <a:ahLst/>
              <a:cxnLst/>
              <a:rect l="l" t="t" r="r" b="b"/>
              <a:pathLst>
                <a:path w="720000" h="774000">
                  <a:moveTo>
                    <a:pt x="1991" y="765437"/>
                  </a:moveTo>
                  <a:lnTo>
                    <a:pt x="5420" y="774000"/>
                  </a:lnTo>
                  <a:lnTo>
                    <a:pt x="0" y="774000"/>
                  </a:lnTo>
                  <a:close/>
                  <a:moveTo>
                    <a:pt x="718008" y="765434"/>
                  </a:moveTo>
                  <a:lnTo>
                    <a:pt x="720000" y="774000"/>
                  </a:lnTo>
                  <a:lnTo>
                    <a:pt x="714578" y="774000"/>
                  </a:lnTo>
                  <a:close/>
                  <a:moveTo>
                    <a:pt x="180000" y="0"/>
                  </a:moveTo>
                  <a:lnTo>
                    <a:pt x="540000" y="0"/>
                  </a:lnTo>
                  <a:lnTo>
                    <a:pt x="712584" y="742112"/>
                  </a:lnTo>
                  <a:cubicBezTo>
                    <a:pt x="678886" y="700842"/>
                    <a:pt x="533831" y="669821"/>
                    <a:pt x="359999" y="669821"/>
                  </a:cubicBezTo>
                  <a:cubicBezTo>
                    <a:pt x="186171" y="669821"/>
                    <a:pt x="41118" y="700840"/>
                    <a:pt x="7416" y="742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3" name="Moon 132"/>
            <p:cNvSpPr/>
            <p:nvPr/>
          </p:nvSpPr>
          <p:spPr>
            <a:xfrm rot="2775111">
              <a:off x="2742303" y="2864845"/>
              <a:ext cx="377370" cy="631917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4" name="Moon 133"/>
            <p:cNvSpPr/>
            <p:nvPr/>
          </p:nvSpPr>
          <p:spPr>
            <a:xfrm rot="2775111">
              <a:off x="2555251" y="2742885"/>
              <a:ext cx="377370" cy="525256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5" name="Moon 134"/>
            <p:cNvSpPr/>
            <p:nvPr/>
          </p:nvSpPr>
          <p:spPr>
            <a:xfrm rot="2775111">
              <a:off x="2397882" y="2614009"/>
              <a:ext cx="377370" cy="439950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8" name="Hexagon 167"/>
          <p:cNvSpPr>
            <a:spLocks noChangeAspect="1"/>
          </p:cNvSpPr>
          <p:nvPr/>
        </p:nvSpPr>
        <p:spPr>
          <a:xfrm rot="20520000" flipH="1">
            <a:off x="3467204" y="895234"/>
            <a:ext cx="139417" cy="27139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Hexagon 178"/>
          <p:cNvSpPr>
            <a:spLocks noChangeAspect="1"/>
          </p:cNvSpPr>
          <p:nvPr/>
        </p:nvSpPr>
        <p:spPr>
          <a:xfrm rot="20520000" flipH="1">
            <a:off x="3469560" y="899325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Hexagon 246"/>
          <p:cNvSpPr>
            <a:spLocks noChangeAspect="1"/>
          </p:cNvSpPr>
          <p:nvPr/>
        </p:nvSpPr>
        <p:spPr>
          <a:xfrm rot="20520000" flipH="1">
            <a:off x="3469560" y="899325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Hexagon 266"/>
          <p:cNvSpPr>
            <a:spLocks noChangeAspect="1"/>
          </p:cNvSpPr>
          <p:nvPr/>
        </p:nvSpPr>
        <p:spPr>
          <a:xfrm rot="20520000" flipH="1">
            <a:off x="3469560" y="899325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Hexagon 284"/>
          <p:cNvSpPr>
            <a:spLocks noChangeAspect="1"/>
          </p:cNvSpPr>
          <p:nvPr/>
        </p:nvSpPr>
        <p:spPr>
          <a:xfrm rot="20520000" flipH="1">
            <a:off x="3469560" y="899325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Hexagon 301"/>
          <p:cNvSpPr>
            <a:spLocks noChangeAspect="1"/>
          </p:cNvSpPr>
          <p:nvPr/>
        </p:nvSpPr>
        <p:spPr>
          <a:xfrm rot="20520000" flipH="1">
            <a:off x="3469560" y="899325"/>
            <a:ext cx="147949" cy="288000"/>
          </a:xfrm>
          <a:prstGeom prst="hexagon">
            <a:avLst/>
          </a:prstGeom>
          <a:solidFill>
            <a:srgbClr val="FFE699">
              <a:alpha val="117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Hexagon 168"/>
          <p:cNvSpPr>
            <a:spLocks noChangeAspect="1"/>
          </p:cNvSpPr>
          <p:nvPr/>
        </p:nvSpPr>
        <p:spPr>
          <a:xfrm>
            <a:off x="6002648" y="764534"/>
            <a:ext cx="139417" cy="27139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6" name="Group 135"/>
          <p:cNvGrpSpPr/>
          <p:nvPr/>
        </p:nvGrpSpPr>
        <p:grpSpPr>
          <a:xfrm rot="20173302" flipH="1">
            <a:off x="8395622" y="464693"/>
            <a:ext cx="880354" cy="832016"/>
            <a:chOff x="2366592" y="2645299"/>
            <a:chExt cx="880354" cy="832016"/>
          </a:xfrm>
        </p:grpSpPr>
        <p:sp>
          <p:nvSpPr>
            <p:cNvPr id="137" name="Trapezoid 83"/>
            <p:cNvSpPr/>
            <p:nvPr/>
          </p:nvSpPr>
          <p:spPr>
            <a:xfrm rot="19034222">
              <a:off x="2463058" y="2684640"/>
              <a:ext cx="720000" cy="792675"/>
            </a:xfrm>
            <a:custGeom>
              <a:avLst/>
              <a:gdLst/>
              <a:ahLst/>
              <a:cxnLst/>
              <a:rect l="l" t="t" r="r" b="b"/>
              <a:pathLst>
                <a:path w="720000" h="774000">
                  <a:moveTo>
                    <a:pt x="1991" y="765437"/>
                  </a:moveTo>
                  <a:lnTo>
                    <a:pt x="5420" y="774000"/>
                  </a:lnTo>
                  <a:lnTo>
                    <a:pt x="0" y="774000"/>
                  </a:lnTo>
                  <a:close/>
                  <a:moveTo>
                    <a:pt x="718008" y="765434"/>
                  </a:moveTo>
                  <a:lnTo>
                    <a:pt x="720000" y="774000"/>
                  </a:lnTo>
                  <a:lnTo>
                    <a:pt x="714578" y="774000"/>
                  </a:lnTo>
                  <a:close/>
                  <a:moveTo>
                    <a:pt x="180000" y="0"/>
                  </a:moveTo>
                  <a:lnTo>
                    <a:pt x="540000" y="0"/>
                  </a:lnTo>
                  <a:lnTo>
                    <a:pt x="712584" y="742112"/>
                  </a:lnTo>
                  <a:cubicBezTo>
                    <a:pt x="678886" y="700842"/>
                    <a:pt x="533831" y="669821"/>
                    <a:pt x="359999" y="669821"/>
                  </a:cubicBezTo>
                  <a:cubicBezTo>
                    <a:pt x="186171" y="669821"/>
                    <a:pt x="41118" y="700840"/>
                    <a:pt x="7416" y="742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8" name="Moon 137"/>
            <p:cNvSpPr/>
            <p:nvPr/>
          </p:nvSpPr>
          <p:spPr>
            <a:xfrm rot="2775111">
              <a:off x="2742303" y="2864845"/>
              <a:ext cx="377370" cy="631917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9" name="Moon 138"/>
            <p:cNvSpPr/>
            <p:nvPr/>
          </p:nvSpPr>
          <p:spPr>
            <a:xfrm rot="2775111">
              <a:off x="2555251" y="2742885"/>
              <a:ext cx="377370" cy="525256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0" name="Moon 139"/>
            <p:cNvSpPr/>
            <p:nvPr/>
          </p:nvSpPr>
          <p:spPr>
            <a:xfrm rot="2775111">
              <a:off x="2397882" y="2614009"/>
              <a:ext cx="377370" cy="439950"/>
            </a:xfrm>
            <a:prstGeom prst="moon">
              <a:avLst>
                <a:gd name="adj" fmla="val 34024"/>
              </a:avLst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6" name="Hexagon 165"/>
          <p:cNvSpPr>
            <a:spLocks noChangeAspect="1"/>
          </p:cNvSpPr>
          <p:nvPr/>
        </p:nvSpPr>
        <p:spPr>
          <a:xfrm rot="1080000">
            <a:off x="8765973" y="894465"/>
            <a:ext cx="139417" cy="27139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Hexagon 232"/>
          <p:cNvSpPr>
            <a:spLocks noChangeAspect="1"/>
          </p:cNvSpPr>
          <p:nvPr/>
        </p:nvSpPr>
        <p:spPr>
          <a:xfrm rot="22500000" flipH="1">
            <a:off x="8770969" y="884568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Hexagon 260"/>
          <p:cNvSpPr>
            <a:spLocks noChangeAspect="1"/>
          </p:cNvSpPr>
          <p:nvPr/>
        </p:nvSpPr>
        <p:spPr>
          <a:xfrm rot="22500000" flipH="1">
            <a:off x="8770969" y="884568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Hexagon 278"/>
          <p:cNvSpPr>
            <a:spLocks noChangeAspect="1"/>
          </p:cNvSpPr>
          <p:nvPr/>
        </p:nvSpPr>
        <p:spPr>
          <a:xfrm rot="22500000" flipH="1">
            <a:off x="8770969" y="884568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Hexagon 290"/>
          <p:cNvSpPr>
            <a:spLocks noChangeAspect="1"/>
          </p:cNvSpPr>
          <p:nvPr/>
        </p:nvSpPr>
        <p:spPr>
          <a:xfrm rot="22500000" flipH="1">
            <a:off x="8770969" y="884568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" action="ppaction://hlinkshowjump?jump=nextslide"/>
          </p:cNvPr>
          <p:cNvSpPr/>
          <p:nvPr/>
        </p:nvSpPr>
        <p:spPr>
          <a:xfrm>
            <a:off x="5937112" y="682584"/>
            <a:ext cx="270489" cy="37433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Hexagon 240"/>
          <p:cNvSpPr>
            <a:spLocks noChangeAspect="1"/>
          </p:cNvSpPr>
          <p:nvPr/>
        </p:nvSpPr>
        <p:spPr>
          <a:xfrm rot="21600000" flipH="1">
            <a:off x="5998382" y="756229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Hexagon 252"/>
          <p:cNvSpPr>
            <a:spLocks noChangeAspect="1"/>
          </p:cNvSpPr>
          <p:nvPr/>
        </p:nvSpPr>
        <p:spPr>
          <a:xfrm rot="21600000" flipH="1">
            <a:off x="5998382" y="756229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Hexagon 272"/>
          <p:cNvSpPr>
            <a:spLocks noChangeAspect="1"/>
          </p:cNvSpPr>
          <p:nvPr/>
        </p:nvSpPr>
        <p:spPr>
          <a:xfrm rot="21600000" flipH="1">
            <a:off x="5998382" y="756229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Hexagon 296"/>
          <p:cNvSpPr>
            <a:spLocks noChangeAspect="1"/>
          </p:cNvSpPr>
          <p:nvPr/>
        </p:nvSpPr>
        <p:spPr>
          <a:xfrm rot="21600000" flipH="1">
            <a:off x="5998382" y="756229"/>
            <a:ext cx="147949" cy="288000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/>
          <p:cNvSpPr/>
          <p:nvPr/>
        </p:nvSpPr>
        <p:spPr>
          <a:xfrm rot="5009134">
            <a:off x="1819745" y="-788731"/>
            <a:ext cx="3489228" cy="3407977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Oval 300"/>
          <p:cNvSpPr/>
          <p:nvPr/>
        </p:nvSpPr>
        <p:spPr>
          <a:xfrm rot="5009134">
            <a:off x="7173404" y="-860476"/>
            <a:ext cx="3489228" cy="3407977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837582" y="5228504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/>
          <p:cNvSpPr/>
          <p:nvPr/>
        </p:nvSpPr>
        <p:spPr>
          <a:xfrm>
            <a:off x="4837582" y="5228504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/>
          <p:cNvSpPr/>
          <p:nvPr/>
        </p:nvSpPr>
        <p:spPr>
          <a:xfrm>
            <a:off x="4837582" y="5228504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/>
          <p:cNvSpPr/>
          <p:nvPr/>
        </p:nvSpPr>
        <p:spPr>
          <a:xfrm>
            <a:off x="4837582" y="5228504"/>
            <a:ext cx="2576945" cy="3516234"/>
          </a:xfrm>
          <a:prstGeom prst="ellipse">
            <a:avLst/>
          </a:prstGeom>
          <a:noFill/>
          <a:ln w="889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" name="Picture 307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837" y="5430968"/>
            <a:ext cx="344997" cy="14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" name="Picture 221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 rotWithShape="1"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53635" y="5010113"/>
            <a:ext cx="483880" cy="2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6" dur="1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8" dur="1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443 -0.02362 L -0.39497 -1.45463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3" y="-7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18241E-6 4.07407E-6 L -0.39791 -1.43218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716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14" dur="1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066E-6 -1.11111E-6 L 0.39002 -1.39884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4" y="-69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38728E-6 L 0.38698 -1.37364 " pathEditMode="relative" rAng="0" ptsTypes="AA">
                                      <p:cBhvr>
                                        <p:cTn id="18" dur="1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686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973E-6 -4.81481E-6 L 0.37737 -1.40138 " pathEditMode="relative" rAng="0" ptsTypes="AA">
                                      <p:cBhvr>
                                        <p:cTn id="20" dur="1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9" y="-700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45833E-6 1.38728E-6 L 0.38698 -1.37364 " pathEditMode="relative" rAng="0" ptsTypes="AA">
                                      <p:cBhvr>
                                        <p:cTn id="22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686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04066E-6 -1.11111E-6 L 0.39002 -1.39884 " pathEditMode="relative" rAng="0" ptsTypes="AA">
                                      <p:cBhvr>
                                        <p:cTn id="24" dur="1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4" y="-699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3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3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3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3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3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mph" presetSubtype="0" repeatCount="indefinite" fill="remove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indefinite" fill="remove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7" presetClass="emph" presetSubtype="0" repeatCount="indefinite" fill="remove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remov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remov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0" presetClass="path" presetSubtype="0" accel="4400" decel="17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2.5E-6 -5.92593E-6 L 0.19648 0.87291 " pathEditMode="relative" ptsTypes="AA">
                                      <p:cBhvr>
                                        <p:cTn id="1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0" presetClass="path" presetSubtype="0" accel="4400" decel="17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2.5E-6 -3.7037E-6 L -0.13164 0.69815 " pathEditMode="relative" rAng="0" ptsTypes="AA">
                                      <p:cBhvr>
                                        <p:cTn id="157" dur="5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4907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0" presetClass="path" presetSubtype="0" accel="4400" decel="17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1.45833E-6 -3.7037E-6 L 0.01081 0.87153 " pathEditMode="relative" rAng="0" ptsTypes="AA">
                                      <p:cBhvr>
                                        <p:cTn id="163" dur="5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356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0" presetClass="path" presetSubtype="0" accel="4400" decel="1700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Motion origin="layout" path="M 4.16667E-7 -4.07407E-6 L 0.1974 0.85093 " pathEditMode="relative" rAng="0" ptsTypes="AA">
                                      <p:cBhvr>
                                        <p:cTn id="169" dur="5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4254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0" presetClass="path" presetSubtype="0" accel="4400" decel="1700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Motion origin="layout" path="M -1.45833E-6 -3.7037E-6 L 0.01081 0.87153 " pathEditMode="relative" rAng="0" ptsTypes="AA">
                                      <p:cBhvr>
                                        <p:cTn id="175" dur="5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3565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0" presetClass="path" presetSubtype="0" accel="4333" decel="1700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Motion origin="layout" path="M 2.29167E-6 -2.59259E-6 L -0.15651 0.63727 " pathEditMode="relative" rAng="0" ptsTypes="AA">
                                      <p:cBhvr>
                                        <p:cTn id="181" dur="3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31852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0" presetClass="path" presetSubtype="0" accel="4333" decel="17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Motion origin="layout" path="M 2.5E-6 -0.01135 L 0.20195 0.85069 " pathEditMode="relative" rAng="0" ptsTypes="AA">
                                      <p:cBhvr>
                                        <p:cTn id="187" dur="3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43102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21600000">
                                      <p:cBhvr>
                                        <p:cTn id="191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0" presetClass="path" presetSubtype="0" accel="4333" decel="17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1.45833E-6 -3.7037E-6 L 0.01081 0.87153 " pathEditMode="relative" rAng="0" ptsTypes="AA">
                                      <p:cBhvr>
                                        <p:cTn id="193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356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animRot by="21600000">
                                      <p:cBhvr>
                                        <p:cTn id="197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0" presetClass="path" presetSubtype="0" accel="4333" decel="1700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animMotion origin="layout" path="M -1.66667E-6 -1.85185E-6 L -0.13541 0.67755 " pathEditMode="relative" rAng="0" ptsTypes="AA">
                                      <p:cBhvr>
                                        <p:cTn id="199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33866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8" presetClass="emph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0" presetClass="path" presetSubtype="0" accel="4333" decel="1700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Motion origin="layout" path="M 1.875E-6 3.33333E-6 L 0.19114 0.8493 " pathEditMode="relative" rAng="0" ptsTypes="AA">
                                      <p:cBhvr>
                                        <p:cTn id="20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4245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8" presetClass="emph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Rot by="21600000">
                                      <p:cBhvr>
                                        <p:cTn id="209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0" presetClass="path" presetSubtype="0" accel="4400" decel="1700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Motion origin="layout" path="M 3.95833E-6 1.48148E-6 L -0.15196 0.65532 " pathEditMode="relative" rAng="0" ptsTypes="AA">
                                      <p:cBhvr>
                                        <p:cTn id="211" dur="5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32755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0" presetClass="path" presetSubtype="0" accel="4333" decel="17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1.45833E-6 -3.7037E-6 L 0.01081 0.87153 " pathEditMode="relative" rAng="0" ptsTypes="AA">
                                      <p:cBhvr>
                                        <p:cTn id="217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3565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Rot by="21600000">
                                      <p:cBhvr>
                                        <p:cTn id="221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0" presetClass="path" presetSubtype="0" accel="4400" decel="1700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Motion origin="layout" path="M -1.45833E-6 -3.7037E-6 L 0.01081 0.87153 " pathEditMode="relative" rAng="0" ptsTypes="AA">
                                      <p:cBhvr>
                                        <p:cTn id="223" dur="5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3565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6" presetClass="emph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Scale>
                                      <p:cBhvr>
                                        <p:cTn id="225" dur="6000" fill="hold"/>
                                        <p:tgtEl>
                                          <p:spTgt spid="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8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2" presetClass="emph" presetSubtype="0" repeatCount="indefinite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4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3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"/>
                            </p:stCondLst>
                            <p:childTnLst>
                              <p:par>
                                <p:cTn id="24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"/>
                            </p:stCondLst>
                            <p:childTnLst>
                              <p:par>
                                <p:cTn id="2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"/>
                            </p:stCondLst>
                            <p:childTnLst>
                              <p:par>
                                <p:cTn id="27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"/>
                            </p:stCondLst>
                            <p:childTnLst>
                              <p:par>
                                <p:cTn id="29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3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"/>
                            </p:stCondLst>
                            <p:childTnLst>
                              <p:par>
                                <p:cTn id="33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"/>
                            </p:stCondLst>
                            <p:childTnLst>
                              <p:par>
                                <p:cTn id="34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3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"/>
                            </p:stCondLst>
                            <p:childTnLst>
                              <p:par>
                                <p:cTn id="3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00"/>
                            </p:stCondLst>
                            <p:childTnLst>
                              <p:par>
                                <p:cTn id="38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200"/>
                            </p:stCondLst>
                            <p:childTnLst>
                              <p:par>
                                <p:cTn id="40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3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2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00"/>
                            </p:stCondLst>
                            <p:childTnLst>
                              <p:par>
                                <p:cTn id="43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2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00"/>
                            </p:stCondLst>
                            <p:childTnLst>
                              <p:par>
                                <p:cTn id="44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3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2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4" dur="1000" fill="hold"/>
                                        <p:tgtEl>
                                          <p:spTgt spid="2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000"/>
                            </p:stCondLst>
                            <p:childTnLst>
                              <p:par>
                                <p:cTn id="47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2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1" dur="1000" fill="hold"/>
                                        <p:tgtEl>
                                          <p:spTgt spid="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000"/>
                            </p:stCondLst>
                            <p:childTnLst>
                              <p:par>
                                <p:cTn id="5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4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168" grpId="0" animBg="1"/>
      <p:bldP spid="168" grpId="1" animBg="1"/>
      <p:bldP spid="168" grpId="2" animBg="1"/>
      <p:bldP spid="168" grpId="3" animBg="1"/>
      <p:bldP spid="179" grpId="0" animBg="1"/>
      <p:bldP spid="179" grpId="1" animBg="1"/>
      <p:bldP spid="179" grpId="2" animBg="1"/>
      <p:bldP spid="247" grpId="0" animBg="1"/>
      <p:bldP spid="247" grpId="1" animBg="1"/>
      <p:bldP spid="247" grpId="2" animBg="1"/>
      <p:bldP spid="267" grpId="0" animBg="1"/>
      <p:bldP spid="267" grpId="1" animBg="1"/>
      <p:bldP spid="267" grpId="2" animBg="1"/>
      <p:bldP spid="285" grpId="0" animBg="1"/>
      <p:bldP spid="285" grpId="1" animBg="1"/>
      <p:bldP spid="285" grpId="2" animBg="1"/>
      <p:bldP spid="302" grpId="0" animBg="1"/>
      <p:bldP spid="302" grpId="1" animBg="1"/>
      <p:bldP spid="169" grpId="0" animBg="1"/>
      <p:bldP spid="169" grpId="1" animBg="1"/>
      <p:bldP spid="169" grpId="3" animBg="1"/>
      <p:bldP spid="166" grpId="0" animBg="1"/>
      <p:bldP spid="166" grpId="1" animBg="1"/>
      <p:bldP spid="166" grpId="2" animBg="1"/>
      <p:bldP spid="166" grpId="3" animBg="1"/>
      <p:bldP spid="233" grpId="0" animBg="1"/>
      <p:bldP spid="233" grpId="1" animBg="1"/>
      <p:bldP spid="233" grpId="2" animBg="1"/>
      <p:bldP spid="261" grpId="0" animBg="1"/>
      <p:bldP spid="261" grpId="1" animBg="1"/>
      <p:bldP spid="261" grpId="2" animBg="1"/>
      <p:bldP spid="279" grpId="0" animBg="1"/>
      <p:bldP spid="279" grpId="1" animBg="1"/>
      <p:bldP spid="279" grpId="2" animBg="1"/>
      <p:bldP spid="291" grpId="0" animBg="1"/>
      <p:bldP spid="291" grpId="1" animBg="1"/>
      <p:bldP spid="291" grpId="2" animBg="1"/>
      <p:bldP spid="2" grpId="0" animBg="1"/>
      <p:bldP spid="241" grpId="0" animBg="1"/>
      <p:bldP spid="241" grpId="2" animBg="1"/>
      <p:bldP spid="241" grpId="3" animBg="1"/>
      <p:bldP spid="253" grpId="0" animBg="1"/>
      <p:bldP spid="253" grpId="1" animBg="1"/>
      <p:bldP spid="253" grpId="2" animBg="1"/>
      <p:bldP spid="273" grpId="0" animBg="1"/>
      <p:bldP spid="273" grpId="1" animBg="1"/>
      <p:bldP spid="273" grpId="2" animBg="1"/>
      <p:bldP spid="297" grpId="0" animBg="1"/>
      <p:bldP spid="297" grpId="1" animBg="1"/>
      <p:bldP spid="297" grpId="2" animBg="1"/>
      <p:bldP spid="299" grpId="0" animBg="1"/>
      <p:bldP spid="299" grpId="1" animBg="1"/>
      <p:bldP spid="299" grpId="2" animBg="1"/>
      <p:bldP spid="301" grpId="0" animBg="1"/>
      <p:bldP spid="301" grpId="1" animBg="1"/>
      <p:bldP spid="301" grpId="2" animBg="1"/>
      <p:bldP spid="214" grpId="0" animBg="1"/>
      <p:bldP spid="214" grpId="1" animBg="1"/>
      <p:bldP spid="214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8" grpId="0" animBg="1"/>
      <p:bldP spid="218" grpId="1" animBg="1"/>
      <p:bldP spid="218" grpId="2" animBg="1"/>
      <p:bldP spid="218" grpId="3" animBg="1"/>
      <p:bldP spid="218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220"/>
          <p:cNvGrpSpPr/>
          <p:nvPr/>
        </p:nvGrpSpPr>
        <p:grpSpPr>
          <a:xfrm>
            <a:off x="4804773" y="1635335"/>
            <a:ext cx="2569454" cy="1366393"/>
            <a:chOff x="4911008" y="3450771"/>
            <a:chExt cx="2569454" cy="1366393"/>
          </a:xfrm>
        </p:grpSpPr>
        <p:sp>
          <p:nvSpPr>
            <p:cNvPr id="222" name="Donut 13"/>
            <p:cNvSpPr/>
            <p:nvPr/>
          </p:nvSpPr>
          <p:spPr>
            <a:xfrm>
              <a:off x="4911008" y="3450771"/>
              <a:ext cx="2569454" cy="1366393"/>
            </a:xfrm>
            <a:custGeom>
              <a:avLst/>
              <a:gdLst/>
              <a:ahLst/>
              <a:cxnLst/>
              <a:rect l="l" t="t" r="r" b="b"/>
              <a:pathLst>
                <a:path w="2569454" h="811212">
                  <a:moveTo>
                    <a:pt x="0" y="0"/>
                  </a:moveTo>
                  <a:lnTo>
                    <a:pt x="289716" y="0"/>
                  </a:lnTo>
                  <a:cubicBezTo>
                    <a:pt x="289716" y="288014"/>
                    <a:pt x="735197" y="521496"/>
                    <a:pt x="1284726" y="521496"/>
                  </a:cubicBezTo>
                  <a:cubicBezTo>
                    <a:pt x="1834255" y="521496"/>
                    <a:pt x="2279736" y="288014"/>
                    <a:pt x="2279736" y="0"/>
                  </a:cubicBezTo>
                  <a:lnTo>
                    <a:pt x="2569454" y="0"/>
                  </a:lnTo>
                  <a:cubicBezTo>
                    <a:pt x="2569454" y="448020"/>
                    <a:pt x="1994262" y="811212"/>
                    <a:pt x="1284727" y="811212"/>
                  </a:cubicBezTo>
                  <a:cubicBezTo>
                    <a:pt x="575192" y="811212"/>
                    <a:pt x="0" y="4480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Hexagon 222"/>
            <p:cNvSpPr/>
            <p:nvPr/>
          </p:nvSpPr>
          <p:spPr>
            <a:xfrm>
              <a:off x="7049394" y="4044018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Hexagon 223"/>
            <p:cNvSpPr/>
            <p:nvPr/>
          </p:nvSpPr>
          <p:spPr>
            <a:xfrm>
              <a:off x="6878194" y="4237851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Hexagon 224"/>
            <p:cNvSpPr/>
            <p:nvPr/>
          </p:nvSpPr>
          <p:spPr>
            <a:xfrm>
              <a:off x="6699887" y="4385486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Hexagon 225"/>
            <p:cNvSpPr/>
            <p:nvPr/>
          </p:nvSpPr>
          <p:spPr>
            <a:xfrm>
              <a:off x="7188772" y="3811681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Hexagon 226"/>
            <p:cNvSpPr/>
            <p:nvPr/>
          </p:nvSpPr>
          <p:spPr>
            <a:xfrm>
              <a:off x="7260706" y="3534977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Hexagon 227"/>
            <p:cNvSpPr/>
            <p:nvPr/>
          </p:nvSpPr>
          <p:spPr>
            <a:xfrm>
              <a:off x="6472307" y="4466039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Hexagon 228"/>
            <p:cNvSpPr/>
            <p:nvPr/>
          </p:nvSpPr>
          <p:spPr>
            <a:xfrm flipH="1">
              <a:off x="5216311" y="4044018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Hexagon 229"/>
            <p:cNvSpPr/>
            <p:nvPr/>
          </p:nvSpPr>
          <p:spPr>
            <a:xfrm flipH="1">
              <a:off x="5387511" y="4237851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Hexagon 230"/>
            <p:cNvSpPr/>
            <p:nvPr/>
          </p:nvSpPr>
          <p:spPr>
            <a:xfrm flipH="1">
              <a:off x="5587590" y="4385486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Hexagon 231"/>
            <p:cNvSpPr/>
            <p:nvPr/>
          </p:nvSpPr>
          <p:spPr>
            <a:xfrm flipH="1">
              <a:off x="5076933" y="3811681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Hexagon 232"/>
            <p:cNvSpPr/>
            <p:nvPr/>
          </p:nvSpPr>
          <p:spPr>
            <a:xfrm flipH="1">
              <a:off x="5004999" y="3534977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Hexagon 233"/>
            <p:cNvSpPr/>
            <p:nvPr/>
          </p:nvSpPr>
          <p:spPr>
            <a:xfrm flipH="1">
              <a:off x="5815170" y="4466039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098662" y="2218929"/>
            <a:ext cx="1979838" cy="199207"/>
            <a:chOff x="2947650" y="5502703"/>
            <a:chExt cx="1979838" cy="199207"/>
          </a:xfrm>
        </p:grpSpPr>
        <p:sp>
          <p:nvSpPr>
            <p:cNvPr id="236" name="Hexagon 235"/>
            <p:cNvSpPr/>
            <p:nvPr/>
          </p:nvSpPr>
          <p:spPr>
            <a:xfrm>
              <a:off x="4780733" y="5502703"/>
              <a:ext cx="146755" cy="199207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Hexagon 236"/>
            <p:cNvSpPr/>
            <p:nvPr/>
          </p:nvSpPr>
          <p:spPr>
            <a:xfrm flipH="1">
              <a:off x="2947650" y="5502703"/>
              <a:ext cx="146755" cy="199207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269862" y="2412762"/>
            <a:ext cx="1637438" cy="199207"/>
            <a:chOff x="3118850" y="5696536"/>
            <a:chExt cx="1637438" cy="199207"/>
          </a:xfrm>
        </p:grpSpPr>
        <p:sp>
          <p:nvSpPr>
            <p:cNvPr id="239" name="Hexagon 238"/>
            <p:cNvSpPr/>
            <p:nvPr/>
          </p:nvSpPr>
          <p:spPr>
            <a:xfrm>
              <a:off x="4609533" y="5696536"/>
              <a:ext cx="146755" cy="199207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Hexagon 239"/>
            <p:cNvSpPr/>
            <p:nvPr/>
          </p:nvSpPr>
          <p:spPr>
            <a:xfrm flipH="1">
              <a:off x="3118850" y="5696536"/>
              <a:ext cx="146755" cy="199207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5469941" y="2560397"/>
            <a:ext cx="1259052" cy="199207"/>
            <a:chOff x="3318929" y="5844171"/>
            <a:chExt cx="1259052" cy="199207"/>
          </a:xfrm>
        </p:grpSpPr>
        <p:sp>
          <p:nvSpPr>
            <p:cNvPr id="242" name="Hexagon 241"/>
            <p:cNvSpPr/>
            <p:nvPr/>
          </p:nvSpPr>
          <p:spPr>
            <a:xfrm>
              <a:off x="4431226" y="5844171"/>
              <a:ext cx="146755" cy="199207"/>
            </a:xfrm>
            <a:prstGeom prst="hexagon">
              <a:avLst/>
            </a:prstGeom>
            <a:solidFill>
              <a:srgbClr val="F9874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Hexagon 242"/>
            <p:cNvSpPr/>
            <p:nvPr/>
          </p:nvSpPr>
          <p:spPr>
            <a:xfrm flipH="1">
              <a:off x="3318929" y="5844171"/>
              <a:ext cx="146755" cy="199207"/>
            </a:xfrm>
            <a:prstGeom prst="hexagon">
              <a:avLst/>
            </a:prstGeom>
            <a:solidFill>
              <a:srgbClr val="F9874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4959284" y="1986592"/>
            <a:ext cx="2258594" cy="199207"/>
            <a:chOff x="2808272" y="5270366"/>
            <a:chExt cx="2258594" cy="199207"/>
          </a:xfrm>
        </p:grpSpPr>
        <p:sp>
          <p:nvSpPr>
            <p:cNvPr id="245" name="Hexagon 244"/>
            <p:cNvSpPr/>
            <p:nvPr/>
          </p:nvSpPr>
          <p:spPr>
            <a:xfrm>
              <a:off x="4920111" y="5270366"/>
              <a:ext cx="146755" cy="199207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Hexagon 245"/>
            <p:cNvSpPr/>
            <p:nvPr/>
          </p:nvSpPr>
          <p:spPr>
            <a:xfrm flipH="1">
              <a:off x="2808272" y="5270366"/>
              <a:ext cx="146755" cy="199207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4887350" y="1709888"/>
            <a:ext cx="2402462" cy="199207"/>
            <a:chOff x="2736338" y="4993662"/>
            <a:chExt cx="2402462" cy="199207"/>
          </a:xfrm>
        </p:grpSpPr>
        <p:sp>
          <p:nvSpPr>
            <p:cNvPr id="248" name="Hexagon 247"/>
            <p:cNvSpPr/>
            <p:nvPr/>
          </p:nvSpPr>
          <p:spPr>
            <a:xfrm>
              <a:off x="4992045" y="4993662"/>
              <a:ext cx="146755" cy="199207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Hexagon 248"/>
            <p:cNvSpPr/>
            <p:nvPr/>
          </p:nvSpPr>
          <p:spPr>
            <a:xfrm flipH="1">
              <a:off x="2736338" y="4993662"/>
              <a:ext cx="146755" cy="199207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697521" y="2640950"/>
            <a:ext cx="803892" cy="199207"/>
            <a:chOff x="3546509" y="5924724"/>
            <a:chExt cx="803892" cy="199207"/>
          </a:xfrm>
        </p:grpSpPr>
        <p:sp>
          <p:nvSpPr>
            <p:cNvPr id="251" name="Hexagon 250"/>
            <p:cNvSpPr/>
            <p:nvPr/>
          </p:nvSpPr>
          <p:spPr>
            <a:xfrm>
              <a:off x="4203646" y="5924724"/>
              <a:ext cx="146755" cy="199207"/>
            </a:xfrm>
            <a:prstGeom prst="hexagon">
              <a:avLst/>
            </a:prstGeom>
            <a:solidFill>
              <a:srgbClr val="FF3F3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Hexagon 251"/>
            <p:cNvSpPr/>
            <p:nvPr/>
          </p:nvSpPr>
          <p:spPr>
            <a:xfrm flipH="1">
              <a:off x="3546509" y="5924724"/>
              <a:ext cx="146755" cy="199207"/>
            </a:xfrm>
            <a:prstGeom prst="hexagon">
              <a:avLst/>
            </a:prstGeom>
            <a:solidFill>
              <a:srgbClr val="FF3F3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679904" y="680867"/>
            <a:ext cx="832016" cy="931820"/>
            <a:chOff x="5608963" y="125298"/>
            <a:chExt cx="832016" cy="931820"/>
          </a:xfrm>
        </p:grpSpPr>
        <p:grpSp>
          <p:nvGrpSpPr>
            <p:cNvPr id="166" name="Group 165"/>
            <p:cNvGrpSpPr/>
            <p:nvPr/>
          </p:nvGrpSpPr>
          <p:grpSpPr>
            <a:xfrm rot="2700000">
              <a:off x="5584794" y="149467"/>
              <a:ext cx="880354" cy="832016"/>
              <a:chOff x="2366592" y="2645299"/>
              <a:chExt cx="880354" cy="832016"/>
            </a:xfrm>
          </p:grpSpPr>
          <p:sp>
            <p:nvSpPr>
              <p:cNvPr id="168" name="Trapezoid 83"/>
              <p:cNvSpPr/>
              <p:nvPr/>
            </p:nvSpPr>
            <p:spPr>
              <a:xfrm rot="19034222">
                <a:off x="2463058" y="2684640"/>
                <a:ext cx="720000" cy="792675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74000">
                    <a:moveTo>
                      <a:pt x="1991" y="765437"/>
                    </a:moveTo>
                    <a:lnTo>
                      <a:pt x="5420" y="774000"/>
                    </a:lnTo>
                    <a:lnTo>
                      <a:pt x="0" y="774000"/>
                    </a:lnTo>
                    <a:close/>
                    <a:moveTo>
                      <a:pt x="718008" y="765434"/>
                    </a:moveTo>
                    <a:lnTo>
                      <a:pt x="720000" y="774000"/>
                    </a:lnTo>
                    <a:lnTo>
                      <a:pt x="714578" y="774000"/>
                    </a:lnTo>
                    <a:close/>
                    <a:moveTo>
                      <a:pt x="180000" y="0"/>
                    </a:moveTo>
                    <a:lnTo>
                      <a:pt x="540000" y="0"/>
                    </a:lnTo>
                    <a:lnTo>
                      <a:pt x="712584" y="742112"/>
                    </a:lnTo>
                    <a:cubicBezTo>
                      <a:pt x="678886" y="700842"/>
                      <a:pt x="533831" y="669821"/>
                      <a:pt x="359999" y="669821"/>
                    </a:cubicBezTo>
                    <a:cubicBezTo>
                      <a:pt x="186171" y="669821"/>
                      <a:pt x="41118" y="700840"/>
                      <a:pt x="7416" y="7421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Moon 168"/>
              <p:cNvSpPr/>
              <p:nvPr/>
            </p:nvSpPr>
            <p:spPr>
              <a:xfrm rot="2775111">
                <a:off x="2742303" y="2864845"/>
                <a:ext cx="377370" cy="631917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Moon 195"/>
              <p:cNvSpPr/>
              <p:nvPr/>
            </p:nvSpPr>
            <p:spPr>
              <a:xfrm rot="2775111">
                <a:off x="2555251" y="2742885"/>
                <a:ext cx="377370" cy="525256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Moon 197"/>
              <p:cNvSpPr/>
              <p:nvPr/>
            </p:nvSpPr>
            <p:spPr>
              <a:xfrm rot="2775111">
                <a:off x="2397882" y="2614009"/>
                <a:ext cx="377370" cy="439950"/>
              </a:xfrm>
              <a:prstGeom prst="moon">
                <a:avLst>
                  <a:gd name="adj" fmla="val 34024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7" name="Oval 166"/>
            <p:cNvSpPr/>
            <p:nvPr/>
          </p:nvSpPr>
          <p:spPr>
            <a:xfrm>
              <a:off x="5650940" y="875839"/>
              <a:ext cx="720000" cy="1812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2655095" y="4303365"/>
            <a:ext cx="3224483" cy="3859457"/>
            <a:chOff x="7778350" y="671513"/>
            <a:chExt cx="2342137" cy="2894593"/>
          </a:xfrm>
          <a:effectLst/>
        </p:grpSpPr>
        <p:pic>
          <p:nvPicPr>
            <p:cNvPr id="16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/>
          <p:cNvGrpSpPr/>
          <p:nvPr/>
        </p:nvGrpSpPr>
        <p:grpSpPr>
          <a:xfrm>
            <a:off x="12293756" y="4206752"/>
            <a:ext cx="3947160" cy="4052680"/>
            <a:chOff x="4258570" y="4794736"/>
            <a:chExt cx="2960370" cy="3039510"/>
          </a:xfrm>
          <a:effectLst/>
        </p:grpSpPr>
        <p:pic>
          <p:nvPicPr>
            <p:cNvPr id="15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9193656" y="-1620651"/>
            <a:ext cx="3304601" cy="3751331"/>
            <a:chOff x="6996522" y="-1410909"/>
            <a:chExt cx="2478451" cy="2813498"/>
          </a:xfrm>
        </p:grpSpPr>
        <p:pic>
          <p:nvPicPr>
            <p:cNvPr id="102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10514242" y="856817"/>
            <a:ext cx="3022428" cy="3953145"/>
            <a:chOff x="7778350" y="417206"/>
            <a:chExt cx="2266821" cy="2964859"/>
          </a:xfrm>
        </p:grpSpPr>
        <p:pic>
          <p:nvPicPr>
            <p:cNvPr id="14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 154"/>
          <p:cNvGrpSpPr/>
          <p:nvPr/>
        </p:nvGrpSpPr>
        <p:grpSpPr>
          <a:xfrm>
            <a:off x="12545835" y="4357427"/>
            <a:ext cx="3443003" cy="3751331"/>
            <a:chOff x="6996522" y="-1410909"/>
            <a:chExt cx="2478451" cy="2813498"/>
          </a:xfrm>
          <a:effectLst/>
        </p:grpSpPr>
        <p:pic>
          <p:nvPicPr>
            <p:cNvPr id="15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118751" y="-2513530"/>
            <a:ext cx="3022428" cy="3953145"/>
            <a:chOff x="7778350" y="417206"/>
            <a:chExt cx="2266821" cy="296485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7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6" name="Group 185"/>
          <p:cNvGrpSpPr/>
          <p:nvPr/>
        </p:nvGrpSpPr>
        <p:grpSpPr>
          <a:xfrm>
            <a:off x="-1296822" y="913693"/>
            <a:ext cx="3224483" cy="3859457"/>
            <a:chOff x="7778350" y="671513"/>
            <a:chExt cx="2342137" cy="28945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8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1" name="Group 190"/>
          <p:cNvGrpSpPr/>
          <p:nvPr/>
        </p:nvGrpSpPr>
        <p:grpSpPr>
          <a:xfrm>
            <a:off x="-3847868" y="4264564"/>
            <a:ext cx="3693351" cy="3936437"/>
            <a:chOff x="7602035" y="613778"/>
            <a:chExt cx="2682704" cy="2952328"/>
          </a:xfrm>
          <a:effectLst/>
        </p:grpSpPr>
        <p:pic>
          <p:nvPicPr>
            <p:cNvPr id="19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415" y="613778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02035" y="1695658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2157" y="671513"/>
              <a:ext cx="124258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4" y="1734281"/>
              <a:ext cx="866896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5" name="Group 174"/>
          <p:cNvGrpSpPr/>
          <p:nvPr/>
        </p:nvGrpSpPr>
        <p:grpSpPr>
          <a:xfrm>
            <a:off x="-3974773" y="4206443"/>
            <a:ext cx="3947160" cy="4052680"/>
            <a:chOff x="4258570" y="4794736"/>
            <a:chExt cx="2960370" cy="3039510"/>
          </a:xfrm>
          <a:effectLst/>
        </p:grpSpPr>
        <p:pic>
          <p:nvPicPr>
            <p:cNvPr id="17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-3722695" y="4357117"/>
            <a:ext cx="3443003" cy="3751331"/>
            <a:chOff x="6996522" y="-1410909"/>
            <a:chExt cx="2478451" cy="2813498"/>
          </a:xfrm>
          <a:effectLst/>
        </p:grpSpPr>
        <p:pic>
          <p:nvPicPr>
            <p:cNvPr id="18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1" name="Group 200"/>
          <p:cNvGrpSpPr/>
          <p:nvPr/>
        </p:nvGrpSpPr>
        <p:grpSpPr>
          <a:xfrm>
            <a:off x="-4264860" y="-2798400"/>
            <a:ext cx="20537991" cy="3639029"/>
            <a:chOff x="-15086184" y="-2101738"/>
            <a:chExt cx="15403493" cy="2847210"/>
          </a:xfrm>
          <a:gradFill>
            <a:gsLst>
              <a:gs pos="10000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5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2" name="Oval 201"/>
            <p:cNvSpPr/>
            <p:nvPr/>
          </p:nvSpPr>
          <p:spPr>
            <a:xfrm>
              <a:off x="-15086184" y="-2101738"/>
              <a:ext cx="15403493" cy="2847210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-10094013" y="148362"/>
              <a:ext cx="5419150" cy="5753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4" name="Oval 203"/>
          <p:cNvSpPr/>
          <p:nvPr/>
        </p:nvSpPr>
        <p:spPr>
          <a:xfrm>
            <a:off x="-2545277" y="5151342"/>
            <a:ext cx="15888956" cy="393643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74" y="178464"/>
            <a:ext cx="2658964" cy="293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Hexagon 77">
            <a:hlinkClick r:id="rId26" action="ppaction://hlinksldjump"/>
          </p:cNvPr>
          <p:cNvSpPr>
            <a:spLocks noChangeAspect="1"/>
          </p:cNvSpPr>
          <p:nvPr/>
        </p:nvSpPr>
        <p:spPr>
          <a:xfrm>
            <a:off x="5917372" y="572479"/>
            <a:ext cx="350131" cy="398066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Hexagon 78"/>
          <p:cNvSpPr>
            <a:spLocks noChangeAspect="1"/>
          </p:cNvSpPr>
          <p:nvPr/>
        </p:nvSpPr>
        <p:spPr>
          <a:xfrm>
            <a:off x="5941882" y="1109152"/>
            <a:ext cx="304642" cy="314042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Hexagon 79"/>
          <p:cNvSpPr>
            <a:spLocks noChangeAspect="1"/>
          </p:cNvSpPr>
          <p:nvPr/>
        </p:nvSpPr>
        <p:spPr>
          <a:xfrm>
            <a:off x="6027636" y="1607608"/>
            <a:ext cx="139417" cy="27139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Hexagon 80"/>
          <p:cNvSpPr>
            <a:spLocks noChangeAspect="1"/>
          </p:cNvSpPr>
          <p:nvPr/>
        </p:nvSpPr>
        <p:spPr>
          <a:xfrm>
            <a:off x="5595683" y="2142399"/>
            <a:ext cx="139417" cy="189247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Hexagon 81"/>
          <p:cNvSpPr>
            <a:spLocks noChangeAspect="1"/>
          </p:cNvSpPr>
          <p:nvPr/>
        </p:nvSpPr>
        <p:spPr>
          <a:xfrm>
            <a:off x="5562615" y="1856399"/>
            <a:ext cx="139417" cy="189247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Hexagon 82"/>
          <p:cNvSpPr>
            <a:spLocks noChangeAspect="1"/>
          </p:cNvSpPr>
          <p:nvPr/>
        </p:nvSpPr>
        <p:spPr>
          <a:xfrm>
            <a:off x="5595683" y="1558595"/>
            <a:ext cx="139417" cy="189247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Hexagon 83"/>
          <p:cNvSpPr>
            <a:spLocks noChangeAspect="1"/>
          </p:cNvSpPr>
          <p:nvPr/>
        </p:nvSpPr>
        <p:spPr>
          <a:xfrm>
            <a:off x="6453147" y="2148063"/>
            <a:ext cx="139417" cy="189247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Hexagon 84"/>
          <p:cNvSpPr>
            <a:spLocks noChangeAspect="1"/>
          </p:cNvSpPr>
          <p:nvPr/>
        </p:nvSpPr>
        <p:spPr>
          <a:xfrm>
            <a:off x="6481369" y="1849405"/>
            <a:ext cx="139417" cy="189247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Hexagon 85"/>
          <p:cNvSpPr>
            <a:spLocks noChangeAspect="1"/>
          </p:cNvSpPr>
          <p:nvPr/>
        </p:nvSpPr>
        <p:spPr>
          <a:xfrm>
            <a:off x="6453148" y="1555555"/>
            <a:ext cx="139417" cy="189247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Hexagon 86"/>
          <p:cNvSpPr>
            <a:spLocks noChangeAspect="1"/>
          </p:cNvSpPr>
          <p:nvPr/>
        </p:nvSpPr>
        <p:spPr>
          <a:xfrm>
            <a:off x="5635930" y="792884"/>
            <a:ext cx="142352" cy="19323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Hexagon 87"/>
          <p:cNvSpPr>
            <a:spLocks noChangeAspect="1"/>
          </p:cNvSpPr>
          <p:nvPr/>
        </p:nvSpPr>
        <p:spPr>
          <a:xfrm>
            <a:off x="5399201" y="691283"/>
            <a:ext cx="142352" cy="19323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Hexagon 88"/>
          <p:cNvSpPr>
            <a:spLocks noChangeAspect="1"/>
          </p:cNvSpPr>
          <p:nvPr/>
        </p:nvSpPr>
        <p:spPr>
          <a:xfrm>
            <a:off x="5193710" y="542235"/>
            <a:ext cx="142352" cy="19323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Hexagon 89"/>
          <p:cNvSpPr>
            <a:spLocks noChangeAspect="1"/>
          </p:cNvSpPr>
          <p:nvPr/>
        </p:nvSpPr>
        <p:spPr>
          <a:xfrm>
            <a:off x="6902348" y="553544"/>
            <a:ext cx="142352" cy="19323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Hexagon 90"/>
          <p:cNvSpPr>
            <a:spLocks noChangeAspect="1"/>
          </p:cNvSpPr>
          <p:nvPr/>
        </p:nvSpPr>
        <p:spPr>
          <a:xfrm>
            <a:off x="6698409" y="679993"/>
            <a:ext cx="142352" cy="19323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Hexagon 91"/>
          <p:cNvSpPr>
            <a:spLocks noChangeAspect="1"/>
          </p:cNvSpPr>
          <p:nvPr/>
        </p:nvSpPr>
        <p:spPr>
          <a:xfrm>
            <a:off x="6501574" y="797907"/>
            <a:ext cx="142352" cy="19323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xplosion 2 107"/>
          <p:cNvSpPr/>
          <p:nvPr/>
        </p:nvSpPr>
        <p:spPr>
          <a:xfrm>
            <a:off x="5604211" y="2148063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Explosion 2 107"/>
          <p:cNvSpPr/>
          <p:nvPr/>
        </p:nvSpPr>
        <p:spPr>
          <a:xfrm>
            <a:off x="5562992" y="1859924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Explosion 2 107"/>
          <p:cNvSpPr/>
          <p:nvPr/>
        </p:nvSpPr>
        <p:spPr>
          <a:xfrm rot="5054629">
            <a:off x="5890781" y="1069124"/>
            <a:ext cx="431752" cy="39409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Explosion 2 107"/>
          <p:cNvSpPr/>
          <p:nvPr/>
        </p:nvSpPr>
        <p:spPr>
          <a:xfrm>
            <a:off x="5617810" y="787082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Explosion 2 107"/>
          <p:cNvSpPr/>
          <p:nvPr/>
        </p:nvSpPr>
        <p:spPr>
          <a:xfrm>
            <a:off x="5595683" y="1564574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Explosion 2 107"/>
          <p:cNvSpPr/>
          <p:nvPr/>
        </p:nvSpPr>
        <p:spPr>
          <a:xfrm>
            <a:off x="5386155" y="669549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Explosion 2 107"/>
          <p:cNvSpPr/>
          <p:nvPr/>
        </p:nvSpPr>
        <p:spPr>
          <a:xfrm>
            <a:off x="6443282" y="2136894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Explosion 2 107"/>
          <p:cNvSpPr/>
          <p:nvPr/>
        </p:nvSpPr>
        <p:spPr>
          <a:xfrm>
            <a:off x="6501242" y="1823428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Explosion 2 107"/>
          <p:cNvSpPr/>
          <p:nvPr/>
        </p:nvSpPr>
        <p:spPr>
          <a:xfrm>
            <a:off x="6427697" y="1558595"/>
            <a:ext cx="193089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Explosion 2 107"/>
          <p:cNvSpPr/>
          <p:nvPr/>
        </p:nvSpPr>
        <p:spPr>
          <a:xfrm>
            <a:off x="6501241" y="785212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Explosion 2 107"/>
          <p:cNvSpPr/>
          <p:nvPr/>
        </p:nvSpPr>
        <p:spPr>
          <a:xfrm>
            <a:off x="6702331" y="707032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Explosion 2 107"/>
          <p:cNvSpPr/>
          <p:nvPr/>
        </p:nvSpPr>
        <p:spPr>
          <a:xfrm>
            <a:off x="6889302" y="527073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Explosion 2 107"/>
          <p:cNvSpPr/>
          <p:nvPr/>
        </p:nvSpPr>
        <p:spPr>
          <a:xfrm rot="3781747">
            <a:off x="5997467" y="1559481"/>
            <a:ext cx="250308" cy="380810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Explosion 2 107"/>
          <p:cNvSpPr/>
          <p:nvPr/>
        </p:nvSpPr>
        <p:spPr>
          <a:xfrm>
            <a:off x="5180664" y="558179"/>
            <a:ext cx="168443" cy="177287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5720" y="5444787"/>
            <a:ext cx="344997" cy="14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" name="Rounded Rectangle 216"/>
          <p:cNvSpPr/>
          <p:nvPr/>
        </p:nvSpPr>
        <p:spPr>
          <a:xfrm>
            <a:off x="5956978" y="2798754"/>
            <a:ext cx="299357" cy="4800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Double Wave 218"/>
          <p:cNvSpPr/>
          <p:nvPr/>
        </p:nvSpPr>
        <p:spPr>
          <a:xfrm rot="5400000">
            <a:off x="5754571" y="3408366"/>
            <a:ext cx="704171" cy="122465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Double Wave 219"/>
          <p:cNvSpPr/>
          <p:nvPr/>
        </p:nvSpPr>
        <p:spPr>
          <a:xfrm rot="5400000">
            <a:off x="5754571" y="4249809"/>
            <a:ext cx="704171" cy="122465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ounded Rectangle 252">
            <a:hlinkClick r:id="rId26" action="ppaction://hlinksldjump"/>
          </p:cNvPr>
          <p:cNvSpPr/>
          <p:nvPr/>
        </p:nvSpPr>
        <p:spPr>
          <a:xfrm>
            <a:off x="5917371" y="540097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ounded Rectangle 102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ounded Rectangle 105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ounded Rectangle 108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ounded Rectangle 111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ounded Rectangle 114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ounded Rectangle 117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ounded Rectangle 123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ounded Rectangle 126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ounded Rectangle 129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ounded Rectangle 132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ounded Rectangle 135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ounded Rectangle 138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ounded Rectangle 141"/>
          <p:cNvSpPr/>
          <p:nvPr/>
        </p:nvSpPr>
        <p:spPr>
          <a:xfrm>
            <a:off x="5917372" y="527073"/>
            <a:ext cx="350131" cy="488878"/>
          </a:xfrm>
          <a:prstGeom prst="roundRect">
            <a:avLst/>
          </a:prstGeom>
          <a:solidFill>
            <a:srgbClr val="FFF3C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/>
          <p:cNvSpPr/>
          <p:nvPr/>
        </p:nvSpPr>
        <p:spPr>
          <a:xfrm>
            <a:off x="4798070" y="5199054"/>
            <a:ext cx="2576945" cy="3516234"/>
          </a:xfrm>
          <a:prstGeom prst="ellipse">
            <a:avLst/>
          </a:prstGeom>
          <a:noFill/>
          <a:ln w="1397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66278" y="5021374"/>
            <a:ext cx="483880" cy="248008"/>
          </a:xfrm>
          <a:prstGeom prst="rect">
            <a:avLst/>
          </a:prstGeom>
        </p:spPr>
      </p:pic>
      <p:pic>
        <p:nvPicPr>
          <p:cNvPr id="258" name="Picture 2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 bwMode="auto">
          <a:xfrm>
            <a:off x="-4264860" y="-2817535"/>
            <a:ext cx="20581938" cy="32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0" name="Group 209"/>
          <p:cNvGrpSpPr/>
          <p:nvPr/>
        </p:nvGrpSpPr>
        <p:grpSpPr>
          <a:xfrm>
            <a:off x="1082200" y="63268"/>
            <a:ext cx="662334" cy="867006"/>
            <a:chOff x="1082200" y="63268"/>
            <a:chExt cx="662334" cy="867006"/>
          </a:xfrm>
        </p:grpSpPr>
        <p:grpSp>
          <p:nvGrpSpPr>
            <p:cNvPr id="211" name="Group 210"/>
            <p:cNvGrpSpPr/>
            <p:nvPr/>
          </p:nvGrpSpPr>
          <p:grpSpPr>
            <a:xfrm flipH="1">
              <a:off x="1131670" y="63268"/>
              <a:ext cx="557009" cy="867006"/>
              <a:chOff x="14331185" y="1747014"/>
              <a:chExt cx="557009" cy="867006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14331185" y="1747014"/>
                <a:ext cx="557009" cy="5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14402780" y="1879334"/>
                <a:ext cx="485413" cy="43521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14536235" y="2017211"/>
                <a:ext cx="249964" cy="26189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Can 217"/>
              <p:cNvSpPr/>
              <p:nvPr/>
            </p:nvSpPr>
            <p:spPr>
              <a:xfrm rot="12032025">
                <a:off x="14488438" y="2094427"/>
                <a:ext cx="172123" cy="519593"/>
              </a:xfrm>
              <a:prstGeom prst="can">
                <a:avLst>
                  <a:gd name="adj" fmla="val 42762"/>
                </a:avLst>
              </a:prstGeom>
              <a:solidFill>
                <a:srgbClr val="333333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12" name="Picture 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200" y="81282"/>
              <a:ext cx="662334" cy="65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9" name="Group 198"/>
          <p:cNvGrpSpPr/>
          <p:nvPr/>
        </p:nvGrpSpPr>
        <p:grpSpPr>
          <a:xfrm>
            <a:off x="10233411" y="26739"/>
            <a:ext cx="781050" cy="903535"/>
            <a:chOff x="10233411" y="26739"/>
            <a:chExt cx="781050" cy="903535"/>
          </a:xfrm>
        </p:grpSpPr>
        <p:grpSp>
          <p:nvGrpSpPr>
            <p:cNvPr id="200" name="Group 199"/>
            <p:cNvGrpSpPr/>
            <p:nvPr/>
          </p:nvGrpSpPr>
          <p:grpSpPr>
            <a:xfrm>
              <a:off x="10270456" y="63268"/>
              <a:ext cx="557009" cy="867006"/>
              <a:chOff x="14331185" y="1747014"/>
              <a:chExt cx="557009" cy="867006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14331185" y="1747014"/>
                <a:ext cx="557009" cy="5969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4402780" y="1879334"/>
                <a:ext cx="485413" cy="43521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4536235" y="2017211"/>
                <a:ext cx="249964" cy="26189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an 208"/>
              <p:cNvSpPr/>
              <p:nvPr/>
            </p:nvSpPr>
            <p:spPr>
              <a:xfrm rot="12032025">
                <a:off x="14488438" y="2094427"/>
                <a:ext cx="172123" cy="519593"/>
              </a:xfrm>
              <a:prstGeom prst="can">
                <a:avLst>
                  <a:gd name="adj" fmla="val 42762"/>
                </a:avLst>
              </a:prstGeom>
              <a:solidFill>
                <a:srgbClr val="333333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05" name="Picture 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3411" y="26739"/>
              <a:ext cx="781050" cy="8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3" name="Oval 212"/>
          <p:cNvSpPr/>
          <p:nvPr/>
        </p:nvSpPr>
        <p:spPr>
          <a:xfrm rot="5009134">
            <a:off x="3796251" y="-1355325"/>
            <a:ext cx="4483501" cy="4511141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168" y="1870864"/>
            <a:ext cx="8413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903" y="1360580"/>
            <a:ext cx="841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017" y="685990"/>
            <a:ext cx="841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680" y="558734"/>
            <a:ext cx="841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835" y="1333874"/>
            <a:ext cx="841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191" y="1991458"/>
            <a:ext cx="841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000"/>
    </mc:Choice>
    <mc:Fallback xmlns="">
      <p:transition advClick="0" advTm="5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22" dur="1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24" dur="1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443 -0.02362 L -0.39497 -1.45463 " pathEditMode="relative" rAng="0" ptsTypes="AA">
                                      <p:cBhvr>
                                        <p:cTn id="26" dur="1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3" y="-715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18241E-6 4.07407E-6 L -0.39791 -1.43218 " pathEditMode="relative" rAng="0" ptsTypes="AA">
                                      <p:cBhvr>
                                        <p:cTn id="28" dur="1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71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30" dur="1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066E-6 -1.11111E-6 L 0.39002 -1.39884 " pathEditMode="relative" rAng="0" ptsTypes="AA">
                                      <p:cBhvr>
                                        <p:cTn id="32" dur="1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4" y="-699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38728E-6 L 0.38698 -1.37364 " pathEditMode="relative" rAng="0" ptsTypes="AA">
                                      <p:cBhvr>
                                        <p:cTn id="34" dur="1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686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973E-6 -4.81481E-6 L 0.37737 -1.40138 " pathEditMode="relative" rAng="0" ptsTypes="AA">
                                      <p:cBhvr>
                                        <p:cTn id="36" dur="15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9" y="-700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45833E-6 1.38728E-6 L 0.38698 -1.37364 " pathEditMode="relative" rAng="0" ptsTypes="AA">
                                      <p:cBhvr>
                                        <p:cTn id="38" dur="1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686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04066E-6 -1.11111E-6 L 0.39002 -1.39884 " pathEditMode="relative" rAng="0" ptsTypes="AA">
                                      <p:cBhvr>
                                        <p:cTn id="40" dur="1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4" y="-6995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remove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mph" presetSubtype="0" repeatCount="indefinite" fill="remove" grpId="1" nodeType="withEffect">
                                  <p:stCondLst>
                                    <p:cond delay="1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6" presetClass="entr" presetSubtype="37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7.77648E-6 -1.11111E-6 C -0.0194 -0.00324 -0.03881 -0.0051 -0.05822 -0.00695 C -0.08636 -0.00625 -0.13481 -0.00718 -0.16946 -0.00232 C -0.189 0.00046 -0.20776 0.0074 -0.22769 0.00926 C -0.23576 0.01273 -0.24071 0.01458 -0.2497 0.0162 C -0.27406 0.03055 -0.30181 0.02731 -0.32734 0.02986 C -0.33854 0.02916 -0.34974 0.02893 -0.36094 0.02754 C -0.36811 0.02662 -0.37358 0.01319 -0.38035 0.00926 C -0.38739 -0.00023 -0.39494 -0.00741 -0.40237 -0.01598 C -0.40575 -0.01991 -0.41018 -0.02755 -0.41396 -0.02986 C -0.42477 -0.03635 -0.41943 -0.03172 -0.42959 -0.04375 C -0.43415 -0.04908 -0.44392 -0.04931 -0.44887 -0.05047 C -0.45838 -0.05602 -0.4658 -0.05787 -0.47609 -0.05973 C -0.51217 -0.0757 -0.542 -0.05533 -0.57574 -0.04584 C -0.58655 -0.04283 -0.59893 -0.04144 -0.60935 -0.03449 C -0.62081 -0.02685 -0.63084 -0.01736 -0.64295 -0.01366 C -0.64908 -0.00695 -0.66419 -0.00023 -0.67148 0.00231 C -0.67695 0.00902 -0.68438 0.01319 -0.69089 0.0162 C -0.69545 0.02176 -0.70105 0.02662 -0.70639 0.02986 C -0.72293 0.05231 -0.74312 0.05069 -0.76331 0.05301 C -0.7835 0.05231 -0.80382 0.05277 -0.82401 0.05069 C -0.82922 0.05023 -0.83561 0.04305 -0.84095 0.04143 C -0.87442 0.03148 -0.90647 0.0169 -0.94047 0.01389 C -0.95206 0.01088 -0.96378 0.00764 -0.97538 0.00463 C -0.97837 0.00393 -0.98449 0.00231 -0.98449 0.00231 C -1.17129 0.00463 -1.11723 -0.05579 -1.17584 0.01389 C -1.17715 0.01527 -1.17845 0.01551 -1.17988 0.0162 C -1.18379 0.02083 -1.18692 0.02731 -1.19135 0.02986 C -1.19968 0.03472 -1.20789 0.03889 -1.21609 0.04375 C -1.22378 0.04838 -1.23238 0.04375 -1.24058 0.04375 " pathEditMode="relative" ptsTypes="fffffffffffffffffffffffffffffA">
                                      <p:cBhvr>
                                        <p:cTn id="170" dur="8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3.73844E-6 -1.48148E-6 C 0.03152 -0.0007 0.06291 -0.00023 0.09444 -0.00232 C 0.11189 -0.00347 0.12896 -0.02246 0.14615 -0.02755 C 0.16374 -0.04329 0.18184 -0.04653 0.20177 -0.04815 C 0.22717 -0.05023 0.2527 -0.05116 0.2781 -0.05278 C 0.35105 -0.05116 0.42386 -0.04746 0.49681 -0.04121 C 0.51843 -0.03542 0.54084 -0.03658 0.56272 -0.03449 C 0.57353 -0.03218 0.58291 -0.0257 0.59385 -0.02292 C 0.59971 -0.01945 0.60492 -0.01528 0.61065 -0.01135 C 0.61795 -0.00648 0.62629 -0.00602 0.63384 -0.00232 C 0.65143 0.00625 0.6328 -0.00093 0.64817 0.00463 C 0.65742 0.01481 0.66419 0.01852 0.67513 0.02083 C 0.68464 0.025 0.69428 0.0287 0.70379 0.03217 C 0.71421 0.04166 0.72476 0.04143 0.73609 0.04375 C 0.7529 0.04699 0.7615 0.0493 0.78142 0.05069 C 0.84968 0.04977 0.91533 0.05833 0.98189 0.04143 C 0.98723 0.03518 0.99271 0.03518 0.9987 0.03217 C 1.01785 0.02245 1.03725 0.02037 1.05692 0.0162 C 1.06291 0.01504 1.06891 0.01273 1.07503 0.01157 C 1.08454 0.00972 1.10343 0.00694 1.10343 0.00694 C 1.11202 0.00185 1.12179 0.00092 1.13065 -0.00232 C 1.15305 -0.01042 1.17637 -0.01412 1.19917 -0.01829 C 1.21128 -0.02547 1.22405 -0.02755 1.23668 -0.02986 C 1.25765 -0.03912 1.30142 -0.03681 1.30142 -0.03681 C 1.3078 -0.04051 1.30389 -0.03912 1.31301 -0.03912 " pathEditMode="relative" ptsTypes="ffffffffffffffffffffffffA">
                                      <p:cBhvr>
                                        <p:cTn id="175" dur="8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23100"/>
                                  </p:stCondLst>
                                  <p:childTnLst>
                                    <p:animMotion origin="layout" path="M -1.33646E-6 -2.96296E-6 C -0.20685 0.00324 -0.09939 -0.02662 -0.16165 0.01158 C -0.17598 0.02986 -0.15722 0.00787 -0.17337 0.02061 C -0.17533 0.02223 -0.17663 0.0257 -0.17858 0.02755 C -0.18106 0.02963 -0.18627 0.03218 -0.18627 0.03218 C -0.19083 0.0382 -0.19604 0.04375 -0.20177 0.04607 C -0.20685 0.04815 -0.21727 0.05047 -0.21727 0.05047 C -0.22027 0.05301 -0.22352 0.0544 -0.22639 0.05741 C -0.22821 0.05926 -0.22964 0.06273 -0.2316 0.06436 C -0.23355 0.06598 -0.2359 0.06574 -0.23798 0.06667 C -0.24059 0.06806 -0.24319 0.06945 -0.2458 0.0713 C -0.24762 0.07269 -0.24918 0.07477 -0.25101 0.07593 C -0.25778 0.0801 -0.26612 0.08125 -0.27302 0.08287 C -0.28097 0.09213 -0.27224 0.08334 -0.28722 0.08959 C -0.28943 0.09051 -0.29139 0.09329 -0.2936 0.09422 C -0.29998 0.09676 -0.3065 0.09723 -0.31301 0.09885 C -0.32148 0.1088 -0.33555 0.10857 -0.34545 0.11042 C -0.36095 0.11991 -0.38283 0.11528 -0.39976 0.11713 C -0.42126 0.11644 -0.44288 0.11644 -0.46437 0.11505 C -0.48248 0.11389 -0.50071 0.10255 -0.51869 0.09885 C -0.5308 0.09283 -0.54253 0.0875 -0.5549 0.08496 C -0.56884 0.0794 -0.58239 0.06922 -0.59632 0.06436 C -0.61183 0.0588 -0.6285 0.05903 -0.64426 0.05741 C -0.66706 0.05903 -0.68998 0.05996 -0.71278 0.06204 C -0.72359 0.06297 -0.74508 0.06667 -0.74508 0.06667 C -0.75667 0.07176 -0.7456 0.06736 -0.76709 0.0713 C -0.78442 0.07431 -0.80161 0.07894 -0.81881 0.08287 C -0.82584 0.08658 -0.83353 0.08773 -0.84082 0.08959 C -0.84772 0.09121 -0.86153 0.09422 -0.86153 0.09422 C -0.8868 0.10695 -0.91298 0.11019 -0.93917 0.11273 C -0.96756 0.12523 -1.00781 0.11644 -1.03751 0.11505 C -1.04559 0.11019 -1.05393 0.10602 -1.062 0.10116 C -1.06343 0.10023 -1.06448 0.09769 -1.06591 0.09653 C -1.06773 0.09491 -1.07333 0.0926 -1.07503 0.0919 C -1.08454 0.08311 -1.09522 0.07963 -1.10473 0.0713 C -1.10616 0.07014 -1.1072 0.06783 -1.10863 0.06667 C -1.11463 0.06204 -1.11254 0.06667 -1.11762 0.06204 C -1.12413 0.05602 -1.12987 0.05047 -1.13703 0.04607 C -1.15045 0.04676 -1.1636 0.04723 -1.17715 0.04838 C -1.18952 0.04954 -1.20255 0.05602 -1.21466 0.05973 C -1.22626 0.0632 -1.23655 0.07361 -1.2484 0.07361 " pathEditMode="relative" ptsTypes="ffffffffffffffffffffffffffffffffffffffffA">
                                      <p:cBhvr>
                                        <p:cTn id="180" dur="8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Motion origin="layout" path="M 3.62902E-6 1.48148E-6 C 0.03282 0.00417 0.06604 0.0088 0.09834 0.01852 C 0.16295 0.01736 0.21961 0.0162 0.28201 0.00694 C 0.29985 0.00856 0.3203 0.00972 0.33763 0.02083 C 0.34701 0.02685 0.35626 0.0338 0.36616 0.0368 C 0.37658 0.04305 0.38921 0.04259 0.39976 0.04375 C 0.42282 0.04236 0.44548 0.0412 0.46828 0.03449 C 0.47649 0.02477 0.4873 0.02338 0.49681 0.02083 C 0.51621 0.01551 0.53549 0.00949 0.5549 0.00463 C 0.56663 0.00162 0.58994 -0.00463 0.58994 -0.00463 C 0.60974 -0.00394 0.62954 -0.0044 0.64934 -0.00232 C 0.65416 -0.00185 0.65781 0.00625 0.66237 0.00926 C 0.67318 0.0162 0.68464 0.0169 0.69597 0.01852 C 0.70222 0.02222 0.70887 0.02268 0.71538 0.02523 C 0.72815 0.03889 0.74951 0.04491 0.76449 0.04838 C 0.7809 0.0581 0.76957 0.05278 0.7994 0.05532 C 0.83991 0.06342 0.88211 0.06088 0.92236 0.06204 C 0.92901 0.06505 0.93357 0.07153 0.93917 0.07824 C 0.94177 0.08125 0.94386 0.08634 0.94698 0.0875 C 0.95766 0.09143 0.95115 0.08958 0.96639 0.0919 C 0.97225 0.09444 0.98059 0.09514 0.98567 0.10116 C 0.98697 0.10278 0.98814 0.10486 0.98958 0.10579 C 0.99205 0.10717 0.99479 0.10694 0.99739 0.1081 C 1.00794 0.11273 1.01745 0.11921 1.02839 0.12199 C 1.03999 0.12824 1.02397 0.12014 1.05171 0.12639 C 1.06395 0.12917 1.07555 0.13356 1.08792 0.13565 C 1.09691 0.14097 1.09352 0.13958 1.10994 0.14028 C 1.13964 0.14167 1.16946 0.1419 1.19916 0.14259 C 1.22417 0.14815 1.2471 0.16111 1.26768 0.18634 C 1.27146 0.19097 1.27875 0.19028 1.28331 0.19305 C 1.29816 0.21111 1.2768 0.18588 1.291 0.2 C 1.30624 0.21505 1.29139 0.20486 1.3065 0.21389 C 1.31327 0.21805 1.32083 0.21736 1.32721 0.22315 " pathEditMode="relative" ptsTypes="ffffffffffffffffffffffffffffffffA">
                                      <p:cBhvr>
                                        <p:cTn id="182" dur="8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Motion origin="layout" path="M 1.03085E-6 2.59259E-6 C 0.03748 0.00115 0.07276 0.00416 0.10998 0.00671 C 0.15528 0.00532 0.18326 0.00324 0.22374 2.59259E-6 C 0.24053 0.00139 0.25732 0.00254 0.27424 0.0044 C 0.28283 0.00532 0.28908 0.01134 0.29754 0.01365 C 0.31342 0.01805 0.32761 0.01852 0.34283 0.02754 C 0.35858 0.03703 0.39073 0.03356 0.40206 0.03426 C 0.43147 0.03935 0.42626 0.04051 0.45672 0.03657 C 0.47781 0.03356 0.49759 0.02245 0.51868 0.01828 C 0.52935 0.01365 0.54028 0.0118 0.55109 0.00903 C 0.56033 0.00324 0.5697 -0.00023 0.57946 -0.00232 C 0.5887 -0.00787 0.5982 -0.00972 0.60796 -0.01158 C 0.63959 -0.00972 0.64688 -0.00764 0.67526 -0.00232 C 0.68463 -0.00047 0.69335 0.00717 0.70233 0.01134 C 0.71118 0.02176 0.69999 0.00995 0.71404 0.01828 C 0.71547 0.01921 0.71652 0.02176 0.71782 0.02291 C 0.72328 0.02708 0.72888 0.03032 0.73461 0.03217 C 0.74033 0.03356 0.75153 0.03657 0.75153 0.03657 C 0.76064 0.04444 0.76871 0.04722 0.7786 0.05046 C 0.78901 0.0537 0.79682 0.05764 0.80724 0.05972 C 0.82012 0.05903 0.83314 0.05856 0.84602 0.0574 C 0.855 0.05648 0.86411 0.05069 0.8731 0.04815 C 0.88051 0.04606 0.88754 0.04328 0.89496 0.0412 C 0.89757 0.04051 0.90004 0.04004 0.9029 0.03889 C 0.9055 0.03773 0.91045 0.03426 0.91045 0.03449 C 0.91631 0.02106 0.92464 0.0162 0.93271 0.00903 C 0.94234 0.00046 0.95132 -0.00996 0.96108 -0.01852 C 0.96668 -0.02847 0.97097 -0.02662 0.97657 -0.03681 C 0.98178 -0.04607 0.98763 -0.05347 0.99466 -0.05764 C 0.99609 -0.06135 0.99688 -0.06574 0.9987 -0.06898 C 0.99935 -0.0706 1.0013 -0.07014 1.00234 -0.0713 C 1.00521 -0.07408 1.00768 -0.07755 1.01028 -0.08056 C 1.01679 -0.08843 1.02147 -0.09699 1.02954 -0.10116 C 1.03423 -0.10672 1.038 -0.11389 1.04243 -0.11968 C 1.04725 -0.12593 1.05727 -0.13148 1.06195 -0.13588 C 1.06339 -0.13681 1.06456 -0.13843 1.06573 -0.14028 C 1.06729 -0.14236 1.0682 -0.1456 1.06976 -0.14722 C 1.07002 -0.14746 1.07926 -0.15301 1.08135 -0.15417 C 1.08278 -0.1551 1.08382 -0.15764 1.08525 -0.1588 C 1.09007 -0.1625 1.09566 -0.16505 1.10087 -0.16783 C 1.10217 -0.16945 1.10334 -0.1713 1.10478 -0.17246 C 1.10725 -0.17454 1.11259 -0.17709 1.11259 -0.17685 C 1.11857 -0.18449 1.11493 -0.18079 1.12417 -0.18635 C 1.12547 -0.18704 1.12677 -0.18797 1.12807 -0.18866 C 1.12938 -0.18935 1.13198 -0.19097 1.13198 -0.19074 C 1.13888 -0.19954 1.14968 -0.20209 1.15775 -0.20695 C 1.17897 -0.21945 1.20005 -0.2294 1.22244 -0.23449 C 1.24183 -0.24607 1.26435 -0.24815 1.28452 -0.2507 C 1.29429 -0.25371 1.31316 -0.26181 1.31823 -0.24375 C 1.31823 -0.24375 1.03085E-6 2.59259E-6 1.03085E-6 2.59259E-6 Z " pathEditMode="relative" rAng="0" ptsTypes="ffffffffffffffffffffffffffffffffffffffffffffffffff">
                                      <p:cBhvr>
                                        <p:cTn id="187" dur="8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12" y="-10116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Motion origin="layout" path="M -2.59216E-6 2.22222E-6 C -0.00391 -0.0007 -0.01628 -0.00301 -0.02071 -0.00463 C -0.03257 -0.0088 -0.04364 -0.01736 -0.05562 -0.02084 C -0.07764 -0.02014 -0.09965 -0.0206 -0.12153 -0.01852 C -0.1244 -0.01829 -0.12648 -0.01297 -0.12935 -0.01158 C -0.13547 -0.00834 -0.14251 -0.00394 -0.14876 -0.00232 C -0.15449 -0.00093 -0.16152 2.22222E-6 -0.16686 0.00463 C -0.1683 0.00578 -0.16921 0.00833 -0.17077 0.00903 C -0.17715 0.0118 -0.1838 0.01134 -0.19018 0.01365 C -0.2019 0.01782 -0.21324 0.02268 -0.22509 0.02523 C -0.25179 0.0375 -0.27329 0.0243 -0.29751 0.01365 C -0.31002 -0.00857 -0.28996 0.025 -0.30911 0.00231 C -0.3181 -0.00834 -0.31393 -0.0051 -0.32083 -0.00926 C -0.32917 -0.01922 -0.33842 -0.02894 -0.34792 -0.03449 C -0.35313 -0.04838 -0.36199 -0.04468 -0.37124 -0.04607 C -0.39052 -0.05463 -0.40993 -0.05949 -0.42947 -0.06435 C -0.4649 -0.06273 -0.46724 -0.06297 -0.4916 -0.05764 C -0.49655 -0.05533 -0.50241 -0.05486 -0.5071 -0.0507 C -0.51752 -0.04144 -0.50489 -0.04977 -0.51479 -0.04375 C -0.52195 -0.03102 -0.52742 -0.03426 -0.5355 -0.02778 C -0.551 -0.01551 -0.56637 -0.00579 -0.58343 -0.00232 C -0.58943 -0.00301 -0.59555 -0.00347 -0.60154 -0.00463 C -0.61483 -0.00718 -0.59919 -0.00556 -0.61053 -0.01158 C -0.61561 -0.01435 -0.62082 -0.01505 -0.62603 -0.01621 C -0.65586 -0.02292 -0.6853 -0.02593 -0.71539 -0.02778 C -0.72268 -0.02709 -0.73024 -0.02917 -0.73727 -0.02547 C -0.74339 -0.02222 -0.74717 -0.00556 -0.7516 0.00231 C -0.75498 0.00833 -0.75967 0.01273 -0.76319 0.01828 C -0.76593 0.02268 -0.76931 0.02639 -0.77101 0.03217 C -0.77192 0.03518 -0.77231 0.03889 -0.77361 0.0412 C -0.7757 0.0449 -0.77908 0.0449 -0.7813 0.04815 C -0.78755 0.0574 -0.79484 0.07083 -0.80201 0.07801 C -0.8136 0.08935 -0.8278 0.09653 -0.84083 0.09884 C -0.85242 0.09815 -0.86414 0.09768 -0.87573 0.09653 C -0.88954 0.09514 -0.90361 0.08287 -0.91716 0.07801 C -0.92549 0.0706 -0.93526 0.06736 -0.94425 0.06203 C -0.94686 0.06041 -0.94972 0.06018 -0.95207 0.0574 C -0.95493 0.05416 -0.95689 0.04884 -0.95988 0.04583 C -0.96535 0.04028 -0.97551 0.03819 -0.98177 0.0368 C -0.99531 0.0287 -1.00912 0.02893 -1.02319 0.02523 C -1.04911 0.02662 -1.06669 0.02824 -1.09053 0.0368 C -1.09965 0.04467 -1.09379 0.04051 -1.10864 0.04583 C -1.11046 0.04653 -1.11841 0.05254 -1.11893 0.05278 C -1.12648 0.05602 -1.13586 0.06018 -1.14355 0.06203 C -1.14785 0.06319 -1.17142 0.0662 -1.17442 0.06666 C -1.19695 0.07338 -1.2191 0.07407 -1.24189 0.07569 C -1.25622 0.08009 -1.26834 0.08333 -1.28319 0.08495 C -1.28931 0.08773 -1.29569 0.08889 -1.30129 0.09421 " pathEditMode="relative" ptsTypes="fffffffffffffffffffffffffffffffffffffffffffffffA">
                                      <p:cBhvr>
                                        <p:cTn id="194" dur="8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1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2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2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remove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path" presetSubtype="0" repeatCount="indefinite" accel="52000" decel="4800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animMotion origin="layout" path="M 8.33333E-7 2.22222E-6 L 8.33333E-7 0.58009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005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grpId="1" nodeType="withEffect">
                                  <p:stCondLst>
                                    <p:cond delay="4550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42" presetClass="path" presetSubtype="0" repeatCount="indefinite" accel="52000" decel="4800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animMotion origin="layout" path="M 4.29129E-6 2.96296E-6 L 4.29129E-6 0.37662 " pathEditMode="relative" rAng="0" ptsTypes="AA">
                                      <p:cBhvr>
                                        <p:cTn id="218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19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2" presetClass="emph" presetSubtype="0" repeatCount="indefinite" fill="hold" grpId="1" nodeType="withEffect">
                                  <p:stCondLst>
                                    <p:cond delay="4550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6" presetClass="exit" presetSubtype="37" fill="hold" grpId="2" nodeType="withEffect">
                                  <p:stCondLst>
                                    <p:cond delay="48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"/>
                            </p:stCondLst>
                            <p:childTnLst>
                              <p:par>
                                <p:cTn id="2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0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00"/>
                            </p:stCondLst>
                            <p:childTnLst>
                              <p:par>
                                <p:cTn id="2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"/>
                            </p:stCondLst>
                            <p:childTnLst>
                              <p:par>
                                <p:cTn id="3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00"/>
                            </p:stCondLst>
                            <p:childTnLst>
                              <p:par>
                                <p:cTn id="3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"/>
                            </p:stCondLst>
                            <p:childTnLst>
                              <p:par>
                                <p:cTn id="3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"/>
                            </p:stCondLst>
                            <p:childTnLst>
                              <p:par>
                                <p:cTn id="3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700"/>
                            </p:stCondLst>
                            <p:childTnLst>
                              <p:par>
                                <p:cTn id="3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5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00"/>
                            </p:stCondLst>
                            <p:childTnLst>
                              <p:par>
                                <p:cTn id="3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7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200"/>
                            </p:stCondLst>
                            <p:childTnLst>
                              <p:par>
                                <p:cTn id="4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700"/>
                            </p:stCondLst>
                            <p:childTnLst>
                              <p:par>
                                <p:cTn id="4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"/>
                            </p:stCondLst>
                            <p:childTnLst>
                              <p:par>
                                <p:cTn id="4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700"/>
                            </p:stCondLst>
                            <p:childTnLst>
                              <p:par>
                                <p:cTn id="4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200"/>
                            </p:stCondLst>
                            <p:childTnLst>
                              <p:par>
                                <p:cTn id="4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00"/>
                            </p:stCondLst>
                            <p:childTnLst>
                              <p:par>
                                <p:cTn id="4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3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700"/>
                            </p:stCondLst>
                            <p:childTnLst>
                              <p:par>
                                <p:cTn id="4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200"/>
                            </p:stCondLst>
                            <p:childTnLst>
                              <p:par>
                                <p:cTn id="4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700"/>
                            </p:stCondLst>
                            <p:childTnLst>
                              <p:par>
                                <p:cTn id="5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200"/>
                            </p:stCondLst>
                            <p:childTnLst>
                              <p:par>
                                <p:cTn id="5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700"/>
                            </p:stCondLst>
                            <p:childTnLst>
                              <p:par>
                                <p:cTn id="5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9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6" grpId="0" animBg="1"/>
      <p:bldP spid="96" grpId="1" animBg="1"/>
      <p:bldP spid="102" grpId="0" animBg="1"/>
      <p:bldP spid="102" grpId="1" animBg="1"/>
      <p:bldP spid="105" grpId="0" animBg="1"/>
      <p:bldP spid="105" grpId="1" animBg="1"/>
      <p:bldP spid="108" grpId="0" animBg="1"/>
      <p:bldP spid="108" grpId="1" animBg="1"/>
      <p:bldP spid="111" grpId="0" animBg="1"/>
      <p:bldP spid="111" grpId="1" animBg="1"/>
      <p:bldP spid="114" grpId="0" animBg="1"/>
      <p:bldP spid="114" grpId="1" animBg="1"/>
      <p:bldP spid="117" grpId="0" animBg="1"/>
      <p:bldP spid="117" grpId="1" animBg="1"/>
      <p:bldP spid="123" grpId="0" animBg="1"/>
      <p:bldP spid="123" grpId="1" animBg="1"/>
      <p:bldP spid="126" grpId="0" animBg="1"/>
      <p:bldP spid="126" grpId="1" animBg="1"/>
      <p:bldP spid="129" grpId="0" animBg="1"/>
      <p:bldP spid="129" grpId="1" animBg="1"/>
      <p:bldP spid="132" grpId="0" animBg="1"/>
      <p:bldP spid="132" grpId="1" animBg="1"/>
      <p:bldP spid="135" grpId="0" animBg="1"/>
      <p:bldP spid="135" grpId="1" animBg="1"/>
      <p:bldP spid="138" grpId="0" animBg="1"/>
      <p:bldP spid="138" grpId="1" animBg="1"/>
      <p:bldP spid="141" grpId="0" animBg="1"/>
      <p:bldP spid="141" grpId="1" animBg="1"/>
      <p:bldP spid="217" grpId="0" animBg="1"/>
      <p:bldP spid="217" grpId="1" animBg="1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  <p:bldP spid="2" grpId="0" animBg="1"/>
      <p:bldP spid="103" grpId="0" animBg="1"/>
      <p:bldP spid="106" grpId="0" animBg="1"/>
      <p:bldP spid="109" grpId="0" animBg="1"/>
      <p:bldP spid="112" grpId="0" animBg="1"/>
      <p:bldP spid="115" grpId="0" animBg="1"/>
      <p:bldP spid="118" grpId="0" animBg="1"/>
      <p:bldP spid="124" grpId="0" animBg="1"/>
      <p:bldP spid="127" grpId="0" animBg="1"/>
      <p:bldP spid="130" grpId="0" animBg="1"/>
      <p:bldP spid="133" grpId="0" animBg="1"/>
      <p:bldP spid="136" grpId="0" animBg="1"/>
      <p:bldP spid="139" grpId="0" animBg="1"/>
      <p:bldP spid="142" grpId="0" animBg="1"/>
      <p:bldP spid="255" grpId="0" animBg="1"/>
      <p:bldP spid="255" grpId="1" animBg="1"/>
      <p:bldP spid="255" grpId="2" animBg="1"/>
      <p:bldP spid="213" grpId="0" animBg="1"/>
      <p:bldP spid="213" grpId="1" animBg="1"/>
      <p:bldP spid="21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6267712" y="2860776"/>
            <a:ext cx="205209" cy="268525"/>
            <a:chOff x="5119171" y="2583506"/>
            <a:chExt cx="205209" cy="268525"/>
          </a:xfrm>
        </p:grpSpPr>
        <p:grpSp>
          <p:nvGrpSpPr>
            <p:cNvPr id="128" name="Group 127"/>
            <p:cNvGrpSpPr/>
            <p:nvPr/>
          </p:nvGrpSpPr>
          <p:grpSpPr>
            <a:xfrm flipH="1">
              <a:off x="5119171" y="2583506"/>
              <a:ext cx="202414" cy="268525"/>
              <a:chOff x="5118422" y="2368113"/>
              <a:chExt cx="241900" cy="268525"/>
            </a:xfrm>
          </p:grpSpPr>
          <p:sp>
            <p:nvSpPr>
              <p:cNvPr id="130" name="Flowchart: Delay 129"/>
              <p:cNvSpPr/>
              <p:nvPr/>
            </p:nvSpPr>
            <p:spPr>
              <a:xfrm rot="5400000">
                <a:off x="5113029" y="2423898"/>
                <a:ext cx="204830" cy="93259"/>
              </a:xfrm>
              <a:prstGeom prst="flowChartDelay">
                <a:avLst/>
              </a:prstGeom>
              <a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 rot="5078316">
                <a:off x="5076178" y="2516073"/>
                <a:ext cx="162809" cy="78321"/>
                <a:chOff x="4941089" y="2566419"/>
                <a:chExt cx="162809" cy="103182"/>
              </a:xfrm>
            </p:grpSpPr>
            <p:sp>
              <p:nvSpPr>
                <p:cNvPr id="142" name="Freeform 63"/>
                <p:cNvSpPr/>
                <p:nvPr/>
              </p:nvSpPr>
              <p:spPr>
                <a:xfrm rot="16200000">
                  <a:off x="4993540" y="2527220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5" name="Freeform 64"/>
                <p:cNvSpPr/>
                <p:nvPr/>
              </p:nvSpPr>
              <p:spPr>
                <a:xfrm>
                  <a:off x="4941089" y="2569978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6" name="Freeform 65"/>
                <p:cNvSpPr/>
                <p:nvPr/>
              </p:nvSpPr>
              <p:spPr>
                <a:xfrm rot="16200000">
                  <a:off x="5000717" y="2534397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 rot="2383662">
                <a:off x="5197513" y="2392410"/>
                <a:ext cx="162809" cy="103182"/>
                <a:chOff x="4941089" y="2566419"/>
                <a:chExt cx="162809" cy="103182"/>
              </a:xfrm>
            </p:grpSpPr>
            <p:sp>
              <p:nvSpPr>
                <p:cNvPr id="139" name="Freeform 67"/>
                <p:cNvSpPr/>
                <p:nvPr/>
              </p:nvSpPr>
              <p:spPr>
                <a:xfrm rot="16200000">
                  <a:off x="4993540" y="2527220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Freeform 68"/>
                <p:cNvSpPr/>
                <p:nvPr/>
              </p:nvSpPr>
              <p:spPr>
                <a:xfrm>
                  <a:off x="4941089" y="2569978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1" name="Freeform 69"/>
                <p:cNvSpPr/>
                <p:nvPr/>
              </p:nvSpPr>
              <p:spPr>
                <a:xfrm rot="16200000">
                  <a:off x="5000717" y="2534397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38" name="Freeform 70"/>
              <p:cNvSpPr/>
              <p:nvPr/>
            </p:nvSpPr>
            <p:spPr>
              <a:xfrm rot="1779716">
                <a:off x="5209831" y="2462196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9" name="Freeform 73"/>
            <p:cNvSpPr/>
            <p:nvPr/>
          </p:nvSpPr>
          <p:spPr>
            <a:xfrm flipH="1">
              <a:off x="5274569" y="2595999"/>
              <a:ext cx="49811" cy="135325"/>
            </a:xfrm>
            <a:custGeom>
              <a:avLst/>
              <a:gdLst>
                <a:gd name="connsiteX0" fmla="*/ 49811 w 49811"/>
                <a:gd name="connsiteY0" fmla="*/ 25028 h 135325"/>
                <a:gd name="connsiteX1" fmla="*/ 28464 w 49811"/>
                <a:gd name="connsiteY1" fmla="*/ 122 h 135325"/>
                <a:gd name="connsiteX2" fmla="*/ 24906 w 49811"/>
                <a:gd name="connsiteY2" fmla="*/ 10796 h 135325"/>
                <a:gd name="connsiteX3" fmla="*/ 21348 w 49811"/>
                <a:gd name="connsiteY3" fmla="*/ 25028 h 135325"/>
                <a:gd name="connsiteX4" fmla="*/ 10674 w 49811"/>
                <a:gd name="connsiteY4" fmla="*/ 21470 h 135325"/>
                <a:gd name="connsiteX5" fmla="*/ 0 w 49811"/>
                <a:gd name="connsiteY5" fmla="*/ 46376 h 135325"/>
                <a:gd name="connsiteX6" fmla="*/ 3558 w 49811"/>
                <a:gd name="connsiteY6" fmla="*/ 74839 h 135325"/>
                <a:gd name="connsiteX7" fmla="*/ 14232 w 49811"/>
                <a:gd name="connsiteY7" fmla="*/ 81955 h 135325"/>
                <a:gd name="connsiteX8" fmla="*/ 24906 w 49811"/>
                <a:gd name="connsiteY8" fmla="*/ 103303 h 135325"/>
                <a:gd name="connsiteX9" fmla="*/ 35580 w 49811"/>
                <a:gd name="connsiteY9" fmla="*/ 135325 h 1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11" h="135325">
                  <a:moveTo>
                    <a:pt x="49811" y="25028"/>
                  </a:moveTo>
                  <a:cubicBezTo>
                    <a:pt x="49644" y="24750"/>
                    <a:pt x="37034" y="-2021"/>
                    <a:pt x="28464" y="122"/>
                  </a:cubicBezTo>
                  <a:cubicBezTo>
                    <a:pt x="24826" y="1032"/>
                    <a:pt x="25936" y="7190"/>
                    <a:pt x="24906" y="10796"/>
                  </a:cubicBezTo>
                  <a:cubicBezTo>
                    <a:pt x="23563" y="15498"/>
                    <a:pt x="22534" y="20284"/>
                    <a:pt x="21348" y="25028"/>
                  </a:cubicBezTo>
                  <a:cubicBezTo>
                    <a:pt x="17790" y="23842"/>
                    <a:pt x="14156" y="20077"/>
                    <a:pt x="10674" y="21470"/>
                  </a:cubicBezTo>
                  <a:cubicBezTo>
                    <a:pt x="3849" y="24200"/>
                    <a:pt x="1161" y="41732"/>
                    <a:pt x="0" y="46376"/>
                  </a:cubicBezTo>
                  <a:cubicBezTo>
                    <a:pt x="1186" y="55864"/>
                    <a:pt x="7" y="65961"/>
                    <a:pt x="3558" y="74839"/>
                  </a:cubicBezTo>
                  <a:cubicBezTo>
                    <a:pt x="5146" y="78809"/>
                    <a:pt x="11208" y="78931"/>
                    <a:pt x="14232" y="81955"/>
                  </a:cubicBezTo>
                  <a:cubicBezTo>
                    <a:pt x="31028" y="98751"/>
                    <a:pt x="13331" y="85940"/>
                    <a:pt x="24906" y="103303"/>
                  </a:cubicBezTo>
                  <a:cubicBezTo>
                    <a:pt x="40612" y="126862"/>
                    <a:pt x="35580" y="97840"/>
                    <a:pt x="35580" y="135325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7" name="Group 166"/>
          <p:cNvGrpSpPr>
            <a:grpSpLocks noChangeAspect="1"/>
          </p:cNvGrpSpPr>
          <p:nvPr/>
        </p:nvGrpSpPr>
        <p:grpSpPr>
          <a:xfrm>
            <a:off x="6252467" y="2823108"/>
            <a:ext cx="231008" cy="768403"/>
            <a:chOff x="3886195" y="2101441"/>
            <a:chExt cx="272644" cy="855095"/>
          </a:xfrm>
        </p:grpSpPr>
        <p:sp>
          <p:nvSpPr>
            <p:cNvPr id="168" name="Rectangle: Rounded Corners 78"/>
            <p:cNvSpPr/>
            <p:nvPr/>
          </p:nvSpPr>
          <p:spPr>
            <a:xfrm>
              <a:off x="3886195" y="2101441"/>
              <a:ext cx="272644" cy="72984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5" name="Rectangle: Rounded Corners 79"/>
            <p:cNvSpPr/>
            <p:nvPr/>
          </p:nvSpPr>
          <p:spPr>
            <a:xfrm>
              <a:off x="3886195" y="2748208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150999" y="1732801"/>
            <a:ext cx="249043" cy="332787"/>
            <a:chOff x="7764437" y="1323234"/>
            <a:chExt cx="249042" cy="332786"/>
          </a:xfrm>
        </p:grpSpPr>
        <p:grpSp>
          <p:nvGrpSpPr>
            <p:cNvPr id="177" name="Group 176"/>
            <p:cNvGrpSpPr/>
            <p:nvPr/>
          </p:nvGrpSpPr>
          <p:grpSpPr>
            <a:xfrm rot="5400000">
              <a:off x="7749781" y="1397911"/>
              <a:ext cx="199913" cy="170601"/>
              <a:chOff x="4714318" y="1508764"/>
              <a:chExt cx="199913" cy="170601"/>
            </a:xfrm>
          </p:grpSpPr>
          <p:sp>
            <p:nvSpPr>
              <p:cNvPr id="194" name="Flowchart: Delay 193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 92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 93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 94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 rot="15862038">
              <a:off x="7835618" y="1478159"/>
              <a:ext cx="166874" cy="188848"/>
              <a:chOff x="5479808" y="1506152"/>
              <a:chExt cx="166874" cy="188848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185" name="Flowchart: Delay 184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3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1" name="Freeform 88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2" name="Freeform 89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3" name="Freeform 90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84" name="Freeform 86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79" name="Freeform 95"/>
            <p:cNvSpPr/>
            <p:nvPr/>
          </p:nvSpPr>
          <p:spPr>
            <a:xfrm>
              <a:off x="7764438" y="1383256"/>
              <a:ext cx="102626" cy="195689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0" name="Freeform 96"/>
            <p:cNvSpPr/>
            <p:nvPr/>
          </p:nvSpPr>
          <p:spPr>
            <a:xfrm flipH="1">
              <a:off x="7832803" y="1323234"/>
              <a:ext cx="121564" cy="302632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1" name="Freeform 97"/>
            <p:cNvSpPr/>
            <p:nvPr/>
          </p:nvSpPr>
          <p:spPr>
            <a:xfrm>
              <a:off x="7952078" y="1373379"/>
              <a:ext cx="53373" cy="67602"/>
            </a:xfrm>
            <a:custGeom>
              <a:avLst/>
              <a:gdLst>
                <a:gd name="connsiteX0" fmla="*/ 0 w 53373"/>
                <a:gd name="connsiteY0" fmla="*/ 67602 h 67602"/>
                <a:gd name="connsiteX1" fmla="*/ 10674 w 53373"/>
                <a:gd name="connsiteY1" fmla="*/ 49812 h 67602"/>
                <a:gd name="connsiteX2" fmla="*/ 17790 w 53373"/>
                <a:gd name="connsiteY2" fmla="*/ 39138 h 67602"/>
                <a:gd name="connsiteX3" fmla="*/ 39138 w 53373"/>
                <a:gd name="connsiteY3" fmla="*/ 24906 h 67602"/>
                <a:gd name="connsiteX4" fmla="*/ 53369 w 53373"/>
                <a:gd name="connsiteY4" fmla="*/ 0 h 6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73" h="67602">
                  <a:moveTo>
                    <a:pt x="0" y="67602"/>
                  </a:moveTo>
                  <a:cubicBezTo>
                    <a:pt x="3558" y="61672"/>
                    <a:pt x="7009" y="55676"/>
                    <a:pt x="10674" y="49812"/>
                  </a:cubicBezTo>
                  <a:cubicBezTo>
                    <a:pt x="12940" y="46186"/>
                    <a:pt x="14572" y="41954"/>
                    <a:pt x="17790" y="39138"/>
                  </a:cubicBezTo>
                  <a:cubicBezTo>
                    <a:pt x="24226" y="33506"/>
                    <a:pt x="39138" y="24906"/>
                    <a:pt x="39138" y="24906"/>
                  </a:cubicBezTo>
                  <a:cubicBezTo>
                    <a:pt x="54027" y="2571"/>
                    <a:pt x="53369" y="12110"/>
                    <a:pt x="53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2" name="Freeform 98"/>
            <p:cNvSpPr/>
            <p:nvPr/>
          </p:nvSpPr>
          <p:spPr>
            <a:xfrm>
              <a:off x="7806035" y="1344118"/>
              <a:ext cx="47595" cy="131645"/>
            </a:xfrm>
            <a:custGeom>
              <a:avLst/>
              <a:gdLst>
                <a:gd name="connsiteX0" fmla="*/ 0 w 47595"/>
                <a:gd name="connsiteY0" fmla="*/ 131645 h 131645"/>
                <a:gd name="connsiteX1" fmla="*/ 3558 w 47595"/>
                <a:gd name="connsiteY1" fmla="*/ 113855 h 131645"/>
                <a:gd name="connsiteX2" fmla="*/ 7116 w 47595"/>
                <a:gd name="connsiteY2" fmla="*/ 81834 h 131645"/>
                <a:gd name="connsiteX3" fmla="*/ 21348 w 47595"/>
                <a:gd name="connsiteY3" fmla="*/ 60486 h 131645"/>
                <a:gd name="connsiteX4" fmla="*/ 39138 w 47595"/>
                <a:gd name="connsiteY4" fmla="*/ 42696 h 131645"/>
                <a:gd name="connsiteX5" fmla="*/ 46254 w 47595"/>
                <a:gd name="connsiteY5" fmla="*/ 0 h 13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95" h="131645">
                  <a:moveTo>
                    <a:pt x="0" y="131645"/>
                  </a:moveTo>
                  <a:cubicBezTo>
                    <a:pt x="1186" y="125715"/>
                    <a:pt x="2703" y="119842"/>
                    <a:pt x="3558" y="113855"/>
                  </a:cubicBezTo>
                  <a:cubicBezTo>
                    <a:pt x="5077" y="103224"/>
                    <a:pt x="3720" y="92022"/>
                    <a:pt x="7116" y="81834"/>
                  </a:cubicBezTo>
                  <a:cubicBezTo>
                    <a:pt x="9821" y="73721"/>
                    <a:pt x="16604" y="67602"/>
                    <a:pt x="21348" y="60486"/>
                  </a:cubicBezTo>
                  <a:cubicBezTo>
                    <a:pt x="30836" y="46254"/>
                    <a:pt x="24906" y="52184"/>
                    <a:pt x="39138" y="42696"/>
                  </a:cubicBezTo>
                  <a:cubicBezTo>
                    <a:pt x="52175" y="23141"/>
                    <a:pt x="46254" y="36298"/>
                    <a:pt x="46254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5763725" y="2166571"/>
            <a:ext cx="932364" cy="188848"/>
            <a:chOff x="4714318" y="1506152"/>
            <a:chExt cx="932364" cy="188848"/>
          </a:xfrm>
        </p:grpSpPr>
        <p:grpSp>
          <p:nvGrpSpPr>
            <p:cNvPr id="199" name="Group 198"/>
            <p:cNvGrpSpPr/>
            <p:nvPr/>
          </p:nvGrpSpPr>
          <p:grpSpPr>
            <a:xfrm>
              <a:off x="4714318" y="1508764"/>
              <a:ext cx="199913" cy="170601"/>
              <a:chOff x="4714318" y="1508764"/>
              <a:chExt cx="199913" cy="170601"/>
            </a:xfrm>
          </p:grpSpPr>
          <p:sp>
            <p:nvSpPr>
              <p:cNvPr id="211" name="Flowchart: Delay 210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 21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 22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Freeform 23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5479808" y="1506152"/>
              <a:ext cx="166874" cy="188848"/>
              <a:chOff x="5479808" y="1506152"/>
              <a:chExt cx="166874" cy="188848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207" name="Flowchart: Delay 206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3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06" name="Freeform 31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6007289" y="2852072"/>
            <a:ext cx="241900" cy="268525"/>
            <a:chOff x="4966022" y="2215713"/>
            <a:chExt cx="241900" cy="268525"/>
          </a:xfrm>
        </p:grpSpPr>
        <p:sp>
          <p:nvSpPr>
            <p:cNvPr id="219" name="Flowchart: Delay 218"/>
            <p:cNvSpPr/>
            <p:nvPr/>
          </p:nvSpPr>
          <p:spPr>
            <a:xfrm rot="5400000">
              <a:off x="4960629" y="2271498"/>
              <a:ext cx="204830" cy="93259"/>
            </a:xfrm>
            <a:prstGeom prst="flowChartDelay">
              <a:avLst/>
            </a:prstGeom>
            <a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 rot="5078316">
              <a:off x="4923778" y="2363673"/>
              <a:ext cx="162809" cy="78321"/>
              <a:chOff x="4941089" y="2566419"/>
              <a:chExt cx="162809" cy="103182"/>
            </a:xfrm>
          </p:grpSpPr>
          <p:sp>
            <p:nvSpPr>
              <p:cNvPr id="226" name="Freeform 35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 36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 37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 rot="2383662">
              <a:off x="5045113" y="2240010"/>
              <a:ext cx="162809" cy="103182"/>
              <a:chOff x="4941089" y="2566419"/>
              <a:chExt cx="162809" cy="103182"/>
            </a:xfrm>
          </p:grpSpPr>
          <p:sp>
            <p:nvSpPr>
              <p:cNvPr id="223" name="Freeform 40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 41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 42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2" name="Freeform 45"/>
            <p:cNvSpPr/>
            <p:nvPr/>
          </p:nvSpPr>
          <p:spPr>
            <a:xfrm rot="1779716">
              <a:off x="5057431" y="2309796"/>
              <a:ext cx="114028" cy="99623"/>
            </a:xfrm>
            <a:custGeom>
              <a:avLst/>
              <a:gdLst>
                <a:gd name="connsiteX0" fmla="*/ 0 w 114028"/>
                <a:gd name="connsiteY0" fmla="*/ 0 h 99623"/>
                <a:gd name="connsiteX1" fmla="*/ 10674 w 114028"/>
                <a:gd name="connsiteY1" fmla="*/ 17790 h 99623"/>
                <a:gd name="connsiteX2" fmla="*/ 42695 w 114028"/>
                <a:gd name="connsiteY2" fmla="*/ 32022 h 99623"/>
                <a:gd name="connsiteX3" fmla="*/ 53369 w 114028"/>
                <a:gd name="connsiteY3" fmla="*/ 39137 h 99623"/>
                <a:gd name="connsiteX4" fmla="*/ 64043 w 114028"/>
                <a:gd name="connsiteY4" fmla="*/ 49811 h 99623"/>
                <a:gd name="connsiteX5" fmla="*/ 85391 w 114028"/>
                <a:gd name="connsiteY5" fmla="*/ 56927 h 99623"/>
                <a:gd name="connsiteX6" fmla="*/ 106739 w 114028"/>
                <a:gd name="connsiteY6" fmla="*/ 67601 h 99623"/>
                <a:gd name="connsiteX7" fmla="*/ 113855 w 114028"/>
                <a:gd name="connsiteY7" fmla="*/ 92507 h 99623"/>
                <a:gd name="connsiteX8" fmla="*/ 113855 w 114028"/>
                <a:gd name="connsiteY8" fmla="*/ 99623 h 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28" h="99623">
                  <a:moveTo>
                    <a:pt x="0" y="0"/>
                  </a:moveTo>
                  <a:cubicBezTo>
                    <a:pt x="3558" y="5930"/>
                    <a:pt x="6173" y="12539"/>
                    <a:pt x="10674" y="17790"/>
                  </a:cubicBezTo>
                  <a:cubicBezTo>
                    <a:pt x="20328" y="29052"/>
                    <a:pt x="30028" y="23579"/>
                    <a:pt x="42695" y="32022"/>
                  </a:cubicBezTo>
                  <a:cubicBezTo>
                    <a:pt x="46253" y="34394"/>
                    <a:pt x="50084" y="36400"/>
                    <a:pt x="53369" y="39137"/>
                  </a:cubicBezTo>
                  <a:cubicBezTo>
                    <a:pt x="57235" y="42358"/>
                    <a:pt x="59644" y="47367"/>
                    <a:pt x="64043" y="49811"/>
                  </a:cubicBezTo>
                  <a:cubicBezTo>
                    <a:pt x="70600" y="53454"/>
                    <a:pt x="79150" y="52766"/>
                    <a:pt x="85391" y="56927"/>
                  </a:cubicBezTo>
                  <a:cubicBezTo>
                    <a:pt x="99186" y="66123"/>
                    <a:pt x="92008" y="62691"/>
                    <a:pt x="106739" y="67601"/>
                  </a:cubicBezTo>
                  <a:cubicBezTo>
                    <a:pt x="109559" y="76061"/>
                    <a:pt x="112366" y="83572"/>
                    <a:pt x="113855" y="92507"/>
                  </a:cubicBezTo>
                  <a:cubicBezTo>
                    <a:pt x="114245" y="94847"/>
                    <a:pt x="113855" y="97251"/>
                    <a:pt x="113855" y="99623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9" name="Group 228"/>
          <p:cNvGrpSpPr>
            <a:grpSpLocks noChangeAspect="1"/>
          </p:cNvGrpSpPr>
          <p:nvPr/>
        </p:nvGrpSpPr>
        <p:grpSpPr>
          <a:xfrm>
            <a:off x="5995879" y="2787406"/>
            <a:ext cx="231008" cy="804105"/>
            <a:chOff x="3552736" y="2101442"/>
            <a:chExt cx="272644" cy="855094"/>
          </a:xfrm>
        </p:grpSpPr>
        <p:sp>
          <p:nvSpPr>
            <p:cNvPr id="230" name="Rectangle: Rounded Corners 75"/>
            <p:cNvSpPr/>
            <p:nvPr/>
          </p:nvSpPr>
          <p:spPr>
            <a:xfrm>
              <a:off x="3552736" y="2101442"/>
              <a:ext cx="272644" cy="72984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1" name="Rectangle: Rounded Corners 76"/>
            <p:cNvSpPr/>
            <p:nvPr/>
          </p:nvSpPr>
          <p:spPr>
            <a:xfrm>
              <a:off x="3552736" y="2748208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5" name="Group 234"/>
          <p:cNvGrpSpPr>
            <a:grpSpLocks noChangeAspect="1"/>
          </p:cNvGrpSpPr>
          <p:nvPr/>
        </p:nvGrpSpPr>
        <p:grpSpPr>
          <a:xfrm>
            <a:off x="5961594" y="2084894"/>
            <a:ext cx="557633" cy="783319"/>
            <a:chOff x="3514988" y="1440059"/>
            <a:chExt cx="662730" cy="855677"/>
          </a:xfrm>
        </p:grpSpPr>
        <p:sp>
          <p:nvSpPr>
            <p:cNvPr id="236" name="Rectangle: Rounded Corners 81"/>
            <p:cNvSpPr/>
            <p:nvPr/>
          </p:nvSpPr>
          <p:spPr>
            <a:xfrm>
              <a:off x="3514988" y="1440059"/>
              <a:ext cx="662730" cy="855677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7" name="Flowchart: Off-page Connector 236"/>
            <p:cNvSpPr/>
            <p:nvPr/>
          </p:nvSpPr>
          <p:spPr>
            <a:xfrm>
              <a:off x="3677149" y="1560439"/>
              <a:ext cx="350982" cy="397673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51" name="Rounded Rectangle 115"/>
          <p:cNvSpPr/>
          <p:nvPr/>
        </p:nvSpPr>
        <p:spPr>
          <a:xfrm>
            <a:off x="6276082" y="2880247"/>
            <a:ext cx="198347" cy="680036"/>
          </a:xfrm>
          <a:prstGeom prst="round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9" name="Group 258"/>
          <p:cNvGrpSpPr>
            <a:grpSpLocks noChangeAspect="1"/>
          </p:cNvGrpSpPr>
          <p:nvPr/>
        </p:nvGrpSpPr>
        <p:grpSpPr>
          <a:xfrm>
            <a:off x="6060361" y="1708467"/>
            <a:ext cx="369611" cy="422155"/>
            <a:chOff x="3634530" y="970328"/>
            <a:chExt cx="436228" cy="469783"/>
          </a:xfrm>
        </p:grpSpPr>
        <p:sp>
          <p:nvSpPr>
            <p:cNvPr id="260" name="Rectangle: Rounded Corners 84"/>
            <p:cNvSpPr/>
            <p:nvPr/>
          </p:nvSpPr>
          <p:spPr>
            <a:xfrm>
              <a:off x="3634530" y="970328"/>
              <a:ext cx="436228" cy="4697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699545" y="1108691"/>
              <a:ext cx="293615" cy="6711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2" name="Freeform: Shape 86"/>
            <p:cNvSpPr/>
            <p:nvPr/>
          </p:nvSpPr>
          <p:spPr>
            <a:xfrm rot="584705">
              <a:off x="3733101" y="1300294"/>
              <a:ext cx="251670" cy="45719"/>
            </a:xfrm>
            <a:custGeom>
              <a:avLst/>
              <a:gdLst>
                <a:gd name="connsiteX0" fmla="*/ 0 w 251670"/>
                <a:gd name="connsiteY0" fmla="*/ 8389 h 8389"/>
                <a:gd name="connsiteX1" fmla="*/ 251670 w 251670"/>
                <a:gd name="connsiteY1" fmla="*/ 0 h 8389"/>
                <a:gd name="connsiteX2" fmla="*/ 251670 w 251670"/>
                <a:gd name="connsiteY2" fmla="*/ 0 h 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670" h="8389">
                  <a:moveTo>
                    <a:pt x="0" y="8389"/>
                  </a:moveTo>
                  <a:lnTo>
                    <a:pt x="251670" y="0"/>
                  </a:lnTo>
                  <a:lnTo>
                    <a:pt x="251670" y="0"/>
                  </a:ln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5" name="Group 214"/>
          <p:cNvGrpSpPr>
            <a:grpSpLocks/>
          </p:cNvGrpSpPr>
          <p:nvPr/>
        </p:nvGrpSpPr>
        <p:grpSpPr>
          <a:xfrm>
            <a:off x="5754790" y="2111900"/>
            <a:ext cx="205263" cy="396000"/>
            <a:chOff x="3315747" y="1413195"/>
            <a:chExt cx="243281" cy="745133"/>
          </a:xfrm>
        </p:grpSpPr>
        <p:sp>
          <p:nvSpPr>
            <p:cNvPr id="216" name="Rectangle: Rounded Corners 91"/>
            <p:cNvSpPr/>
            <p:nvPr/>
          </p:nvSpPr>
          <p:spPr>
            <a:xfrm>
              <a:off x="3315747" y="1413195"/>
              <a:ext cx="243281" cy="5764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7" name="Rectangle: Rounded Corners 92"/>
            <p:cNvSpPr/>
            <p:nvPr/>
          </p:nvSpPr>
          <p:spPr>
            <a:xfrm>
              <a:off x="3315747" y="1981114"/>
              <a:ext cx="243281" cy="17721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2" name="Group 231"/>
          <p:cNvGrpSpPr>
            <a:grpSpLocks/>
          </p:cNvGrpSpPr>
          <p:nvPr/>
        </p:nvGrpSpPr>
        <p:grpSpPr>
          <a:xfrm>
            <a:off x="6519227" y="2128830"/>
            <a:ext cx="206129" cy="360000"/>
            <a:chOff x="4164083" y="1413195"/>
            <a:chExt cx="243281" cy="718128"/>
          </a:xfrm>
        </p:grpSpPr>
        <p:sp>
          <p:nvSpPr>
            <p:cNvPr id="233" name="Rectangle: Rounded Corners 88"/>
            <p:cNvSpPr/>
            <p:nvPr/>
          </p:nvSpPr>
          <p:spPr>
            <a:xfrm>
              <a:off x="4164083" y="1413195"/>
              <a:ext cx="243281" cy="540914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4" name="Rectangle: Rounded Corners 89"/>
            <p:cNvSpPr/>
            <p:nvPr/>
          </p:nvSpPr>
          <p:spPr>
            <a:xfrm>
              <a:off x="4164083" y="1954109"/>
              <a:ext cx="243281" cy="17721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2655095" y="4303365"/>
            <a:ext cx="3224483" cy="3859457"/>
            <a:chOff x="7778350" y="671513"/>
            <a:chExt cx="2342137" cy="2894593"/>
          </a:xfrm>
          <a:effectLst/>
        </p:grpSpPr>
        <p:pic>
          <p:nvPicPr>
            <p:cNvPr id="16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/>
          <p:cNvGrpSpPr/>
          <p:nvPr/>
        </p:nvGrpSpPr>
        <p:grpSpPr>
          <a:xfrm>
            <a:off x="12293756" y="4206752"/>
            <a:ext cx="3947160" cy="4052680"/>
            <a:chOff x="4258570" y="4794736"/>
            <a:chExt cx="2960370" cy="3039510"/>
          </a:xfrm>
          <a:effectLst/>
        </p:grpSpPr>
        <p:pic>
          <p:nvPicPr>
            <p:cNvPr id="15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9193656" y="-1620651"/>
            <a:ext cx="3304601" cy="3751331"/>
            <a:chOff x="6996522" y="-1410909"/>
            <a:chExt cx="2478451" cy="2813498"/>
          </a:xfrm>
        </p:grpSpPr>
        <p:pic>
          <p:nvPicPr>
            <p:cNvPr id="102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10514242" y="856817"/>
            <a:ext cx="3022428" cy="3953145"/>
            <a:chOff x="7778350" y="417206"/>
            <a:chExt cx="2266821" cy="2964859"/>
          </a:xfrm>
        </p:grpSpPr>
        <p:pic>
          <p:nvPicPr>
            <p:cNvPr id="14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 154"/>
          <p:cNvGrpSpPr/>
          <p:nvPr/>
        </p:nvGrpSpPr>
        <p:grpSpPr>
          <a:xfrm>
            <a:off x="12545835" y="4357427"/>
            <a:ext cx="3443003" cy="3751331"/>
            <a:chOff x="6996522" y="-1410909"/>
            <a:chExt cx="2478451" cy="2813498"/>
          </a:xfrm>
          <a:effectLst/>
        </p:grpSpPr>
        <p:pic>
          <p:nvPicPr>
            <p:cNvPr id="15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118751" y="-2513530"/>
            <a:ext cx="3022428" cy="3953145"/>
            <a:chOff x="7778350" y="417206"/>
            <a:chExt cx="2266821" cy="296485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7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6" name="Group 185"/>
          <p:cNvGrpSpPr/>
          <p:nvPr/>
        </p:nvGrpSpPr>
        <p:grpSpPr>
          <a:xfrm>
            <a:off x="-1296822" y="913693"/>
            <a:ext cx="3224483" cy="3859457"/>
            <a:chOff x="7778350" y="671513"/>
            <a:chExt cx="2342137" cy="28945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8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Group 106"/>
          <p:cNvGrpSpPr/>
          <p:nvPr/>
        </p:nvGrpSpPr>
        <p:grpSpPr>
          <a:xfrm>
            <a:off x="-3847868" y="4264564"/>
            <a:ext cx="3693351" cy="3936437"/>
            <a:chOff x="7602035" y="613778"/>
            <a:chExt cx="2682704" cy="2952328"/>
          </a:xfrm>
          <a:effectLst/>
        </p:grpSpPr>
        <p:pic>
          <p:nvPicPr>
            <p:cNvPr id="10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415" y="613778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02035" y="1695658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2157" y="671513"/>
              <a:ext cx="124258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4" y="1734281"/>
              <a:ext cx="866896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-3974773" y="4206443"/>
            <a:ext cx="3947160" cy="4052680"/>
            <a:chOff x="4258570" y="4794736"/>
            <a:chExt cx="2960370" cy="3039510"/>
          </a:xfrm>
          <a:effectLst/>
        </p:grpSpPr>
        <p:pic>
          <p:nvPicPr>
            <p:cNvPr id="11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oup 117"/>
          <p:cNvGrpSpPr/>
          <p:nvPr/>
        </p:nvGrpSpPr>
        <p:grpSpPr>
          <a:xfrm>
            <a:off x="-3722695" y="4357117"/>
            <a:ext cx="3443003" cy="3751331"/>
            <a:chOff x="6996522" y="-1410909"/>
            <a:chExt cx="2478451" cy="2813498"/>
          </a:xfrm>
          <a:effectLst/>
        </p:grpSpPr>
        <p:pic>
          <p:nvPicPr>
            <p:cNvPr id="12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-4264860" y="-2798400"/>
            <a:ext cx="20537991" cy="11899453"/>
            <a:chOff x="-4264860" y="-2798400"/>
            <a:chExt cx="20537991" cy="11899453"/>
          </a:xfrm>
        </p:grpSpPr>
        <p:grpSp>
          <p:nvGrpSpPr>
            <p:cNvPr id="2" name="Group 1"/>
            <p:cNvGrpSpPr/>
            <p:nvPr/>
          </p:nvGrpSpPr>
          <p:grpSpPr>
            <a:xfrm>
              <a:off x="-4264860" y="-2798400"/>
              <a:ext cx="20537991" cy="11899453"/>
              <a:chOff x="-4264860" y="-2798400"/>
              <a:chExt cx="20537991" cy="11899453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-2592155" y="5164616"/>
                <a:ext cx="15888956" cy="3936437"/>
              </a:xfrm>
              <a:prstGeom prst="ellipse">
                <a:avLst/>
              </a:prstGeom>
              <a:solidFill>
                <a:srgbClr val="00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GB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-4264860" y="-2798400"/>
                <a:ext cx="20537991" cy="3639029"/>
                <a:chOff x="-15086184" y="-2101738"/>
                <a:chExt cx="15403493" cy="2847210"/>
              </a:xfrm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-15086184" y="-2101738"/>
                  <a:ext cx="15403493" cy="2847210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-10094013" y="148362"/>
                  <a:ext cx="5419150" cy="5753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10233411" y="26739"/>
              <a:ext cx="781050" cy="903535"/>
              <a:chOff x="10233411" y="26739"/>
              <a:chExt cx="781050" cy="903535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0270456" y="63268"/>
                <a:ext cx="557009" cy="867006"/>
                <a:chOff x="14331185" y="1747014"/>
                <a:chExt cx="557009" cy="867006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4331185" y="1747014"/>
                  <a:ext cx="557009" cy="596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4402780" y="1879334"/>
                  <a:ext cx="485413" cy="43521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4536235" y="2017211"/>
                  <a:ext cx="249964" cy="26189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Can 83"/>
                <p:cNvSpPr/>
                <p:nvPr/>
              </p:nvSpPr>
              <p:spPr>
                <a:xfrm rot="12032025">
                  <a:off x="14488438" y="2094427"/>
                  <a:ext cx="172123" cy="519593"/>
                </a:xfrm>
                <a:prstGeom prst="can">
                  <a:avLst>
                    <a:gd name="adj" fmla="val 42762"/>
                  </a:avLst>
                </a:prstGeom>
                <a:solidFill>
                  <a:srgbClr val="33333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80" name="Picture 8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3411" y="26739"/>
                <a:ext cx="781050" cy="804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1082200" y="63268"/>
              <a:ext cx="662334" cy="867006"/>
              <a:chOff x="1082200" y="63268"/>
              <a:chExt cx="662334" cy="867006"/>
            </a:xfrm>
          </p:grpSpPr>
          <p:grpSp>
            <p:nvGrpSpPr>
              <p:cNvPr id="86" name="Group 85"/>
              <p:cNvGrpSpPr/>
              <p:nvPr/>
            </p:nvGrpSpPr>
            <p:grpSpPr>
              <a:xfrm flipH="1">
                <a:off x="1131670" y="63268"/>
                <a:ext cx="557009" cy="867006"/>
                <a:chOff x="14331185" y="1747014"/>
                <a:chExt cx="557009" cy="867006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14331185" y="1747014"/>
                  <a:ext cx="557009" cy="596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14402780" y="1879334"/>
                  <a:ext cx="485413" cy="43521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4536235" y="2017211"/>
                  <a:ext cx="249964" cy="26189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Can 90"/>
                <p:cNvSpPr/>
                <p:nvPr/>
              </p:nvSpPr>
              <p:spPr>
                <a:xfrm rot="12032025">
                  <a:off x="14488438" y="2094427"/>
                  <a:ext cx="172123" cy="519593"/>
                </a:xfrm>
                <a:prstGeom prst="can">
                  <a:avLst>
                    <a:gd name="adj" fmla="val 42762"/>
                  </a:avLst>
                </a:prstGeom>
                <a:solidFill>
                  <a:srgbClr val="33333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87" name="Picture 9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200" y="81282"/>
                <a:ext cx="662334" cy="650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71" name="Rectangle 270"/>
          <p:cNvSpPr/>
          <p:nvPr/>
        </p:nvSpPr>
        <p:spPr>
          <a:xfrm>
            <a:off x="6675521" y="2109202"/>
            <a:ext cx="254545" cy="66468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6" name="Rectangle: Rounded Corners 89"/>
          <p:cNvSpPr/>
          <p:nvPr/>
        </p:nvSpPr>
        <p:spPr>
          <a:xfrm>
            <a:off x="6524405" y="2407181"/>
            <a:ext cx="206129" cy="159248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bg2">
                  <a:lumMod val="50000"/>
                </a:schemeClr>
              </a:gs>
              <a:gs pos="83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96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8" name="Rectangle: Rounded Corners 92"/>
          <p:cNvSpPr/>
          <p:nvPr/>
        </p:nvSpPr>
        <p:spPr>
          <a:xfrm>
            <a:off x="5760194" y="2411515"/>
            <a:ext cx="205263" cy="158944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bg2">
                  <a:lumMod val="50000"/>
                </a:schemeClr>
              </a:gs>
              <a:gs pos="83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96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4" name="Rectangle 283">
            <a:extLst>
              <a:ext uri="{FF2B5EF4-FFF2-40B4-BE49-F238E27FC236}">
                <a16:creationId xmlns:a16="http://schemas.microsoft.com/office/drawing/2014/main" xmlns="" id="{66BE0077-FFC2-4E56-9053-E8FEDD16280B}"/>
              </a:ext>
            </a:extLst>
          </p:cNvPr>
          <p:cNvSpPr/>
          <p:nvPr/>
        </p:nvSpPr>
        <p:spPr>
          <a:xfrm>
            <a:off x="5621778" y="897745"/>
            <a:ext cx="1274469" cy="2944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5" name="Trapezoid 284">
            <a:extLst>
              <a:ext uri="{FF2B5EF4-FFF2-40B4-BE49-F238E27FC236}">
                <a16:creationId xmlns:a16="http://schemas.microsoft.com/office/drawing/2014/main" xmlns="" id="{1AA461BA-972F-4AF9-93E1-A7B8F4D37946}"/>
              </a:ext>
            </a:extLst>
          </p:cNvPr>
          <p:cNvSpPr/>
          <p:nvPr/>
        </p:nvSpPr>
        <p:spPr>
          <a:xfrm>
            <a:off x="5379340" y="229528"/>
            <a:ext cx="1728192" cy="3418031"/>
          </a:xfrm>
          <a:prstGeom prst="trapezoid">
            <a:avLst>
              <a:gd name="adj" fmla="val 368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9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rgbClr val="FFF9D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xmlns="" id="{0A5879CA-FCB9-4604-924B-C7875CA4989C}"/>
              </a:ext>
            </a:extLst>
          </p:cNvPr>
          <p:cNvSpPr/>
          <p:nvPr/>
        </p:nvSpPr>
        <p:spPr>
          <a:xfrm>
            <a:off x="5387012" y="3377170"/>
            <a:ext cx="1728000" cy="546208"/>
          </a:xfrm>
          <a:prstGeom prst="ellips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4B52B0F-C490-4CF3-A68D-47F04F2CA580}"/>
              </a:ext>
            </a:extLst>
          </p:cNvPr>
          <p:cNvGrpSpPr/>
          <p:nvPr/>
        </p:nvGrpSpPr>
        <p:grpSpPr>
          <a:xfrm>
            <a:off x="2042938" y="144543"/>
            <a:ext cx="8448042" cy="1798113"/>
            <a:chOff x="1785369" y="-207746"/>
            <a:chExt cx="8448042" cy="21757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550F6A3-CD88-4400-A2D8-095D937D53D8}"/>
                </a:ext>
              </a:extLst>
            </p:cNvPr>
            <p:cNvGrpSpPr/>
            <p:nvPr/>
          </p:nvGrpSpPr>
          <p:grpSpPr>
            <a:xfrm>
              <a:off x="2228770" y="-207746"/>
              <a:ext cx="7532556" cy="2175722"/>
              <a:chOff x="2423207" y="-2045611"/>
              <a:chExt cx="7532556" cy="2175722"/>
            </a:xfrm>
          </p:grpSpPr>
          <p:sp>
            <p:nvSpPr>
              <p:cNvPr id="8" name="Trapezoid 7"/>
              <p:cNvSpPr/>
              <p:nvPr/>
            </p:nvSpPr>
            <p:spPr>
              <a:xfrm>
                <a:off x="2423207" y="-2045611"/>
                <a:ext cx="7532556" cy="1339542"/>
              </a:xfrm>
              <a:prstGeom prst="trapezoid">
                <a:avLst>
                  <a:gd name="adj" fmla="val 294089"/>
                </a:avLst>
              </a:prstGeom>
              <a:solidFill>
                <a:srgbClr val="FFF3CD"/>
              </a:solidFill>
              <a:ln>
                <a:noFill/>
              </a:ln>
              <a:effectLst>
                <a:glow rad="228600">
                  <a:srgbClr val="FFF3CD">
                    <a:alpha val="40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4800">
                  <a:solidFill>
                    <a:schemeClr val="tx1">
                      <a:lumMod val="50000"/>
                      <a:lumOff val="50000"/>
                    </a:schemeClr>
                  </a:solidFill>
                  <a:latin typeface="StoneAge BT" panose="04040904030B03070204" pitchFamily="8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CFF58C90-CA16-4DC6-BC03-24BE1EFE01DA}"/>
                  </a:ext>
                </a:extLst>
              </p:cNvPr>
              <p:cNvSpPr/>
              <p:nvPr/>
            </p:nvSpPr>
            <p:spPr>
              <a:xfrm>
                <a:off x="2440398" y="-700886"/>
                <a:ext cx="7515365" cy="830997"/>
              </a:xfrm>
              <a:prstGeom prst="rect">
                <a:avLst/>
              </a:prstGeom>
              <a:solidFill>
                <a:srgbClr val="FFF3CD"/>
              </a:solidFill>
              <a:ln>
                <a:noFill/>
              </a:ln>
              <a:effectLst>
                <a:glow rad="228600">
                  <a:srgbClr val="FFF3CD">
                    <a:alpha val="40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800">
                  <a:solidFill>
                    <a:schemeClr val="tx1">
                      <a:lumMod val="50000"/>
                      <a:lumOff val="50000"/>
                    </a:schemeClr>
                  </a:solidFill>
                  <a:latin typeface="StoneAge BT" panose="04040904030B03070204" pitchFamily="82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7763C6F-97B8-46AE-8206-069D07FDB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5369" y="1156507"/>
              <a:ext cx="8448042" cy="80254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96177D2-6135-48C7-8EF3-B2B5A5E1265F}"/>
              </a:ext>
            </a:extLst>
          </p:cNvPr>
          <p:cNvGrpSpPr/>
          <p:nvPr/>
        </p:nvGrpSpPr>
        <p:grpSpPr>
          <a:xfrm>
            <a:off x="5109643" y="2419093"/>
            <a:ext cx="2220373" cy="1205927"/>
            <a:chOff x="7779199" y="3650274"/>
            <a:chExt cx="2220373" cy="1205927"/>
          </a:xfrm>
        </p:grpSpPr>
        <p:grpSp>
          <p:nvGrpSpPr>
            <p:cNvPr id="5" name="Group 4"/>
            <p:cNvGrpSpPr/>
            <p:nvPr/>
          </p:nvGrpSpPr>
          <p:grpSpPr>
            <a:xfrm>
              <a:off x="7779199" y="3751644"/>
              <a:ext cx="2220373" cy="1104557"/>
              <a:chOff x="5113977" y="2084543"/>
              <a:chExt cx="2029096" cy="1071021"/>
            </a:xfrm>
            <a:solidFill>
              <a:srgbClr val="FFF3CD"/>
            </a:solidFill>
          </p:grpSpPr>
          <p:sp>
            <p:nvSpPr>
              <p:cNvPr id="106" name="Rounded Rectangle 105"/>
              <p:cNvSpPr/>
              <p:nvPr/>
            </p:nvSpPr>
            <p:spPr>
              <a:xfrm>
                <a:off x="5113977" y="2084543"/>
                <a:ext cx="2029096" cy="1071021"/>
              </a:xfrm>
              <a:prstGeom prst="roundRect">
                <a:avLst>
                  <a:gd name="adj" fmla="val 7739"/>
                </a:avLst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glow rad="228600">
                  <a:srgbClr val="FFF3C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167547" y="2112719"/>
                <a:ext cx="1921961" cy="1014669"/>
              </a:xfrm>
              <a:prstGeom prst="rect">
                <a:avLst/>
              </a:prstGeom>
              <a:grpFill/>
              <a:effectLst>
                <a:glow rad="228600">
                  <a:srgbClr val="FFF3CD">
                    <a:alpha val="40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50">
                    <a:solidFill>
                      <a:schemeClr val="bg1">
                        <a:lumMod val="85000"/>
                      </a:schemeClr>
                    </a:solidFill>
                    <a:effectLst>
                      <a:glow rad="101600">
                        <a:schemeClr val="accent4">
                          <a:lumMod val="75000"/>
                          <a:alpha val="60000"/>
                        </a:schemeClr>
                      </a:glow>
                    </a:effectLst>
                    <a:latin typeface="Bolts SF" pitchFamily="2" charset="0"/>
                  </a:rPr>
                  <a:t>WE CAME IN PEACE</a:t>
                </a:r>
              </a:p>
              <a:p>
                <a:pPr algn="ctr"/>
                <a:r>
                  <a:rPr lang="en-GB" sz="1550">
                    <a:solidFill>
                      <a:schemeClr val="bg1">
                        <a:lumMod val="85000"/>
                      </a:schemeClr>
                    </a:solidFill>
                    <a:effectLst>
                      <a:glow rad="101600">
                        <a:schemeClr val="accent4">
                          <a:lumMod val="75000"/>
                          <a:alpha val="60000"/>
                        </a:schemeClr>
                      </a:glow>
                    </a:effectLst>
                    <a:latin typeface="Bolts SF" pitchFamily="2" charset="0"/>
                  </a:rPr>
                  <a:t>YOU FIRED FIRST</a:t>
                </a:r>
              </a:p>
              <a:p>
                <a:pPr algn="ctr"/>
                <a:r>
                  <a:rPr lang="en-GB" sz="1550">
                    <a:solidFill>
                      <a:schemeClr val="bg1">
                        <a:lumMod val="85000"/>
                      </a:schemeClr>
                    </a:solidFill>
                    <a:effectLst>
                      <a:glow rad="101600">
                        <a:schemeClr val="accent4">
                          <a:lumMod val="75000"/>
                          <a:alpha val="60000"/>
                        </a:schemeClr>
                      </a:glow>
                    </a:effectLst>
                    <a:latin typeface="Bolts SF" pitchFamily="2" charset="0"/>
                  </a:rPr>
                  <a:t>NOW IT’S WAR</a:t>
                </a:r>
                <a:endParaRPr lang="en-GB" sz="1550" dirty="0">
                  <a:solidFill>
                    <a:schemeClr val="bg1">
                      <a:lumMod val="85000"/>
                    </a:schemeClr>
                  </a:solidFill>
                  <a:effectLst>
                    <a:glow rad="101600">
                      <a:schemeClr val="accent4">
                        <a:lumMod val="75000"/>
                        <a:alpha val="60000"/>
                      </a:schemeClr>
                    </a:glow>
                  </a:effectLst>
                  <a:latin typeface="Bolts SF" pitchFamily="2" charset="0"/>
                </a:endParaRPr>
              </a:p>
            </p:txBody>
          </p:sp>
        </p:grpSp>
        <p:sp>
          <p:nvSpPr>
            <p:cNvPr id="238" name="Rectangle: Rounded Corners 92">
              <a:extLst>
                <a:ext uri="{FF2B5EF4-FFF2-40B4-BE49-F238E27FC236}">
                  <a16:creationId xmlns:a16="http://schemas.microsoft.com/office/drawing/2014/main" xmlns="" id="{F3EEBC9A-EFE3-40BE-AA15-846A93B3ED96}"/>
                </a:ext>
              </a:extLst>
            </p:cNvPr>
            <p:cNvSpPr/>
            <p:nvPr/>
          </p:nvSpPr>
          <p:spPr>
            <a:xfrm>
              <a:off x="8431207" y="3654608"/>
              <a:ext cx="205263" cy="158944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9" name="Rectangle: Rounded Corners 89">
              <a:extLst>
                <a:ext uri="{FF2B5EF4-FFF2-40B4-BE49-F238E27FC236}">
                  <a16:creationId xmlns:a16="http://schemas.microsoft.com/office/drawing/2014/main" xmlns="" id="{380E4E08-ECE4-4CE6-A63A-15459F352087}"/>
                </a:ext>
              </a:extLst>
            </p:cNvPr>
            <p:cNvSpPr/>
            <p:nvPr/>
          </p:nvSpPr>
          <p:spPr>
            <a:xfrm>
              <a:off x="9195418" y="3650274"/>
              <a:ext cx="206129" cy="15924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 rot="5009134">
            <a:off x="4166554" y="4094970"/>
            <a:ext cx="4294511" cy="431686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4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17" dur="1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19" dur="1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443 -0.02362 L -0.39497 -1.45463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3" y="-7155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18241E-6 4.07407E-6 L -0.39791 -1.43218 " pathEditMode="relative" rAng="0" ptsTypes="AA">
                                      <p:cBhvr>
                                        <p:cTn id="23" dur="1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7162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49 -1.43098 " pathEditMode="relative" ptsTypes="AA">
                                      <p:cBhvr>
                                        <p:cTn id="25" dur="1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066E-6 -1.11111E-6 L 0.39002 -1.39884 " pathEditMode="relative" rAng="0" ptsTypes="AA">
                                      <p:cBhvr>
                                        <p:cTn id="27" dur="1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4" y="-699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38728E-6 L 0.38698 -1.37364 " pathEditMode="relative" rAng="0" ptsTypes="AA">
                                      <p:cBhvr>
                                        <p:cTn id="29" dur="1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686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973E-6 -4.81481E-6 L 0.37737 -1.40138 " pathEditMode="relative" rAng="0" ptsTypes="AA">
                                      <p:cBhvr>
                                        <p:cTn id="31" dur="1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9" y="-700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45833E-6 1.38728E-6 L 0.38698 -1.37364 " pathEditMode="relative" rAng="0" ptsTypes="AA">
                                      <p:cBhvr>
                                        <p:cTn id="33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686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04066E-6 -1.11111E-6 L 0.39002 -1.39884 " pathEditMode="relative" rAng="0" ptsTypes="AA">
                                      <p:cBhvr>
                                        <p:cTn id="35" dur="1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4" y="-6995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1.11111E-6 L -0.00157 -0.0127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0156 -0.0127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4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11111E-6 L -0.00156 -0.0127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4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56 -0.0127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  <p:bldP spid="285" grpId="1" animBg="1"/>
      <p:bldP spid="286" grpId="0" animBg="1"/>
      <p:bldP spid="286" grpId="1" animBg="1"/>
      <p:bldP spid="169" grpId="0" animBg="1"/>
      <p:bldP spid="169" grpId="1" animBg="1"/>
      <p:bldP spid="16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9193656" y="-1620651"/>
            <a:ext cx="3304601" cy="3751331"/>
            <a:chOff x="6996522" y="-1410909"/>
            <a:chExt cx="2478451" cy="2813498"/>
          </a:xfrm>
        </p:grpSpPr>
        <p:pic>
          <p:nvPicPr>
            <p:cNvPr id="102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118751" y="-2513530"/>
            <a:ext cx="3022428" cy="3953145"/>
            <a:chOff x="7778350" y="417206"/>
            <a:chExt cx="2266821" cy="296485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7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-3974773" y="-2814981"/>
            <a:ext cx="20537991" cy="3745255"/>
            <a:chOff x="-3974773" y="-2814981"/>
            <a:chExt cx="20537991" cy="3745255"/>
          </a:xfrm>
        </p:grpSpPr>
        <p:grpSp>
          <p:nvGrpSpPr>
            <p:cNvPr id="2" name="Group 1"/>
            <p:cNvGrpSpPr/>
            <p:nvPr/>
          </p:nvGrpSpPr>
          <p:grpSpPr>
            <a:xfrm>
              <a:off x="-3974773" y="-2814981"/>
              <a:ext cx="20537991" cy="3728674"/>
              <a:chOff x="-4264860" y="-2798400"/>
              <a:chExt cx="20537991" cy="3728674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-4264860" y="-2798400"/>
                <a:ext cx="20537991" cy="3639029"/>
                <a:chOff x="-15086184" y="-2101738"/>
                <a:chExt cx="15403493" cy="2847210"/>
              </a:xfrm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-15086184" y="-2101738"/>
                  <a:ext cx="15403493" cy="2847210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-10094013" y="148362"/>
                  <a:ext cx="5419150" cy="5753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0233411" y="26739"/>
                <a:ext cx="781050" cy="903535"/>
                <a:chOff x="10233411" y="26739"/>
                <a:chExt cx="781050" cy="903535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0270456" y="63268"/>
                  <a:ext cx="557009" cy="867006"/>
                  <a:chOff x="14331185" y="1747014"/>
                  <a:chExt cx="557009" cy="867006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14331185" y="1747014"/>
                    <a:ext cx="557009" cy="5969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40"/>
                    <a:endParaRPr lang="en-GB" sz="24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14402780" y="1879334"/>
                    <a:ext cx="485413" cy="435218"/>
                  </a:xfrm>
                  <a:prstGeom prst="ellips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14536235" y="2017211"/>
                    <a:ext cx="249964" cy="261892"/>
                  </a:xfrm>
                  <a:prstGeom prst="ellipse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Can 83"/>
                  <p:cNvSpPr/>
                  <p:nvPr/>
                </p:nvSpPr>
                <p:spPr>
                  <a:xfrm rot="12032025">
                    <a:off x="14488438" y="2094427"/>
                    <a:ext cx="172123" cy="519593"/>
                  </a:xfrm>
                  <a:prstGeom prst="can">
                    <a:avLst>
                      <a:gd name="adj" fmla="val 42762"/>
                    </a:avLst>
                  </a:prstGeom>
                  <a:solidFill>
                    <a:srgbClr val="333333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40"/>
                    <a:endParaRPr lang="en-GB" sz="24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pic>
              <p:nvPicPr>
                <p:cNvPr id="80" name="Picture 8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33411" y="26739"/>
                  <a:ext cx="781050" cy="804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85" name="Group 84"/>
            <p:cNvGrpSpPr/>
            <p:nvPr/>
          </p:nvGrpSpPr>
          <p:grpSpPr>
            <a:xfrm>
              <a:off x="1082200" y="63268"/>
              <a:ext cx="662334" cy="867006"/>
              <a:chOff x="1082200" y="63268"/>
              <a:chExt cx="662334" cy="867006"/>
            </a:xfrm>
          </p:grpSpPr>
          <p:grpSp>
            <p:nvGrpSpPr>
              <p:cNvPr id="86" name="Group 85"/>
              <p:cNvGrpSpPr/>
              <p:nvPr/>
            </p:nvGrpSpPr>
            <p:grpSpPr>
              <a:xfrm flipH="1">
                <a:off x="1131670" y="63268"/>
                <a:ext cx="557009" cy="867006"/>
                <a:chOff x="14331185" y="1747014"/>
                <a:chExt cx="557009" cy="867006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14331185" y="1747014"/>
                  <a:ext cx="557009" cy="596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14402780" y="1879334"/>
                  <a:ext cx="485413" cy="43521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4536235" y="2017211"/>
                  <a:ext cx="249964" cy="26189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Can 90"/>
                <p:cNvSpPr/>
                <p:nvPr/>
              </p:nvSpPr>
              <p:spPr>
                <a:xfrm rot="12032025">
                  <a:off x="14488438" y="2094427"/>
                  <a:ext cx="172123" cy="519593"/>
                </a:xfrm>
                <a:prstGeom prst="can">
                  <a:avLst>
                    <a:gd name="adj" fmla="val 42762"/>
                  </a:avLst>
                </a:prstGeom>
                <a:solidFill>
                  <a:srgbClr val="33333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87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200" y="81282"/>
                <a:ext cx="662334" cy="650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0" name="Group 159"/>
          <p:cNvGrpSpPr/>
          <p:nvPr/>
        </p:nvGrpSpPr>
        <p:grpSpPr>
          <a:xfrm>
            <a:off x="12655095" y="4303365"/>
            <a:ext cx="3224483" cy="3859457"/>
            <a:chOff x="7778350" y="671513"/>
            <a:chExt cx="2342137" cy="2894593"/>
          </a:xfrm>
          <a:effectLst/>
        </p:grpSpPr>
        <p:pic>
          <p:nvPicPr>
            <p:cNvPr id="16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/>
          <p:cNvGrpSpPr/>
          <p:nvPr/>
        </p:nvGrpSpPr>
        <p:grpSpPr>
          <a:xfrm>
            <a:off x="12293756" y="4206752"/>
            <a:ext cx="3947160" cy="4052680"/>
            <a:chOff x="4258570" y="4794736"/>
            <a:chExt cx="2960370" cy="3039510"/>
          </a:xfrm>
          <a:effectLst/>
        </p:grpSpPr>
        <p:pic>
          <p:nvPicPr>
            <p:cNvPr id="15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10514242" y="856817"/>
            <a:ext cx="3022428" cy="3953145"/>
            <a:chOff x="7778350" y="417206"/>
            <a:chExt cx="2266821" cy="2964859"/>
          </a:xfrm>
        </p:grpSpPr>
        <p:pic>
          <p:nvPicPr>
            <p:cNvPr id="14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 154"/>
          <p:cNvGrpSpPr/>
          <p:nvPr/>
        </p:nvGrpSpPr>
        <p:grpSpPr>
          <a:xfrm>
            <a:off x="12545835" y="4357427"/>
            <a:ext cx="3443003" cy="3751331"/>
            <a:chOff x="6996522" y="-1410909"/>
            <a:chExt cx="2478451" cy="2813498"/>
          </a:xfrm>
          <a:effectLst/>
        </p:grpSpPr>
        <p:pic>
          <p:nvPicPr>
            <p:cNvPr id="15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6" name="Group 185"/>
          <p:cNvGrpSpPr/>
          <p:nvPr/>
        </p:nvGrpSpPr>
        <p:grpSpPr>
          <a:xfrm>
            <a:off x="-1296822" y="913693"/>
            <a:ext cx="3224483" cy="3859457"/>
            <a:chOff x="7778350" y="671513"/>
            <a:chExt cx="2342137" cy="28945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8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4" name="Oval 203"/>
          <p:cNvSpPr/>
          <p:nvPr/>
        </p:nvSpPr>
        <p:spPr>
          <a:xfrm>
            <a:off x="-2592155" y="5164616"/>
            <a:ext cx="15888956" cy="393643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701" y="5430968"/>
            <a:ext cx="344997" cy="14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7" name="Group 106"/>
          <p:cNvGrpSpPr/>
          <p:nvPr/>
        </p:nvGrpSpPr>
        <p:grpSpPr>
          <a:xfrm>
            <a:off x="-3847868" y="4264564"/>
            <a:ext cx="3693351" cy="3936437"/>
            <a:chOff x="7602035" y="613778"/>
            <a:chExt cx="2682704" cy="2952328"/>
          </a:xfrm>
          <a:effectLst/>
        </p:grpSpPr>
        <p:pic>
          <p:nvPicPr>
            <p:cNvPr id="10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415" y="613778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02035" y="1695658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2157" y="671513"/>
              <a:ext cx="124258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4" y="1734281"/>
              <a:ext cx="866896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-3974773" y="4206443"/>
            <a:ext cx="3947160" cy="4052680"/>
            <a:chOff x="4258570" y="4794736"/>
            <a:chExt cx="2960370" cy="3039510"/>
          </a:xfrm>
          <a:effectLst/>
        </p:grpSpPr>
        <p:pic>
          <p:nvPicPr>
            <p:cNvPr id="11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6377" y="4794736"/>
              <a:ext cx="736681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946" y="5170332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70" y="5911514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78" y="6042010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19" y="5870861"/>
              <a:ext cx="689344" cy="19633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oup 117"/>
          <p:cNvGrpSpPr/>
          <p:nvPr/>
        </p:nvGrpSpPr>
        <p:grpSpPr>
          <a:xfrm>
            <a:off x="-3722695" y="4357117"/>
            <a:ext cx="3443003" cy="3751331"/>
            <a:chOff x="6996522" y="-1410909"/>
            <a:chExt cx="2478451" cy="2813498"/>
          </a:xfrm>
          <a:effectLst/>
        </p:grpSpPr>
        <p:pic>
          <p:nvPicPr>
            <p:cNvPr id="12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6522" y="-560796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589" y="-89041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Oval 179"/>
          <p:cNvSpPr/>
          <p:nvPr/>
        </p:nvSpPr>
        <p:spPr>
          <a:xfrm rot="5400000">
            <a:off x="5872444" y="-3157659"/>
            <a:ext cx="760781" cy="7202638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7807" y="272981"/>
            <a:ext cx="2569454" cy="3458238"/>
            <a:chOff x="5257807" y="272981"/>
            <a:chExt cx="2569454" cy="3458238"/>
          </a:xfrm>
        </p:grpSpPr>
        <p:sp>
          <p:nvSpPr>
            <p:cNvPr id="93" name="Donut 92"/>
            <p:cNvSpPr/>
            <p:nvPr/>
          </p:nvSpPr>
          <p:spPr>
            <a:xfrm>
              <a:off x="6024477" y="619179"/>
              <a:ext cx="1049867" cy="1877414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Donut 93"/>
            <p:cNvSpPr/>
            <p:nvPr/>
          </p:nvSpPr>
          <p:spPr>
            <a:xfrm>
              <a:off x="5975657" y="933789"/>
              <a:ext cx="1132554" cy="1877414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45000">
                  <a:schemeClr val="tx1">
                    <a:lumMod val="65000"/>
                    <a:lumOff val="35000"/>
                  </a:schemeClr>
                </a:gs>
                <a:gs pos="15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Donut 94"/>
            <p:cNvSpPr/>
            <p:nvPr/>
          </p:nvSpPr>
          <p:spPr>
            <a:xfrm>
              <a:off x="5930501" y="1158570"/>
              <a:ext cx="1244214" cy="1877414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Donut 13"/>
            <p:cNvSpPr/>
            <p:nvPr/>
          </p:nvSpPr>
          <p:spPr>
            <a:xfrm>
              <a:off x="5257807" y="272981"/>
              <a:ext cx="2569454" cy="1026416"/>
            </a:xfrm>
            <a:custGeom>
              <a:avLst/>
              <a:gdLst/>
              <a:ahLst/>
              <a:cxnLst/>
              <a:rect l="l" t="t" r="r" b="b"/>
              <a:pathLst>
                <a:path w="2569454" h="811212">
                  <a:moveTo>
                    <a:pt x="0" y="0"/>
                  </a:moveTo>
                  <a:lnTo>
                    <a:pt x="289716" y="0"/>
                  </a:lnTo>
                  <a:cubicBezTo>
                    <a:pt x="289716" y="288014"/>
                    <a:pt x="735197" y="521496"/>
                    <a:pt x="1284726" y="521496"/>
                  </a:cubicBezTo>
                  <a:cubicBezTo>
                    <a:pt x="1834255" y="521496"/>
                    <a:pt x="2279736" y="288014"/>
                    <a:pt x="2279736" y="0"/>
                  </a:cubicBezTo>
                  <a:lnTo>
                    <a:pt x="2569454" y="0"/>
                  </a:lnTo>
                  <a:cubicBezTo>
                    <a:pt x="2569454" y="448020"/>
                    <a:pt x="1994262" y="811212"/>
                    <a:pt x="1284727" y="811212"/>
                  </a:cubicBezTo>
                  <a:cubicBezTo>
                    <a:pt x="575192" y="811212"/>
                    <a:pt x="0" y="4480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Donut 96"/>
            <p:cNvSpPr/>
            <p:nvPr/>
          </p:nvSpPr>
          <p:spPr>
            <a:xfrm>
              <a:off x="6226447" y="565798"/>
              <a:ext cx="632178" cy="1188226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Pentagon 97"/>
            <p:cNvSpPr/>
            <p:nvPr/>
          </p:nvSpPr>
          <p:spPr>
            <a:xfrm rot="5400000">
              <a:off x="6014041" y="2252765"/>
              <a:ext cx="1056992" cy="711200"/>
            </a:xfrm>
            <a:prstGeom prst="homePlat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Donut 98"/>
            <p:cNvSpPr/>
            <p:nvPr/>
          </p:nvSpPr>
          <p:spPr>
            <a:xfrm>
              <a:off x="5910359" y="1383984"/>
              <a:ext cx="1264355" cy="1877414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Trapezoid 99"/>
            <p:cNvSpPr/>
            <p:nvPr/>
          </p:nvSpPr>
          <p:spPr>
            <a:xfrm>
              <a:off x="6186936" y="319752"/>
              <a:ext cx="711201" cy="1760116"/>
            </a:xfrm>
            <a:prstGeom prst="trapezoi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Pentagon 100"/>
            <p:cNvSpPr/>
            <p:nvPr/>
          </p:nvSpPr>
          <p:spPr>
            <a:xfrm rot="16200000">
              <a:off x="6342564" y="1724268"/>
              <a:ext cx="399945" cy="711200"/>
            </a:xfrm>
            <a:prstGeom prst="homePlate">
              <a:avLst/>
            </a:prstGeom>
            <a:gradFill flip="none" rotWithShape="1">
              <a:gsLst>
                <a:gs pos="100000">
                  <a:schemeClr val="bg1">
                    <a:lumMod val="50000"/>
                  </a:schemeClr>
                </a:gs>
                <a:gs pos="24000">
                  <a:schemeClr val="tx1">
                    <a:lumMod val="65000"/>
                    <a:lumOff val="3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Hexagon 101"/>
            <p:cNvSpPr/>
            <p:nvPr/>
          </p:nvSpPr>
          <p:spPr>
            <a:xfrm>
              <a:off x="6339336" y="725166"/>
              <a:ext cx="379958" cy="433404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6361086" y="1346897"/>
              <a:ext cx="293511" cy="37137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Hexagon 103"/>
            <p:cNvSpPr/>
            <p:nvPr/>
          </p:nvSpPr>
          <p:spPr>
            <a:xfrm>
              <a:off x="6472870" y="1949183"/>
              <a:ext cx="146755" cy="285675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Hexagon 104"/>
            <p:cNvSpPr/>
            <p:nvPr/>
          </p:nvSpPr>
          <p:spPr>
            <a:xfrm>
              <a:off x="5986946" y="2573448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Donut 105"/>
            <p:cNvSpPr/>
            <p:nvPr/>
          </p:nvSpPr>
          <p:spPr>
            <a:xfrm>
              <a:off x="6203650" y="2363269"/>
              <a:ext cx="677773" cy="805433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r="5400000" algn="t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6" name="Group 125"/>
            <p:cNvGrpSpPr/>
            <p:nvPr/>
          </p:nvGrpSpPr>
          <p:grpSpPr>
            <a:xfrm rot="153170">
              <a:off x="6286629" y="2461756"/>
              <a:ext cx="485373" cy="1269463"/>
              <a:chOff x="2963996" y="4555039"/>
              <a:chExt cx="485373" cy="1269463"/>
            </a:xfrm>
          </p:grpSpPr>
          <p:sp>
            <p:nvSpPr>
              <p:cNvPr id="127" name="Can 126"/>
              <p:cNvSpPr/>
              <p:nvPr/>
            </p:nvSpPr>
            <p:spPr>
              <a:xfrm rot="10800000">
                <a:off x="2973752" y="4555039"/>
                <a:ext cx="468000" cy="1269463"/>
              </a:xfrm>
              <a:prstGeom prst="can">
                <a:avLst>
                  <a:gd name="adj" fmla="val 80656"/>
                </a:avLst>
              </a:prstGeom>
              <a:gradFill flip="none" rotWithShape="1">
                <a:gsLst>
                  <a:gs pos="98000">
                    <a:schemeClr val="tx1">
                      <a:lumMod val="85000"/>
                      <a:lumOff val="15000"/>
                    </a:schemeClr>
                  </a:gs>
                  <a:gs pos="68000">
                    <a:schemeClr val="tx1">
                      <a:lumMod val="65000"/>
                      <a:lumOff val="35000"/>
                    </a:schemeClr>
                  </a:gs>
                  <a:gs pos="14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Hexagon 127"/>
              <p:cNvSpPr/>
              <p:nvPr/>
            </p:nvSpPr>
            <p:spPr>
              <a:xfrm flipV="1">
                <a:off x="3149227" y="4583634"/>
                <a:ext cx="124857" cy="425070"/>
              </a:xfrm>
              <a:prstGeom prst="hexagon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3000">
                    <a:schemeClr val="tx1">
                      <a:lumMod val="65000"/>
                      <a:lumOff val="35000"/>
                    </a:schemeClr>
                  </a:gs>
                  <a:gs pos="36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/>
              <p:cNvSpPr>
                <a:spLocks/>
              </p:cNvSpPr>
              <p:nvPr/>
            </p:nvSpPr>
            <p:spPr>
              <a:xfrm>
                <a:off x="3009748" y="5462034"/>
                <a:ext cx="396000" cy="32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Hexagon 129"/>
              <p:cNvSpPr/>
              <p:nvPr/>
            </p:nvSpPr>
            <p:spPr>
              <a:xfrm flipV="1">
                <a:off x="2963996" y="4684319"/>
                <a:ext cx="87243" cy="659788"/>
              </a:xfrm>
              <a:prstGeom prst="hexagon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3000">
                    <a:schemeClr val="tx1">
                      <a:lumMod val="65000"/>
                      <a:lumOff val="35000"/>
                    </a:schemeClr>
                  </a:gs>
                  <a:gs pos="36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Hexagon 130"/>
              <p:cNvSpPr/>
              <p:nvPr/>
            </p:nvSpPr>
            <p:spPr>
              <a:xfrm flipV="1">
                <a:off x="3362126" y="4676269"/>
                <a:ext cx="87243" cy="659788"/>
              </a:xfrm>
              <a:prstGeom prst="hexagon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3000">
                    <a:schemeClr val="tx1">
                      <a:lumMod val="65000"/>
                      <a:lumOff val="35000"/>
                    </a:schemeClr>
                  </a:gs>
                  <a:gs pos="36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2" name="Hexagon 131"/>
            <p:cNvSpPr/>
            <p:nvPr/>
          </p:nvSpPr>
          <p:spPr>
            <a:xfrm>
              <a:off x="5954035" y="2231737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5994298" y="1868352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6930798" y="2573448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6984034" y="2231737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6938150" y="1868352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6040181" y="934814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5763604" y="842442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5561633" y="666139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7426027" y="666139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7213707" y="842442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Hexagon 141"/>
            <p:cNvSpPr/>
            <p:nvPr/>
          </p:nvSpPr>
          <p:spPr>
            <a:xfrm>
              <a:off x="6980097" y="934814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94" y="248874"/>
            <a:ext cx="2616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val 73"/>
          <p:cNvSpPr/>
          <p:nvPr/>
        </p:nvSpPr>
        <p:spPr>
          <a:xfrm rot="5009134">
            <a:off x="7657678" y="-980106"/>
            <a:ext cx="2930339" cy="278660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6" name="Oval 175"/>
          <p:cNvSpPr/>
          <p:nvPr/>
        </p:nvSpPr>
        <p:spPr>
          <a:xfrm rot="5009134">
            <a:off x="2336619" y="-972610"/>
            <a:ext cx="2930339" cy="278660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7" name="Oval 176"/>
          <p:cNvSpPr/>
          <p:nvPr/>
        </p:nvSpPr>
        <p:spPr>
          <a:xfrm rot="5009134">
            <a:off x="4382058" y="299746"/>
            <a:ext cx="4294511" cy="431686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9" name="Oval 178"/>
          <p:cNvSpPr/>
          <p:nvPr/>
        </p:nvSpPr>
        <p:spPr>
          <a:xfrm rot="5009134">
            <a:off x="4507340" y="-1487957"/>
            <a:ext cx="4294511" cy="431686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0" name="Oval 299"/>
          <p:cNvSpPr/>
          <p:nvPr/>
        </p:nvSpPr>
        <p:spPr>
          <a:xfrm rot="5009134">
            <a:off x="4472369" y="-1028384"/>
            <a:ext cx="4294511" cy="431686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0733" y="3827957"/>
            <a:ext cx="552659" cy="529470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3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7" dur="3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4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ath of deaths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4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74" grpId="0" animBg="1"/>
      <p:bldP spid="74" grpId="1" animBg="1"/>
      <p:bldP spid="74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9" grpId="1" animBg="1"/>
      <p:bldP spid="179" grpId="2" animBg="1"/>
      <p:bldP spid="179" grpId="3" animBg="1"/>
      <p:bldP spid="300" grpId="0" animBg="1"/>
      <p:bldP spid="300" grpId="1" animBg="1"/>
      <p:bldP spid="300" grpId="2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>
            <a:extLst>
              <a:ext uri="{FF2B5EF4-FFF2-40B4-BE49-F238E27FC236}">
                <a16:creationId xmlns:a16="http://schemas.microsoft.com/office/drawing/2014/main" xmlns="" id="{12F16E93-E43D-41FB-A7D9-F1642F05779B}"/>
              </a:ext>
            </a:extLst>
          </p:cNvPr>
          <p:cNvGrpSpPr/>
          <p:nvPr/>
        </p:nvGrpSpPr>
        <p:grpSpPr>
          <a:xfrm>
            <a:off x="5031430" y="2666164"/>
            <a:ext cx="2220373" cy="1104557"/>
            <a:chOff x="5113977" y="2084543"/>
            <a:chExt cx="2029096" cy="1071021"/>
          </a:xfrm>
          <a:solidFill>
            <a:srgbClr val="FFF3CD"/>
          </a:solidFill>
        </p:grpSpPr>
        <p:sp>
          <p:nvSpPr>
            <p:cNvPr id="206" name="Rounded Rectangle 105">
              <a:extLst>
                <a:ext uri="{FF2B5EF4-FFF2-40B4-BE49-F238E27FC236}">
                  <a16:creationId xmlns:a16="http://schemas.microsoft.com/office/drawing/2014/main" xmlns="" id="{CE7BB8A6-7910-4A6C-9176-3F01EC556FEC}"/>
                </a:ext>
              </a:extLst>
            </p:cNvPr>
            <p:cNvSpPr/>
            <p:nvPr/>
          </p:nvSpPr>
          <p:spPr>
            <a:xfrm>
              <a:off x="5113977" y="2084543"/>
              <a:ext cx="2029096" cy="1071021"/>
            </a:xfrm>
            <a:prstGeom prst="roundRect">
              <a:avLst>
                <a:gd name="adj" fmla="val 7739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glow rad="228600">
                <a:srgbClr val="FFF3C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CFC94B09-3709-497D-8B6B-E11499D92B68}"/>
                </a:ext>
              </a:extLst>
            </p:cNvPr>
            <p:cNvSpPr txBox="1"/>
            <p:nvPr/>
          </p:nvSpPr>
          <p:spPr>
            <a:xfrm>
              <a:off x="5167547" y="2112719"/>
              <a:ext cx="1921961" cy="1014669"/>
            </a:xfrm>
            <a:prstGeom prst="rect">
              <a:avLst/>
            </a:prstGeom>
            <a:grpFill/>
            <a:effectLst>
              <a:glow rad="228600">
                <a:srgbClr val="FFF3CD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50">
                  <a:solidFill>
                    <a:schemeClr val="bg1">
                      <a:lumMod val="85000"/>
                    </a:schemeClr>
                  </a:solidFill>
                  <a:effectLst>
                    <a:glow rad="101600">
                      <a:schemeClr val="accent4">
                        <a:lumMod val="75000"/>
                        <a:alpha val="60000"/>
                      </a:schemeClr>
                    </a:glow>
                  </a:effectLst>
                  <a:latin typeface="Bolts SF" pitchFamily="2" charset="0"/>
                </a:rPr>
                <a:t>WE CAME IN PEACE</a:t>
              </a:r>
            </a:p>
            <a:p>
              <a:pPr algn="ctr"/>
              <a:r>
                <a:rPr lang="en-GB" sz="1550">
                  <a:solidFill>
                    <a:schemeClr val="bg1">
                      <a:lumMod val="85000"/>
                    </a:schemeClr>
                  </a:solidFill>
                  <a:effectLst>
                    <a:glow rad="101600">
                      <a:schemeClr val="accent4">
                        <a:lumMod val="75000"/>
                        <a:alpha val="60000"/>
                      </a:schemeClr>
                    </a:glow>
                  </a:effectLst>
                  <a:latin typeface="Bolts SF" pitchFamily="2" charset="0"/>
                </a:rPr>
                <a:t>YOU FIRED FIRST</a:t>
              </a:r>
            </a:p>
            <a:p>
              <a:pPr algn="ctr"/>
              <a:r>
                <a:rPr lang="en-GB" sz="1550">
                  <a:solidFill>
                    <a:schemeClr val="bg1">
                      <a:lumMod val="85000"/>
                    </a:schemeClr>
                  </a:solidFill>
                  <a:effectLst>
                    <a:glow rad="101600">
                      <a:schemeClr val="accent4">
                        <a:lumMod val="75000"/>
                        <a:alpha val="60000"/>
                      </a:schemeClr>
                    </a:glow>
                  </a:effectLst>
                  <a:latin typeface="Bolts SF" pitchFamily="2" charset="0"/>
                </a:rPr>
                <a:t>NOW IT’S WAR</a:t>
              </a:r>
              <a:endParaRPr lang="en-GB" sz="1550" dirty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</a:effectLst>
                <a:latin typeface="Bolts SF" pitchFamily="2" charset="0"/>
              </a:endParaRPr>
            </a:p>
          </p:txBody>
        </p:sp>
      </p:grpSp>
      <p:sp>
        <p:nvSpPr>
          <p:cNvPr id="366" name="Oval 365"/>
          <p:cNvSpPr/>
          <p:nvPr/>
        </p:nvSpPr>
        <p:spPr>
          <a:xfrm>
            <a:off x="-1529131" y="-1992933"/>
            <a:ext cx="15888956" cy="393643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46" name="Group 345"/>
          <p:cNvGrpSpPr/>
          <p:nvPr/>
        </p:nvGrpSpPr>
        <p:grpSpPr>
          <a:xfrm>
            <a:off x="9711295" y="-825741"/>
            <a:ext cx="3176925" cy="3772752"/>
            <a:chOff x="7092279" y="-1410909"/>
            <a:chExt cx="2382694" cy="2829564"/>
          </a:xfrm>
        </p:grpSpPr>
        <p:pic>
          <p:nvPicPr>
            <p:cNvPr id="34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-1410909"/>
              <a:ext cx="167862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94782" flipH="1">
              <a:off x="7502039" y="-550087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56580" y="-72975"/>
              <a:ext cx="596631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211" y="-560796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6" name="Group 355"/>
          <p:cNvGrpSpPr/>
          <p:nvPr/>
        </p:nvGrpSpPr>
        <p:grpSpPr>
          <a:xfrm>
            <a:off x="118753" y="-2513530"/>
            <a:ext cx="2576190" cy="4192802"/>
            <a:chOff x="7778350" y="417206"/>
            <a:chExt cx="1932142" cy="314460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57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05033" flipH="1">
              <a:off x="8484517" y="2350338"/>
              <a:ext cx="931310" cy="149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-4352432" y="-2196834"/>
            <a:ext cx="20791237" cy="4328528"/>
            <a:chOff x="-4352432" y="-2345118"/>
            <a:chExt cx="20791237" cy="4328528"/>
          </a:xfrm>
        </p:grpSpPr>
        <p:sp>
          <p:nvSpPr>
            <p:cNvPr id="36" name="Freeform 35"/>
            <p:cNvSpPr/>
            <p:nvPr/>
          </p:nvSpPr>
          <p:spPr>
            <a:xfrm>
              <a:off x="2366930" y="85388"/>
              <a:ext cx="3657600" cy="978568"/>
            </a:xfrm>
            <a:custGeom>
              <a:avLst/>
              <a:gdLst>
                <a:gd name="connsiteX0" fmla="*/ 32084 w 3657600"/>
                <a:gd name="connsiteY0" fmla="*/ 0 h 978568"/>
                <a:gd name="connsiteX1" fmla="*/ 96252 w 3657600"/>
                <a:gd name="connsiteY1" fmla="*/ 978568 h 978568"/>
                <a:gd name="connsiteX2" fmla="*/ 3657600 w 3657600"/>
                <a:gd name="connsiteY2" fmla="*/ 914400 h 978568"/>
                <a:gd name="connsiteX3" fmla="*/ 3368842 w 3657600"/>
                <a:gd name="connsiteY3" fmla="*/ 641684 h 978568"/>
                <a:gd name="connsiteX4" fmla="*/ 2149642 w 3657600"/>
                <a:gd name="connsiteY4" fmla="*/ 48126 h 978568"/>
                <a:gd name="connsiteX5" fmla="*/ 1299410 w 3657600"/>
                <a:gd name="connsiteY5" fmla="*/ 32084 h 978568"/>
                <a:gd name="connsiteX6" fmla="*/ 0 w 3657600"/>
                <a:gd name="connsiteY6" fmla="*/ 160421 h 978568"/>
                <a:gd name="connsiteX7" fmla="*/ 80210 w 3657600"/>
                <a:gd name="connsiteY7" fmla="*/ 962526 h 978568"/>
                <a:gd name="connsiteX8" fmla="*/ 80210 w 3657600"/>
                <a:gd name="connsiteY8" fmla="*/ 978568 h 97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600" h="978568">
                  <a:moveTo>
                    <a:pt x="32084" y="0"/>
                  </a:moveTo>
                  <a:lnTo>
                    <a:pt x="96252" y="978568"/>
                  </a:lnTo>
                  <a:lnTo>
                    <a:pt x="3657600" y="914400"/>
                  </a:lnTo>
                  <a:lnTo>
                    <a:pt x="3368842" y="641684"/>
                  </a:lnTo>
                  <a:lnTo>
                    <a:pt x="2149642" y="48126"/>
                  </a:lnTo>
                  <a:lnTo>
                    <a:pt x="1299410" y="32084"/>
                  </a:lnTo>
                  <a:lnTo>
                    <a:pt x="0" y="160421"/>
                  </a:lnTo>
                  <a:lnTo>
                    <a:pt x="80210" y="962526"/>
                  </a:lnTo>
                  <a:lnTo>
                    <a:pt x="80210" y="978568"/>
                  </a:lnTo>
                </a:path>
              </a:pathLst>
            </a:custGeom>
            <a:blipFill>
              <a:blip r:embed="rId11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 rot="389998">
              <a:off x="2337795" y="-2345118"/>
              <a:ext cx="14101010" cy="3596402"/>
            </a:xfrm>
            <a:custGeom>
              <a:avLst/>
              <a:gdLst/>
              <a:ahLst/>
              <a:cxnLst/>
              <a:rect l="l" t="t" r="r" b="b"/>
              <a:pathLst>
                <a:path w="14101010" h="3596402">
                  <a:moveTo>
                    <a:pt x="3553129" y="1621102"/>
                  </a:moveTo>
                  <a:cubicBezTo>
                    <a:pt x="3527548" y="1620395"/>
                    <a:pt x="3503485" y="1623069"/>
                    <a:pt x="3485489" y="1639265"/>
                  </a:cubicBezTo>
                  <a:cubicBezTo>
                    <a:pt x="3453444" y="1668105"/>
                    <a:pt x="3480790" y="1726009"/>
                    <a:pt x="3469447" y="1767602"/>
                  </a:cubicBezTo>
                  <a:cubicBezTo>
                    <a:pt x="3454934" y="1820815"/>
                    <a:pt x="3432017" y="1817511"/>
                    <a:pt x="3389237" y="1831771"/>
                  </a:cubicBezTo>
                  <a:cubicBezTo>
                    <a:pt x="3298332" y="1826424"/>
                    <a:pt x="3206748" y="1828033"/>
                    <a:pt x="3116521" y="1815729"/>
                  </a:cubicBezTo>
                  <a:cubicBezTo>
                    <a:pt x="3087988" y="1811838"/>
                    <a:pt x="3063892" y="1791919"/>
                    <a:pt x="3036310" y="1783644"/>
                  </a:cubicBezTo>
                  <a:cubicBezTo>
                    <a:pt x="3010194" y="1775809"/>
                    <a:pt x="2982552" y="1774215"/>
                    <a:pt x="2956100" y="1767602"/>
                  </a:cubicBezTo>
                  <a:cubicBezTo>
                    <a:pt x="2939695" y="1763501"/>
                    <a:pt x="2924015" y="1756907"/>
                    <a:pt x="2907973" y="1751560"/>
                  </a:cubicBezTo>
                  <a:cubicBezTo>
                    <a:pt x="2897278" y="1767602"/>
                    <a:pt x="2875889" y="1780406"/>
                    <a:pt x="2875889" y="1799686"/>
                  </a:cubicBezTo>
                  <a:cubicBezTo>
                    <a:pt x="2875889" y="1818966"/>
                    <a:pt x="2899350" y="1830568"/>
                    <a:pt x="2907973" y="1847813"/>
                  </a:cubicBezTo>
                  <a:cubicBezTo>
                    <a:pt x="2915535" y="1862938"/>
                    <a:pt x="2919370" y="1879680"/>
                    <a:pt x="2924016" y="1895939"/>
                  </a:cubicBezTo>
                  <a:cubicBezTo>
                    <a:pt x="2955718" y="2006892"/>
                    <a:pt x="2925811" y="1920955"/>
                    <a:pt x="2956100" y="2072402"/>
                  </a:cubicBezTo>
                  <a:cubicBezTo>
                    <a:pt x="2977215" y="2177977"/>
                    <a:pt x="2956100" y="2139245"/>
                    <a:pt x="2956100" y="2152613"/>
                  </a:cubicBezTo>
                  <a:cubicBezTo>
                    <a:pt x="2965894" y="2250550"/>
                    <a:pt x="2986718" y="2317433"/>
                    <a:pt x="2956100" y="2409286"/>
                  </a:cubicBezTo>
                  <a:cubicBezTo>
                    <a:pt x="2941991" y="2451613"/>
                    <a:pt x="2916967" y="2458202"/>
                    <a:pt x="2891931" y="2489497"/>
                  </a:cubicBezTo>
                  <a:cubicBezTo>
                    <a:pt x="2879887" y="2504552"/>
                    <a:pt x="2871053" y="2521934"/>
                    <a:pt x="2859847" y="2537623"/>
                  </a:cubicBezTo>
                  <a:cubicBezTo>
                    <a:pt x="2844307" y="2559380"/>
                    <a:pt x="2825891" y="2579119"/>
                    <a:pt x="2811721" y="2601792"/>
                  </a:cubicBezTo>
                  <a:cubicBezTo>
                    <a:pt x="2746977" y="2705383"/>
                    <a:pt x="2812925" y="2632673"/>
                    <a:pt x="2747552" y="2698044"/>
                  </a:cubicBezTo>
                  <a:cubicBezTo>
                    <a:pt x="2742205" y="2719434"/>
                    <a:pt x="2740195" y="2741948"/>
                    <a:pt x="2731510" y="2762213"/>
                  </a:cubicBezTo>
                  <a:cubicBezTo>
                    <a:pt x="2709675" y="2813162"/>
                    <a:pt x="2652191" y="2858167"/>
                    <a:pt x="2603173" y="2874507"/>
                  </a:cubicBezTo>
                  <a:cubicBezTo>
                    <a:pt x="2587131" y="2879855"/>
                    <a:pt x="2569829" y="2882338"/>
                    <a:pt x="2555047" y="2890550"/>
                  </a:cubicBezTo>
                  <a:cubicBezTo>
                    <a:pt x="2521339" y="2909277"/>
                    <a:pt x="2458794" y="2954718"/>
                    <a:pt x="2458794" y="2954718"/>
                  </a:cubicBezTo>
                  <a:cubicBezTo>
                    <a:pt x="2464142" y="3024234"/>
                    <a:pt x="2466691" y="3094022"/>
                    <a:pt x="2474837" y="3163265"/>
                  </a:cubicBezTo>
                  <a:cubicBezTo>
                    <a:pt x="2476425" y="3176766"/>
                    <a:pt x="2495377" y="3269752"/>
                    <a:pt x="2522963" y="3275560"/>
                  </a:cubicBezTo>
                  <a:cubicBezTo>
                    <a:pt x="2612072" y="3294320"/>
                    <a:pt x="2704774" y="3286255"/>
                    <a:pt x="2795679" y="3291602"/>
                  </a:cubicBezTo>
                  <a:cubicBezTo>
                    <a:pt x="2811721" y="3296949"/>
                    <a:pt x="2828681" y="3300082"/>
                    <a:pt x="2843805" y="3307644"/>
                  </a:cubicBezTo>
                  <a:cubicBezTo>
                    <a:pt x="2960964" y="3366225"/>
                    <a:pt x="2802155" y="3331193"/>
                    <a:pt x="3020268" y="3403897"/>
                  </a:cubicBezTo>
                  <a:cubicBezTo>
                    <a:pt x="3052352" y="3414592"/>
                    <a:pt x="3085120" y="3423421"/>
                    <a:pt x="3116521" y="3435981"/>
                  </a:cubicBezTo>
                  <a:cubicBezTo>
                    <a:pt x="3314748" y="3515271"/>
                    <a:pt x="3073901" y="3432470"/>
                    <a:pt x="3228816" y="3484107"/>
                  </a:cubicBezTo>
                  <a:cubicBezTo>
                    <a:pt x="3287637" y="3478760"/>
                    <a:pt x="3346734" y="3475871"/>
                    <a:pt x="3405279" y="3468065"/>
                  </a:cubicBezTo>
                  <a:cubicBezTo>
                    <a:pt x="3524892" y="3452117"/>
                    <a:pt x="3418589" y="3455778"/>
                    <a:pt x="3517573" y="3435981"/>
                  </a:cubicBezTo>
                  <a:cubicBezTo>
                    <a:pt x="3581363" y="3423223"/>
                    <a:pt x="3710079" y="3403897"/>
                    <a:pt x="3710079" y="3403897"/>
                  </a:cubicBezTo>
                  <a:lnTo>
                    <a:pt x="3854458" y="3355771"/>
                  </a:lnTo>
                  <a:cubicBezTo>
                    <a:pt x="3870500" y="3350424"/>
                    <a:pt x="3887460" y="3347291"/>
                    <a:pt x="3902584" y="3339729"/>
                  </a:cubicBezTo>
                  <a:cubicBezTo>
                    <a:pt x="3948945" y="3316548"/>
                    <a:pt x="4012027" y="3281224"/>
                    <a:pt x="4063005" y="3275560"/>
                  </a:cubicBezTo>
                  <a:cubicBezTo>
                    <a:pt x="4111131" y="3270213"/>
                    <a:pt x="4159448" y="3266366"/>
                    <a:pt x="4207384" y="3259518"/>
                  </a:cubicBezTo>
                  <a:cubicBezTo>
                    <a:pt x="4234376" y="3255662"/>
                    <a:pt x="4260422" y="3245740"/>
                    <a:pt x="4287594" y="3243476"/>
                  </a:cubicBezTo>
                  <a:cubicBezTo>
                    <a:pt x="4388983" y="3235027"/>
                    <a:pt x="4490794" y="3232781"/>
                    <a:pt x="4592394" y="3227434"/>
                  </a:cubicBezTo>
                  <a:cubicBezTo>
                    <a:pt x="4608436" y="3216739"/>
                    <a:pt x="4631899" y="3212595"/>
                    <a:pt x="4640521" y="3195350"/>
                  </a:cubicBezTo>
                  <a:cubicBezTo>
                    <a:pt x="4655068" y="3166257"/>
                    <a:pt x="4650744" y="3131099"/>
                    <a:pt x="4656563" y="3099097"/>
                  </a:cubicBezTo>
                  <a:cubicBezTo>
                    <a:pt x="4657403" y="3094477"/>
                    <a:pt x="4681780" y="2966735"/>
                    <a:pt x="4688647" y="2954718"/>
                  </a:cubicBezTo>
                  <a:cubicBezTo>
                    <a:pt x="4699903" y="2935020"/>
                    <a:pt x="4722249" y="2924020"/>
                    <a:pt x="4736773" y="2906592"/>
                  </a:cubicBezTo>
                  <a:cubicBezTo>
                    <a:pt x="4749116" y="2891780"/>
                    <a:pt x="4756515" y="2873277"/>
                    <a:pt x="4768858" y="2858465"/>
                  </a:cubicBezTo>
                  <a:cubicBezTo>
                    <a:pt x="4800801" y="2820134"/>
                    <a:pt x="4871958" y="2759931"/>
                    <a:pt x="4913237" y="2746171"/>
                  </a:cubicBezTo>
                  <a:lnTo>
                    <a:pt x="4961363" y="2730129"/>
                  </a:lnTo>
                  <a:cubicBezTo>
                    <a:pt x="4972058" y="2719434"/>
                    <a:pt x="4989101" y="2712531"/>
                    <a:pt x="4993447" y="2698044"/>
                  </a:cubicBezTo>
                  <a:cubicBezTo>
                    <a:pt x="5005835" y="2656750"/>
                    <a:pt x="5001777" y="2612124"/>
                    <a:pt x="5009489" y="2569707"/>
                  </a:cubicBezTo>
                  <a:cubicBezTo>
                    <a:pt x="5015288" y="2537812"/>
                    <a:pt x="5034781" y="2496289"/>
                    <a:pt x="5057616" y="2473455"/>
                  </a:cubicBezTo>
                  <a:cubicBezTo>
                    <a:pt x="5076522" y="2454549"/>
                    <a:pt x="5101801" y="2443092"/>
                    <a:pt x="5121784" y="2425329"/>
                  </a:cubicBezTo>
                  <a:cubicBezTo>
                    <a:pt x="5150045" y="2400208"/>
                    <a:pt x="5175257" y="2371855"/>
                    <a:pt x="5201994" y="2345118"/>
                  </a:cubicBezTo>
                  <a:lnTo>
                    <a:pt x="5234079" y="2313034"/>
                  </a:lnTo>
                  <a:cubicBezTo>
                    <a:pt x="5239426" y="2296992"/>
                    <a:pt x="5262078" y="2276864"/>
                    <a:pt x="5250121" y="2264907"/>
                  </a:cubicBezTo>
                  <a:cubicBezTo>
                    <a:pt x="5230841" y="2245627"/>
                    <a:pt x="5196966" y="2252247"/>
                    <a:pt x="5169910" y="2248865"/>
                  </a:cubicBezTo>
                  <a:cubicBezTo>
                    <a:pt x="5111303" y="2241539"/>
                    <a:pt x="5052268" y="2238170"/>
                    <a:pt x="4993447" y="2232823"/>
                  </a:cubicBezTo>
                  <a:cubicBezTo>
                    <a:pt x="4988100" y="2125876"/>
                    <a:pt x="5018959" y="2010671"/>
                    <a:pt x="4977405" y="1911981"/>
                  </a:cubicBezTo>
                  <a:cubicBezTo>
                    <a:pt x="4962732" y="1877132"/>
                    <a:pt x="4900401" y="1914449"/>
                    <a:pt x="4865110" y="1928023"/>
                  </a:cubicBezTo>
                  <a:cubicBezTo>
                    <a:pt x="4757329" y="1969478"/>
                    <a:pt x="4795711" y="1977126"/>
                    <a:pt x="4736773" y="2024276"/>
                  </a:cubicBezTo>
                  <a:cubicBezTo>
                    <a:pt x="4721718" y="2036320"/>
                    <a:pt x="4704689" y="2045665"/>
                    <a:pt x="4688647" y="2056360"/>
                  </a:cubicBezTo>
                  <a:cubicBezTo>
                    <a:pt x="4666383" y="1989569"/>
                    <a:pt x="4672050" y="2013201"/>
                    <a:pt x="4656563" y="1928023"/>
                  </a:cubicBezTo>
                  <a:cubicBezTo>
                    <a:pt x="4650745" y="1896021"/>
                    <a:pt x="4648410" y="1863326"/>
                    <a:pt x="4640521" y="1831771"/>
                  </a:cubicBezTo>
                  <a:cubicBezTo>
                    <a:pt x="4632319" y="1798961"/>
                    <a:pt x="4619132" y="1767602"/>
                    <a:pt x="4608437" y="1735518"/>
                  </a:cubicBezTo>
                  <a:lnTo>
                    <a:pt x="4592394" y="1687392"/>
                  </a:lnTo>
                  <a:cubicBezTo>
                    <a:pt x="4581699" y="1703434"/>
                    <a:pt x="4568932" y="1718273"/>
                    <a:pt x="4560310" y="1735518"/>
                  </a:cubicBezTo>
                  <a:cubicBezTo>
                    <a:pt x="4552748" y="1750643"/>
                    <a:pt x="4552968" y="1769144"/>
                    <a:pt x="4544268" y="1783644"/>
                  </a:cubicBezTo>
                  <a:cubicBezTo>
                    <a:pt x="4536486" y="1796613"/>
                    <a:pt x="4521632" y="1803918"/>
                    <a:pt x="4512184" y="1815729"/>
                  </a:cubicBezTo>
                  <a:cubicBezTo>
                    <a:pt x="4500140" y="1830784"/>
                    <a:pt x="4495155" y="1851811"/>
                    <a:pt x="4480100" y="1863855"/>
                  </a:cubicBezTo>
                  <a:cubicBezTo>
                    <a:pt x="4466895" y="1874419"/>
                    <a:pt x="4448015" y="1874550"/>
                    <a:pt x="4431973" y="1879897"/>
                  </a:cubicBezTo>
                  <a:cubicBezTo>
                    <a:pt x="4359517" y="1928201"/>
                    <a:pt x="4362926" y="1940832"/>
                    <a:pt x="4239468" y="1895939"/>
                  </a:cubicBezTo>
                  <a:cubicBezTo>
                    <a:pt x="4221349" y="1889350"/>
                    <a:pt x="4218079" y="1863855"/>
                    <a:pt x="4207384" y="1847813"/>
                  </a:cubicBezTo>
                  <a:cubicBezTo>
                    <a:pt x="4197581" y="1818403"/>
                    <a:pt x="4177882" y="1731167"/>
                    <a:pt x="4143216" y="1703434"/>
                  </a:cubicBezTo>
                  <a:cubicBezTo>
                    <a:pt x="4130011" y="1692870"/>
                    <a:pt x="4111131" y="1692739"/>
                    <a:pt x="4095089" y="1687392"/>
                  </a:cubicBezTo>
                  <a:cubicBezTo>
                    <a:pt x="4046000" y="1699664"/>
                    <a:pt x="4019722" y="1698590"/>
                    <a:pt x="3982794" y="1735518"/>
                  </a:cubicBezTo>
                  <a:cubicBezTo>
                    <a:pt x="3969161" y="1749151"/>
                    <a:pt x="3961405" y="1767602"/>
                    <a:pt x="3950710" y="1783644"/>
                  </a:cubicBezTo>
                  <a:cubicBezTo>
                    <a:pt x="3902584" y="1772949"/>
                    <a:pt x="3852105" y="1769870"/>
                    <a:pt x="3806331" y="1751560"/>
                  </a:cubicBezTo>
                  <a:cubicBezTo>
                    <a:pt x="3694398" y="1706787"/>
                    <a:pt x="3738560" y="1703760"/>
                    <a:pt x="3677994" y="1655307"/>
                  </a:cubicBezTo>
                  <a:cubicBezTo>
                    <a:pt x="3662939" y="1643263"/>
                    <a:pt x="3645910" y="1633918"/>
                    <a:pt x="3629868" y="1623223"/>
                  </a:cubicBezTo>
                  <a:cubicBezTo>
                    <a:pt x="3605805" y="1625897"/>
                    <a:pt x="3578708" y="1621809"/>
                    <a:pt x="3553129" y="1621102"/>
                  </a:cubicBezTo>
                  <a:close/>
                  <a:moveTo>
                    <a:pt x="3832014" y="0"/>
                  </a:moveTo>
                  <a:cubicBezTo>
                    <a:pt x="9503424" y="0"/>
                    <a:pt x="14101010" y="814625"/>
                    <a:pt x="14101010" y="1819515"/>
                  </a:cubicBezTo>
                  <a:cubicBezTo>
                    <a:pt x="14101010" y="2453343"/>
                    <a:pt x="12271919" y="3011476"/>
                    <a:pt x="9497923" y="3336871"/>
                  </a:cubicBezTo>
                  <a:cubicBezTo>
                    <a:pt x="9486195" y="3330157"/>
                    <a:pt x="9478849" y="3317299"/>
                    <a:pt x="9469194" y="3307644"/>
                  </a:cubicBezTo>
                  <a:cubicBezTo>
                    <a:pt x="9447805" y="3302297"/>
                    <a:pt x="9426645" y="3295926"/>
                    <a:pt x="9405026" y="3291602"/>
                  </a:cubicBezTo>
                  <a:cubicBezTo>
                    <a:pt x="9373131" y="3285223"/>
                    <a:pt x="9338496" y="3288770"/>
                    <a:pt x="9308773" y="3275560"/>
                  </a:cubicBezTo>
                  <a:cubicBezTo>
                    <a:pt x="9288042" y="3266346"/>
                    <a:pt x="9282794" y="3232355"/>
                    <a:pt x="9260647" y="3227434"/>
                  </a:cubicBezTo>
                  <a:cubicBezTo>
                    <a:pt x="9182173" y="3209995"/>
                    <a:pt x="9100226" y="3216739"/>
                    <a:pt x="9020016" y="3211392"/>
                  </a:cubicBezTo>
                  <a:cubicBezTo>
                    <a:pt x="9003974" y="3216739"/>
                    <a:pt x="8987014" y="3219872"/>
                    <a:pt x="8971889" y="3227434"/>
                  </a:cubicBezTo>
                  <a:cubicBezTo>
                    <a:pt x="8954644" y="3236056"/>
                    <a:pt x="8942467" y="3254842"/>
                    <a:pt x="8923763" y="3259518"/>
                  </a:cubicBezTo>
                  <a:cubicBezTo>
                    <a:pt x="8876786" y="3271262"/>
                    <a:pt x="8827510" y="3270213"/>
                    <a:pt x="8779384" y="3275560"/>
                  </a:cubicBezTo>
                  <a:cubicBezTo>
                    <a:pt x="8705391" y="3250896"/>
                    <a:pt x="8747839" y="3262834"/>
                    <a:pt x="8651047" y="3243476"/>
                  </a:cubicBezTo>
                  <a:cubicBezTo>
                    <a:pt x="8518923" y="3199435"/>
                    <a:pt x="8588274" y="3216175"/>
                    <a:pt x="8442500" y="3195350"/>
                  </a:cubicBezTo>
                  <a:cubicBezTo>
                    <a:pt x="8287526" y="3217489"/>
                    <a:pt x="8367725" y="3206702"/>
                    <a:pt x="8201868" y="3227434"/>
                  </a:cubicBezTo>
                  <a:cubicBezTo>
                    <a:pt x="8163606" y="3232217"/>
                    <a:pt x="8137700" y="3270213"/>
                    <a:pt x="8105616" y="3291602"/>
                  </a:cubicBezTo>
                  <a:cubicBezTo>
                    <a:pt x="8089574" y="3296949"/>
                    <a:pt x="8071989" y="3298944"/>
                    <a:pt x="8057489" y="3307644"/>
                  </a:cubicBezTo>
                  <a:cubicBezTo>
                    <a:pt x="8044520" y="3315426"/>
                    <a:pt x="8040391" y="3337685"/>
                    <a:pt x="8025405" y="3339729"/>
                  </a:cubicBezTo>
                  <a:cubicBezTo>
                    <a:pt x="7629918" y="3393660"/>
                    <a:pt x="7803633" y="3289725"/>
                    <a:pt x="7656437" y="3387855"/>
                  </a:cubicBezTo>
                  <a:lnTo>
                    <a:pt x="7608310" y="3403897"/>
                  </a:lnTo>
                  <a:cubicBezTo>
                    <a:pt x="7571729" y="3416091"/>
                    <a:pt x="7549570" y="3459134"/>
                    <a:pt x="7512058" y="3468065"/>
                  </a:cubicBezTo>
                  <a:cubicBezTo>
                    <a:pt x="7331805" y="3510982"/>
                    <a:pt x="7331440" y="3504112"/>
                    <a:pt x="7223300" y="3468065"/>
                  </a:cubicBezTo>
                  <a:cubicBezTo>
                    <a:pt x="7143089" y="3462718"/>
                    <a:pt x="7062658" y="3460022"/>
                    <a:pt x="6982668" y="3452023"/>
                  </a:cubicBezTo>
                  <a:cubicBezTo>
                    <a:pt x="6955537" y="3449310"/>
                    <a:pt x="6929698" y="3437165"/>
                    <a:pt x="6902458" y="3435981"/>
                  </a:cubicBezTo>
                  <a:lnTo>
                    <a:pt x="6244731" y="3419939"/>
                  </a:lnTo>
                  <a:cubicBezTo>
                    <a:pt x="6157082" y="3430895"/>
                    <a:pt x="6116401" y="3435937"/>
                    <a:pt x="6100787" y="3437859"/>
                  </a:cubicBezTo>
                  <a:lnTo>
                    <a:pt x="6094526" y="3438619"/>
                  </a:lnTo>
                  <a:cubicBezTo>
                    <a:pt x="6091121" y="3439040"/>
                    <a:pt x="6091831" y="3438963"/>
                    <a:pt x="6100787" y="3437859"/>
                  </a:cubicBezTo>
                  <a:cubicBezTo>
                    <a:pt x="6126315" y="3434743"/>
                    <a:pt x="6192341" y="3426924"/>
                    <a:pt x="6004100" y="3452023"/>
                  </a:cubicBezTo>
                  <a:cubicBezTo>
                    <a:pt x="5843155" y="3473482"/>
                    <a:pt x="5923075" y="3456237"/>
                    <a:pt x="5811594" y="3484107"/>
                  </a:cubicBezTo>
                  <a:cubicBezTo>
                    <a:pt x="5532419" y="3553900"/>
                    <a:pt x="5910337" y="3468342"/>
                    <a:pt x="5619089" y="3580360"/>
                  </a:cubicBezTo>
                  <a:cubicBezTo>
                    <a:pt x="5583798" y="3593933"/>
                    <a:pt x="5544226" y="3591055"/>
                    <a:pt x="5506794" y="3596402"/>
                  </a:cubicBezTo>
                  <a:cubicBezTo>
                    <a:pt x="5393860" y="3577580"/>
                    <a:pt x="5441400" y="3590646"/>
                    <a:pt x="5362416" y="3564318"/>
                  </a:cubicBezTo>
                  <a:cubicBezTo>
                    <a:pt x="5330332" y="3553623"/>
                    <a:pt x="5297068" y="3545969"/>
                    <a:pt x="5266163" y="3532234"/>
                  </a:cubicBezTo>
                  <a:cubicBezTo>
                    <a:pt x="5141923" y="3477017"/>
                    <a:pt x="5320481" y="3513919"/>
                    <a:pt x="5121784" y="3468065"/>
                  </a:cubicBezTo>
                  <a:cubicBezTo>
                    <a:pt x="5084941" y="3459563"/>
                    <a:pt x="5047248" y="3454010"/>
                    <a:pt x="5009489" y="3452023"/>
                  </a:cubicBezTo>
                  <a:cubicBezTo>
                    <a:pt x="4843864" y="3443306"/>
                    <a:pt x="4677952" y="3441328"/>
                    <a:pt x="4512184" y="3435981"/>
                  </a:cubicBezTo>
                  <a:lnTo>
                    <a:pt x="4464058" y="3452023"/>
                  </a:lnTo>
                  <a:cubicBezTo>
                    <a:pt x="4431974" y="3462718"/>
                    <a:pt x="4398054" y="3468982"/>
                    <a:pt x="4367805" y="3484107"/>
                  </a:cubicBezTo>
                  <a:cubicBezTo>
                    <a:pt x="4250337" y="3542841"/>
                    <a:pt x="4439770" y="3491210"/>
                    <a:pt x="4287594" y="3548276"/>
                  </a:cubicBezTo>
                  <a:cubicBezTo>
                    <a:pt x="4262064" y="3557850"/>
                    <a:pt x="4234603" y="3562717"/>
                    <a:pt x="4207384" y="3564318"/>
                  </a:cubicBezTo>
                  <a:cubicBezTo>
                    <a:pt x="4052486" y="3573430"/>
                    <a:pt x="3897237" y="3575013"/>
                    <a:pt x="3742163" y="3580360"/>
                  </a:cubicBezTo>
                  <a:cubicBezTo>
                    <a:pt x="3404881" y="3562608"/>
                    <a:pt x="3537719" y="3581044"/>
                    <a:pt x="3341110" y="3548276"/>
                  </a:cubicBezTo>
                  <a:cubicBezTo>
                    <a:pt x="3307751" y="3542716"/>
                    <a:pt x="3277251" y="3525910"/>
                    <a:pt x="3244858" y="3516192"/>
                  </a:cubicBezTo>
                  <a:cubicBezTo>
                    <a:pt x="3150684" y="3487940"/>
                    <a:pt x="3208916" y="3518969"/>
                    <a:pt x="3132563" y="3468065"/>
                  </a:cubicBezTo>
                  <a:cubicBezTo>
                    <a:pt x="3132563" y="3468065"/>
                    <a:pt x="3067215" y="3449716"/>
                    <a:pt x="3036310" y="3435981"/>
                  </a:cubicBezTo>
                  <a:cubicBezTo>
                    <a:pt x="3018692" y="3428151"/>
                    <a:pt x="3004226" y="3414592"/>
                    <a:pt x="2988184" y="3403897"/>
                  </a:cubicBezTo>
                  <a:cubicBezTo>
                    <a:pt x="2752900" y="3398550"/>
                    <a:pt x="2517676" y="3387855"/>
                    <a:pt x="2282331" y="3387855"/>
                  </a:cubicBezTo>
                  <a:cubicBezTo>
                    <a:pt x="2265421" y="3387855"/>
                    <a:pt x="2251077" y="3402772"/>
                    <a:pt x="2234205" y="3403897"/>
                  </a:cubicBezTo>
                  <a:cubicBezTo>
                    <a:pt x="2090047" y="3413507"/>
                    <a:pt x="1945447" y="3414592"/>
                    <a:pt x="1801068" y="3419939"/>
                  </a:cubicBezTo>
                  <a:lnTo>
                    <a:pt x="1752942" y="3403897"/>
                  </a:lnTo>
                  <a:cubicBezTo>
                    <a:pt x="1720858" y="3393202"/>
                    <a:pt x="1689930" y="3378046"/>
                    <a:pt x="1656689" y="3371813"/>
                  </a:cubicBezTo>
                  <a:cubicBezTo>
                    <a:pt x="1603869" y="3361909"/>
                    <a:pt x="1549742" y="3361118"/>
                    <a:pt x="1496268" y="3355771"/>
                  </a:cubicBezTo>
                  <a:lnTo>
                    <a:pt x="1400016" y="3371813"/>
                  </a:lnTo>
                  <a:cubicBezTo>
                    <a:pt x="1383336" y="3374593"/>
                    <a:pt x="1367931" y="3382508"/>
                    <a:pt x="1351889" y="3387855"/>
                  </a:cubicBezTo>
                  <a:lnTo>
                    <a:pt x="1255637" y="3419939"/>
                  </a:lnTo>
                  <a:cubicBezTo>
                    <a:pt x="1223553" y="3430634"/>
                    <a:pt x="1193155" y="3450214"/>
                    <a:pt x="1159384" y="3452023"/>
                  </a:cubicBezTo>
                  <a:cubicBezTo>
                    <a:pt x="892345" y="3466329"/>
                    <a:pt x="624647" y="3462718"/>
                    <a:pt x="357279" y="3468065"/>
                  </a:cubicBezTo>
                  <a:lnTo>
                    <a:pt x="309152" y="3452023"/>
                  </a:lnTo>
                  <a:cubicBezTo>
                    <a:pt x="267319" y="3438079"/>
                    <a:pt x="221757" y="3436315"/>
                    <a:pt x="180816" y="3419939"/>
                  </a:cubicBezTo>
                  <a:cubicBezTo>
                    <a:pt x="166773" y="3414322"/>
                    <a:pt x="161700" y="3395637"/>
                    <a:pt x="148731" y="3387855"/>
                  </a:cubicBezTo>
                  <a:cubicBezTo>
                    <a:pt x="134231" y="3379155"/>
                    <a:pt x="116647" y="3377160"/>
                    <a:pt x="100605" y="3371813"/>
                  </a:cubicBezTo>
                  <a:cubicBezTo>
                    <a:pt x="67074" y="3371068"/>
                    <a:pt x="33540" y="3370410"/>
                    <a:pt x="0" y="3370045"/>
                  </a:cubicBezTo>
                  <a:lnTo>
                    <a:pt x="23240" y="3317922"/>
                  </a:lnTo>
                  <a:lnTo>
                    <a:pt x="59681" y="3005955"/>
                  </a:lnTo>
                  <a:lnTo>
                    <a:pt x="456452" y="2916054"/>
                  </a:lnTo>
                  <a:lnTo>
                    <a:pt x="428438" y="2671607"/>
                  </a:lnTo>
                  <a:lnTo>
                    <a:pt x="743682" y="2433961"/>
                  </a:lnTo>
                  <a:lnTo>
                    <a:pt x="631214" y="2176715"/>
                  </a:lnTo>
                  <a:lnTo>
                    <a:pt x="613953" y="1944063"/>
                  </a:lnTo>
                  <a:cubicBezTo>
                    <a:pt x="638933" y="1936222"/>
                    <a:pt x="840377" y="1912338"/>
                    <a:pt x="865356" y="1904496"/>
                  </a:cubicBezTo>
                  <a:lnTo>
                    <a:pt x="561251" y="1659613"/>
                  </a:lnTo>
                  <a:lnTo>
                    <a:pt x="813182" y="1363741"/>
                  </a:lnTo>
                  <a:lnTo>
                    <a:pt x="601760" y="1147933"/>
                  </a:lnTo>
                  <a:lnTo>
                    <a:pt x="590716" y="848548"/>
                  </a:lnTo>
                  <a:lnTo>
                    <a:pt x="166241" y="716980"/>
                  </a:lnTo>
                  <a:lnTo>
                    <a:pt x="213118" y="394027"/>
                  </a:lnTo>
                  <a:lnTo>
                    <a:pt x="328964" y="231352"/>
                  </a:lnTo>
                  <a:lnTo>
                    <a:pt x="14914" y="130407"/>
                  </a:lnTo>
                  <a:cubicBezTo>
                    <a:pt x="1194898" y="46085"/>
                    <a:pt x="2483082" y="0"/>
                    <a:pt x="3832014" y="0"/>
                  </a:cubicBezTo>
                  <a:close/>
                </a:path>
              </a:pathLst>
            </a:custGeom>
            <a:gradFill>
              <a:gsLst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50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0451331">
              <a:off x="-4352432" y="-1389609"/>
              <a:ext cx="7302338" cy="3373019"/>
            </a:xfrm>
            <a:custGeom>
              <a:avLst/>
              <a:gdLst/>
              <a:ahLst/>
              <a:cxnLst/>
              <a:rect l="l" t="t" r="r" b="b"/>
              <a:pathLst>
                <a:path w="7302338" h="3373019">
                  <a:moveTo>
                    <a:pt x="4090277" y="2938461"/>
                  </a:moveTo>
                  <a:cubicBezTo>
                    <a:pt x="4093438" y="2940684"/>
                    <a:pt x="4093641" y="2940908"/>
                    <a:pt x="4092399" y="2940046"/>
                  </a:cubicBezTo>
                  <a:close/>
                  <a:moveTo>
                    <a:pt x="6451897" y="0"/>
                  </a:moveTo>
                  <a:lnTo>
                    <a:pt x="6765946" y="100945"/>
                  </a:lnTo>
                  <a:lnTo>
                    <a:pt x="6650100" y="263620"/>
                  </a:lnTo>
                  <a:lnTo>
                    <a:pt x="6603223" y="586573"/>
                  </a:lnTo>
                  <a:lnTo>
                    <a:pt x="7027698" y="718141"/>
                  </a:lnTo>
                  <a:lnTo>
                    <a:pt x="7038742" y="1017526"/>
                  </a:lnTo>
                  <a:lnTo>
                    <a:pt x="7250164" y="1233334"/>
                  </a:lnTo>
                  <a:lnTo>
                    <a:pt x="6998233" y="1529206"/>
                  </a:lnTo>
                  <a:lnTo>
                    <a:pt x="7302338" y="1774089"/>
                  </a:lnTo>
                  <a:cubicBezTo>
                    <a:pt x="7277359" y="1781931"/>
                    <a:pt x="7075915" y="1805815"/>
                    <a:pt x="7050936" y="1813657"/>
                  </a:cubicBezTo>
                  <a:lnTo>
                    <a:pt x="7068196" y="2046308"/>
                  </a:lnTo>
                  <a:lnTo>
                    <a:pt x="7180665" y="2303554"/>
                  </a:lnTo>
                  <a:lnTo>
                    <a:pt x="6865420" y="2541200"/>
                  </a:lnTo>
                  <a:lnTo>
                    <a:pt x="6893434" y="2785647"/>
                  </a:lnTo>
                  <a:lnTo>
                    <a:pt x="6496663" y="2875548"/>
                  </a:lnTo>
                  <a:lnTo>
                    <a:pt x="6460222" y="3187515"/>
                  </a:lnTo>
                  <a:lnTo>
                    <a:pt x="6377511" y="3373019"/>
                  </a:lnTo>
                  <a:lnTo>
                    <a:pt x="6320475" y="3368440"/>
                  </a:lnTo>
                  <a:cubicBezTo>
                    <a:pt x="6319290" y="3361932"/>
                    <a:pt x="6316911" y="3356247"/>
                    <a:pt x="6314338" y="3351102"/>
                  </a:cubicBezTo>
                  <a:cubicBezTo>
                    <a:pt x="6310956" y="3344338"/>
                    <a:pt x="6279579" y="3337734"/>
                    <a:pt x="6266211" y="3319018"/>
                  </a:cubicBezTo>
                  <a:cubicBezTo>
                    <a:pt x="6252843" y="3300302"/>
                    <a:pt x="6244238" y="3265771"/>
                    <a:pt x="6234127" y="3238808"/>
                  </a:cubicBezTo>
                  <a:cubicBezTo>
                    <a:pt x="6228190" y="3222975"/>
                    <a:pt x="6230042" y="3202638"/>
                    <a:pt x="6218085" y="3190681"/>
                  </a:cubicBezTo>
                  <a:cubicBezTo>
                    <a:pt x="6206128" y="3178724"/>
                    <a:pt x="6186001" y="3179986"/>
                    <a:pt x="6169959" y="3174639"/>
                  </a:cubicBezTo>
                  <a:cubicBezTo>
                    <a:pt x="6137875" y="3179986"/>
                    <a:pt x="6105458" y="3183625"/>
                    <a:pt x="6073706" y="3190681"/>
                  </a:cubicBezTo>
                  <a:cubicBezTo>
                    <a:pt x="6057199" y="3194349"/>
                    <a:pt x="6042490" y="3206724"/>
                    <a:pt x="6025580" y="3206724"/>
                  </a:cubicBezTo>
                  <a:cubicBezTo>
                    <a:pt x="5998313" y="3206724"/>
                    <a:pt x="5972106" y="3196029"/>
                    <a:pt x="5945369" y="3190681"/>
                  </a:cubicBezTo>
                  <a:cubicBezTo>
                    <a:pt x="5923980" y="3174639"/>
                    <a:pt x="5902958" y="3158095"/>
                    <a:pt x="5881201" y="3142555"/>
                  </a:cubicBezTo>
                  <a:cubicBezTo>
                    <a:pt x="5865512" y="3131349"/>
                    <a:pt x="5845119" y="3125526"/>
                    <a:pt x="5833075" y="3110471"/>
                  </a:cubicBezTo>
                  <a:cubicBezTo>
                    <a:pt x="5822511" y="3097267"/>
                    <a:pt x="5825732" y="3076845"/>
                    <a:pt x="5817032" y="3062345"/>
                  </a:cubicBezTo>
                  <a:cubicBezTo>
                    <a:pt x="5801791" y="3036944"/>
                    <a:pt x="5758683" y="3012750"/>
                    <a:pt x="5736822" y="2998176"/>
                  </a:cubicBezTo>
                  <a:cubicBezTo>
                    <a:pt x="5720780" y="3008871"/>
                    <a:pt x="5703751" y="3018216"/>
                    <a:pt x="5688696" y="3030260"/>
                  </a:cubicBezTo>
                  <a:cubicBezTo>
                    <a:pt x="5634403" y="3073695"/>
                    <a:pt x="5656301" y="3094533"/>
                    <a:pt x="5560359" y="3126513"/>
                  </a:cubicBezTo>
                  <a:cubicBezTo>
                    <a:pt x="5486365" y="3151177"/>
                    <a:pt x="5528814" y="3139239"/>
                    <a:pt x="5432022" y="3158597"/>
                  </a:cubicBezTo>
                  <a:cubicBezTo>
                    <a:pt x="5330422" y="3153250"/>
                    <a:pt x="5228030" y="3156301"/>
                    <a:pt x="5127222" y="3142555"/>
                  </a:cubicBezTo>
                  <a:cubicBezTo>
                    <a:pt x="5108119" y="3139950"/>
                    <a:pt x="5097725" y="3115439"/>
                    <a:pt x="5079096" y="3110471"/>
                  </a:cubicBezTo>
                  <a:cubicBezTo>
                    <a:pt x="5016239" y="3093709"/>
                    <a:pt x="4886590" y="3078387"/>
                    <a:pt x="4886590" y="3078387"/>
                  </a:cubicBezTo>
                  <a:cubicBezTo>
                    <a:pt x="4854506" y="3056997"/>
                    <a:pt x="4828850" y="3012292"/>
                    <a:pt x="4790338" y="3014218"/>
                  </a:cubicBezTo>
                  <a:cubicBezTo>
                    <a:pt x="4405185" y="3033476"/>
                    <a:pt x="4576207" y="3021368"/>
                    <a:pt x="4276990" y="3046302"/>
                  </a:cubicBezTo>
                  <a:cubicBezTo>
                    <a:pt x="4260948" y="3040955"/>
                    <a:pt x="4242934" y="3039640"/>
                    <a:pt x="4228864" y="3030260"/>
                  </a:cubicBezTo>
                  <a:cubicBezTo>
                    <a:pt x="4122425" y="2959301"/>
                    <a:pt x="4237585" y="3002537"/>
                    <a:pt x="4132611" y="2950050"/>
                  </a:cubicBezTo>
                  <a:cubicBezTo>
                    <a:pt x="4056909" y="2912200"/>
                    <a:pt x="4081029" y="2931725"/>
                    <a:pt x="4090277" y="2938461"/>
                  </a:cubicBezTo>
                  <a:cubicBezTo>
                    <a:pt x="4084636" y="2934461"/>
                    <a:pt x="4069538" y="2924043"/>
                    <a:pt x="4036359" y="2901924"/>
                  </a:cubicBezTo>
                  <a:cubicBezTo>
                    <a:pt x="4015266" y="2904268"/>
                    <a:pt x="3854781" y="2917879"/>
                    <a:pt x="3811769" y="2934008"/>
                  </a:cubicBezTo>
                  <a:cubicBezTo>
                    <a:pt x="3793716" y="2940778"/>
                    <a:pt x="3779685" y="2955397"/>
                    <a:pt x="3763643" y="2966092"/>
                  </a:cubicBezTo>
                  <a:cubicBezTo>
                    <a:pt x="3646001" y="2960745"/>
                    <a:pt x="3527704" y="2963548"/>
                    <a:pt x="3410717" y="2950050"/>
                  </a:cubicBezTo>
                  <a:cubicBezTo>
                    <a:pt x="3386960" y="2947309"/>
                    <a:pt x="3368529" y="2927386"/>
                    <a:pt x="3346548" y="2917966"/>
                  </a:cubicBezTo>
                  <a:cubicBezTo>
                    <a:pt x="3331005" y="2911305"/>
                    <a:pt x="3314464" y="2907271"/>
                    <a:pt x="3298422" y="2901924"/>
                  </a:cubicBezTo>
                  <a:cubicBezTo>
                    <a:pt x="3287727" y="2891229"/>
                    <a:pt x="3279307" y="2877621"/>
                    <a:pt x="3266338" y="2869839"/>
                  </a:cubicBezTo>
                  <a:cubicBezTo>
                    <a:pt x="3236487" y="2851928"/>
                    <a:pt x="3140382" y="2840387"/>
                    <a:pt x="3121959" y="2837755"/>
                  </a:cubicBezTo>
                  <a:cubicBezTo>
                    <a:pt x="2999278" y="2820229"/>
                    <a:pt x="2948515" y="2817612"/>
                    <a:pt x="2817159" y="2805671"/>
                  </a:cubicBezTo>
                  <a:cubicBezTo>
                    <a:pt x="2795769" y="2794976"/>
                    <a:pt x="2773753" y="2785452"/>
                    <a:pt x="2752990" y="2773587"/>
                  </a:cubicBezTo>
                  <a:cubicBezTo>
                    <a:pt x="2736250" y="2764021"/>
                    <a:pt x="2722483" y="2749333"/>
                    <a:pt x="2704864" y="2741502"/>
                  </a:cubicBezTo>
                  <a:cubicBezTo>
                    <a:pt x="2628600" y="2707607"/>
                    <a:pt x="2593068" y="2706828"/>
                    <a:pt x="2512359" y="2693376"/>
                  </a:cubicBezTo>
                  <a:cubicBezTo>
                    <a:pt x="2400064" y="2618513"/>
                    <a:pt x="2448190" y="2607819"/>
                    <a:pt x="2367980" y="2661292"/>
                  </a:cubicBezTo>
                  <a:cubicBezTo>
                    <a:pt x="2327661" y="2782250"/>
                    <a:pt x="2382047" y="2633160"/>
                    <a:pt x="2319854" y="2757545"/>
                  </a:cubicBezTo>
                  <a:cubicBezTo>
                    <a:pt x="2312292" y="2772670"/>
                    <a:pt x="2310472" y="2790128"/>
                    <a:pt x="2303811" y="2805671"/>
                  </a:cubicBezTo>
                  <a:lnTo>
                    <a:pt x="2289611" y="2834071"/>
                  </a:lnTo>
                  <a:cubicBezTo>
                    <a:pt x="857845" y="2521744"/>
                    <a:pt x="0" y="2123176"/>
                    <a:pt x="0" y="1689108"/>
                  </a:cubicBezTo>
                  <a:cubicBezTo>
                    <a:pt x="0" y="923229"/>
                    <a:pt x="2670628" y="267870"/>
                    <a:pt x="6451897" y="0"/>
                  </a:cubicBezTo>
                  <a:close/>
                </a:path>
              </a:pathLst>
            </a:custGeom>
            <a:gradFill>
              <a:gsLst>
                <a:gs pos="10000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50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GB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37795" y="767100"/>
              <a:ext cx="7380000" cy="566592"/>
            </a:xfrm>
            <a:custGeom>
              <a:avLst/>
              <a:gdLst/>
              <a:ahLst/>
              <a:cxnLst/>
              <a:rect l="l" t="t" r="r" b="b"/>
              <a:pathLst>
                <a:path w="7380000" h="566592">
                  <a:moveTo>
                    <a:pt x="3690000" y="0"/>
                  </a:moveTo>
                  <a:cubicBezTo>
                    <a:pt x="5727931" y="0"/>
                    <a:pt x="7380000" y="161177"/>
                    <a:pt x="7380000" y="360000"/>
                  </a:cubicBezTo>
                  <a:cubicBezTo>
                    <a:pt x="7380000" y="397545"/>
                    <a:pt x="7321091" y="433747"/>
                    <a:pt x="7211782" y="467723"/>
                  </a:cubicBezTo>
                  <a:cubicBezTo>
                    <a:pt x="7099340" y="463549"/>
                    <a:pt x="6985076" y="476670"/>
                    <a:pt x="6872775" y="472687"/>
                  </a:cubicBezTo>
                  <a:cubicBezTo>
                    <a:pt x="5589297" y="498594"/>
                    <a:pt x="6252384" y="502466"/>
                    <a:pt x="4883554" y="453906"/>
                  </a:cubicBezTo>
                  <a:cubicBezTo>
                    <a:pt x="4856817" y="466427"/>
                    <a:pt x="4830662" y="480807"/>
                    <a:pt x="4803343" y="491467"/>
                  </a:cubicBezTo>
                  <a:cubicBezTo>
                    <a:pt x="4757774" y="509251"/>
                    <a:pt x="4686930" y="521102"/>
                    <a:pt x="4642922" y="529029"/>
                  </a:cubicBezTo>
                  <a:lnTo>
                    <a:pt x="4530627" y="547811"/>
                  </a:lnTo>
                  <a:cubicBezTo>
                    <a:pt x="4215132" y="554071"/>
                    <a:pt x="3899683" y="566592"/>
                    <a:pt x="3584143" y="566592"/>
                  </a:cubicBezTo>
                  <a:cubicBezTo>
                    <a:pt x="3116069" y="566592"/>
                    <a:pt x="3046262" y="557165"/>
                    <a:pt x="2685785" y="529029"/>
                  </a:cubicBezTo>
                  <a:cubicBezTo>
                    <a:pt x="2498627" y="522769"/>
                    <a:pt x="2311390" y="519188"/>
                    <a:pt x="2124312" y="510248"/>
                  </a:cubicBezTo>
                  <a:cubicBezTo>
                    <a:pt x="2049320" y="506665"/>
                    <a:pt x="1974678" y="495968"/>
                    <a:pt x="1899722" y="491467"/>
                  </a:cubicBezTo>
                  <a:cubicBezTo>
                    <a:pt x="1766107" y="483446"/>
                    <a:pt x="1632266" y="481140"/>
                    <a:pt x="1498670" y="472687"/>
                  </a:cubicBezTo>
                  <a:cubicBezTo>
                    <a:pt x="1380344" y="465199"/>
                    <a:pt x="1291627" y="452888"/>
                    <a:pt x="1177827" y="435125"/>
                  </a:cubicBezTo>
                  <a:cubicBezTo>
                    <a:pt x="1106386" y="423974"/>
                    <a:pt x="989407" y="401195"/>
                    <a:pt x="921154" y="397563"/>
                  </a:cubicBezTo>
                  <a:lnTo>
                    <a:pt x="6754" y="360000"/>
                  </a:lnTo>
                  <a:lnTo>
                    <a:pt x="137" y="360527"/>
                  </a:lnTo>
                  <a:cubicBezTo>
                    <a:pt x="1" y="360353"/>
                    <a:pt x="0" y="360176"/>
                    <a:pt x="0" y="360000"/>
                  </a:cubicBezTo>
                  <a:cubicBezTo>
                    <a:pt x="0" y="161177"/>
                    <a:pt x="1652069" y="0"/>
                    <a:pt x="369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70830" y="-1319690"/>
              <a:ext cx="3835872" cy="2133600"/>
            </a:xfrm>
            <a:custGeom>
              <a:avLst/>
              <a:gdLst/>
              <a:ahLst/>
              <a:cxnLst/>
              <a:rect l="l" t="t" r="r" b="b"/>
              <a:pathLst>
                <a:path w="3835872" h="2133600">
                  <a:moveTo>
                    <a:pt x="1479635" y="2046237"/>
                  </a:moveTo>
                  <a:lnTo>
                    <a:pt x="2662898" y="2077791"/>
                  </a:lnTo>
                  <a:cubicBezTo>
                    <a:pt x="2633600" y="2078754"/>
                    <a:pt x="2590302" y="2080482"/>
                    <a:pt x="2520420" y="2085473"/>
                  </a:cubicBezTo>
                  <a:cubicBezTo>
                    <a:pt x="2488336" y="2090820"/>
                    <a:pt x="2456515" y="2098110"/>
                    <a:pt x="2424167" y="2101515"/>
                  </a:cubicBezTo>
                  <a:cubicBezTo>
                    <a:pt x="2117924" y="2133751"/>
                    <a:pt x="2311562" y="2098368"/>
                    <a:pt x="2135409" y="2133600"/>
                  </a:cubicBezTo>
                  <a:lnTo>
                    <a:pt x="773833" y="2117767"/>
                  </a:lnTo>
                  <a:cubicBezTo>
                    <a:pt x="790525" y="2114015"/>
                    <a:pt x="779726" y="2108919"/>
                    <a:pt x="837950" y="2094363"/>
                  </a:cubicBezTo>
                  <a:cubicBezTo>
                    <a:pt x="864402" y="2087750"/>
                    <a:pt x="891424" y="2083668"/>
                    <a:pt x="918161" y="2078321"/>
                  </a:cubicBezTo>
                  <a:cubicBezTo>
                    <a:pt x="1096290" y="2064619"/>
                    <a:pt x="1306762" y="2046237"/>
                    <a:pt x="1479635" y="2046237"/>
                  </a:cubicBezTo>
                  <a:close/>
                  <a:moveTo>
                    <a:pt x="1221009" y="0"/>
                  </a:moveTo>
                  <a:cubicBezTo>
                    <a:pt x="1274483" y="5347"/>
                    <a:pt x="1331533" y="-3917"/>
                    <a:pt x="1381430" y="16042"/>
                  </a:cubicBezTo>
                  <a:cubicBezTo>
                    <a:pt x="1416537" y="30085"/>
                    <a:pt x="1430180" y="75278"/>
                    <a:pt x="1461641" y="96252"/>
                  </a:cubicBezTo>
                  <a:cubicBezTo>
                    <a:pt x="1523837" y="137716"/>
                    <a:pt x="1491476" y="122239"/>
                    <a:pt x="1557894" y="144379"/>
                  </a:cubicBezTo>
                  <a:cubicBezTo>
                    <a:pt x="1691578" y="139031"/>
                    <a:pt x="1825916" y="142589"/>
                    <a:pt x="1958946" y="128336"/>
                  </a:cubicBezTo>
                  <a:cubicBezTo>
                    <a:pt x="1978116" y="126282"/>
                    <a:pt x="1989351" y="103847"/>
                    <a:pt x="2007072" y="96252"/>
                  </a:cubicBezTo>
                  <a:cubicBezTo>
                    <a:pt x="2027337" y="87567"/>
                    <a:pt x="2049851" y="85557"/>
                    <a:pt x="2071241" y="80210"/>
                  </a:cubicBezTo>
                  <a:cubicBezTo>
                    <a:pt x="2151451" y="85557"/>
                    <a:pt x="2233884" y="76755"/>
                    <a:pt x="2311872" y="96252"/>
                  </a:cubicBezTo>
                  <a:cubicBezTo>
                    <a:pt x="2328277" y="100353"/>
                    <a:pt x="2315958" y="132422"/>
                    <a:pt x="2327915" y="144379"/>
                  </a:cubicBezTo>
                  <a:cubicBezTo>
                    <a:pt x="2339872" y="156336"/>
                    <a:pt x="2359999" y="155074"/>
                    <a:pt x="2376041" y="160421"/>
                  </a:cubicBezTo>
                  <a:cubicBezTo>
                    <a:pt x="2413473" y="155074"/>
                    <a:pt x="2450732" y="148337"/>
                    <a:pt x="2488336" y="144379"/>
                  </a:cubicBezTo>
                  <a:cubicBezTo>
                    <a:pt x="2552373" y="137638"/>
                    <a:pt x="2617015" y="136846"/>
                    <a:pt x="2680841" y="128336"/>
                  </a:cubicBezTo>
                  <a:cubicBezTo>
                    <a:pt x="2697602" y="126101"/>
                    <a:pt x="2712562" y="116395"/>
                    <a:pt x="2728967" y="112294"/>
                  </a:cubicBezTo>
                  <a:cubicBezTo>
                    <a:pt x="2755419" y="105681"/>
                    <a:pt x="2782441" y="101599"/>
                    <a:pt x="2809178" y="96252"/>
                  </a:cubicBezTo>
                  <a:cubicBezTo>
                    <a:pt x="2825220" y="101599"/>
                    <a:pt x="2845347" y="100337"/>
                    <a:pt x="2857304" y="112294"/>
                  </a:cubicBezTo>
                  <a:cubicBezTo>
                    <a:pt x="2869261" y="124251"/>
                    <a:pt x="2865784" y="145296"/>
                    <a:pt x="2873346" y="160421"/>
                  </a:cubicBezTo>
                  <a:cubicBezTo>
                    <a:pt x="2881968" y="177666"/>
                    <a:pt x="2891797" y="194914"/>
                    <a:pt x="2905430" y="208547"/>
                  </a:cubicBezTo>
                  <a:cubicBezTo>
                    <a:pt x="2942358" y="245475"/>
                    <a:pt x="2968636" y="244401"/>
                    <a:pt x="3017725" y="256673"/>
                  </a:cubicBezTo>
                  <a:cubicBezTo>
                    <a:pt x="3028420" y="272715"/>
                    <a:pt x="3036176" y="291167"/>
                    <a:pt x="3049809" y="304800"/>
                  </a:cubicBezTo>
                  <a:cubicBezTo>
                    <a:pt x="3095174" y="350165"/>
                    <a:pt x="3115020" y="335710"/>
                    <a:pt x="3178146" y="352926"/>
                  </a:cubicBezTo>
                  <a:cubicBezTo>
                    <a:pt x="3210774" y="361825"/>
                    <a:pt x="3242315" y="374315"/>
                    <a:pt x="3274399" y="385010"/>
                  </a:cubicBezTo>
                  <a:cubicBezTo>
                    <a:pt x="3290441" y="390357"/>
                    <a:pt x="3305845" y="398272"/>
                    <a:pt x="3322525" y="401052"/>
                  </a:cubicBezTo>
                  <a:lnTo>
                    <a:pt x="3418778" y="417094"/>
                  </a:lnTo>
                  <a:cubicBezTo>
                    <a:pt x="3434820" y="422441"/>
                    <a:pt x="3461557" y="417094"/>
                    <a:pt x="3466904" y="433136"/>
                  </a:cubicBezTo>
                  <a:cubicBezTo>
                    <a:pt x="3485263" y="488213"/>
                    <a:pt x="3406642" y="579678"/>
                    <a:pt x="3386694" y="609600"/>
                  </a:cubicBezTo>
                  <a:lnTo>
                    <a:pt x="3354609" y="657726"/>
                  </a:lnTo>
                  <a:cubicBezTo>
                    <a:pt x="3359956" y="695158"/>
                    <a:pt x="3343914" y="743284"/>
                    <a:pt x="3370651" y="770021"/>
                  </a:cubicBezTo>
                  <a:cubicBezTo>
                    <a:pt x="3401831" y="801201"/>
                    <a:pt x="3457155" y="788161"/>
                    <a:pt x="3498988" y="802105"/>
                  </a:cubicBezTo>
                  <a:lnTo>
                    <a:pt x="3595241" y="834189"/>
                  </a:lnTo>
                  <a:cubicBezTo>
                    <a:pt x="3605936" y="850231"/>
                    <a:pt x="3612815" y="869619"/>
                    <a:pt x="3627325" y="882315"/>
                  </a:cubicBezTo>
                  <a:cubicBezTo>
                    <a:pt x="3656345" y="907707"/>
                    <a:pt x="3723578" y="946484"/>
                    <a:pt x="3723578" y="946484"/>
                  </a:cubicBezTo>
                  <a:cubicBezTo>
                    <a:pt x="3728925" y="967873"/>
                    <a:pt x="3729760" y="990932"/>
                    <a:pt x="3739620" y="1010652"/>
                  </a:cubicBezTo>
                  <a:cubicBezTo>
                    <a:pt x="3756865" y="1045142"/>
                    <a:pt x="3791594" y="1070323"/>
                    <a:pt x="3803788" y="1106905"/>
                  </a:cubicBezTo>
                  <a:lnTo>
                    <a:pt x="3835872" y="1203157"/>
                  </a:lnTo>
                  <a:cubicBezTo>
                    <a:pt x="3798441" y="1315452"/>
                    <a:pt x="3793093" y="1267326"/>
                    <a:pt x="3819830" y="1347536"/>
                  </a:cubicBezTo>
                  <a:cubicBezTo>
                    <a:pt x="3789987" y="1377379"/>
                    <a:pt x="3780095" y="1391468"/>
                    <a:pt x="3739620" y="1411705"/>
                  </a:cubicBezTo>
                  <a:cubicBezTo>
                    <a:pt x="3724495" y="1419267"/>
                    <a:pt x="3707536" y="1422400"/>
                    <a:pt x="3691494" y="1427747"/>
                  </a:cubicBezTo>
                  <a:cubicBezTo>
                    <a:pt x="3680799" y="1438442"/>
                    <a:pt x="3672378" y="1452049"/>
                    <a:pt x="3659409" y="1459831"/>
                  </a:cubicBezTo>
                  <a:cubicBezTo>
                    <a:pt x="3633215" y="1475547"/>
                    <a:pt x="3550789" y="1486986"/>
                    <a:pt x="3531072" y="1491915"/>
                  </a:cubicBezTo>
                  <a:cubicBezTo>
                    <a:pt x="3514667" y="1496016"/>
                    <a:pt x="3498988" y="1502610"/>
                    <a:pt x="3482946" y="1507957"/>
                  </a:cubicBezTo>
                  <a:cubicBezTo>
                    <a:pt x="3477599" y="1561431"/>
                    <a:pt x="3475076" y="1615263"/>
                    <a:pt x="3466904" y="1668379"/>
                  </a:cubicBezTo>
                  <a:cubicBezTo>
                    <a:pt x="3464333" y="1685092"/>
                    <a:pt x="3461425" y="1703301"/>
                    <a:pt x="3450862" y="1716505"/>
                  </a:cubicBezTo>
                  <a:cubicBezTo>
                    <a:pt x="3438818" y="1731560"/>
                    <a:pt x="3417791" y="1736545"/>
                    <a:pt x="3402736" y="1748589"/>
                  </a:cubicBezTo>
                  <a:cubicBezTo>
                    <a:pt x="3390925" y="1758037"/>
                    <a:pt x="3383620" y="1772891"/>
                    <a:pt x="3370651" y="1780673"/>
                  </a:cubicBezTo>
                  <a:cubicBezTo>
                    <a:pt x="3354888" y="1790131"/>
                    <a:pt x="3269462" y="1810289"/>
                    <a:pt x="3258357" y="1812757"/>
                  </a:cubicBezTo>
                  <a:cubicBezTo>
                    <a:pt x="3075063" y="1853490"/>
                    <a:pt x="3270469" y="1805719"/>
                    <a:pt x="3113978" y="1844842"/>
                  </a:cubicBezTo>
                  <a:cubicBezTo>
                    <a:pt x="3097936" y="1855537"/>
                    <a:pt x="3076546" y="1860884"/>
                    <a:pt x="3065851" y="1876926"/>
                  </a:cubicBezTo>
                  <a:cubicBezTo>
                    <a:pt x="3053621" y="1895271"/>
                    <a:pt x="3058494" y="1920829"/>
                    <a:pt x="3049809" y="1941094"/>
                  </a:cubicBezTo>
                  <a:cubicBezTo>
                    <a:pt x="3036598" y="1971920"/>
                    <a:pt x="3004200" y="2011868"/>
                    <a:pt x="2969599" y="2021305"/>
                  </a:cubicBezTo>
                  <a:cubicBezTo>
                    <a:pt x="2928006" y="2032648"/>
                    <a:pt x="2884041" y="2032000"/>
                    <a:pt x="2841262" y="2037347"/>
                  </a:cubicBezTo>
                  <a:cubicBezTo>
                    <a:pt x="2733412" y="2073297"/>
                    <a:pt x="2738551" y="2075249"/>
                    <a:pt x="2686860" y="2077001"/>
                  </a:cubicBezTo>
                  <a:cubicBezTo>
                    <a:pt x="2801557" y="2039078"/>
                    <a:pt x="2683417" y="2092178"/>
                    <a:pt x="2746961" y="1869774"/>
                  </a:cubicBezTo>
                  <a:cubicBezTo>
                    <a:pt x="2752258" y="1851236"/>
                    <a:pt x="2780032" y="1849734"/>
                    <a:pt x="2795087" y="1837690"/>
                  </a:cubicBezTo>
                  <a:cubicBezTo>
                    <a:pt x="2806898" y="1828241"/>
                    <a:pt x="2816477" y="1816300"/>
                    <a:pt x="2827172" y="1805605"/>
                  </a:cubicBezTo>
                  <a:lnTo>
                    <a:pt x="2875298" y="1789563"/>
                  </a:lnTo>
                  <a:cubicBezTo>
                    <a:pt x="2929714" y="1771424"/>
                    <a:pt x="2965629" y="1731315"/>
                    <a:pt x="3003635" y="1693311"/>
                  </a:cubicBezTo>
                  <a:cubicBezTo>
                    <a:pt x="3003635" y="1693311"/>
                    <a:pt x="3069638" y="1676351"/>
                    <a:pt x="3099887" y="1661226"/>
                  </a:cubicBezTo>
                  <a:cubicBezTo>
                    <a:pt x="3148213" y="1637063"/>
                    <a:pt x="3144347" y="1572308"/>
                    <a:pt x="3164056" y="1532890"/>
                  </a:cubicBezTo>
                  <a:cubicBezTo>
                    <a:pt x="3170820" y="1519362"/>
                    <a:pt x="3188358" y="1513774"/>
                    <a:pt x="3196140" y="1500805"/>
                  </a:cubicBezTo>
                  <a:cubicBezTo>
                    <a:pt x="3204840" y="1486305"/>
                    <a:pt x="3206835" y="1468721"/>
                    <a:pt x="3212182" y="1452679"/>
                  </a:cubicBezTo>
                  <a:cubicBezTo>
                    <a:pt x="3228224" y="1436637"/>
                    <a:pt x="3251882" y="1425617"/>
                    <a:pt x="3260308" y="1404553"/>
                  </a:cubicBezTo>
                  <a:cubicBezTo>
                    <a:pt x="3278615" y="1358785"/>
                    <a:pt x="3288364" y="1290892"/>
                    <a:pt x="3260308" y="1244132"/>
                  </a:cubicBezTo>
                  <a:cubicBezTo>
                    <a:pt x="3252526" y="1231163"/>
                    <a:pt x="3238919" y="1222742"/>
                    <a:pt x="3228224" y="1212047"/>
                  </a:cubicBezTo>
                  <a:cubicBezTo>
                    <a:pt x="3209749" y="1208968"/>
                    <a:pt x="3047274" y="1187032"/>
                    <a:pt x="3035719" y="1163921"/>
                  </a:cubicBezTo>
                  <a:cubicBezTo>
                    <a:pt x="3006922" y="1106328"/>
                    <a:pt x="3027200" y="1035366"/>
                    <a:pt x="3019677" y="971416"/>
                  </a:cubicBezTo>
                  <a:cubicBezTo>
                    <a:pt x="3016491" y="944336"/>
                    <a:pt x="3008982" y="917942"/>
                    <a:pt x="3003635" y="891205"/>
                  </a:cubicBezTo>
                  <a:cubicBezTo>
                    <a:pt x="2909942" y="922435"/>
                    <a:pt x="2995986" y="882811"/>
                    <a:pt x="2923424" y="955374"/>
                  </a:cubicBezTo>
                  <a:cubicBezTo>
                    <a:pt x="2892327" y="986472"/>
                    <a:pt x="2866314" y="990453"/>
                    <a:pt x="2827172" y="1003500"/>
                  </a:cubicBezTo>
                  <a:lnTo>
                    <a:pt x="2779045" y="987458"/>
                  </a:lnTo>
                  <a:cubicBezTo>
                    <a:pt x="2763003" y="982111"/>
                    <a:pt x="2768350" y="955374"/>
                    <a:pt x="2763003" y="939332"/>
                  </a:cubicBezTo>
                  <a:lnTo>
                    <a:pt x="2682793" y="698700"/>
                  </a:lnTo>
                  <a:cubicBezTo>
                    <a:pt x="2616901" y="764590"/>
                    <a:pt x="2677611" y="694316"/>
                    <a:pt x="2618624" y="827037"/>
                  </a:cubicBezTo>
                  <a:cubicBezTo>
                    <a:pt x="2610794" y="844655"/>
                    <a:pt x="2597235" y="859121"/>
                    <a:pt x="2586540" y="875163"/>
                  </a:cubicBezTo>
                  <a:cubicBezTo>
                    <a:pt x="2586540" y="875163"/>
                    <a:pt x="2523356" y="900161"/>
                    <a:pt x="2490287" y="907247"/>
                  </a:cubicBezTo>
                  <a:cubicBezTo>
                    <a:pt x="2448132" y="916280"/>
                    <a:pt x="2404729" y="917942"/>
                    <a:pt x="2361950" y="923290"/>
                  </a:cubicBezTo>
                  <a:cubicBezTo>
                    <a:pt x="2274417" y="894110"/>
                    <a:pt x="2333819" y="928172"/>
                    <a:pt x="2281740" y="810995"/>
                  </a:cubicBezTo>
                  <a:cubicBezTo>
                    <a:pt x="2273910" y="793377"/>
                    <a:pt x="2258278" y="780114"/>
                    <a:pt x="2249656" y="762869"/>
                  </a:cubicBezTo>
                  <a:cubicBezTo>
                    <a:pt x="2242094" y="747744"/>
                    <a:pt x="2249656" y="720089"/>
                    <a:pt x="2233614" y="714742"/>
                  </a:cubicBezTo>
                  <a:cubicBezTo>
                    <a:pt x="2177581" y="696064"/>
                    <a:pt x="2115971" y="704047"/>
                    <a:pt x="2057150" y="698700"/>
                  </a:cubicBezTo>
                  <a:cubicBezTo>
                    <a:pt x="2040390" y="709873"/>
                    <a:pt x="1987465" y="751254"/>
                    <a:pt x="1960898" y="746826"/>
                  </a:cubicBezTo>
                  <a:cubicBezTo>
                    <a:pt x="1936615" y="742779"/>
                    <a:pt x="1897829" y="699799"/>
                    <a:pt x="1880687" y="682658"/>
                  </a:cubicBezTo>
                  <a:cubicBezTo>
                    <a:pt x="1759721" y="642336"/>
                    <a:pt x="1904136" y="701418"/>
                    <a:pt x="1800477" y="618490"/>
                  </a:cubicBezTo>
                  <a:cubicBezTo>
                    <a:pt x="1787272" y="607926"/>
                    <a:pt x="1768392" y="607795"/>
                    <a:pt x="1752350" y="602447"/>
                  </a:cubicBezTo>
                  <a:cubicBezTo>
                    <a:pt x="1720266" y="597100"/>
                    <a:pt x="1688625" y="586405"/>
                    <a:pt x="1656098" y="586405"/>
                  </a:cubicBezTo>
                  <a:cubicBezTo>
                    <a:pt x="1639188" y="586405"/>
                    <a:pt x="1613751" y="586555"/>
                    <a:pt x="1607972" y="602447"/>
                  </a:cubicBezTo>
                  <a:cubicBezTo>
                    <a:pt x="1589606" y="652952"/>
                    <a:pt x="1597277" y="709395"/>
                    <a:pt x="1591929" y="762869"/>
                  </a:cubicBezTo>
                  <a:cubicBezTo>
                    <a:pt x="1591929" y="762869"/>
                    <a:pt x="1573580" y="828216"/>
                    <a:pt x="1559845" y="859121"/>
                  </a:cubicBezTo>
                  <a:cubicBezTo>
                    <a:pt x="1529908" y="926480"/>
                    <a:pt x="1522241" y="908351"/>
                    <a:pt x="1447550" y="923290"/>
                  </a:cubicBezTo>
                  <a:lnTo>
                    <a:pt x="1415466" y="891205"/>
                  </a:lnTo>
                  <a:cubicBezTo>
                    <a:pt x="1388200" y="863938"/>
                    <a:pt x="1350062" y="850173"/>
                    <a:pt x="1319214" y="827037"/>
                  </a:cubicBezTo>
                  <a:cubicBezTo>
                    <a:pt x="1307114" y="817962"/>
                    <a:pt x="1297824" y="805648"/>
                    <a:pt x="1287129" y="794953"/>
                  </a:cubicBezTo>
                  <a:cubicBezTo>
                    <a:pt x="1263215" y="771039"/>
                    <a:pt x="1222961" y="773564"/>
                    <a:pt x="1190877" y="762869"/>
                  </a:cubicBezTo>
                  <a:cubicBezTo>
                    <a:pt x="1126709" y="757521"/>
                    <a:pt x="1062599" y="742238"/>
                    <a:pt x="998372" y="746826"/>
                  </a:cubicBezTo>
                  <a:cubicBezTo>
                    <a:pt x="983285" y="747904"/>
                    <a:pt x="968774" y="763992"/>
                    <a:pt x="966287" y="778911"/>
                  </a:cubicBezTo>
                  <a:cubicBezTo>
                    <a:pt x="962662" y="800659"/>
                    <a:pt x="976982" y="821690"/>
                    <a:pt x="982329" y="843079"/>
                  </a:cubicBezTo>
                  <a:lnTo>
                    <a:pt x="1030456" y="859121"/>
                  </a:lnTo>
                  <a:cubicBezTo>
                    <a:pt x="1067038" y="871315"/>
                    <a:pt x="1075897" y="921666"/>
                    <a:pt x="1094624" y="955374"/>
                  </a:cubicBezTo>
                  <a:cubicBezTo>
                    <a:pt x="1124020" y="1008287"/>
                    <a:pt x="1127730" y="1165654"/>
                    <a:pt x="1126708" y="1179963"/>
                  </a:cubicBezTo>
                  <a:cubicBezTo>
                    <a:pt x="1125334" y="1199194"/>
                    <a:pt x="1103246" y="1210845"/>
                    <a:pt x="1094624" y="1228090"/>
                  </a:cubicBezTo>
                  <a:cubicBezTo>
                    <a:pt x="1087062" y="1243215"/>
                    <a:pt x="1083929" y="1260174"/>
                    <a:pt x="1078582" y="1276216"/>
                  </a:cubicBezTo>
                  <a:cubicBezTo>
                    <a:pt x="1062540" y="1286911"/>
                    <a:pt x="1044089" y="1294667"/>
                    <a:pt x="1030456" y="1308300"/>
                  </a:cubicBezTo>
                  <a:cubicBezTo>
                    <a:pt x="1016823" y="1321933"/>
                    <a:pt x="1010416" y="1341371"/>
                    <a:pt x="998372" y="1356426"/>
                  </a:cubicBezTo>
                  <a:cubicBezTo>
                    <a:pt x="988923" y="1368237"/>
                    <a:pt x="976982" y="1377816"/>
                    <a:pt x="966287" y="1388511"/>
                  </a:cubicBezTo>
                  <a:cubicBezTo>
                    <a:pt x="951037" y="1403761"/>
                    <a:pt x="926885" y="1518397"/>
                    <a:pt x="918161" y="1548932"/>
                  </a:cubicBezTo>
                  <a:cubicBezTo>
                    <a:pt x="879534" y="1684126"/>
                    <a:pt x="930298" y="1504570"/>
                    <a:pt x="870035" y="1645184"/>
                  </a:cubicBezTo>
                  <a:cubicBezTo>
                    <a:pt x="861350" y="1665449"/>
                    <a:pt x="859340" y="1687963"/>
                    <a:pt x="853993" y="1709353"/>
                  </a:cubicBezTo>
                  <a:cubicBezTo>
                    <a:pt x="734508" y="1789008"/>
                    <a:pt x="881253" y="1686635"/>
                    <a:pt x="757740" y="1789563"/>
                  </a:cubicBezTo>
                  <a:cubicBezTo>
                    <a:pt x="742929" y="1801906"/>
                    <a:pt x="724669" y="1809603"/>
                    <a:pt x="709614" y="1821647"/>
                  </a:cubicBezTo>
                  <a:cubicBezTo>
                    <a:pt x="697803" y="1831096"/>
                    <a:pt x="689340" y="1844283"/>
                    <a:pt x="677529" y="1853732"/>
                  </a:cubicBezTo>
                  <a:cubicBezTo>
                    <a:pt x="662474" y="1865776"/>
                    <a:pt x="646648" y="1877194"/>
                    <a:pt x="629403" y="1885816"/>
                  </a:cubicBezTo>
                  <a:cubicBezTo>
                    <a:pt x="614278" y="1893378"/>
                    <a:pt x="585922" y="1885599"/>
                    <a:pt x="581277" y="1901858"/>
                  </a:cubicBezTo>
                  <a:cubicBezTo>
                    <a:pt x="565039" y="1958691"/>
                    <a:pt x="553274" y="2042144"/>
                    <a:pt x="561382" y="2088827"/>
                  </a:cubicBezTo>
                  <a:cubicBezTo>
                    <a:pt x="551327" y="2087643"/>
                    <a:pt x="541259" y="2086591"/>
                    <a:pt x="531199" y="2085473"/>
                  </a:cubicBezTo>
                  <a:lnTo>
                    <a:pt x="434946" y="2053389"/>
                  </a:lnTo>
                  <a:lnTo>
                    <a:pt x="386820" y="2037347"/>
                  </a:lnTo>
                  <a:cubicBezTo>
                    <a:pt x="376125" y="2021305"/>
                    <a:pt x="357906" y="2008239"/>
                    <a:pt x="354736" y="1989221"/>
                  </a:cubicBezTo>
                  <a:cubicBezTo>
                    <a:pt x="346240" y="1938244"/>
                    <a:pt x="391636" y="1932869"/>
                    <a:pt x="418904" y="1909010"/>
                  </a:cubicBezTo>
                  <a:lnTo>
                    <a:pt x="461466" y="1866449"/>
                  </a:lnTo>
                  <a:cubicBezTo>
                    <a:pt x="477985" y="1864808"/>
                    <a:pt x="492997" y="1852490"/>
                    <a:pt x="499115" y="1844842"/>
                  </a:cubicBezTo>
                  <a:cubicBezTo>
                    <a:pt x="511159" y="1829787"/>
                    <a:pt x="520504" y="1812757"/>
                    <a:pt x="531199" y="1796715"/>
                  </a:cubicBezTo>
                  <a:cubicBezTo>
                    <a:pt x="539589" y="1784130"/>
                    <a:pt x="509810" y="1818105"/>
                    <a:pt x="499115" y="1828800"/>
                  </a:cubicBezTo>
                  <a:cubicBezTo>
                    <a:pt x="486576" y="1841339"/>
                    <a:pt x="474415" y="1854282"/>
                    <a:pt x="461466" y="1866449"/>
                  </a:cubicBezTo>
                  <a:cubicBezTo>
                    <a:pt x="452727" y="1868902"/>
                    <a:pt x="443427" y="1867481"/>
                    <a:pt x="434946" y="1860884"/>
                  </a:cubicBezTo>
                  <a:cubicBezTo>
                    <a:pt x="410883" y="1842168"/>
                    <a:pt x="372372" y="1753710"/>
                    <a:pt x="354736" y="1732547"/>
                  </a:cubicBezTo>
                  <a:cubicBezTo>
                    <a:pt x="340212" y="1715118"/>
                    <a:pt x="321133" y="1701850"/>
                    <a:pt x="306609" y="1684421"/>
                  </a:cubicBezTo>
                  <a:cubicBezTo>
                    <a:pt x="294266" y="1669609"/>
                    <a:pt x="287334" y="1650704"/>
                    <a:pt x="274525" y="1636294"/>
                  </a:cubicBezTo>
                  <a:cubicBezTo>
                    <a:pt x="244380" y="1602381"/>
                    <a:pt x="210356" y="1572126"/>
                    <a:pt x="178272" y="1540042"/>
                  </a:cubicBezTo>
                  <a:cubicBezTo>
                    <a:pt x="167577" y="1529347"/>
                    <a:pt x="154578" y="1520542"/>
                    <a:pt x="146188" y="1507957"/>
                  </a:cubicBezTo>
                  <a:cubicBezTo>
                    <a:pt x="114641" y="1460637"/>
                    <a:pt x="112297" y="1450304"/>
                    <a:pt x="65978" y="1411705"/>
                  </a:cubicBezTo>
                  <a:cubicBezTo>
                    <a:pt x="51166" y="1399362"/>
                    <a:pt x="33893" y="1390316"/>
                    <a:pt x="17851" y="1379621"/>
                  </a:cubicBezTo>
                  <a:cubicBezTo>
                    <a:pt x="12504" y="1363579"/>
                    <a:pt x="-5754" y="1346619"/>
                    <a:pt x="1809" y="1331494"/>
                  </a:cubicBezTo>
                  <a:cubicBezTo>
                    <a:pt x="9372" y="1316369"/>
                    <a:pt x="33026" y="1315452"/>
                    <a:pt x="49936" y="1315452"/>
                  </a:cubicBezTo>
                  <a:cubicBezTo>
                    <a:pt x="93048" y="1315452"/>
                    <a:pt x="135493" y="1326147"/>
                    <a:pt x="178272" y="1331494"/>
                  </a:cubicBezTo>
                  <a:cubicBezTo>
                    <a:pt x="215704" y="1326147"/>
                    <a:pt x="258503" y="1335492"/>
                    <a:pt x="290567" y="1315452"/>
                  </a:cubicBezTo>
                  <a:cubicBezTo>
                    <a:pt x="309263" y="1303767"/>
                    <a:pt x="300274" y="1272402"/>
                    <a:pt x="306609" y="1251284"/>
                  </a:cubicBezTo>
                  <a:cubicBezTo>
                    <a:pt x="316327" y="1218890"/>
                    <a:pt x="319934" y="1183171"/>
                    <a:pt x="338694" y="1155031"/>
                  </a:cubicBezTo>
                  <a:lnTo>
                    <a:pt x="402862" y="1058779"/>
                  </a:lnTo>
                  <a:cubicBezTo>
                    <a:pt x="441918" y="941609"/>
                    <a:pt x="443148" y="995336"/>
                    <a:pt x="418904" y="898357"/>
                  </a:cubicBezTo>
                  <a:cubicBezTo>
                    <a:pt x="434946" y="882315"/>
                    <a:pt x="449122" y="864159"/>
                    <a:pt x="467030" y="850231"/>
                  </a:cubicBezTo>
                  <a:cubicBezTo>
                    <a:pt x="497468" y="826557"/>
                    <a:pt x="563283" y="786063"/>
                    <a:pt x="563283" y="786063"/>
                  </a:cubicBezTo>
                  <a:cubicBezTo>
                    <a:pt x="581681" y="638876"/>
                    <a:pt x="591315" y="633413"/>
                    <a:pt x="563283" y="465221"/>
                  </a:cubicBezTo>
                  <a:cubicBezTo>
                    <a:pt x="557723" y="431861"/>
                    <a:pt x="531199" y="368968"/>
                    <a:pt x="531199" y="368968"/>
                  </a:cubicBezTo>
                  <a:cubicBezTo>
                    <a:pt x="536546" y="331536"/>
                    <a:pt x="523620" y="286199"/>
                    <a:pt x="547241" y="256673"/>
                  </a:cubicBezTo>
                  <a:cubicBezTo>
                    <a:pt x="559285" y="241618"/>
                    <a:pt x="578122" y="280135"/>
                    <a:pt x="595367" y="288757"/>
                  </a:cubicBezTo>
                  <a:cubicBezTo>
                    <a:pt x="610492" y="296320"/>
                    <a:pt x="628369" y="297237"/>
                    <a:pt x="643494" y="304800"/>
                  </a:cubicBezTo>
                  <a:cubicBezTo>
                    <a:pt x="660739" y="313422"/>
                    <a:pt x="674002" y="329054"/>
                    <a:pt x="691620" y="336884"/>
                  </a:cubicBezTo>
                  <a:cubicBezTo>
                    <a:pt x="767886" y="370780"/>
                    <a:pt x="803413" y="371558"/>
                    <a:pt x="884125" y="385010"/>
                  </a:cubicBezTo>
                  <a:cubicBezTo>
                    <a:pt x="900167" y="379663"/>
                    <a:pt x="918723" y="379114"/>
                    <a:pt x="932251" y="368968"/>
                  </a:cubicBezTo>
                  <a:cubicBezTo>
                    <a:pt x="962500" y="346281"/>
                    <a:pt x="1012462" y="288757"/>
                    <a:pt x="1012462" y="288757"/>
                  </a:cubicBezTo>
                  <a:cubicBezTo>
                    <a:pt x="1017809" y="272715"/>
                    <a:pt x="1020292" y="255413"/>
                    <a:pt x="1028504" y="240631"/>
                  </a:cubicBezTo>
                  <a:cubicBezTo>
                    <a:pt x="1047230" y="206923"/>
                    <a:pt x="1080478" y="180960"/>
                    <a:pt x="1092672" y="144379"/>
                  </a:cubicBezTo>
                  <a:cubicBezTo>
                    <a:pt x="1121935" y="56592"/>
                    <a:pt x="1101702" y="51633"/>
                    <a:pt x="1172883" y="16042"/>
                  </a:cubicBezTo>
                  <a:cubicBezTo>
                    <a:pt x="1188008" y="8480"/>
                    <a:pt x="1204967" y="5347"/>
                    <a:pt x="1221009" y="0"/>
                  </a:cubicBezTo>
                  <a:close/>
                </a:path>
              </a:pathLst>
            </a:custGeom>
            <a:blipFill>
              <a:blip r:embed="rId11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/>
          </p:nvGrpSpPr>
          <p:grpSpPr>
            <a:xfrm rot="788096">
              <a:off x="1082200" y="63268"/>
              <a:ext cx="662334" cy="867006"/>
              <a:chOff x="1082200" y="63268"/>
              <a:chExt cx="662334" cy="867006"/>
            </a:xfrm>
          </p:grpSpPr>
          <p:grpSp>
            <p:nvGrpSpPr>
              <p:cNvPr id="23" name="Group 22"/>
              <p:cNvGrpSpPr/>
              <p:nvPr/>
            </p:nvGrpSpPr>
            <p:grpSpPr>
              <a:xfrm flipH="1">
                <a:off x="1131670" y="63268"/>
                <a:ext cx="557009" cy="867006"/>
                <a:chOff x="14331185" y="1747014"/>
                <a:chExt cx="557009" cy="86700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14331185" y="1747014"/>
                  <a:ext cx="557009" cy="596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4402780" y="1879334"/>
                  <a:ext cx="485413" cy="43521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4536235" y="2017211"/>
                  <a:ext cx="249964" cy="26189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Can 27"/>
                <p:cNvSpPr/>
                <p:nvPr/>
              </p:nvSpPr>
              <p:spPr>
                <a:xfrm rot="12032025">
                  <a:off x="14488438" y="2094427"/>
                  <a:ext cx="172123" cy="519593"/>
                </a:xfrm>
                <a:prstGeom prst="can">
                  <a:avLst>
                    <a:gd name="adj" fmla="val 42762"/>
                  </a:avLst>
                </a:prstGeom>
                <a:solidFill>
                  <a:srgbClr val="33333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200" y="81282"/>
                <a:ext cx="662334" cy="650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9614118" y="735153"/>
              <a:ext cx="947534" cy="808851"/>
              <a:chOff x="10030812" y="557481"/>
              <a:chExt cx="947534" cy="80885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0065373" y="557481"/>
                <a:ext cx="912973" cy="722415"/>
                <a:chOff x="14126102" y="2241227"/>
                <a:chExt cx="912973" cy="722415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14482066" y="2241227"/>
                  <a:ext cx="557009" cy="596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4126102" y="2423663"/>
                  <a:ext cx="485413" cy="43521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4415212" y="2259257"/>
                  <a:ext cx="249964" cy="26189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Can 34"/>
                <p:cNvSpPr/>
                <p:nvPr/>
              </p:nvSpPr>
              <p:spPr>
                <a:xfrm rot="12032025">
                  <a:off x="14555673" y="2444049"/>
                  <a:ext cx="172123" cy="519593"/>
                </a:xfrm>
                <a:prstGeom prst="can">
                  <a:avLst>
                    <a:gd name="adj" fmla="val 42762"/>
                  </a:avLst>
                </a:prstGeom>
                <a:solidFill>
                  <a:srgbClr val="33333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en-GB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31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0812" y="561469"/>
                <a:ext cx="781050" cy="804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31" name="Group 330"/>
          <p:cNvGrpSpPr/>
          <p:nvPr/>
        </p:nvGrpSpPr>
        <p:grpSpPr>
          <a:xfrm>
            <a:off x="4517598" y="-753398"/>
            <a:ext cx="4507577" cy="3195771"/>
            <a:chOff x="4503096" y="-740082"/>
            <a:chExt cx="4507577" cy="3195771"/>
          </a:xfrm>
        </p:grpSpPr>
        <p:sp>
          <p:nvSpPr>
            <p:cNvPr id="314" name="Freeform 313"/>
            <p:cNvSpPr/>
            <p:nvPr/>
          </p:nvSpPr>
          <p:spPr>
            <a:xfrm>
              <a:off x="6366660" y="1074151"/>
              <a:ext cx="1441525" cy="839097"/>
            </a:xfrm>
            <a:custGeom>
              <a:avLst/>
              <a:gdLst>
                <a:gd name="connsiteX0" fmla="*/ 731520 w 1441525"/>
                <a:gd name="connsiteY0" fmla="*/ 0 h 839097"/>
                <a:gd name="connsiteX1" fmla="*/ 753036 w 1441525"/>
                <a:gd name="connsiteY1" fmla="*/ 86061 h 839097"/>
                <a:gd name="connsiteX2" fmla="*/ 763793 w 1441525"/>
                <a:gd name="connsiteY2" fmla="*/ 129092 h 839097"/>
                <a:gd name="connsiteX3" fmla="*/ 796066 w 1441525"/>
                <a:gd name="connsiteY3" fmla="*/ 150607 h 839097"/>
                <a:gd name="connsiteX4" fmla="*/ 903643 w 1441525"/>
                <a:gd name="connsiteY4" fmla="*/ 225911 h 839097"/>
                <a:gd name="connsiteX5" fmla="*/ 935916 w 1441525"/>
                <a:gd name="connsiteY5" fmla="*/ 236669 h 839097"/>
                <a:gd name="connsiteX6" fmla="*/ 1021977 w 1441525"/>
                <a:gd name="connsiteY6" fmla="*/ 258184 h 839097"/>
                <a:gd name="connsiteX7" fmla="*/ 1108038 w 1441525"/>
                <a:gd name="connsiteY7" fmla="*/ 301214 h 839097"/>
                <a:gd name="connsiteX8" fmla="*/ 1129553 w 1441525"/>
                <a:gd name="connsiteY8" fmla="*/ 322730 h 839097"/>
                <a:gd name="connsiteX9" fmla="*/ 1194099 w 1441525"/>
                <a:gd name="connsiteY9" fmla="*/ 365760 h 839097"/>
                <a:gd name="connsiteX10" fmla="*/ 1129553 w 1441525"/>
                <a:gd name="connsiteY10" fmla="*/ 376518 h 839097"/>
                <a:gd name="connsiteX11" fmla="*/ 1043492 w 1441525"/>
                <a:gd name="connsiteY11" fmla="*/ 333487 h 839097"/>
                <a:gd name="connsiteX12" fmla="*/ 1011219 w 1441525"/>
                <a:gd name="connsiteY12" fmla="*/ 322730 h 839097"/>
                <a:gd name="connsiteX13" fmla="*/ 989704 w 1441525"/>
                <a:gd name="connsiteY13" fmla="*/ 355003 h 839097"/>
                <a:gd name="connsiteX14" fmla="*/ 1021977 w 1441525"/>
                <a:gd name="connsiteY14" fmla="*/ 408791 h 839097"/>
                <a:gd name="connsiteX15" fmla="*/ 1075765 w 1441525"/>
                <a:gd name="connsiteY15" fmla="*/ 484094 h 839097"/>
                <a:gd name="connsiteX16" fmla="*/ 1151068 w 1441525"/>
                <a:gd name="connsiteY16" fmla="*/ 494852 h 839097"/>
                <a:gd name="connsiteX17" fmla="*/ 1183341 w 1441525"/>
                <a:gd name="connsiteY17" fmla="*/ 505610 h 839097"/>
                <a:gd name="connsiteX18" fmla="*/ 1258645 w 1441525"/>
                <a:gd name="connsiteY18" fmla="*/ 516367 h 839097"/>
                <a:gd name="connsiteX19" fmla="*/ 1290918 w 1441525"/>
                <a:gd name="connsiteY19" fmla="*/ 537883 h 839097"/>
                <a:gd name="connsiteX20" fmla="*/ 1323191 w 1441525"/>
                <a:gd name="connsiteY20" fmla="*/ 677732 h 839097"/>
                <a:gd name="connsiteX21" fmla="*/ 1376979 w 1441525"/>
                <a:gd name="connsiteY21" fmla="*/ 731520 h 839097"/>
                <a:gd name="connsiteX22" fmla="*/ 1398494 w 1441525"/>
                <a:gd name="connsiteY22" fmla="*/ 753036 h 839097"/>
                <a:gd name="connsiteX23" fmla="*/ 1441525 w 1441525"/>
                <a:gd name="connsiteY23" fmla="*/ 785309 h 839097"/>
                <a:gd name="connsiteX24" fmla="*/ 1409252 w 1441525"/>
                <a:gd name="connsiteY24" fmla="*/ 796066 h 839097"/>
                <a:gd name="connsiteX25" fmla="*/ 1323191 w 1441525"/>
                <a:gd name="connsiteY25" fmla="*/ 785309 h 839097"/>
                <a:gd name="connsiteX26" fmla="*/ 1247887 w 1441525"/>
                <a:gd name="connsiteY26" fmla="*/ 763793 h 839097"/>
                <a:gd name="connsiteX27" fmla="*/ 1194099 w 1441525"/>
                <a:gd name="connsiteY27" fmla="*/ 742278 h 839097"/>
                <a:gd name="connsiteX28" fmla="*/ 1129553 w 1441525"/>
                <a:gd name="connsiteY28" fmla="*/ 731520 h 839097"/>
                <a:gd name="connsiteX29" fmla="*/ 1065007 w 1441525"/>
                <a:gd name="connsiteY29" fmla="*/ 710005 h 839097"/>
                <a:gd name="connsiteX30" fmla="*/ 1000461 w 1441525"/>
                <a:gd name="connsiteY30" fmla="*/ 753036 h 839097"/>
                <a:gd name="connsiteX31" fmla="*/ 968188 w 1441525"/>
                <a:gd name="connsiteY31" fmla="*/ 774551 h 839097"/>
                <a:gd name="connsiteX32" fmla="*/ 935916 w 1441525"/>
                <a:gd name="connsiteY32" fmla="*/ 785309 h 839097"/>
                <a:gd name="connsiteX33" fmla="*/ 849854 w 1441525"/>
                <a:gd name="connsiteY33" fmla="*/ 742278 h 839097"/>
                <a:gd name="connsiteX34" fmla="*/ 806824 w 1441525"/>
                <a:gd name="connsiteY34" fmla="*/ 677732 h 839097"/>
                <a:gd name="connsiteX35" fmla="*/ 731520 w 1441525"/>
                <a:gd name="connsiteY35" fmla="*/ 699247 h 839097"/>
                <a:gd name="connsiteX36" fmla="*/ 710005 w 1441525"/>
                <a:gd name="connsiteY36" fmla="*/ 720763 h 839097"/>
                <a:gd name="connsiteX37" fmla="*/ 645459 w 1441525"/>
                <a:gd name="connsiteY37" fmla="*/ 763793 h 839097"/>
                <a:gd name="connsiteX38" fmla="*/ 613186 w 1441525"/>
                <a:gd name="connsiteY38" fmla="*/ 796066 h 839097"/>
                <a:gd name="connsiteX39" fmla="*/ 527125 w 1441525"/>
                <a:gd name="connsiteY39" fmla="*/ 817581 h 839097"/>
                <a:gd name="connsiteX40" fmla="*/ 484094 w 1441525"/>
                <a:gd name="connsiteY40" fmla="*/ 828339 h 839097"/>
                <a:gd name="connsiteX41" fmla="*/ 344245 w 1441525"/>
                <a:gd name="connsiteY41" fmla="*/ 817581 h 839097"/>
                <a:gd name="connsiteX42" fmla="*/ 279699 w 1441525"/>
                <a:gd name="connsiteY42" fmla="*/ 796066 h 839097"/>
                <a:gd name="connsiteX43" fmla="*/ 172123 w 1441525"/>
                <a:gd name="connsiteY43" fmla="*/ 806824 h 839097"/>
                <a:gd name="connsiteX44" fmla="*/ 139850 w 1441525"/>
                <a:gd name="connsiteY44" fmla="*/ 817581 h 839097"/>
                <a:gd name="connsiteX45" fmla="*/ 86061 w 1441525"/>
                <a:gd name="connsiteY45" fmla="*/ 828339 h 839097"/>
                <a:gd name="connsiteX46" fmla="*/ 43031 w 1441525"/>
                <a:gd name="connsiteY46" fmla="*/ 839097 h 839097"/>
                <a:gd name="connsiteX47" fmla="*/ 10758 w 1441525"/>
                <a:gd name="connsiteY47" fmla="*/ 828339 h 839097"/>
                <a:gd name="connsiteX48" fmla="*/ 75304 w 1441525"/>
                <a:gd name="connsiteY48" fmla="*/ 699247 h 839097"/>
                <a:gd name="connsiteX49" fmla="*/ 107577 w 1441525"/>
                <a:gd name="connsiteY49" fmla="*/ 688490 h 839097"/>
                <a:gd name="connsiteX50" fmla="*/ 118334 w 1441525"/>
                <a:gd name="connsiteY50" fmla="*/ 656217 h 839097"/>
                <a:gd name="connsiteX51" fmla="*/ 75304 w 1441525"/>
                <a:gd name="connsiteY51" fmla="*/ 516367 h 839097"/>
                <a:gd name="connsiteX52" fmla="*/ 21516 w 1441525"/>
                <a:gd name="connsiteY52" fmla="*/ 462579 h 839097"/>
                <a:gd name="connsiteX53" fmla="*/ 10758 w 1441525"/>
                <a:gd name="connsiteY53" fmla="*/ 419549 h 839097"/>
                <a:gd name="connsiteX54" fmla="*/ 0 w 1441525"/>
                <a:gd name="connsiteY54" fmla="*/ 387276 h 839097"/>
                <a:gd name="connsiteX55" fmla="*/ 53788 w 1441525"/>
                <a:gd name="connsiteY55" fmla="*/ 333487 h 839097"/>
                <a:gd name="connsiteX56" fmla="*/ 75304 w 1441525"/>
                <a:gd name="connsiteY56" fmla="*/ 311972 h 839097"/>
                <a:gd name="connsiteX57" fmla="*/ 118334 w 1441525"/>
                <a:gd name="connsiteY57" fmla="*/ 301214 h 839097"/>
                <a:gd name="connsiteX58" fmla="*/ 150607 w 1441525"/>
                <a:gd name="connsiteY58" fmla="*/ 290457 h 839097"/>
                <a:gd name="connsiteX59" fmla="*/ 172123 w 1441525"/>
                <a:gd name="connsiteY59" fmla="*/ 268941 h 839097"/>
                <a:gd name="connsiteX60" fmla="*/ 193638 w 1441525"/>
                <a:gd name="connsiteY60" fmla="*/ 129092 h 839097"/>
                <a:gd name="connsiteX61" fmla="*/ 225911 w 1441525"/>
                <a:gd name="connsiteY61" fmla="*/ 107577 h 839097"/>
                <a:gd name="connsiteX62" fmla="*/ 484094 w 1441525"/>
                <a:gd name="connsiteY62" fmla="*/ 96819 h 839097"/>
                <a:gd name="connsiteX63" fmla="*/ 516367 w 1441525"/>
                <a:gd name="connsiteY63" fmla="*/ 75304 h 839097"/>
                <a:gd name="connsiteX64" fmla="*/ 699247 w 1441525"/>
                <a:gd name="connsiteY64" fmla="*/ 53789 h 83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441525" h="839097">
                  <a:moveTo>
                    <a:pt x="731520" y="0"/>
                  </a:moveTo>
                  <a:cubicBezTo>
                    <a:pt x="753397" y="109382"/>
                    <a:pt x="730979" y="8862"/>
                    <a:pt x="753036" y="86061"/>
                  </a:cubicBezTo>
                  <a:cubicBezTo>
                    <a:pt x="757098" y="100277"/>
                    <a:pt x="755592" y="116790"/>
                    <a:pt x="763793" y="129092"/>
                  </a:cubicBezTo>
                  <a:cubicBezTo>
                    <a:pt x="770965" y="139850"/>
                    <a:pt x="785545" y="143092"/>
                    <a:pt x="796066" y="150607"/>
                  </a:cubicBezTo>
                  <a:cubicBezTo>
                    <a:pt x="835550" y="178810"/>
                    <a:pt x="859129" y="201181"/>
                    <a:pt x="903643" y="225911"/>
                  </a:cubicBezTo>
                  <a:cubicBezTo>
                    <a:pt x="913556" y="231418"/>
                    <a:pt x="924976" y="233685"/>
                    <a:pt x="935916" y="236669"/>
                  </a:cubicBezTo>
                  <a:cubicBezTo>
                    <a:pt x="964444" y="244449"/>
                    <a:pt x="995529" y="244960"/>
                    <a:pt x="1021977" y="258184"/>
                  </a:cubicBezTo>
                  <a:lnTo>
                    <a:pt x="1108038" y="301214"/>
                  </a:lnTo>
                  <a:cubicBezTo>
                    <a:pt x="1115210" y="308386"/>
                    <a:pt x="1121439" y="316644"/>
                    <a:pt x="1129553" y="322730"/>
                  </a:cubicBezTo>
                  <a:cubicBezTo>
                    <a:pt x="1150239" y="338245"/>
                    <a:pt x="1194099" y="365760"/>
                    <a:pt x="1194099" y="365760"/>
                  </a:cubicBezTo>
                  <a:cubicBezTo>
                    <a:pt x="1172584" y="369346"/>
                    <a:pt x="1151276" y="378493"/>
                    <a:pt x="1129553" y="376518"/>
                  </a:cubicBezTo>
                  <a:cubicBezTo>
                    <a:pt x="1084053" y="372382"/>
                    <a:pt x="1078246" y="350864"/>
                    <a:pt x="1043492" y="333487"/>
                  </a:cubicBezTo>
                  <a:cubicBezTo>
                    <a:pt x="1033350" y="328416"/>
                    <a:pt x="1021977" y="326316"/>
                    <a:pt x="1011219" y="322730"/>
                  </a:cubicBezTo>
                  <a:cubicBezTo>
                    <a:pt x="1004047" y="333488"/>
                    <a:pt x="991830" y="342250"/>
                    <a:pt x="989704" y="355003"/>
                  </a:cubicBezTo>
                  <a:cubicBezTo>
                    <a:pt x="985714" y="378944"/>
                    <a:pt x="1008502" y="395316"/>
                    <a:pt x="1021977" y="408791"/>
                  </a:cubicBezTo>
                  <a:cubicBezTo>
                    <a:pt x="1041956" y="468729"/>
                    <a:pt x="1024538" y="473849"/>
                    <a:pt x="1075765" y="484094"/>
                  </a:cubicBezTo>
                  <a:cubicBezTo>
                    <a:pt x="1100628" y="489067"/>
                    <a:pt x="1125967" y="491266"/>
                    <a:pt x="1151068" y="494852"/>
                  </a:cubicBezTo>
                  <a:cubicBezTo>
                    <a:pt x="1161826" y="498438"/>
                    <a:pt x="1172222" y="503386"/>
                    <a:pt x="1183341" y="505610"/>
                  </a:cubicBezTo>
                  <a:cubicBezTo>
                    <a:pt x="1208205" y="510583"/>
                    <a:pt x="1234358" y="509081"/>
                    <a:pt x="1258645" y="516367"/>
                  </a:cubicBezTo>
                  <a:cubicBezTo>
                    <a:pt x="1271029" y="520082"/>
                    <a:pt x="1280160" y="530711"/>
                    <a:pt x="1290918" y="537883"/>
                  </a:cubicBezTo>
                  <a:cubicBezTo>
                    <a:pt x="1299401" y="588778"/>
                    <a:pt x="1303543" y="628613"/>
                    <a:pt x="1323191" y="677732"/>
                  </a:cubicBezTo>
                  <a:cubicBezTo>
                    <a:pt x="1338379" y="715702"/>
                    <a:pt x="1347447" y="707894"/>
                    <a:pt x="1376979" y="731520"/>
                  </a:cubicBezTo>
                  <a:cubicBezTo>
                    <a:pt x="1384899" y="737856"/>
                    <a:pt x="1390702" y="746543"/>
                    <a:pt x="1398494" y="753036"/>
                  </a:cubicBezTo>
                  <a:cubicBezTo>
                    <a:pt x="1412268" y="764514"/>
                    <a:pt x="1427181" y="774551"/>
                    <a:pt x="1441525" y="785309"/>
                  </a:cubicBezTo>
                  <a:cubicBezTo>
                    <a:pt x="1430767" y="788895"/>
                    <a:pt x="1420592" y="796066"/>
                    <a:pt x="1409252" y="796066"/>
                  </a:cubicBezTo>
                  <a:cubicBezTo>
                    <a:pt x="1380342" y="796066"/>
                    <a:pt x="1351708" y="790062"/>
                    <a:pt x="1323191" y="785309"/>
                  </a:cubicBezTo>
                  <a:cubicBezTo>
                    <a:pt x="1302844" y="781918"/>
                    <a:pt x="1268351" y="771467"/>
                    <a:pt x="1247887" y="763793"/>
                  </a:cubicBezTo>
                  <a:cubicBezTo>
                    <a:pt x="1229806" y="757013"/>
                    <a:pt x="1212729" y="747359"/>
                    <a:pt x="1194099" y="742278"/>
                  </a:cubicBezTo>
                  <a:cubicBezTo>
                    <a:pt x="1173055" y="736539"/>
                    <a:pt x="1150714" y="736810"/>
                    <a:pt x="1129553" y="731520"/>
                  </a:cubicBezTo>
                  <a:cubicBezTo>
                    <a:pt x="1107551" y="726020"/>
                    <a:pt x="1065007" y="710005"/>
                    <a:pt x="1065007" y="710005"/>
                  </a:cubicBezTo>
                  <a:lnTo>
                    <a:pt x="1000461" y="753036"/>
                  </a:lnTo>
                  <a:cubicBezTo>
                    <a:pt x="989703" y="760208"/>
                    <a:pt x="980453" y="770462"/>
                    <a:pt x="968188" y="774551"/>
                  </a:cubicBezTo>
                  <a:lnTo>
                    <a:pt x="935916" y="785309"/>
                  </a:lnTo>
                  <a:cubicBezTo>
                    <a:pt x="907229" y="770965"/>
                    <a:pt x="867645" y="768965"/>
                    <a:pt x="849854" y="742278"/>
                  </a:cubicBezTo>
                  <a:lnTo>
                    <a:pt x="806824" y="677732"/>
                  </a:lnTo>
                  <a:cubicBezTo>
                    <a:pt x="781723" y="684904"/>
                    <a:pt x="755376" y="688644"/>
                    <a:pt x="731520" y="699247"/>
                  </a:cubicBezTo>
                  <a:cubicBezTo>
                    <a:pt x="722252" y="703366"/>
                    <a:pt x="718119" y="714677"/>
                    <a:pt x="710005" y="720763"/>
                  </a:cubicBezTo>
                  <a:cubicBezTo>
                    <a:pt x="689319" y="736278"/>
                    <a:pt x="663743" y="745509"/>
                    <a:pt x="645459" y="763793"/>
                  </a:cubicBezTo>
                  <a:cubicBezTo>
                    <a:pt x="634701" y="774551"/>
                    <a:pt x="627036" y="789771"/>
                    <a:pt x="613186" y="796066"/>
                  </a:cubicBezTo>
                  <a:cubicBezTo>
                    <a:pt x="586267" y="808302"/>
                    <a:pt x="555812" y="810409"/>
                    <a:pt x="527125" y="817581"/>
                  </a:cubicBezTo>
                  <a:lnTo>
                    <a:pt x="484094" y="828339"/>
                  </a:lnTo>
                  <a:cubicBezTo>
                    <a:pt x="437478" y="824753"/>
                    <a:pt x="390427" y="824873"/>
                    <a:pt x="344245" y="817581"/>
                  </a:cubicBezTo>
                  <a:cubicBezTo>
                    <a:pt x="321843" y="814044"/>
                    <a:pt x="279699" y="796066"/>
                    <a:pt x="279699" y="796066"/>
                  </a:cubicBezTo>
                  <a:cubicBezTo>
                    <a:pt x="243840" y="799652"/>
                    <a:pt x="207741" y="801344"/>
                    <a:pt x="172123" y="806824"/>
                  </a:cubicBezTo>
                  <a:cubicBezTo>
                    <a:pt x="160915" y="808548"/>
                    <a:pt x="150851" y="814831"/>
                    <a:pt x="139850" y="817581"/>
                  </a:cubicBezTo>
                  <a:cubicBezTo>
                    <a:pt x="122111" y="822016"/>
                    <a:pt x="103910" y="824372"/>
                    <a:pt x="86061" y="828339"/>
                  </a:cubicBezTo>
                  <a:cubicBezTo>
                    <a:pt x="71628" y="831546"/>
                    <a:pt x="57374" y="835511"/>
                    <a:pt x="43031" y="839097"/>
                  </a:cubicBezTo>
                  <a:cubicBezTo>
                    <a:pt x="32273" y="835511"/>
                    <a:pt x="13508" y="839340"/>
                    <a:pt x="10758" y="828339"/>
                  </a:cubicBezTo>
                  <a:cubicBezTo>
                    <a:pt x="-275" y="784207"/>
                    <a:pt x="28964" y="714693"/>
                    <a:pt x="75304" y="699247"/>
                  </a:cubicBezTo>
                  <a:lnTo>
                    <a:pt x="107577" y="688490"/>
                  </a:lnTo>
                  <a:cubicBezTo>
                    <a:pt x="111163" y="677732"/>
                    <a:pt x="119204" y="667523"/>
                    <a:pt x="118334" y="656217"/>
                  </a:cubicBezTo>
                  <a:cubicBezTo>
                    <a:pt x="114071" y="600803"/>
                    <a:pt x="110108" y="556143"/>
                    <a:pt x="75304" y="516367"/>
                  </a:cubicBezTo>
                  <a:cubicBezTo>
                    <a:pt x="58607" y="497285"/>
                    <a:pt x="21516" y="462579"/>
                    <a:pt x="21516" y="462579"/>
                  </a:cubicBezTo>
                  <a:cubicBezTo>
                    <a:pt x="17930" y="448236"/>
                    <a:pt x="14820" y="433765"/>
                    <a:pt x="10758" y="419549"/>
                  </a:cubicBezTo>
                  <a:cubicBezTo>
                    <a:pt x="7643" y="408646"/>
                    <a:pt x="0" y="398616"/>
                    <a:pt x="0" y="387276"/>
                  </a:cubicBezTo>
                  <a:cubicBezTo>
                    <a:pt x="0" y="344077"/>
                    <a:pt x="23001" y="354012"/>
                    <a:pt x="53788" y="333487"/>
                  </a:cubicBezTo>
                  <a:cubicBezTo>
                    <a:pt x="62227" y="327861"/>
                    <a:pt x="66232" y="316508"/>
                    <a:pt x="75304" y="311972"/>
                  </a:cubicBezTo>
                  <a:cubicBezTo>
                    <a:pt x="88528" y="305360"/>
                    <a:pt x="104118" y="305276"/>
                    <a:pt x="118334" y="301214"/>
                  </a:cubicBezTo>
                  <a:cubicBezTo>
                    <a:pt x="129237" y="298099"/>
                    <a:pt x="139849" y="294043"/>
                    <a:pt x="150607" y="290457"/>
                  </a:cubicBezTo>
                  <a:cubicBezTo>
                    <a:pt x="157779" y="283285"/>
                    <a:pt x="169510" y="278741"/>
                    <a:pt x="172123" y="268941"/>
                  </a:cubicBezTo>
                  <a:cubicBezTo>
                    <a:pt x="184276" y="223369"/>
                    <a:pt x="178723" y="173836"/>
                    <a:pt x="193638" y="129092"/>
                  </a:cubicBezTo>
                  <a:cubicBezTo>
                    <a:pt x="197727" y="116826"/>
                    <a:pt x="213061" y="109005"/>
                    <a:pt x="225911" y="107577"/>
                  </a:cubicBezTo>
                  <a:cubicBezTo>
                    <a:pt x="311520" y="98065"/>
                    <a:pt x="398033" y="100405"/>
                    <a:pt x="484094" y="96819"/>
                  </a:cubicBezTo>
                  <a:cubicBezTo>
                    <a:pt x="494852" y="89647"/>
                    <a:pt x="504552" y="80555"/>
                    <a:pt x="516367" y="75304"/>
                  </a:cubicBezTo>
                  <a:cubicBezTo>
                    <a:pt x="592842" y="41316"/>
                    <a:pt x="602570" y="53789"/>
                    <a:pt x="699247" y="53789"/>
                  </a:cubicBezTo>
                </a:path>
              </a:pathLst>
            </a:custGeom>
            <a:blipFill>
              <a:blip r:embed="rId15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4691119" y="-740082"/>
              <a:ext cx="2926582" cy="19840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entagon 39"/>
            <p:cNvSpPr/>
            <p:nvPr/>
          </p:nvSpPr>
          <p:spPr>
            <a:xfrm rot="17030062">
              <a:off x="5016845" y="18045"/>
              <a:ext cx="815546" cy="370703"/>
            </a:xfrm>
            <a:prstGeom prst="homePlate">
              <a:avLst/>
            </a:prstGeom>
            <a:blipFill>
              <a:blip r:embed="rId1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entagon 40"/>
            <p:cNvSpPr/>
            <p:nvPr/>
          </p:nvSpPr>
          <p:spPr>
            <a:xfrm rot="16200000">
              <a:off x="5438489" y="170444"/>
              <a:ext cx="815546" cy="370703"/>
            </a:xfrm>
            <a:prstGeom prst="homePlate">
              <a:avLst/>
            </a:prstGeom>
            <a:blipFill>
              <a:blip r:embed="rId1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Left-Right-Up Arrow 41"/>
            <p:cNvSpPr/>
            <p:nvPr/>
          </p:nvSpPr>
          <p:spPr>
            <a:xfrm rot="1666564">
              <a:off x="5341343" y="-698170"/>
              <a:ext cx="1694845" cy="1062681"/>
            </a:xfrm>
            <a:prstGeom prst="leftRightUpArrow">
              <a:avLst>
                <a:gd name="adj1" fmla="val 25000"/>
                <a:gd name="adj2" fmla="val 27326"/>
                <a:gd name="adj3" fmla="val 8720"/>
              </a:avLst>
            </a:prstGeom>
            <a:blipFill>
              <a:blip r:embed="rId1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hevron 42"/>
            <p:cNvSpPr/>
            <p:nvPr/>
          </p:nvSpPr>
          <p:spPr>
            <a:xfrm>
              <a:off x="6188765" y="-230238"/>
              <a:ext cx="642552" cy="790833"/>
            </a:xfrm>
            <a:prstGeom prst="chevron">
              <a:avLst/>
            </a:prstGeom>
            <a:blipFill>
              <a:blip r:embed="rId1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6510041" y="-617838"/>
              <a:ext cx="642552" cy="1340793"/>
            </a:xfrm>
            <a:prstGeom prst="chevron">
              <a:avLst/>
            </a:prstGeom>
            <a:blipFill>
              <a:blip r:embed="rId1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Donut 44"/>
            <p:cNvSpPr/>
            <p:nvPr/>
          </p:nvSpPr>
          <p:spPr>
            <a:xfrm rot="4684489">
              <a:off x="5454169" y="-488095"/>
              <a:ext cx="1049867" cy="1877414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Donut 45"/>
            <p:cNvSpPr/>
            <p:nvPr/>
          </p:nvSpPr>
          <p:spPr>
            <a:xfrm rot="4684489">
              <a:off x="5405349" y="-173485"/>
              <a:ext cx="1132554" cy="1877414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45000">
                  <a:schemeClr val="tx1">
                    <a:lumMod val="65000"/>
                    <a:lumOff val="35000"/>
                  </a:schemeClr>
                </a:gs>
                <a:gs pos="15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Donut 13"/>
            <p:cNvSpPr/>
            <p:nvPr/>
          </p:nvSpPr>
          <p:spPr>
            <a:xfrm rot="1478218">
              <a:off x="6441219" y="203396"/>
              <a:ext cx="2569454" cy="1026416"/>
            </a:xfrm>
            <a:custGeom>
              <a:avLst/>
              <a:gdLst/>
              <a:ahLst/>
              <a:cxnLst/>
              <a:rect l="l" t="t" r="r" b="b"/>
              <a:pathLst>
                <a:path w="2569454" h="811212">
                  <a:moveTo>
                    <a:pt x="0" y="0"/>
                  </a:moveTo>
                  <a:lnTo>
                    <a:pt x="289716" y="0"/>
                  </a:lnTo>
                  <a:cubicBezTo>
                    <a:pt x="289716" y="288014"/>
                    <a:pt x="735197" y="521496"/>
                    <a:pt x="1284726" y="521496"/>
                  </a:cubicBezTo>
                  <a:cubicBezTo>
                    <a:pt x="1834255" y="521496"/>
                    <a:pt x="2279736" y="288014"/>
                    <a:pt x="2279736" y="0"/>
                  </a:cubicBezTo>
                  <a:lnTo>
                    <a:pt x="2569454" y="0"/>
                  </a:lnTo>
                  <a:cubicBezTo>
                    <a:pt x="2569454" y="448020"/>
                    <a:pt x="1994262" y="811212"/>
                    <a:pt x="1284727" y="811212"/>
                  </a:cubicBezTo>
                  <a:cubicBezTo>
                    <a:pt x="575192" y="811212"/>
                    <a:pt x="0" y="4480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Donut 48"/>
            <p:cNvSpPr/>
            <p:nvPr/>
          </p:nvSpPr>
          <p:spPr>
            <a:xfrm rot="4684489">
              <a:off x="5656139" y="-541476"/>
              <a:ext cx="632178" cy="1188226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entagon 49"/>
            <p:cNvSpPr/>
            <p:nvPr/>
          </p:nvSpPr>
          <p:spPr>
            <a:xfrm rot="10084489">
              <a:off x="5443733" y="1145491"/>
              <a:ext cx="1056992" cy="711200"/>
            </a:xfrm>
            <a:prstGeom prst="homePlat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Donut 50"/>
            <p:cNvSpPr/>
            <p:nvPr/>
          </p:nvSpPr>
          <p:spPr>
            <a:xfrm rot="5680404">
              <a:off x="6521317" y="484854"/>
              <a:ext cx="1011575" cy="1877414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rapezoid 51"/>
            <p:cNvSpPr/>
            <p:nvPr/>
          </p:nvSpPr>
          <p:spPr>
            <a:xfrm rot="4684489">
              <a:off x="5616628" y="-787522"/>
              <a:ext cx="711201" cy="1760116"/>
            </a:xfrm>
            <a:prstGeom prst="trapezoi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entagon 52"/>
            <p:cNvSpPr/>
            <p:nvPr/>
          </p:nvSpPr>
          <p:spPr>
            <a:xfrm rot="20884489">
              <a:off x="5772256" y="616994"/>
              <a:ext cx="399945" cy="711200"/>
            </a:xfrm>
            <a:prstGeom prst="homePlate">
              <a:avLst/>
            </a:prstGeom>
            <a:gradFill flip="none" rotWithShape="1">
              <a:gsLst>
                <a:gs pos="100000">
                  <a:schemeClr val="bg1">
                    <a:lumMod val="50000"/>
                  </a:schemeClr>
                </a:gs>
                <a:gs pos="24000">
                  <a:schemeClr val="tx1">
                    <a:lumMod val="65000"/>
                    <a:lumOff val="3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Hexagon 53"/>
            <p:cNvSpPr/>
            <p:nvPr/>
          </p:nvSpPr>
          <p:spPr>
            <a:xfrm rot="4684489">
              <a:off x="5769028" y="-382108"/>
              <a:ext cx="379958" cy="433404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Hexagon 54"/>
            <p:cNvSpPr/>
            <p:nvPr/>
          </p:nvSpPr>
          <p:spPr>
            <a:xfrm rot="4684489">
              <a:off x="5919537" y="351579"/>
              <a:ext cx="293511" cy="37137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Hexagon 55"/>
            <p:cNvSpPr/>
            <p:nvPr/>
          </p:nvSpPr>
          <p:spPr>
            <a:xfrm rot="4684489">
              <a:off x="5902562" y="841909"/>
              <a:ext cx="146755" cy="285675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Hexagon 59"/>
            <p:cNvSpPr/>
            <p:nvPr/>
          </p:nvSpPr>
          <p:spPr>
            <a:xfrm rot="4684489">
              <a:off x="5104656" y="1767398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Donut 60"/>
            <p:cNvSpPr/>
            <p:nvPr/>
          </p:nvSpPr>
          <p:spPr>
            <a:xfrm rot="4684489">
              <a:off x="5091966" y="1891112"/>
              <a:ext cx="323720" cy="805433"/>
            </a:xfrm>
            <a:prstGeom prst="donut">
              <a:avLst>
                <a:gd name="adj" fmla="val 17857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r="5400000" algn="t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/>
            <p:cNvGrpSpPr/>
            <p:nvPr/>
          </p:nvGrpSpPr>
          <p:grpSpPr>
            <a:xfrm rot="3316695">
              <a:off x="5548014" y="892151"/>
              <a:ext cx="485373" cy="1269463"/>
              <a:chOff x="2963996" y="4555039"/>
              <a:chExt cx="485373" cy="1269463"/>
            </a:xfrm>
          </p:grpSpPr>
          <p:sp>
            <p:nvSpPr>
              <p:cNvPr id="63" name="Can 62"/>
              <p:cNvSpPr/>
              <p:nvPr/>
            </p:nvSpPr>
            <p:spPr>
              <a:xfrm rot="10800000">
                <a:off x="2973752" y="4555039"/>
                <a:ext cx="468000" cy="1269463"/>
              </a:xfrm>
              <a:prstGeom prst="can">
                <a:avLst>
                  <a:gd name="adj" fmla="val 80656"/>
                </a:avLst>
              </a:prstGeom>
              <a:gradFill flip="none" rotWithShape="1">
                <a:gsLst>
                  <a:gs pos="98000">
                    <a:schemeClr val="tx1">
                      <a:lumMod val="85000"/>
                      <a:lumOff val="15000"/>
                    </a:schemeClr>
                  </a:gs>
                  <a:gs pos="68000">
                    <a:schemeClr val="tx1">
                      <a:lumMod val="65000"/>
                      <a:lumOff val="35000"/>
                    </a:schemeClr>
                  </a:gs>
                  <a:gs pos="14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Hexagon 63"/>
              <p:cNvSpPr/>
              <p:nvPr/>
            </p:nvSpPr>
            <p:spPr>
              <a:xfrm flipV="1">
                <a:off x="3149227" y="4583634"/>
                <a:ext cx="124857" cy="425070"/>
              </a:xfrm>
              <a:prstGeom prst="hexagon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3000">
                    <a:schemeClr val="tx1">
                      <a:lumMod val="65000"/>
                      <a:lumOff val="35000"/>
                    </a:schemeClr>
                  </a:gs>
                  <a:gs pos="36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>
                <a:spLocks/>
              </p:cNvSpPr>
              <p:nvPr/>
            </p:nvSpPr>
            <p:spPr>
              <a:xfrm>
                <a:off x="3009748" y="5462034"/>
                <a:ext cx="396000" cy="32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Hexagon 65"/>
              <p:cNvSpPr/>
              <p:nvPr/>
            </p:nvSpPr>
            <p:spPr>
              <a:xfrm flipV="1">
                <a:off x="2963996" y="4684319"/>
                <a:ext cx="87243" cy="659788"/>
              </a:xfrm>
              <a:prstGeom prst="hexagon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3000">
                    <a:schemeClr val="tx1">
                      <a:lumMod val="65000"/>
                      <a:lumOff val="35000"/>
                    </a:schemeClr>
                  </a:gs>
                  <a:gs pos="36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Hexagon 66"/>
              <p:cNvSpPr/>
              <p:nvPr/>
            </p:nvSpPr>
            <p:spPr>
              <a:xfrm flipV="1">
                <a:off x="3362126" y="4676269"/>
                <a:ext cx="87243" cy="659788"/>
              </a:xfrm>
              <a:prstGeom prst="hexagon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3000">
                    <a:schemeClr val="tx1">
                      <a:lumMod val="65000"/>
                      <a:lumOff val="35000"/>
                    </a:schemeClr>
                  </a:gs>
                  <a:gs pos="36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8" name="Hexagon 67"/>
            <p:cNvSpPr/>
            <p:nvPr/>
          </p:nvSpPr>
          <p:spPr>
            <a:xfrm rot="4684489">
              <a:off x="4799891" y="1796397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Hexagon 68"/>
            <p:cNvSpPr/>
            <p:nvPr/>
          </p:nvSpPr>
          <p:spPr>
            <a:xfrm rot="4684489">
              <a:off x="5423990" y="761078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Hexagon 69"/>
            <p:cNvSpPr/>
            <p:nvPr/>
          </p:nvSpPr>
          <p:spPr>
            <a:xfrm rot="4684489">
              <a:off x="6048508" y="2113394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Hexagon 70"/>
            <p:cNvSpPr/>
            <p:nvPr/>
          </p:nvSpPr>
          <p:spPr>
            <a:xfrm rot="4684489">
              <a:off x="6413726" y="1124463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Hexagon 71"/>
            <p:cNvSpPr/>
            <p:nvPr/>
          </p:nvSpPr>
          <p:spPr>
            <a:xfrm rot="4684489">
              <a:off x="6367842" y="761078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Hexagon 72"/>
            <p:cNvSpPr/>
            <p:nvPr/>
          </p:nvSpPr>
          <p:spPr>
            <a:xfrm rot="4684489">
              <a:off x="5469873" y="-172460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Hexagon 73"/>
            <p:cNvSpPr/>
            <p:nvPr/>
          </p:nvSpPr>
          <p:spPr>
            <a:xfrm rot="1478218">
              <a:off x="6635034" y="1667217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Hexagon 74"/>
            <p:cNvSpPr/>
            <p:nvPr/>
          </p:nvSpPr>
          <p:spPr>
            <a:xfrm rot="1478218">
              <a:off x="6745045" y="596554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Hexagon 75"/>
            <p:cNvSpPr/>
            <p:nvPr/>
          </p:nvSpPr>
          <p:spPr>
            <a:xfrm rot="1478218">
              <a:off x="7333611" y="1960480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Hexagon 76"/>
            <p:cNvSpPr/>
            <p:nvPr/>
          </p:nvSpPr>
          <p:spPr>
            <a:xfrm rot="1478218">
              <a:off x="8127665" y="1192698"/>
              <a:ext cx="146755" cy="199207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Hexagon 77"/>
            <p:cNvSpPr/>
            <p:nvPr/>
          </p:nvSpPr>
          <p:spPr>
            <a:xfrm rot="4684489">
              <a:off x="6409789" y="-172460"/>
              <a:ext cx="146755" cy="199207"/>
            </a:xfrm>
            <a:prstGeom prst="hexagon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797090" y="1518824"/>
              <a:ext cx="307696" cy="446546"/>
            </a:xfrm>
            <a:custGeom>
              <a:avLst/>
              <a:gdLst>
                <a:gd name="connsiteX0" fmla="*/ 109988 w 307696"/>
                <a:gd name="connsiteY0" fmla="*/ 0 h 446546"/>
                <a:gd name="connsiteX1" fmla="*/ 109988 w 307696"/>
                <a:gd name="connsiteY1" fmla="*/ 0 h 446546"/>
                <a:gd name="connsiteX2" fmla="*/ 35847 w 307696"/>
                <a:gd name="connsiteY2" fmla="*/ 370703 h 446546"/>
                <a:gd name="connsiteX3" fmla="*/ 184128 w 307696"/>
                <a:gd name="connsiteY3" fmla="*/ 420130 h 446546"/>
                <a:gd name="connsiteX4" fmla="*/ 282982 w 307696"/>
                <a:gd name="connsiteY4" fmla="*/ 395417 h 446546"/>
                <a:gd name="connsiteX5" fmla="*/ 307696 w 307696"/>
                <a:gd name="connsiteY5" fmla="*/ 296563 h 446546"/>
                <a:gd name="connsiteX6" fmla="*/ 134701 w 307696"/>
                <a:gd name="connsiteY6" fmla="*/ 49427 h 4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696" h="446546">
                  <a:moveTo>
                    <a:pt x="109988" y="0"/>
                  </a:moveTo>
                  <a:lnTo>
                    <a:pt x="109988" y="0"/>
                  </a:lnTo>
                  <a:cubicBezTo>
                    <a:pt x="62373" y="95231"/>
                    <a:pt x="-60388" y="246972"/>
                    <a:pt x="35847" y="370703"/>
                  </a:cubicBezTo>
                  <a:cubicBezTo>
                    <a:pt x="67834" y="411829"/>
                    <a:pt x="134701" y="403654"/>
                    <a:pt x="184128" y="420130"/>
                  </a:cubicBezTo>
                  <a:cubicBezTo>
                    <a:pt x="275744" y="450669"/>
                    <a:pt x="246619" y="468145"/>
                    <a:pt x="282982" y="395417"/>
                  </a:cubicBezTo>
                  <a:lnTo>
                    <a:pt x="307696" y="296563"/>
                  </a:lnTo>
                  <a:lnTo>
                    <a:pt x="134701" y="494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805625" y="1712242"/>
              <a:ext cx="1260389" cy="494270"/>
            </a:xfrm>
            <a:custGeom>
              <a:avLst/>
              <a:gdLst>
                <a:gd name="connsiteX0" fmla="*/ 0 w 1260389"/>
                <a:gd name="connsiteY0" fmla="*/ 0 h 494270"/>
                <a:gd name="connsiteX1" fmla="*/ 123567 w 1260389"/>
                <a:gd name="connsiteY1" fmla="*/ 74140 h 494270"/>
                <a:gd name="connsiteX2" fmla="*/ 247135 w 1260389"/>
                <a:gd name="connsiteY2" fmla="*/ 123567 h 494270"/>
                <a:gd name="connsiteX3" fmla="*/ 321275 w 1260389"/>
                <a:gd name="connsiteY3" fmla="*/ 197708 h 494270"/>
                <a:gd name="connsiteX4" fmla="*/ 494270 w 1260389"/>
                <a:gd name="connsiteY4" fmla="*/ 370703 h 494270"/>
                <a:gd name="connsiteX5" fmla="*/ 568410 w 1260389"/>
                <a:gd name="connsiteY5" fmla="*/ 395416 h 494270"/>
                <a:gd name="connsiteX6" fmla="*/ 939113 w 1260389"/>
                <a:gd name="connsiteY6" fmla="*/ 370703 h 494270"/>
                <a:gd name="connsiteX7" fmla="*/ 1235675 w 1260389"/>
                <a:gd name="connsiteY7" fmla="*/ 444843 h 494270"/>
                <a:gd name="connsiteX8" fmla="*/ 1260389 w 1260389"/>
                <a:gd name="connsiteY8" fmla="*/ 494270 h 49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389" h="494270">
                  <a:moveTo>
                    <a:pt x="0" y="0"/>
                  </a:moveTo>
                  <a:cubicBezTo>
                    <a:pt x="41189" y="24713"/>
                    <a:pt x="80604" y="52659"/>
                    <a:pt x="123567" y="74140"/>
                  </a:cubicBezTo>
                  <a:cubicBezTo>
                    <a:pt x="163246" y="93979"/>
                    <a:pt x="209516" y="100055"/>
                    <a:pt x="247135" y="123567"/>
                  </a:cubicBezTo>
                  <a:cubicBezTo>
                    <a:pt x="276773" y="142091"/>
                    <a:pt x="296562" y="172994"/>
                    <a:pt x="321275" y="197708"/>
                  </a:cubicBezTo>
                  <a:cubicBezTo>
                    <a:pt x="387924" y="397654"/>
                    <a:pt x="316438" y="326245"/>
                    <a:pt x="494270" y="370703"/>
                  </a:cubicBezTo>
                  <a:cubicBezTo>
                    <a:pt x="519542" y="377021"/>
                    <a:pt x="543697" y="387178"/>
                    <a:pt x="568410" y="395416"/>
                  </a:cubicBezTo>
                  <a:cubicBezTo>
                    <a:pt x="691978" y="387178"/>
                    <a:pt x="815271" y="370703"/>
                    <a:pt x="939113" y="370703"/>
                  </a:cubicBezTo>
                  <a:cubicBezTo>
                    <a:pt x="1049033" y="370703"/>
                    <a:pt x="1156015" y="365183"/>
                    <a:pt x="1235675" y="444843"/>
                  </a:cubicBezTo>
                  <a:cubicBezTo>
                    <a:pt x="1248700" y="457868"/>
                    <a:pt x="1252151" y="477794"/>
                    <a:pt x="1260389" y="494270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560541" y="-518985"/>
              <a:ext cx="289179" cy="345989"/>
            </a:xfrm>
            <a:custGeom>
              <a:avLst/>
              <a:gdLst>
                <a:gd name="connsiteX0" fmla="*/ 0 w 766118"/>
                <a:gd name="connsiteY0" fmla="*/ 691978 h 691978"/>
                <a:gd name="connsiteX1" fmla="*/ 24713 w 766118"/>
                <a:gd name="connsiteY1" fmla="*/ 444843 h 691978"/>
                <a:gd name="connsiteX2" fmla="*/ 49427 w 766118"/>
                <a:gd name="connsiteY2" fmla="*/ 370703 h 691978"/>
                <a:gd name="connsiteX3" fmla="*/ 98854 w 766118"/>
                <a:gd name="connsiteY3" fmla="*/ 296562 h 691978"/>
                <a:gd name="connsiteX4" fmla="*/ 172994 w 766118"/>
                <a:gd name="connsiteY4" fmla="*/ 247135 h 691978"/>
                <a:gd name="connsiteX5" fmla="*/ 518983 w 766118"/>
                <a:gd name="connsiteY5" fmla="*/ 197708 h 691978"/>
                <a:gd name="connsiteX6" fmla="*/ 568410 w 766118"/>
                <a:gd name="connsiteY6" fmla="*/ 123568 h 691978"/>
                <a:gd name="connsiteX7" fmla="*/ 766118 w 766118"/>
                <a:gd name="connsiteY7" fmla="*/ 0 h 69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6118" h="691978">
                  <a:moveTo>
                    <a:pt x="0" y="691978"/>
                  </a:moveTo>
                  <a:cubicBezTo>
                    <a:pt x="8238" y="609600"/>
                    <a:pt x="12124" y="526669"/>
                    <a:pt x="24713" y="444843"/>
                  </a:cubicBezTo>
                  <a:cubicBezTo>
                    <a:pt x="28674" y="419096"/>
                    <a:pt x="37777" y="394003"/>
                    <a:pt x="49427" y="370703"/>
                  </a:cubicBezTo>
                  <a:cubicBezTo>
                    <a:pt x="62710" y="344137"/>
                    <a:pt x="77852" y="317565"/>
                    <a:pt x="98854" y="296562"/>
                  </a:cubicBezTo>
                  <a:cubicBezTo>
                    <a:pt x="119856" y="275560"/>
                    <a:pt x="146428" y="260418"/>
                    <a:pt x="172994" y="247135"/>
                  </a:cubicBezTo>
                  <a:cubicBezTo>
                    <a:pt x="268079" y="199593"/>
                    <a:pt x="449540" y="204021"/>
                    <a:pt x="518983" y="197708"/>
                  </a:cubicBezTo>
                  <a:cubicBezTo>
                    <a:pt x="535459" y="172995"/>
                    <a:pt x="546057" y="143127"/>
                    <a:pt x="568410" y="123568"/>
                  </a:cubicBezTo>
                  <a:cubicBezTo>
                    <a:pt x="641123" y="59945"/>
                    <a:pt x="691744" y="37188"/>
                    <a:pt x="76611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906773" y="1197285"/>
              <a:ext cx="543698" cy="543697"/>
            </a:xfrm>
            <a:custGeom>
              <a:avLst/>
              <a:gdLst>
                <a:gd name="connsiteX0" fmla="*/ 0 w 543698"/>
                <a:gd name="connsiteY0" fmla="*/ 543697 h 543697"/>
                <a:gd name="connsiteX1" fmla="*/ 123568 w 543698"/>
                <a:gd name="connsiteY1" fmla="*/ 321276 h 543697"/>
                <a:gd name="connsiteX2" fmla="*/ 197708 w 543698"/>
                <a:gd name="connsiteY2" fmla="*/ 296562 h 543697"/>
                <a:gd name="connsiteX3" fmla="*/ 271849 w 543698"/>
                <a:gd name="connsiteY3" fmla="*/ 247135 h 543697"/>
                <a:gd name="connsiteX4" fmla="*/ 370703 w 543698"/>
                <a:gd name="connsiteY4" fmla="*/ 222421 h 543697"/>
                <a:gd name="connsiteX5" fmla="*/ 469557 w 543698"/>
                <a:gd name="connsiteY5" fmla="*/ 172994 h 543697"/>
                <a:gd name="connsiteX6" fmla="*/ 543698 w 543698"/>
                <a:gd name="connsiteY6" fmla="*/ 148281 h 543697"/>
                <a:gd name="connsiteX7" fmla="*/ 395417 w 543698"/>
                <a:gd name="connsiteY7" fmla="*/ 74140 h 543697"/>
                <a:gd name="connsiteX8" fmla="*/ 296563 w 543698"/>
                <a:gd name="connsiteY8" fmla="*/ 49427 h 543697"/>
                <a:gd name="connsiteX9" fmla="*/ 271849 w 543698"/>
                <a:gd name="connsiteY9" fmla="*/ 0 h 54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698" h="543697">
                  <a:moveTo>
                    <a:pt x="0" y="543697"/>
                  </a:moveTo>
                  <a:cubicBezTo>
                    <a:pt x="512" y="542672"/>
                    <a:pt x="90201" y="347970"/>
                    <a:pt x="123568" y="321276"/>
                  </a:cubicBezTo>
                  <a:cubicBezTo>
                    <a:pt x="143910" y="305003"/>
                    <a:pt x="174408" y="308212"/>
                    <a:pt x="197708" y="296562"/>
                  </a:cubicBezTo>
                  <a:cubicBezTo>
                    <a:pt x="224274" y="283279"/>
                    <a:pt x="244549" y="258835"/>
                    <a:pt x="271849" y="247135"/>
                  </a:cubicBezTo>
                  <a:cubicBezTo>
                    <a:pt x="303068" y="233755"/>
                    <a:pt x="338900" y="234347"/>
                    <a:pt x="370703" y="222421"/>
                  </a:cubicBezTo>
                  <a:cubicBezTo>
                    <a:pt x="405198" y="209485"/>
                    <a:pt x="435695" y="187506"/>
                    <a:pt x="469557" y="172994"/>
                  </a:cubicBezTo>
                  <a:cubicBezTo>
                    <a:pt x="493501" y="162732"/>
                    <a:pt x="518984" y="156519"/>
                    <a:pt x="543698" y="148281"/>
                  </a:cubicBezTo>
                  <a:cubicBezTo>
                    <a:pt x="462467" y="94128"/>
                    <a:pt x="484943" y="99719"/>
                    <a:pt x="395417" y="74140"/>
                  </a:cubicBezTo>
                  <a:cubicBezTo>
                    <a:pt x="362758" y="64809"/>
                    <a:pt x="325688" y="66902"/>
                    <a:pt x="296563" y="49427"/>
                  </a:cubicBezTo>
                  <a:cubicBezTo>
                    <a:pt x="280768" y="39950"/>
                    <a:pt x="280087" y="16476"/>
                    <a:pt x="27184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835257" y="-306196"/>
              <a:ext cx="552289" cy="998174"/>
            </a:xfrm>
            <a:custGeom>
              <a:avLst/>
              <a:gdLst>
                <a:gd name="connsiteX0" fmla="*/ 552289 w 552289"/>
                <a:gd name="connsiteY0" fmla="*/ 83774 h 998174"/>
                <a:gd name="connsiteX1" fmla="*/ 255727 w 552289"/>
                <a:gd name="connsiteY1" fmla="*/ 34347 h 998174"/>
                <a:gd name="connsiteX2" fmla="*/ 206300 w 552289"/>
                <a:gd name="connsiteY2" fmla="*/ 108488 h 998174"/>
                <a:gd name="connsiteX3" fmla="*/ 132159 w 552289"/>
                <a:gd name="connsiteY3" fmla="*/ 429764 h 998174"/>
                <a:gd name="connsiteX4" fmla="*/ 58019 w 552289"/>
                <a:gd name="connsiteY4" fmla="*/ 479191 h 998174"/>
                <a:gd name="connsiteX5" fmla="*/ 8592 w 552289"/>
                <a:gd name="connsiteY5" fmla="*/ 998174 h 9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289" h="998174">
                  <a:moveTo>
                    <a:pt x="552289" y="83774"/>
                  </a:moveTo>
                  <a:cubicBezTo>
                    <a:pt x="431288" y="11174"/>
                    <a:pt x="412588" y="-35369"/>
                    <a:pt x="255727" y="34347"/>
                  </a:cubicBezTo>
                  <a:cubicBezTo>
                    <a:pt x="228585" y="46410"/>
                    <a:pt x="222776" y="83774"/>
                    <a:pt x="206300" y="108488"/>
                  </a:cubicBezTo>
                  <a:cubicBezTo>
                    <a:pt x="193396" y="237526"/>
                    <a:pt x="222212" y="339711"/>
                    <a:pt x="132159" y="429764"/>
                  </a:cubicBezTo>
                  <a:cubicBezTo>
                    <a:pt x="111157" y="450766"/>
                    <a:pt x="82732" y="462715"/>
                    <a:pt x="58019" y="479191"/>
                  </a:cubicBezTo>
                  <a:cubicBezTo>
                    <a:pt x="-30483" y="744698"/>
                    <a:pt x="8592" y="575371"/>
                    <a:pt x="8592" y="998174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819135" y="-516541"/>
              <a:ext cx="347358" cy="244692"/>
            </a:xfrm>
            <a:custGeom>
              <a:avLst/>
              <a:gdLst>
                <a:gd name="connsiteX0" fmla="*/ 345989 w 347358"/>
                <a:gd name="connsiteY0" fmla="*/ 244692 h 244692"/>
                <a:gd name="connsiteX1" fmla="*/ 321276 w 347358"/>
                <a:gd name="connsiteY1" fmla="*/ 22271 h 244692"/>
                <a:gd name="connsiteX2" fmla="*/ 123568 w 347358"/>
                <a:gd name="connsiteY2" fmla="*/ 121125 h 244692"/>
                <a:gd name="connsiteX3" fmla="*/ 0 w 347358"/>
                <a:gd name="connsiteY3" fmla="*/ 121125 h 24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58" h="244692">
                  <a:moveTo>
                    <a:pt x="345989" y="244692"/>
                  </a:moveTo>
                  <a:cubicBezTo>
                    <a:pt x="337751" y="170552"/>
                    <a:pt x="366034" y="81948"/>
                    <a:pt x="321276" y="22271"/>
                  </a:cubicBezTo>
                  <a:cubicBezTo>
                    <a:pt x="259446" y="-60169"/>
                    <a:pt x="147525" y="112141"/>
                    <a:pt x="123568" y="121125"/>
                  </a:cubicBezTo>
                  <a:cubicBezTo>
                    <a:pt x="85001" y="135588"/>
                    <a:pt x="41189" y="121125"/>
                    <a:pt x="0" y="121125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845643" y="815546"/>
              <a:ext cx="568411" cy="642551"/>
            </a:xfrm>
            <a:custGeom>
              <a:avLst/>
              <a:gdLst>
                <a:gd name="connsiteX0" fmla="*/ 123568 w 568411"/>
                <a:gd name="connsiteY0" fmla="*/ 0 h 642551"/>
                <a:gd name="connsiteX1" fmla="*/ 98854 w 568411"/>
                <a:gd name="connsiteY1" fmla="*/ 172995 h 642551"/>
                <a:gd name="connsiteX2" fmla="*/ 0 w 568411"/>
                <a:gd name="connsiteY2" fmla="*/ 321276 h 642551"/>
                <a:gd name="connsiteX3" fmla="*/ 24714 w 568411"/>
                <a:gd name="connsiteY3" fmla="*/ 420130 h 642551"/>
                <a:gd name="connsiteX4" fmla="*/ 98854 w 568411"/>
                <a:gd name="connsiteY4" fmla="*/ 444843 h 642551"/>
                <a:gd name="connsiteX5" fmla="*/ 568411 w 568411"/>
                <a:gd name="connsiteY5" fmla="*/ 518984 h 642551"/>
                <a:gd name="connsiteX6" fmla="*/ 543698 w 568411"/>
                <a:gd name="connsiteY6" fmla="*/ 642551 h 64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11" h="642551">
                  <a:moveTo>
                    <a:pt x="123568" y="0"/>
                  </a:moveTo>
                  <a:cubicBezTo>
                    <a:pt x="115330" y="57665"/>
                    <a:pt x="119765" y="118627"/>
                    <a:pt x="98854" y="172995"/>
                  </a:cubicBezTo>
                  <a:cubicBezTo>
                    <a:pt x="77529" y="228439"/>
                    <a:pt x="0" y="321276"/>
                    <a:pt x="0" y="321276"/>
                  </a:cubicBezTo>
                  <a:cubicBezTo>
                    <a:pt x="8238" y="354227"/>
                    <a:pt x="3496" y="393607"/>
                    <a:pt x="24714" y="420130"/>
                  </a:cubicBezTo>
                  <a:cubicBezTo>
                    <a:pt x="40987" y="440472"/>
                    <a:pt x="74910" y="434581"/>
                    <a:pt x="98854" y="444843"/>
                  </a:cubicBezTo>
                  <a:cubicBezTo>
                    <a:pt x="349850" y="552412"/>
                    <a:pt x="21868" y="482547"/>
                    <a:pt x="568411" y="518984"/>
                  </a:cubicBezTo>
                  <a:lnTo>
                    <a:pt x="543698" y="64255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992130" y="388705"/>
              <a:ext cx="988540" cy="1464809"/>
            </a:xfrm>
            <a:custGeom>
              <a:avLst/>
              <a:gdLst>
                <a:gd name="connsiteX0" fmla="*/ 988540 w 988540"/>
                <a:gd name="connsiteY0" fmla="*/ 179706 h 1464809"/>
                <a:gd name="connsiteX1" fmla="*/ 963827 w 988540"/>
                <a:gd name="connsiteY1" fmla="*/ 56138 h 1464809"/>
                <a:gd name="connsiteX2" fmla="*/ 617838 w 988540"/>
                <a:gd name="connsiteY2" fmla="*/ 31425 h 1464809"/>
                <a:gd name="connsiteX3" fmla="*/ 593124 w 988540"/>
                <a:gd name="connsiteY3" fmla="*/ 253846 h 1464809"/>
                <a:gd name="connsiteX4" fmla="*/ 444843 w 988540"/>
                <a:gd name="connsiteY4" fmla="*/ 204419 h 1464809"/>
                <a:gd name="connsiteX5" fmla="*/ 420129 w 988540"/>
                <a:gd name="connsiteY5" fmla="*/ 278560 h 1464809"/>
                <a:gd name="connsiteX6" fmla="*/ 469556 w 988540"/>
                <a:gd name="connsiteY6" fmla="*/ 426841 h 1464809"/>
                <a:gd name="connsiteX7" fmla="*/ 123567 w 988540"/>
                <a:gd name="connsiteY7" fmla="*/ 451554 h 1464809"/>
                <a:gd name="connsiteX8" fmla="*/ 222421 w 988540"/>
                <a:gd name="connsiteY8" fmla="*/ 624549 h 1464809"/>
                <a:gd name="connsiteX9" fmla="*/ 123567 w 988540"/>
                <a:gd name="connsiteY9" fmla="*/ 723403 h 1464809"/>
                <a:gd name="connsiteX10" fmla="*/ 74140 w 988540"/>
                <a:gd name="connsiteY10" fmla="*/ 797544 h 1464809"/>
                <a:gd name="connsiteX11" fmla="*/ 0 w 988540"/>
                <a:gd name="connsiteY11" fmla="*/ 846971 h 1464809"/>
                <a:gd name="connsiteX12" fmla="*/ 49427 w 988540"/>
                <a:gd name="connsiteY12" fmla="*/ 921111 h 1464809"/>
                <a:gd name="connsiteX13" fmla="*/ 98854 w 988540"/>
                <a:gd name="connsiteY13" fmla="*/ 1069392 h 1464809"/>
                <a:gd name="connsiteX14" fmla="*/ 24713 w 988540"/>
                <a:gd name="connsiteY14" fmla="*/ 1094106 h 1464809"/>
                <a:gd name="connsiteX15" fmla="*/ 49427 w 988540"/>
                <a:gd name="connsiteY15" fmla="*/ 1168246 h 1464809"/>
                <a:gd name="connsiteX16" fmla="*/ 345989 w 988540"/>
                <a:gd name="connsiteY16" fmla="*/ 1192960 h 1464809"/>
                <a:gd name="connsiteX17" fmla="*/ 469556 w 988540"/>
                <a:gd name="connsiteY17" fmla="*/ 1217673 h 1464809"/>
                <a:gd name="connsiteX18" fmla="*/ 494270 w 988540"/>
                <a:gd name="connsiteY18" fmla="*/ 1464809 h 146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8540" h="1464809">
                  <a:moveTo>
                    <a:pt x="988540" y="179706"/>
                  </a:moveTo>
                  <a:cubicBezTo>
                    <a:pt x="980302" y="138517"/>
                    <a:pt x="984667" y="92609"/>
                    <a:pt x="963827" y="56138"/>
                  </a:cubicBezTo>
                  <a:cubicBezTo>
                    <a:pt x="902161" y="-51778"/>
                    <a:pt x="649124" y="28581"/>
                    <a:pt x="617838" y="31425"/>
                  </a:cubicBezTo>
                  <a:cubicBezTo>
                    <a:pt x="609600" y="105565"/>
                    <a:pt x="645872" y="201098"/>
                    <a:pt x="593124" y="253846"/>
                  </a:cubicBezTo>
                  <a:cubicBezTo>
                    <a:pt x="556283" y="290687"/>
                    <a:pt x="444843" y="204419"/>
                    <a:pt x="444843" y="204419"/>
                  </a:cubicBezTo>
                  <a:cubicBezTo>
                    <a:pt x="436605" y="229133"/>
                    <a:pt x="417252" y="252669"/>
                    <a:pt x="420129" y="278560"/>
                  </a:cubicBezTo>
                  <a:cubicBezTo>
                    <a:pt x="425882" y="330342"/>
                    <a:pt x="469556" y="426841"/>
                    <a:pt x="469556" y="426841"/>
                  </a:cubicBezTo>
                  <a:cubicBezTo>
                    <a:pt x="354226" y="435079"/>
                    <a:pt x="225370" y="396737"/>
                    <a:pt x="123567" y="451554"/>
                  </a:cubicBezTo>
                  <a:cubicBezTo>
                    <a:pt x="-64909" y="553042"/>
                    <a:pt x="213800" y="621675"/>
                    <a:pt x="222421" y="624549"/>
                  </a:cubicBezTo>
                  <a:cubicBezTo>
                    <a:pt x="168502" y="786311"/>
                    <a:pt x="243390" y="627545"/>
                    <a:pt x="123567" y="723403"/>
                  </a:cubicBezTo>
                  <a:cubicBezTo>
                    <a:pt x="100374" y="741958"/>
                    <a:pt x="95142" y="776541"/>
                    <a:pt x="74140" y="797544"/>
                  </a:cubicBezTo>
                  <a:cubicBezTo>
                    <a:pt x="53138" y="818546"/>
                    <a:pt x="24713" y="830495"/>
                    <a:pt x="0" y="846971"/>
                  </a:cubicBezTo>
                  <a:cubicBezTo>
                    <a:pt x="16476" y="871684"/>
                    <a:pt x="28425" y="900109"/>
                    <a:pt x="49427" y="921111"/>
                  </a:cubicBezTo>
                  <a:cubicBezTo>
                    <a:pt x="102544" y="974228"/>
                    <a:pt x="187129" y="959048"/>
                    <a:pt x="98854" y="1069392"/>
                  </a:cubicBezTo>
                  <a:cubicBezTo>
                    <a:pt x="82580" y="1089734"/>
                    <a:pt x="49427" y="1085868"/>
                    <a:pt x="24713" y="1094106"/>
                  </a:cubicBezTo>
                  <a:cubicBezTo>
                    <a:pt x="32951" y="1118819"/>
                    <a:pt x="33154" y="1147904"/>
                    <a:pt x="49427" y="1168246"/>
                  </a:cubicBezTo>
                  <a:cubicBezTo>
                    <a:pt x="127261" y="1265538"/>
                    <a:pt x="240656" y="1204663"/>
                    <a:pt x="345989" y="1192960"/>
                  </a:cubicBezTo>
                  <a:cubicBezTo>
                    <a:pt x="387178" y="1201198"/>
                    <a:pt x="449442" y="1180797"/>
                    <a:pt x="469556" y="1217673"/>
                  </a:cubicBezTo>
                  <a:cubicBezTo>
                    <a:pt x="509200" y="1290354"/>
                    <a:pt x="494270" y="1464809"/>
                    <a:pt x="494270" y="146480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6551335" y="936086"/>
              <a:ext cx="486960" cy="275850"/>
            </a:xfrm>
            <a:custGeom>
              <a:avLst/>
              <a:gdLst>
                <a:gd name="connsiteX0" fmla="*/ 731520 w 1441525"/>
                <a:gd name="connsiteY0" fmla="*/ 0 h 839097"/>
                <a:gd name="connsiteX1" fmla="*/ 753036 w 1441525"/>
                <a:gd name="connsiteY1" fmla="*/ 86061 h 839097"/>
                <a:gd name="connsiteX2" fmla="*/ 763793 w 1441525"/>
                <a:gd name="connsiteY2" fmla="*/ 129092 h 839097"/>
                <a:gd name="connsiteX3" fmla="*/ 796066 w 1441525"/>
                <a:gd name="connsiteY3" fmla="*/ 150607 h 839097"/>
                <a:gd name="connsiteX4" fmla="*/ 903643 w 1441525"/>
                <a:gd name="connsiteY4" fmla="*/ 225911 h 839097"/>
                <a:gd name="connsiteX5" fmla="*/ 935916 w 1441525"/>
                <a:gd name="connsiteY5" fmla="*/ 236669 h 839097"/>
                <a:gd name="connsiteX6" fmla="*/ 1021977 w 1441525"/>
                <a:gd name="connsiteY6" fmla="*/ 258184 h 839097"/>
                <a:gd name="connsiteX7" fmla="*/ 1108038 w 1441525"/>
                <a:gd name="connsiteY7" fmla="*/ 301214 h 839097"/>
                <a:gd name="connsiteX8" fmla="*/ 1129553 w 1441525"/>
                <a:gd name="connsiteY8" fmla="*/ 322730 h 839097"/>
                <a:gd name="connsiteX9" fmla="*/ 1194099 w 1441525"/>
                <a:gd name="connsiteY9" fmla="*/ 365760 h 839097"/>
                <a:gd name="connsiteX10" fmla="*/ 1129553 w 1441525"/>
                <a:gd name="connsiteY10" fmla="*/ 376518 h 839097"/>
                <a:gd name="connsiteX11" fmla="*/ 1043492 w 1441525"/>
                <a:gd name="connsiteY11" fmla="*/ 333487 h 839097"/>
                <a:gd name="connsiteX12" fmla="*/ 1011219 w 1441525"/>
                <a:gd name="connsiteY12" fmla="*/ 322730 h 839097"/>
                <a:gd name="connsiteX13" fmla="*/ 989704 w 1441525"/>
                <a:gd name="connsiteY13" fmla="*/ 355003 h 839097"/>
                <a:gd name="connsiteX14" fmla="*/ 1021977 w 1441525"/>
                <a:gd name="connsiteY14" fmla="*/ 408791 h 839097"/>
                <a:gd name="connsiteX15" fmla="*/ 1075765 w 1441525"/>
                <a:gd name="connsiteY15" fmla="*/ 484094 h 839097"/>
                <a:gd name="connsiteX16" fmla="*/ 1151068 w 1441525"/>
                <a:gd name="connsiteY16" fmla="*/ 494852 h 839097"/>
                <a:gd name="connsiteX17" fmla="*/ 1183341 w 1441525"/>
                <a:gd name="connsiteY17" fmla="*/ 505610 h 839097"/>
                <a:gd name="connsiteX18" fmla="*/ 1258645 w 1441525"/>
                <a:gd name="connsiteY18" fmla="*/ 516367 h 839097"/>
                <a:gd name="connsiteX19" fmla="*/ 1290918 w 1441525"/>
                <a:gd name="connsiteY19" fmla="*/ 537883 h 839097"/>
                <a:gd name="connsiteX20" fmla="*/ 1323191 w 1441525"/>
                <a:gd name="connsiteY20" fmla="*/ 677732 h 839097"/>
                <a:gd name="connsiteX21" fmla="*/ 1376979 w 1441525"/>
                <a:gd name="connsiteY21" fmla="*/ 731520 h 839097"/>
                <a:gd name="connsiteX22" fmla="*/ 1398494 w 1441525"/>
                <a:gd name="connsiteY22" fmla="*/ 753036 h 839097"/>
                <a:gd name="connsiteX23" fmla="*/ 1441525 w 1441525"/>
                <a:gd name="connsiteY23" fmla="*/ 785309 h 839097"/>
                <a:gd name="connsiteX24" fmla="*/ 1409252 w 1441525"/>
                <a:gd name="connsiteY24" fmla="*/ 796066 h 839097"/>
                <a:gd name="connsiteX25" fmla="*/ 1323191 w 1441525"/>
                <a:gd name="connsiteY25" fmla="*/ 785309 h 839097"/>
                <a:gd name="connsiteX26" fmla="*/ 1247887 w 1441525"/>
                <a:gd name="connsiteY26" fmla="*/ 763793 h 839097"/>
                <a:gd name="connsiteX27" fmla="*/ 1194099 w 1441525"/>
                <a:gd name="connsiteY27" fmla="*/ 742278 h 839097"/>
                <a:gd name="connsiteX28" fmla="*/ 1129553 w 1441525"/>
                <a:gd name="connsiteY28" fmla="*/ 731520 h 839097"/>
                <a:gd name="connsiteX29" fmla="*/ 1065007 w 1441525"/>
                <a:gd name="connsiteY29" fmla="*/ 710005 h 839097"/>
                <a:gd name="connsiteX30" fmla="*/ 1000461 w 1441525"/>
                <a:gd name="connsiteY30" fmla="*/ 753036 h 839097"/>
                <a:gd name="connsiteX31" fmla="*/ 968188 w 1441525"/>
                <a:gd name="connsiteY31" fmla="*/ 774551 h 839097"/>
                <a:gd name="connsiteX32" fmla="*/ 935916 w 1441525"/>
                <a:gd name="connsiteY32" fmla="*/ 785309 h 839097"/>
                <a:gd name="connsiteX33" fmla="*/ 849854 w 1441525"/>
                <a:gd name="connsiteY33" fmla="*/ 742278 h 839097"/>
                <a:gd name="connsiteX34" fmla="*/ 806824 w 1441525"/>
                <a:gd name="connsiteY34" fmla="*/ 677732 h 839097"/>
                <a:gd name="connsiteX35" fmla="*/ 731520 w 1441525"/>
                <a:gd name="connsiteY35" fmla="*/ 699247 h 839097"/>
                <a:gd name="connsiteX36" fmla="*/ 710005 w 1441525"/>
                <a:gd name="connsiteY36" fmla="*/ 720763 h 839097"/>
                <a:gd name="connsiteX37" fmla="*/ 645459 w 1441525"/>
                <a:gd name="connsiteY37" fmla="*/ 763793 h 839097"/>
                <a:gd name="connsiteX38" fmla="*/ 613186 w 1441525"/>
                <a:gd name="connsiteY38" fmla="*/ 796066 h 839097"/>
                <a:gd name="connsiteX39" fmla="*/ 527125 w 1441525"/>
                <a:gd name="connsiteY39" fmla="*/ 817581 h 839097"/>
                <a:gd name="connsiteX40" fmla="*/ 484094 w 1441525"/>
                <a:gd name="connsiteY40" fmla="*/ 828339 h 839097"/>
                <a:gd name="connsiteX41" fmla="*/ 344245 w 1441525"/>
                <a:gd name="connsiteY41" fmla="*/ 817581 h 839097"/>
                <a:gd name="connsiteX42" fmla="*/ 279699 w 1441525"/>
                <a:gd name="connsiteY42" fmla="*/ 796066 h 839097"/>
                <a:gd name="connsiteX43" fmla="*/ 172123 w 1441525"/>
                <a:gd name="connsiteY43" fmla="*/ 806824 h 839097"/>
                <a:gd name="connsiteX44" fmla="*/ 139850 w 1441525"/>
                <a:gd name="connsiteY44" fmla="*/ 817581 h 839097"/>
                <a:gd name="connsiteX45" fmla="*/ 86061 w 1441525"/>
                <a:gd name="connsiteY45" fmla="*/ 828339 h 839097"/>
                <a:gd name="connsiteX46" fmla="*/ 43031 w 1441525"/>
                <a:gd name="connsiteY46" fmla="*/ 839097 h 839097"/>
                <a:gd name="connsiteX47" fmla="*/ 10758 w 1441525"/>
                <a:gd name="connsiteY47" fmla="*/ 828339 h 839097"/>
                <a:gd name="connsiteX48" fmla="*/ 75304 w 1441525"/>
                <a:gd name="connsiteY48" fmla="*/ 699247 h 839097"/>
                <a:gd name="connsiteX49" fmla="*/ 107577 w 1441525"/>
                <a:gd name="connsiteY49" fmla="*/ 688490 h 839097"/>
                <a:gd name="connsiteX50" fmla="*/ 118334 w 1441525"/>
                <a:gd name="connsiteY50" fmla="*/ 656217 h 839097"/>
                <a:gd name="connsiteX51" fmla="*/ 75304 w 1441525"/>
                <a:gd name="connsiteY51" fmla="*/ 516367 h 839097"/>
                <a:gd name="connsiteX52" fmla="*/ 21516 w 1441525"/>
                <a:gd name="connsiteY52" fmla="*/ 462579 h 839097"/>
                <a:gd name="connsiteX53" fmla="*/ 10758 w 1441525"/>
                <a:gd name="connsiteY53" fmla="*/ 419549 h 839097"/>
                <a:gd name="connsiteX54" fmla="*/ 0 w 1441525"/>
                <a:gd name="connsiteY54" fmla="*/ 387276 h 839097"/>
                <a:gd name="connsiteX55" fmla="*/ 53788 w 1441525"/>
                <a:gd name="connsiteY55" fmla="*/ 333487 h 839097"/>
                <a:gd name="connsiteX56" fmla="*/ 75304 w 1441525"/>
                <a:gd name="connsiteY56" fmla="*/ 311972 h 839097"/>
                <a:gd name="connsiteX57" fmla="*/ 118334 w 1441525"/>
                <a:gd name="connsiteY57" fmla="*/ 301214 h 839097"/>
                <a:gd name="connsiteX58" fmla="*/ 150607 w 1441525"/>
                <a:gd name="connsiteY58" fmla="*/ 290457 h 839097"/>
                <a:gd name="connsiteX59" fmla="*/ 172123 w 1441525"/>
                <a:gd name="connsiteY59" fmla="*/ 268941 h 839097"/>
                <a:gd name="connsiteX60" fmla="*/ 193638 w 1441525"/>
                <a:gd name="connsiteY60" fmla="*/ 129092 h 839097"/>
                <a:gd name="connsiteX61" fmla="*/ 225911 w 1441525"/>
                <a:gd name="connsiteY61" fmla="*/ 107577 h 839097"/>
                <a:gd name="connsiteX62" fmla="*/ 484094 w 1441525"/>
                <a:gd name="connsiteY62" fmla="*/ 96819 h 839097"/>
                <a:gd name="connsiteX63" fmla="*/ 516367 w 1441525"/>
                <a:gd name="connsiteY63" fmla="*/ 75304 h 839097"/>
                <a:gd name="connsiteX64" fmla="*/ 699247 w 1441525"/>
                <a:gd name="connsiteY64" fmla="*/ 53789 h 83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441525" h="839097">
                  <a:moveTo>
                    <a:pt x="731520" y="0"/>
                  </a:moveTo>
                  <a:cubicBezTo>
                    <a:pt x="753397" y="109382"/>
                    <a:pt x="730979" y="8862"/>
                    <a:pt x="753036" y="86061"/>
                  </a:cubicBezTo>
                  <a:cubicBezTo>
                    <a:pt x="757098" y="100277"/>
                    <a:pt x="755592" y="116790"/>
                    <a:pt x="763793" y="129092"/>
                  </a:cubicBezTo>
                  <a:cubicBezTo>
                    <a:pt x="770965" y="139850"/>
                    <a:pt x="785545" y="143092"/>
                    <a:pt x="796066" y="150607"/>
                  </a:cubicBezTo>
                  <a:cubicBezTo>
                    <a:pt x="835550" y="178810"/>
                    <a:pt x="859129" y="201181"/>
                    <a:pt x="903643" y="225911"/>
                  </a:cubicBezTo>
                  <a:cubicBezTo>
                    <a:pt x="913556" y="231418"/>
                    <a:pt x="924976" y="233685"/>
                    <a:pt x="935916" y="236669"/>
                  </a:cubicBezTo>
                  <a:cubicBezTo>
                    <a:pt x="964444" y="244449"/>
                    <a:pt x="995529" y="244960"/>
                    <a:pt x="1021977" y="258184"/>
                  </a:cubicBezTo>
                  <a:lnTo>
                    <a:pt x="1108038" y="301214"/>
                  </a:lnTo>
                  <a:cubicBezTo>
                    <a:pt x="1115210" y="308386"/>
                    <a:pt x="1121439" y="316644"/>
                    <a:pt x="1129553" y="322730"/>
                  </a:cubicBezTo>
                  <a:cubicBezTo>
                    <a:pt x="1150239" y="338245"/>
                    <a:pt x="1194099" y="365760"/>
                    <a:pt x="1194099" y="365760"/>
                  </a:cubicBezTo>
                  <a:cubicBezTo>
                    <a:pt x="1172584" y="369346"/>
                    <a:pt x="1151276" y="378493"/>
                    <a:pt x="1129553" y="376518"/>
                  </a:cubicBezTo>
                  <a:cubicBezTo>
                    <a:pt x="1084053" y="372382"/>
                    <a:pt x="1078246" y="350864"/>
                    <a:pt x="1043492" y="333487"/>
                  </a:cubicBezTo>
                  <a:cubicBezTo>
                    <a:pt x="1033350" y="328416"/>
                    <a:pt x="1021977" y="326316"/>
                    <a:pt x="1011219" y="322730"/>
                  </a:cubicBezTo>
                  <a:cubicBezTo>
                    <a:pt x="1004047" y="333488"/>
                    <a:pt x="991830" y="342250"/>
                    <a:pt x="989704" y="355003"/>
                  </a:cubicBezTo>
                  <a:cubicBezTo>
                    <a:pt x="985714" y="378944"/>
                    <a:pt x="1008502" y="395316"/>
                    <a:pt x="1021977" y="408791"/>
                  </a:cubicBezTo>
                  <a:cubicBezTo>
                    <a:pt x="1041956" y="468729"/>
                    <a:pt x="1024538" y="473849"/>
                    <a:pt x="1075765" y="484094"/>
                  </a:cubicBezTo>
                  <a:cubicBezTo>
                    <a:pt x="1100628" y="489067"/>
                    <a:pt x="1125967" y="491266"/>
                    <a:pt x="1151068" y="494852"/>
                  </a:cubicBezTo>
                  <a:cubicBezTo>
                    <a:pt x="1161826" y="498438"/>
                    <a:pt x="1172222" y="503386"/>
                    <a:pt x="1183341" y="505610"/>
                  </a:cubicBezTo>
                  <a:cubicBezTo>
                    <a:pt x="1208205" y="510583"/>
                    <a:pt x="1234358" y="509081"/>
                    <a:pt x="1258645" y="516367"/>
                  </a:cubicBezTo>
                  <a:cubicBezTo>
                    <a:pt x="1271029" y="520082"/>
                    <a:pt x="1280160" y="530711"/>
                    <a:pt x="1290918" y="537883"/>
                  </a:cubicBezTo>
                  <a:cubicBezTo>
                    <a:pt x="1299401" y="588778"/>
                    <a:pt x="1303543" y="628613"/>
                    <a:pt x="1323191" y="677732"/>
                  </a:cubicBezTo>
                  <a:cubicBezTo>
                    <a:pt x="1338379" y="715702"/>
                    <a:pt x="1347447" y="707894"/>
                    <a:pt x="1376979" y="731520"/>
                  </a:cubicBezTo>
                  <a:cubicBezTo>
                    <a:pt x="1384899" y="737856"/>
                    <a:pt x="1390702" y="746543"/>
                    <a:pt x="1398494" y="753036"/>
                  </a:cubicBezTo>
                  <a:cubicBezTo>
                    <a:pt x="1412268" y="764514"/>
                    <a:pt x="1427181" y="774551"/>
                    <a:pt x="1441525" y="785309"/>
                  </a:cubicBezTo>
                  <a:cubicBezTo>
                    <a:pt x="1430767" y="788895"/>
                    <a:pt x="1420592" y="796066"/>
                    <a:pt x="1409252" y="796066"/>
                  </a:cubicBezTo>
                  <a:cubicBezTo>
                    <a:pt x="1380342" y="796066"/>
                    <a:pt x="1351708" y="790062"/>
                    <a:pt x="1323191" y="785309"/>
                  </a:cubicBezTo>
                  <a:cubicBezTo>
                    <a:pt x="1302844" y="781918"/>
                    <a:pt x="1268351" y="771467"/>
                    <a:pt x="1247887" y="763793"/>
                  </a:cubicBezTo>
                  <a:cubicBezTo>
                    <a:pt x="1229806" y="757013"/>
                    <a:pt x="1212729" y="747359"/>
                    <a:pt x="1194099" y="742278"/>
                  </a:cubicBezTo>
                  <a:cubicBezTo>
                    <a:pt x="1173055" y="736539"/>
                    <a:pt x="1150714" y="736810"/>
                    <a:pt x="1129553" y="731520"/>
                  </a:cubicBezTo>
                  <a:cubicBezTo>
                    <a:pt x="1107551" y="726020"/>
                    <a:pt x="1065007" y="710005"/>
                    <a:pt x="1065007" y="710005"/>
                  </a:cubicBezTo>
                  <a:lnTo>
                    <a:pt x="1000461" y="753036"/>
                  </a:lnTo>
                  <a:cubicBezTo>
                    <a:pt x="989703" y="760208"/>
                    <a:pt x="980453" y="770462"/>
                    <a:pt x="968188" y="774551"/>
                  </a:cubicBezTo>
                  <a:lnTo>
                    <a:pt x="935916" y="785309"/>
                  </a:lnTo>
                  <a:cubicBezTo>
                    <a:pt x="907229" y="770965"/>
                    <a:pt x="867645" y="768965"/>
                    <a:pt x="849854" y="742278"/>
                  </a:cubicBezTo>
                  <a:lnTo>
                    <a:pt x="806824" y="677732"/>
                  </a:lnTo>
                  <a:cubicBezTo>
                    <a:pt x="781723" y="684904"/>
                    <a:pt x="755376" y="688644"/>
                    <a:pt x="731520" y="699247"/>
                  </a:cubicBezTo>
                  <a:cubicBezTo>
                    <a:pt x="722252" y="703366"/>
                    <a:pt x="718119" y="714677"/>
                    <a:pt x="710005" y="720763"/>
                  </a:cubicBezTo>
                  <a:cubicBezTo>
                    <a:pt x="689319" y="736278"/>
                    <a:pt x="663743" y="745509"/>
                    <a:pt x="645459" y="763793"/>
                  </a:cubicBezTo>
                  <a:cubicBezTo>
                    <a:pt x="634701" y="774551"/>
                    <a:pt x="627036" y="789771"/>
                    <a:pt x="613186" y="796066"/>
                  </a:cubicBezTo>
                  <a:cubicBezTo>
                    <a:pt x="586267" y="808302"/>
                    <a:pt x="555812" y="810409"/>
                    <a:pt x="527125" y="817581"/>
                  </a:cubicBezTo>
                  <a:lnTo>
                    <a:pt x="484094" y="828339"/>
                  </a:lnTo>
                  <a:cubicBezTo>
                    <a:pt x="437478" y="824753"/>
                    <a:pt x="390427" y="824873"/>
                    <a:pt x="344245" y="817581"/>
                  </a:cubicBezTo>
                  <a:cubicBezTo>
                    <a:pt x="321843" y="814044"/>
                    <a:pt x="279699" y="796066"/>
                    <a:pt x="279699" y="796066"/>
                  </a:cubicBezTo>
                  <a:cubicBezTo>
                    <a:pt x="243840" y="799652"/>
                    <a:pt x="207741" y="801344"/>
                    <a:pt x="172123" y="806824"/>
                  </a:cubicBezTo>
                  <a:cubicBezTo>
                    <a:pt x="160915" y="808548"/>
                    <a:pt x="150851" y="814831"/>
                    <a:pt x="139850" y="817581"/>
                  </a:cubicBezTo>
                  <a:cubicBezTo>
                    <a:pt x="122111" y="822016"/>
                    <a:pt x="103910" y="824372"/>
                    <a:pt x="86061" y="828339"/>
                  </a:cubicBezTo>
                  <a:cubicBezTo>
                    <a:pt x="71628" y="831546"/>
                    <a:pt x="57374" y="835511"/>
                    <a:pt x="43031" y="839097"/>
                  </a:cubicBezTo>
                  <a:cubicBezTo>
                    <a:pt x="32273" y="835511"/>
                    <a:pt x="13508" y="839340"/>
                    <a:pt x="10758" y="828339"/>
                  </a:cubicBezTo>
                  <a:cubicBezTo>
                    <a:pt x="-275" y="784207"/>
                    <a:pt x="28964" y="714693"/>
                    <a:pt x="75304" y="699247"/>
                  </a:cubicBezTo>
                  <a:lnTo>
                    <a:pt x="107577" y="688490"/>
                  </a:lnTo>
                  <a:cubicBezTo>
                    <a:pt x="111163" y="677732"/>
                    <a:pt x="119204" y="667523"/>
                    <a:pt x="118334" y="656217"/>
                  </a:cubicBezTo>
                  <a:cubicBezTo>
                    <a:pt x="114071" y="600803"/>
                    <a:pt x="110108" y="556143"/>
                    <a:pt x="75304" y="516367"/>
                  </a:cubicBezTo>
                  <a:cubicBezTo>
                    <a:pt x="58607" y="497285"/>
                    <a:pt x="21516" y="462579"/>
                    <a:pt x="21516" y="462579"/>
                  </a:cubicBezTo>
                  <a:cubicBezTo>
                    <a:pt x="17930" y="448236"/>
                    <a:pt x="14820" y="433765"/>
                    <a:pt x="10758" y="419549"/>
                  </a:cubicBezTo>
                  <a:cubicBezTo>
                    <a:pt x="7643" y="408646"/>
                    <a:pt x="0" y="398616"/>
                    <a:pt x="0" y="387276"/>
                  </a:cubicBezTo>
                  <a:cubicBezTo>
                    <a:pt x="0" y="344077"/>
                    <a:pt x="23001" y="354012"/>
                    <a:pt x="53788" y="333487"/>
                  </a:cubicBezTo>
                  <a:cubicBezTo>
                    <a:pt x="62227" y="327861"/>
                    <a:pt x="66232" y="316508"/>
                    <a:pt x="75304" y="311972"/>
                  </a:cubicBezTo>
                  <a:cubicBezTo>
                    <a:pt x="88528" y="305360"/>
                    <a:pt x="104118" y="305276"/>
                    <a:pt x="118334" y="301214"/>
                  </a:cubicBezTo>
                  <a:cubicBezTo>
                    <a:pt x="129237" y="298099"/>
                    <a:pt x="139849" y="294043"/>
                    <a:pt x="150607" y="290457"/>
                  </a:cubicBezTo>
                  <a:cubicBezTo>
                    <a:pt x="157779" y="283285"/>
                    <a:pt x="169510" y="278741"/>
                    <a:pt x="172123" y="268941"/>
                  </a:cubicBezTo>
                  <a:cubicBezTo>
                    <a:pt x="184276" y="223369"/>
                    <a:pt x="178723" y="173836"/>
                    <a:pt x="193638" y="129092"/>
                  </a:cubicBezTo>
                  <a:cubicBezTo>
                    <a:pt x="197727" y="116826"/>
                    <a:pt x="213061" y="109005"/>
                    <a:pt x="225911" y="107577"/>
                  </a:cubicBezTo>
                  <a:cubicBezTo>
                    <a:pt x="311520" y="98065"/>
                    <a:pt x="398033" y="100405"/>
                    <a:pt x="484094" y="96819"/>
                  </a:cubicBezTo>
                  <a:cubicBezTo>
                    <a:pt x="494852" y="89647"/>
                    <a:pt x="504552" y="80555"/>
                    <a:pt x="516367" y="75304"/>
                  </a:cubicBezTo>
                  <a:cubicBezTo>
                    <a:pt x="592842" y="41316"/>
                    <a:pt x="602570" y="53789"/>
                    <a:pt x="699247" y="53789"/>
                  </a:cubicBezTo>
                </a:path>
              </a:pathLst>
            </a:custGeom>
            <a:blipFill>
              <a:blip r:embed="rId15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5006281" y="-375437"/>
              <a:ext cx="1882588" cy="1465642"/>
            </a:xfrm>
            <a:custGeom>
              <a:avLst/>
              <a:gdLst>
                <a:gd name="connsiteX0" fmla="*/ 1355463 w 1882588"/>
                <a:gd name="connsiteY0" fmla="*/ 484094 h 1465642"/>
                <a:gd name="connsiteX1" fmla="*/ 1301675 w 1882588"/>
                <a:gd name="connsiteY1" fmla="*/ 430306 h 1465642"/>
                <a:gd name="connsiteX2" fmla="*/ 1226371 w 1882588"/>
                <a:gd name="connsiteY2" fmla="*/ 376518 h 1465642"/>
                <a:gd name="connsiteX3" fmla="*/ 1161825 w 1882588"/>
                <a:gd name="connsiteY3" fmla="*/ 268941 h 1465642"/>
                <a:gd name="connsiteX4" fmla="*/ 1118795 w 1882588"/>
                <a:gd name="connsiteY4" fmla="*/ 204396 h 1465642"/>
                <a:gd name="connsiteX5" fmla="*/ 1065007 w 1882588"/>
                <a:gd name="connsiteY5" fmla="*/ 161365 h 1465642"/>
                <a:gd name="connsiteX6" fmla="*/ 1000461 w 1882588"/>
                <a:gd name="connsiteY6" fmla="*/ 96819 h 1465642"/>
                <a:gd name="connsiteX7" fmla="*/ 978945 w 1882588"/>
                <a:gd name="connsiteY7" fmla="*/ 75304 h 1465642"/>
                <a:gd name="connsiteX8" fmla="*/ 946672 w 1882588"/>
                <a:gd name="connsiteY8" fmla="*/ 53788 h 1465642"/>
                <a:gd name="connsiteX9" fmla="*/ 914400 w 1882588"/>
                <a:gd name="connsiteY9" fmla="*/ 150607 h 1465642"/>
                <a:gd name="connsiteX10" fmla="*/ 903642 w 1882588"/>
                <a:gd name="connsiteY10" fmla="*/ 193638 h 1465642"/>
                <a:gd name="connsiteX11" fmla="*/ 796065 w 1882588"/>
                <a:gd name="connsiteY11" fmla="*/ 182880 h 1465642"/>
                <a:gd name="connsiteX12" fmla="*/ 753035 w 1882588"/>
                <a:gd name="connsiteY12" fmla="*/ 193638 h 1465642"/>
                <a:gd name="connsiteX13" fmla="*/ 742277 w 1882588"/>
                <a:gd name="connsiteY13" fmla="*/ 333487 h 1465642"/>
                <a:gd name="connsiteX14" fmla="*/ 731520 w 1882588"/>
                <a:gd name="connsiteY14" fmla="*/ 365760 h 1465642"/>
                <a:gd name="connsiteX15" fmla="*/ 688489 w 1882588"/>
                <a:gd name="connsiteY15" fmla="*/ 398033 h 1465642"/>
                <a:gd name="connsiteX16" fmla="*/ 591670 w 1882588"/>
                <a:gd name="connsiteY16" fmla="*/ 473337 h 1465642"/>
                <a:gd name="connsiteX17" fmla="*/ 559397 w 1882588"/>
                <a:gd name="connsiteY17" fmla="*/ 613186 h 1465642"/>
                <a:gd name="connsiteX18" fmla="*/ 516367 w 1882588"/>
                <a:gd name="connsiteY18" fmla="*/ 699247 h 1465642"/>
                <a:gd name="connsiteX19" fmla="*/ 247425 w 1882588"/>
                <a:gd name="connsiteY19" fmla="*/ 720763 h 1465642"/>
                <a:gd name="connsiteX20" fmla="*/ 215152 w 1882588"/>
                <a:gd name="connsiteY20" fmla="*/ 731520 h 1465642"/>
                <a:gd name="connsiteX21" fmla="*/ 129091 w 1882588"/>
                <a:gd name="connsiteY21" fmla="*/ 796066 h 1465642"/>
                <a:gd name="connsiteX22" fmla="*/ 86061 w 1882588"/>
                <a:gd name="connsiteY22" fmla="*/ 806824 h 1465642"/>
                <a:gd name="connsiteX23" fmla="*/ 53788 w 1882588"/>
                <a:gd name="connsiteY23" fmla="*/ 817581 h 1465642"/>
                <a:gd name="connsiteX24" fmla="*/ 0 w 1882588"/>
                <a:gd name="connsiteY24" fmla="*/ 828339 h 1465642"/>
                <a:gd name="connsiteX25" fmla="*/ 21515 w 1882588"/>
                <a:gd name="connsiteY25" fmla="*/ 860612 h 1465642"/>
                <a:gd name="connsiteX26" fmla="*/ 107576 w 1882588"/>
                <a:gd name="connsiteY26" fmla="*/ 882127 h 1465642"/>
                <a:gd name="connsiteX27" fmla="*/ 537882 w 1882588"/>
                <a:gd name="connsiteY27" fmla="*/ 903643 h 1465642"/>
                <a:gd name="connsiteX28" fmla="*/ 602428 w 1882588"/>
                <a:gd name="connsiteY28" fmla="*/ 925158 h 1465642"/>
                <a:gd name="connsiteX29" fmla="*/ 613185 w 1882588"/>
                <a:gd name="connsiteY29" fmla="*/ 1097280 h 1465642"/>
                <a:gd name="connsiteX30" fmla="*/ 623943 w 1882588"/>
                <a:gd name="connsiteY30" fmla="*/ 1161826 h 1465642"/>
                <a:gd name="connsiteX31" fmla="*/ 710004 w 1882588"/>
                <a:gd name="connsiteY31" fmla="*/ 1118796 h 1465642"/>
                <a:gd name="connsiteX32" fmla="*/ 774550 w 1882588"/>
                <a:gd name="connsiteY32" fmla="*/ 1075765 h 1465642"/>
                <a:gd name="connsiteX33" fmla="*/ 828338 w 1882588"/>
                <a:gd name="connsiteY33" fmla="*/ 1129553 h 1465642"/>
                <a:gd name="connsiteX34" fmla="*/ 860611 w 1882588"/>
                <a:gd name="connsiteY34" fmla="*/ 1226372 h 1465642"/>
                <a:gd name="connsiteX35" fmla="*/ 871369 w 1882588"/>
                <a:gd name="connsiteY35" fmla="*/ 1333948 h 1465642"/>
                <a:gd name="connsiteX36" fmla="*/ 957430 w 1882588"/>
                <a:gd name="connsiteY36" fmla="*/ 1376979 h 1465642"/>
                <a:gd name="connsiteX37" fmla="*/ 989703 w 1882588"/>
                <a:gd name="connsiteY37" fmla="*/ 1387737 h 1465642"/>
                <a:gd name="connsiteX38" fmla="*/ 1333948 w 1882588"/>
                <a:gd name="connsiteY38" fmla="*/ 1409252 h 1465642"/>
                <a:gd name="connsiteX39" fmla="*/ 1387736 w 1882588"/>
                <a:gd name="connsiteY39" fmla="*/ 1463040 h 1465642"/>
                <a:gd name="connsiteX40" fmla="*/ 1398494 w 1882588"/>
                <a:gd name="connsiteY40" fmla="*/ 1430767 h 1465642"/>
                <a:gd name="connsiteX41" fmla="*/ 1387736 w 1882588"/>
                <a:gd name="connsiteY41" fmla="*/ 1258645 h 1465642"/>
                <a:gd name="connsiteX42" fmla="*/ 1376978 w 1882588"/>
                <a:gd name="connsiteY42" fmla="*/ 1204857 h 1465642"/>
                <a:gd name="connsiteX43" fmla="*/ 1398494 w 1882588"/>
                <a:gd name="connsiteY43" fmla="*/ 1129553 h 1465642"/>
                <a:gd name="connsiteX44" fmla="*/ 1656677 w 1882588"/>
                <a:gd name="connsiteY44" fmla="*/ 1140311 h 1465642"/>
                <a:gd name="connsiteX45" fmla="*/ 1721223 w 1882588"/>
                <a:gd name="connsiteY45" fmla="*/ 1151068 h 1465642"/>
                <a:gd name="connsiteX46" fmla="*/ 1678192 w 1882588"/>
                <a:gd name="connsiteY46" fmla="*/ 1108038 h 1465642"/>
                <a:gd name="connsiteX47" fmla="*/ 1592131 w 1882588"/>
                <a:gd name="connsiteY47" fmla="*/ 1054250 h 1465642"/>
                <a:gd name="connsiteX48" fmla="*/ 1527585 w 1882588"/>
                <a:gd name="connsiteY48" fmla="*/ 1000461 h 1465642"/>
                <a:gd name="connsiteX49" fmla="*/ 1484555 w 1882588"/>
                <a:gd name="connsiteY49" fmla="*/ 914400 h 1465642"/>
                <a:gd name="connsiteX50" fmla="*/ 1473797 w 1882588"/>
                <a:gd name="connsiteY50" fmla="*/ 860612 h 1465642"/>
                <a:gd name="connsiteX51" fmla="*/ 1484555 w 1882588"/>
                <a:gd name="connsiteY51" fmla="*/ 774551 h 1465642"/>
                <a:gd name="connsiteX52" fmla="*/ 1527585 w 1882588"/>
                <a:gd name="connsiteY52" fmla="*/ 763793 h 1465642"/>
                <a:gd name="connsiteX53" fmla="*/ 1592131 w 1882588"/>
                <a:gd name="connsiteY53" fmla="*/ 742278 h 1465642"/>
                <a:gd name="connsiteX54" fmla="*/ 1742738 w 1882588"/>
                <a:gd name="connsiteY54" fmla="*/ 720763 h 1465642"/>
                <a:gd name="connsiteX55" fmla="*/ 1764254 w 1882588"/>
                <a:gd name="connsiteY55" fmla="*/ 656217 h 1465642"/>
                <a:gd name="connsiteX56" fmla="*/ 1775011 w 1882588"/>
                <a:gd name="connsiteY56" fmla="*/ 623944 h 1465642"/>
                <a:gd name="connsiteX57" fmla="*/ 1818042 w 1882588"/>
                <a:gd name="connsiteY57" fmla="*/ 559398 h 1465642"/>
                <a:gd name="connsiteX58" fmla="*/ 1839557 w 1882588"/>
                <a:gd name="connsiteY58" fmla="*/ 527125 h 1465642"/>
                <a:gd name="connsiteX59" fmla="*/ 1861072 w 1882588"/>
                <a:gd name="connsiteY59" fmla="*/ 494852 h 1465642"/>
                <a:gd name="connsiteX60" fmla="*/ 1882588 w 1882588"/>
                <a:gd name="connsiteY60" fmla="*/ 473337 h 1465642"/>
                <a:gd name="connsiteX61" fmla="*/ 1796527 w 1882588"/>
                <a:gd name="connsiteY61" fmla="*/ 311972 h 1465642"/>
                <a:gd name="connsiteX62" fmla="*/ 1785769 w 1882588"/>
                <a:gd name="connsiteY62" fmla="*/ 279699 h 1465642"/>
                <a:gd name="connsiteX63" fmla="*/ 1764254 w 1882588"/>
                <a:gd name="connsiteY63" fmla="*/ 193638 h 1465642"/>
                <a:gd name="connsiteX64" fmla="*/ 1753496 w 1882588"/>
                <a:gd name="connsiteY64" fmla="*/ 150607 h 1465642"/>
                <a:gd name="connsiteX65" fmla="*/ 1645920 w 1882588"/>
                <a:gd name="connsiteY65" fmla="*/ 129092 h 1465642"/>
                <a:gd name="connsiteX66" fmla="*/ 1602889 w 1882588"/>
                <a:gd name="connsiteY66" fmla="*/ 43031 h 1465642"/>
                <a:gd name="connsiteX67" fmla="*/ 1592131 w 1882588"/>
                <a:gd name="connsiteY67" fmla="*/ 10758 h 1465642"/>
                <a:gd name="connsiteX68" fmla="*/ 1559858 w 1882588"/>
                <a:gd name="connsiteY68" fmla="*/ 0 h 1465642"/>
                <a:gd name="connsiteX69" fmla="*/ 1495312 w 1882588"/>
                <a:gd name="connsiteY69" fmla="*/ 21516 h 1465642"/>
                <a:gd name="connsiteX70" fmla="*/ 1452282 w 1882588"/>
                <a:gd name="connsiteY70" fmla="*/ 53788 h 1465642"/>
                <a:gd name="connsiteX71" fmla="*/ 1420009 w 1882588"/>
                <a:gd name="connsiteY71" fmla="*/ 75304 h 1465642"/>
                <a:gd name="connsiteX72" fmla="*/ 1398494 w 1882588"/>
                <a:gd name="connsiteY72" fmla="*/ 107577 h 1465642"/>
                <a:gd name="connsiteX73" fmla="*/ 1387736 w 1882588"/>
                <a:gd name="connsiteY73" fmla="*/ 182880 h 1465642"/>
                <a:gd name="connsiteX74" fmla="*/ 1301675 w 1882588"/>
                <a:gd name="connsiteY74" fmla="*/ 258184 h 1465642"/>
                <a:gd name="connsiteX75" fmla="*/ 1290917 w 1882588"/>
                <a:gd name="connsiteY75" fmla="*/ 290457 h 1465642"/>
                <a:gd name="connsiteX76" fmla="*/ 1258644 w 1882588"/>
                <a:gd name="connsiteY76" fmla="*/ 301214 h 1465642"/>
                <a:gd name="connsiteX77" fmla="*/ 1226371 w 1882588"/>
                <a:gd name="connsiteY77" fmla="*/ 344245 h 146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82588" h="1465642">
                  <a:moveTo>
                    <a:pt x="1355463" y="484094"/>
                  </a:moveTo>
                  <a:cubicBezTo>
                    <a:pt x="1337534" y="466165"/>
                    <a:pt x="1321475" y="446146"/>
                    <a:pt x="1301675" y="430306"/>
                  </a:cubicBezTo>
                  <a:cubicBezTo>
                    <a:pt x="1176690" y="330318"/>
                    <a:pt x="1292989" y="443133"/>
                    <a:pt x="1226371" y="376518"/>
                  </a:cubicBezTo>
                  <a:cubicBezTo>
                    <a:pt x="1193291" y="310357"/>
                    <a:pt x="1213753" y="346833"/>
                    <a:pt x="1161825" y="268941"/>
                  </a:cubicBezTo>
                  <a:lnTo>
                    <a:pt x="1118795" y="204396"/>
                  </a:lnTo>
                  <a:cubicBezTo>
                    <a:pt x="1024289" y="109886"/>
                    <a:pt x="1187109" y="269900"/>
                    <a:pt x="1065007" y="161365"/>
                  </a:cubicBezTo>
                  <a:cubicBezTo>
                    <a:pt x="1042265" y="141150"/>
                    <a:pt x="1021976" y="118334"/>
                    <a:pt x="1000461" y="96819"/>
                  </a:cubicBezTo>
                  <a:cubicBezTo>
                    <a:pt x="993289" y="89647"/>
                    <a:pt x="987384" y="80930"/>
                    <a:pt x="978945" y="75304"/>
                  </a:cubicBezTo>
                  <a:lnTo>
                    <a:pt x="946672" y="53788"/>
                  </a:lnTo>
                  <a:cubicBezTo>
                    <a:pt x="899713" y="-16649"/>
                    <a:pt x="931213" y="16105"/>
                    <a:pt x="914400" y="150607"/>
                  </a:cubicBezTo>
                  <a:cubicBezTo>
                    <a:pt x="912566" y="165278"/>
                    <a:pt x="907228" y="179294"/>
                    <a:pt x="903642" y="193638"/>
                  </a:cubicBezTo>
                  <a:cubicBezTo>
                    <a:pt x="867783" y="190052"/>
                    <a:pt x="832103" y="182880"/>
                    <a:pt x="796065" y="182880"/>
                  </a:cubicBezTo>
                  <a:cubicBezTo>
                    <a:pt x="781280" y="182880"/>
                    <a:pt x="758008" y="179715"/>
                    <a:pt x="753035" y="193638"/>
                  </a:cubicBezTo>
                  <a:cubicBezTo>
                    <a:pt x="737310" y="237668"/>
                    <a:pt x="748076" y="287094"/>
                    <a:pt x="742277" y="333487"/>
                  </a:cubicBezTo>
                  <a:cubicBezTo>
                    <a:pt x="740871" y="344739"/>
                    <a:pt x="738779" y="357049"/>
                    <a:pt x="731520" y="365760"/>
                  </a:cubicBezTo>
                  <a:cubicBezTo>
                    <a:pt x="720042" y="379534"/>
                    <a:pt x="703177" y="387751"/>
                    <a:pt x="688489" y="398033"/>
                  </a:cubicBezTo>
                  <a:cubicBezTo>
                    <a:pt x="602707" y="458080"/>
                    <a:pt x="647274" y="417733"/>
                    <a:pt x="591670" y="473337"/>
                  </a:cubicBezTo>
                  <a:cubicBezTo>
                    <a:pt x="557466" y="558847"/>
                    <a:pt x="575472" y="500659"/>
                    <a:pt x="559397" y="613186"/>
                  </a:cubicBezTo>
                  <a:cubicBezTo>
                    <a:pt x="554891" y="644732"/>
                    <a:pt x="561824" y="692753"/>
                    <a:pt x="516367" y="699247"/>
                  </a:cubicBezTo>
                  <a:cubicBezTo>
                    <a:pt x="427337" y="711966"/>
                    <a:pt x="247425" y="720763"/>
                    <a:pt x="247425" y="720763"/>
                  </a:cubicBezTo>
                  <a:cubicBezTo>
                    <a:pt x="236667" y="724349"/>
                    <a:pt x="224876" y="725686"/>
                    <a:pt x="215152" y="731520"/>
                  </a:cubicBezTo>
                  <a:cubicBezTo>
                    <a:pt x="163942" y="762246"/>
                    <a:pt x="231169" y="770545"/>
                    <a:pt x="129091" y="796066"/>
                  </a:cubicBezTo>
                  <a:cubicBezTo>
                    <a:pt x="114748" y="799652"/>
                    <a:pt x="100277" y="802762"/>
                    <a:pt x="86061" y="806824"/>
                  </a:cubicBezTo>
                  <a:cubicBezTo>
                    <a:pt x="75158" y="809939"/>
                    <a:pt x="64789" y="814831"/>
                    <a:pt x="53788" y="817581"/>
                  </a:cubicBezTo>
                  <a:cubicBezTo>
                    <a:pt x="36049" y="822016"/>
                    <a:pt x="17929" y="824753"/>
                    <a:pt x="0" y="828339"/>
                  </a:cubicBezTo>
                  <a:cubicBezTo>
                    <a:pt x="7172" y="839097"/>
                    <a:pt x="11419" y="852535"/>
                    <a:pt x="21515" y="860612"/>
                  </a:cubicBezTo>
                  <a:cubicBezTo>
                    <a:pt x="32240" y="869192"/>
                    <a:pt x="105382" y="881981"/>
                    <a:pt x="107576" y="882127"/>
                  </a:cubicBezTo>
                  <a:cubicBezTo>
                    <a:pt x="250872" y="891680"/>
                    <a:pt x="394447" y="896471"/>
                    <a:pt x="537882" y="903643"/>
                  </a:cubicBezTo>
                  <a:cubicBezTo>
                    <a:pt x="559397" y="910815"/>
                    <a:pt x="583196" y="913138"/>
                    <a:pt x="602428" y="925158"/>
                  </a:cubicBezTo>
                  <a:cubicBezTo>
                    <a:pt x="652925" y="956718"/>
                    <a:pt x="613915" y="1087795"/>
                    <a:pt x="613185" y="1097280"/>
                  </a:cubicBezTo>
                  <a:cubicBezTo>
                    <a:pt x="616771" y="1118795"/>
                    <a:pt x="608519" y="1146403"/>
                    <a:pt x="623943" y="1161826"/>
                  </a:cubicBezTo>
                  <a:cubicBezTo>
                    <a:pt x="641268" y="1179151"/>
                    <a:pt x="707410" y="1120612"/>
                    <a:pt x="710004" y="1118796"/>
                  </a:cubicBezTo>
                  <a:cubicBezTo>
                    <a:pt x="731188" y="1103967"/>
                    <a:pt x="774550" y="1075765"/>
                    <a:pt x="774550" y="1075765"/>
                  </a:cubicBezTo>
                  <a:cubicBezTo>
                    <a:pt x="799140" y="1092158"/>
                    <a:pt x="818092" y="1098816"/>
                    <a:pt x="828338" y="1129553"/>
                  </a:cubicBezTo>
                  <a:cubicBezTo>
                    <a:pt x="866988" y="1245502"/>
                    <a:pt x="811724" y="1153041"/>
                    <a:pt x="860611" y="1226372"/>
                  </a:cubicBezTo>
                  <a:cubicBezTo>
                    <a:pt x="864197" y="1262231"/>
                    <a:pt x="858432" y="1300313"/>
                    <a:pt x="871369" y="1333948"/>
                  </a:cubicBezTo>
                  <a:cubicBezTo>
                    <a:pt x="883505" y="1365502"/>
                    <a:pt x="932235" y="1369780"/>
                    <a:pt x="957430" y="1376979"/>
                  </a:cubicBezTo>
                  <a:cubicBezTo>
                    <a:pt x="968333" y="1380094"/>
                    <a:pt x="978405" y="1386769"/>
                    <a:pt x="989703" y="1387737"/>
                  </a:cubicBezTo>
                  <a:cubicBezTo>
                    <a:pt x="1104255" y="1397556"/>
                    <a:pt x="1219200" y="1402080"/>
                    <a:pt x="1333948" y="1409252"/>
                  </a:cubicBezTo>
                  <a:cubicBezTo>
                    <a:pt x="1338149" y="1417655"/>
                    <a:pt x="1356078" y="1478870"/>
                    <a:pt x="1387736" y="1463040"/>
                  </a:cubicBezTo>
                  <a:cubicBezTo>
                    <a:pt x="1397878" y="1457969"/>
                    <a:pt x="1394908" y="1441525"/>
                    <a:pt x="1398494" y="1430767"/>
                  </a:cubicBezTo>
                  <a:cubicBezTo>
                    <a:pt x="1394908" y="1373393"/>
                    <a:pt x="1393186" y="1315872"/>
                    <a:pt x="1387736" y="1258645"/>
                  </a:cubicBezTo>
                  <a:cubicBezTo>
                    <a:pt x="1386002" y="1240443"/>
                    <a:pt x="1375460" y="1223078"/>
                    <a:pt x="1376978" y="1204857"/>
                  </a:cubicBezTo>
                  <a:cubicBezTo>
                    <a:pt x="1379146" y="1178841"/>
                    <a:pt x="1391322" y="1154654"/>
                    <a:pt x="1398494" y="1129553"/>
                  </a:cubicBezTo>
                  <a:cubicBezTo>
                    <a:pt x="1484555" y="1133139"/>
                    <a:pt x="1570732" y="1134581"/>
                    <a:pt x="1656677" y="1140311"/>
                  </a:cubicBezTo>
                  <a:cubicBezTo>
                    <a:pt x="1678441" y="1141762"/>
                    <a:pt x="1709124" y="1169217"/>
                    <a:pt x="1721223" y="1151068"/>
                  </a:cubicBezTo>
                  <a:cubicBezTo>
                    <a:pt x="1732475" y="1134190"/>
                    <a:pt x="1693593" y="1121239"/>
                    <a:pt x="1678192" y="1108038"/>
                  </a:cubicBezTo>
                  <a:cubicBezTo>
                    <a:pt x="1662052" y="1094204"/>
                    <a:pt x="1602779" y="1061994"/>
                    <a:pt x="1592131" y="1054250"/>
                  </a:cubicBezTo>
                  <a:cubicBezTo>
                    <a:pt x="1569481" y="1037777"/>
                    <a:pt x="1546321" y="1021278"/>
                    <a:pt x="1527585" y="1000461"/>
                  </a:cubicBezTo>
                  <a:cubicBezTo>
                    <a:pt x="1507890" y="978578"/>
                    <a:pt x="1491938" y="943933"/>
                    <a:pt x="1484555" y="914400"/>
                  </a:cubicBezTo>
                  <a:cubicBezTo>
                    <a:pt x="1480120" y="896661"/>
                    <a:pt x="1477383" y="878541"/>
                    <a:pt x="1473797" y="860612"/>
                  </a:cubicBezTo>
                  <a:cubicBezTo>
                    <a:pt x="1477383" y="831925"/>
                    <a:pt x="1470515" y="799823"/>
                    <a:pt x="1484555" y="774551"/>
                  </a:cubicBezTo>
                  <a:cubicBezTo>
                    <a:pt x="1491735" y="761627"/>
                    <a:pt x="1513424" y="768041"/>
                    <a:pt x="1527585" y="763793"/>
                  </a:cubicBezTo>
                  <a:cubicBezTo>
                    <a:pt x="1549308" y="757276"/>
                    <a:pt x="1569892" y="746726"/>
                    <a:pt x="1592131" y="742278"/>
                  </a:cubicBezTo>
                  <a:cubicBezTo>
                    <a:pt x="1677761" y="725152"/>
                    <a:pt x="1627747" y="733539"/>
                    <a:pt x="1742738" y="720763"/>
                  </a:cubicBezTo>
                  <a:lnTo>
                    <a:pt x="1764254" y="656217"/>
                  </a:lnTo>
                  <a:cubicBezTo>
                    <a:pt x="1767840" y="645459"/>
                    <a:pt x="1768721" y="633379"/>
                    <a:pt x="1775011" y="623944"/>
                  </a:cubicBezTo>
                  <a:lnTo>
                    <a:pt x="1818042" y="559398"/>
                  </a:lnTo>
                  <a:lnTo>
                    <a:pt x="1839557" y="527125"/>
                  </a:lnTo>
                  <a:cubicBezTo>
                    <a:pt x="1846729" y="516367"/>
                    <a:pt x="1851930" y="503994"/>
                    <a:pt x="1861072" y="494852"/>
                  </a:cubicBezTo>
                  <a:lnTo>
                    <a:pt x="1882588" y="473337"/>
                  </a:lnTo>
                  <a:cubicBezTo>
                    <a:pt x="1842657" y="213795"/>
                    <a:pt x="1913013" y="395177"/>
                    <a:pt x="1796527" y="311972"/>
                  </a:cubicBezTo>
                  <a:cubicBezTo>
                    <a:pt x="1787300" y="305381"/>
                    <a:pt x="1788753" y="290639"/>
                    <a:pt x="1785769" y="279699"/>
                  </a:cubicBezTo>
                  <a:cubicBezTo>
                    <a:pt x="1777989" y="251171"/>
                    <a:pt x="1771426" y="222325"/>
                    <a:pt x="1764254" y="193638"/>
                  </a:cubicBezTo>
                  <a:cubicBezTo>
                    <a:pt x="1760668" y="179294"/>
                    <a:pt x="1767840" y="154193"/>
                    <a:pt x="1753496" y="150607"/>
                  </a:cubicBezTo>
                  <a:cubicBezTo>
                    <a:pt x="1689304" y="134560"/>
                    <a:pt x="1725049" y="142281"/>
                    <a:pt x="1645920" y="129092"/>
                  </a:cubicBezTo>
                  <a:cubicBezTo>
                    <a:pt x="1608367" y="91541"/>
                    <a:pt x="1627612" y="117200"/>
                    <a:pt x="1602889" y="43031"/>
                  </a:cubicBezTo>
                  <a:cubicBezTo>
                    <a:pt x="1599303" y="32273"/>
                    <a:pt x="1602889" y="14344"/>
                    <a:pt x="1592131" y="10758"/>
                  </a:cubicBezTo>
                  <a:lnTo>
                    <a:pt x="1559858" y="0"/>
                  </a:lnTo>
                  <a:cubicBezTo>
                    <a:pt x="1538343" y="7172"/>
                    <a:pt x="1515597" y="11374"/>
                    <a:pt x="1495312" y="21516"/>
                  </a:cubicBezTo>
                  <a:cubicBezTo>
                    <a:pt x="1479276" y="29534"/>
                    <a:pt x="1466871" y="43367"/>
                    <a:pt x="1452282" y="53788"/>
                  </a:cubicBezTo>
                  <a:cubicBezTo>
                    <a:pt x="1441761" y="61303"/>
                    <a:pt x="1430767" y="68132"/>
                    <a:pt x="1420009" y="75304"/>
                  </a:cubicBezTo>
                  <a:cubicBezTo>
                    <a:pt x="1412837" y="86062"/>
                    <a:pt x="1402209" y="95193"/>
                    <a:pt x="1398494" y="107577"/>
                  </a:cubicBezTo>
                  <a:cubicBezTo>
                    <a:pt x="1391208" y="131863"/>
                    <a:pt x="1399076" y="160201"/>
                    <a:pt x="1387736" y="182880"/>
                  </a:cubicBezTo>
                  <a:cubicBezTo>
                    <a:pt x="1372004" y="214344"/>
                    <a:pt x="1330978" y="238648"/>
                    <a:pt x="1301675" y="258184"/>
                  </a:cubicBezTo>
                  <a:cubicBezTo>
                    <a:pt x="1298089" y="268942"/>
                    <a:pt x="1298935" y="282439"/>
                    <a:pt x="1290917" y="290457"/>
                  </a:cubicBezTo>
                  <a:cubicBezTo>
                    <a:pt x="1282899" y="298475"/>
                    <a:pt x="1268368" y="295380"/>
                    <a:pt x="1258644" y="301214"/>
                  </a:cubicBezTo>
                  <a:cubicBezTo>
                    <a:pt x="1239228" y="312864"/>
                    <a:pt x="1235524" y="325941"/>
                    <a:pt x="1226371" y="344245"/>
                  </a:cubicBezTo>
                </a:path>
              </a:pathLst>
            </a:custGeom>
            <a:solidFill>
              <a:srgbClr val="76717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4503096" y="622313"/>
              <a:ext cx="1040154" cy="781519"/>
            </a:xfrm>
            <a:custGeom>
              <a:avLst/>
              <a:gdLst>
                <a:gd name="connsiteX0" fmla="*/ 1355463 w 1882588"/>
                <a:gd name="connsiteY0" fmla="*/ 484094 h 1465642"/>
                <a:gd name="connsiteX1" fmla="*/ 1301675 w 1882588"/>
                <a:gd name="connsiteY1" fmla="*/ 430306 h 1465642"/>
                <a:gd name="connsiteX2" fmla="*/ 1226371 w 1882588"/>
                <a:gd name="connsiteY2" fmla="*/ 376518 h 1465642"/>
                <a:gd name="connsiteX3" fmla="*/ 1161825 w 1882588"/>
                <a:gd name="connsiteY3" fmla="*/ 268941 h 1465642"/>
                <a:gd name="connsiteX4" fmla="*/ 1118795 w 1882588"/>
                <a:gd name="connsiteY4" fmla="*/ 204396 h 1465642"/>
                <a:gd name="connsiteX5" fmla="*/ 1065007 w 1882588"/>
                <a:gd name="connsiteY5" fmla="*/ 161365 h 1465642"/>
                <a:gd name="connsiteX6" fmla="*/ 1000461 w 1882588"/>
                <a:gd name="connsiteY6" fmla="*/ 96819 h 1465642"/>
                <a:gd name="connsiteX7" fmla="*/ 978945 w 1882588"/>
                <a:gd name="connsiteY7" fmla="*/ 75304 h 1465642"/>
                <a:gd name="connsiteX8" fmla="*/ 946672 w 1882588"/>
                <a:gd name="connsiteY8" fmla="*/ 53788 h 1465642"/>
                <a:gd name="connsiteX9" fmla="*/ 914400 w 1882588"/>
                <a:gd name="connsiteY9" fmla="*/ 150607 h 1465642"/>
                <a:gd name="connsiteX10" fmla="*/ 903642 w 1882588"/>
                <a:gd name="connsiteY10" fmla="*/ 193638 h 1465642"/>
                <a:gd name="connsiteX11" fmla="*/ 796065 w 1882588"/>
                <a:gd name="connsiteY11" fmla="*/ 182880 h 1465642"/>
                <a:gd name="connsiteX12" fmla="*/ 753035 w 1882588"/>
                <a:gd name="connsiteY12" fmla="*/ 193638 h 1465642"/>
                <a:gd name="connsiteX13" fmla="*/ 742277 w 1882588"/>
                <a:gd name="connsiteY13" fmla="*/ 333487 h 1465642"/>
                <a:gd name="connsiteX14" fmla="*/ 731520 w 1882588"/>
                <a:gd name="connsiteY14" fmla="*/ 365760 h 1465642"/>
                <a:gd name="connsiteX15" fmla="*/ 688489 w 1882588"/>
                <a:gd name="connsiteY15" fmla="*/ 398033 h 1465642"/>
                <a:gd name="connsiteX16" fmla="*/ 591670 w 1882588"/>
                <a:gd name="connsiteY16" fmla="*/ 473337 h 1465642"/>
                <a:gd name="connsiteX17" fmla="*/ 559397 w 1882588"/>
                <a:gd name="connsiteY17" fmla="*/ 613186 h 1465642"/>
                <a:gd name="connsiteX18" fmla="*/ 516367 w 1882588"/>
                <a:gd name="connsiteY18" fmla="*/ 699247 h 1465642"/>
                <a:gd name="connsiteX19" fmla="*/ 247425 w 1882588"/>
                <a:gd name="connsiteY19" fmla="*/ 720763 h 1465642"/>
                <a:gd name="connsiteX20" fmla="*/ 215152 w 1882588"/>
                <a:gd name="connsiteY20" fmla="*/ 731520 h 1465642"/>
                <a:gd name="connsiteX21" fmla="*/ 129091 w 1882588"/>
                <a:gd name="connsiteY21" fmla="*/ 796066 h 1465642"/>
                <a:gd name="connsiteX22" fmla="*/ 86061 w 1882588"/>
                <a:gd name="connsiteY22" fmla="*/ 806824 h 1465642"/>
                <a:gd name="connsiteX23" fmla="*/ 53788 w 1882588"/>
                <a:gd name="connsiteY23" fmla="*/ 817581 h 1465642"/>
                <a:gd name="connsiteX24" fmla="*/ 0 w 1882588"/>
                <a:gd name="connsiteY24" fmla="*/ 828339 h 1465642"/>
                <a:gd name="connsiteX25" fmla="*/ 21515 w 1882588"/>
                <a:gd name="connsiteY25" fmla="*/ 860612 h 1465642"/>
                <a:gd name="connsiteX26" fmla="*/ 107576 w 1882588"/>
                <a:gd name="connsiteY26" fmla="*/ 882127 h 1465642"/>
                <a:gd name="connsiteX27" fmla="*/ 537882 w 1882588"/>
                <a:gd name="connsiteY27" fmla="*/ 903643 h 1465642"/>
                <a:gd name="connsiteX28" fmla="*/ 602428 w 1882588"/>
                <a:gd name="connsiteY28" fmla="*/ 925158 h 1465642"/>
                <a:gd name="connsiteX29" fmla="*/ 613185 w 1882588"/>
                <a:gd name="connsiteY29" fmla="*/ 1097280 h 1465642"/>
                <a:gd name="connsiteX30" fmla="*/ 623943 w 1882588"/>
                <a:gd name="connsiteY30" fmla="*/ 1161826 h 1465642"/>
                <a:gd name="connsiteX31" fmla="*/ 710004 w 1882588"/>
                <a:gd name="connsiteY31" fmla="*/ 1118796 h 1465642"/>
                <a:gd name="connsiteX32" fmla="*/ 774550 w 1882588"/>
                <a:gd name="connsiteY32" fmla="*/ 1075765 h 1465642"/>
                <a:gd name="connsiteX33" fmla="*/ 828338 w 1882588"/>
                <a:gd name="connsiteY33" fmla="*/ 1129553 h 1465642"/>
                <a:gd name="connsiteX34" fmla="*/ 860611 w 1882588"/>
                <a:gd name="connsiteY34" fmla="*/ 1226372 h 1465642"/>
                <a:gd name="connsiteX35" fmla="*/ 871369 w 1882588"/>
                <a:gd name="connsiteY35" fmla="*/ 1333948 h 1465642"/>
                <a:gd name="connsiteX36" fmla="*/ 957430 w 1882588"/>
                <a:gd name="connsiteY36" fmla="*/ 1376979 h 1465642"/>
                <a:gd name="connsiteX37" fmla="*/ 989703 w 1882588"/>
                <a:gd name="connsiteY37" fmla="*/ 1387737 h 1465642"/>
                <a:gd name="connsiteX38" fmla="*/ 1333948 w 1882588"/>
                <a:gd name="connsiteY38" fmla="*/ 1409252 h 1465642"/>
                <a:gd name="connsiteX39" fmla="*/ 1387736 w 1882588"/>
                <a:gd name="connsiteY39" fmla="*/ 1463040 h 1465642"/>
                <a:gd name="connsiteX40" fmla="*/ 1398494 w 1882588"/>
                <a:gd name="connsiteY40" fmla="*/ 1430767 h 1465642"/>
                <a:gd name="connsiteX41" fmla="*/ 1387736 w 1882588"/>
                <a:gd name="connsiteY41" fmla="*/ 1258645 h 1465642"/>
                <a:gd name="connsiteX42" fmla="*/ 1376978 w 1882588"/>
                <a:gd name="connsiteY42" fmla="*/ 1204857 h 1465642"/>
                <a:gd name="connsiteX43" fmla="*/ 1398494 w 1882588"/>
                <a:gd name="connsiteY43" fmla="*/ 1129553 h 1465642"/>
                <a:gd name="connsiteX44" fmla="*/ 1656677 w 1882588"/>
                <a:gd name="connsiteY44" fmla="*/ 1140311 h 1465642"/>
                <a:gd name="connsiteX45" fmla="*/ 1721223 w 1882588"/>
                <a:gd name="connsiteY45" fmla="*/ 1151068 h 1465642"/>
                <a:gd name="connsiteX46" fmla="*/ 1678192 w 1882588"/>
                <a:gd name="connsiteY46" fmla="*/ 1108038 h 1465642"/>
                <a:gd name="connsiteX47" fmla="*/ 1592131 w 1882588"/>
                <a:gd name="connsiteY47" fmla="*/ 1054250 h 1465642"/>
                <a:gd name="connsiteX48" fmla="*/ 1527585 w 1882588"/>
                <a:gd name="connsiteY48" fmla="*/ 1000461 h 1465642"/>
                <a:gd name="connsiteX49" fmla="*/ 1484555 w 1882588"/>
                <a:gd name="connsiteY49" fmla="*/ 914400 h 1465642"/>
                <a:gd name="connsiteX50" fmla="*/ 1473797 w 1882588"/>
                <a:gd name="connsiteY50" fmla="*/ 860612 h 1465642"/>
                <a:gd name="connsiteX51" fmla="*/ 1484555 w 1882588"/>
                <a:gd name="connsiteY51" fmla="*/ 774551 h 1465642"/>
                <a:gd name="connsiteX52" fmla="*/ 1527585 w 1882588"/>
                <a:gd name="connsiteY52" fmla="*/ 763793 h 1465642"/>
                <a:gd name="connsiteX53" fmla="*/ 1592131 w 1882588"/>
                <a:gd name="connsiteY53" fmla="*/ 742278 h 1465642"/>
                <a:gd name="connsiteX54" fmla="*/ 1742738 w 1882588"/>
                <a:gd name="connsiteY54" fmla="*/ 720763 h 1465642"/>
                <a:gd name="connsiteX55" fmla="*/ 1764254 w 1882588"/>
                <a:gd name="connsiteY55" fmla="*/ 656217 h 1465642"/>
                <a:gd name="connsiteX56" fmla="*/ 1775011 w 1882588"/>
                <a:gd name="connsiteY56" fmla="*/ 623944 h 1465642"/>
                <a:gd name="connsiteX57" fmla="*/ 1818042 w 1882588"/>
                <a:gd name="connsiteY57" fmla="*/ 559398 h 1465642"/>
                <a:gd name="connsiteX58" fmla="*/ 1839557 w 1882588"/>
                <a:gd name="connsiteY58" fmla="*/ 527125 h 1465642"/>
                <a:gd name="connsiteX59" fmla="*/ 1861072 w 1882588"/>
                <a:gd name="connsiteY59" fmla="*/ 494852 h 1465642"/>
                <a:gd name="connsiteX60" fmla="*/ 1882588 w 1882588"/>
                <a:gd name="connsiteY60" fmla="*/ 473337 h 1465642"/>
                <a:gd name="connsiteX61" fmla="*/ 1796527 w 1882588"/>
                <a:gd name="connsiteY61" fmla="*/ 311972 h 1465642"/>
                <a:gd name="connsiteX62" fmla="*/ 1785769 w 1882588"/>
                <a:gd name="connsiteY62" fmla="*/ 279699 h 1465642"/>
                <a:gd name="connsiteX63" fmla="*/ 1764254 w 1882588"/>
                <a:gd name="connsiteY63" fmla="*/ 193638 h 1465642"/>
                <a:gd name="connsiteX64" fmla="*/ 1753496 w 1882588"/>
                <a:gd name="connsiteY64" fmla="*/ 150607 h 1465642"/>
                <a:gd name="connsiteX65" fmla="*/ 1645920 w 1882588"/>
                <a:gd name="connsiteY65" fmla="*/ 129092 h 1465642"/>
                <a:gd name="connsiteX66" fmla="*/ 1602889 w 1882588"/>
                <a:gd name="connsiteY66" fmla="*/ 43031 h 1465642"/>
                <a:gd name="connsiteX67" fmla="*/ 1592131 w 1882588"/>
                <a:gd name="connsiteY67" fmla="*/ 10758 h 1465642"/>
                <a:gd name="connsiteX68" fmla="*/ 1559858 w 1882588"/>
                <a:gd name="connsiteY68" fmla="*/ 0 h 1465642"/>
                <a:gd name="connsiteX69" fmla="*/ 1495312 w 1882588"/>
                <a:gd name="connsiteY69" fmla="*/ 21516 h 1465642"/>
                <a:gd name="connsiteX70" fmla="*/ 1452282 w 1882588"/>
                <a:gd name="connsiteY70" fmla="*/ 53788 h 1465642"/>
                <a:gd name="connsiteX71" fmla="*/ 1420009 w 1882588"/>
                <a:gd name="connsiteY71" fmla="*/ 75304 h 1465642"/>
                <a:gd name="connsiteX72" fmla="*/ 1398494 w 1882588"/>
                <a:gd name="connsiteY72" fmla="*/ 107577 h 1465642"/>
                <a:gd name="connsiteX73" fmla="*/ 1387736 w 1882588"/>
                <a:gd name="connsiteY73" fmla="*/ 182880 h 1465642"/>
                <a:gd name="connsiteX74" fmla="*/ 1301675 w 1882588"/>
                <a:gd name="connsiteY74" fmla="*/ 258184 h 1465642"/>
                <a:gd name="connsiteX75" fmla="*/ 1290917 w 1882588"/>
                <a:gd name="connsiteY75" fmla="*/ 290457 h 1465642"/>
                <a:gd name="connsiteX76" fmla="*/ 1258644 w 1882588"/>
                <a:gd name="connsiteY76" fmla="*/ 301214 h 1465642"/>
                <a:gd name="connsiteX77" fmla="*/ 1226371 w 1882588"/>
                <a:gd name="connsiteY77" fmla="*/ 344245 h 146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82588" h="1465642">
                  <a:moveTo>
                    <a:pt x="1355463" y="484094"/>
                  </a:moveTo>
                  <a:cubicBezTo>
                    <a:pt x="1337534" y="466165"/>
                    <a:pt x="1321475" y="446146"/>
                    <a:pt x="1301675" y="430306"/>
                  </a:cubicBezTo>
                  <a:cubicBezTo>
                    <a:pt x="1176690" y="330318"/>
                    <a:pt x="1292989" y="443133"/>
                    <a:pt x="1226371" y="376518"/>
                  </a:cubicBezTo>
                  <a:cubicBezTo>
                    <a:pt x="1193291" y="310357"/>
                    <a:pt x="1213753" y="346833"/>
                    <a:pt x="1161825" y="268941"/>
                  </a:cubicBezTo>
                  <a:lnTo>
                    <a:pt x="1118795" y="204396"/>
                  </a:lnTo>
                  <a:cubicBezTo>
                    <a:pt x="1024289" y="109886"/>
                    <a:pt x="1187109" y="269900"/>
                    <a:pt x="1065007" y="161365"/>
                  </a:cubicBezTo>
                  <a:cubicBezTo>
                    <a:pt x="1042265" y="141150"/>
                    <a:pt x="1021976" y="118334"/>
                    <a:pt x="1000461" y="96819"/>
                  </a:cubicBezTo>
                  <a:cubicBezTo>
                    <a:pt x="993289" y="89647"/>
                    <a:pt x="987384" y="80930"/>
                    <a:pt x="978945" y="75304"/>
                  </a:cubicBezTo>
                  <a:lnTo>
                    <a:pt x="946672" y="53788"/>
                  </a:lnTo>
                  <a:cubicBezTo>
                    <a:pt x="899713" y="-16649"/>
                    <a:pt x="931213" y="16105"/>
                    <a:pt x="914400" y="150607"/>
                  </a:cubicBezTo>
                  <a:cubicBezTo>
                    <a:pt x="912566" y="165278"/>
                    <a:pt x="907228" y="179294"/>
                    <a:pt x="903642" y="193638"/>
                  </a:cubicBezTo>
                  <a:cubicBezTo>
                    <a:pt x="867783" y="190052"/>
                    <a:pt x="832103" y="182880"/>
                    <a:pt x="796065" y="182880"/>
                  </a:cubicBezTo>
                  <a:cubicBezTo>
                    <a:pt x="781280" y="182880"/>
                    <a:pt x="758008" y="179715"/>
                    <a:pt x="753035" y="193638"/>
                  </a:cubicBezTo>
                  <a:cubicBezTo>
                    <a:pt x="737310" y="237668"/>
                    <a:pt x="748076" y="287094"/>
                    <a:pt x="742277" y="333487"/>
                  </a:cubicBezTo>
                  <a:cubicBezTo>
                    <a:pt x="740871" y="344739"/>
                    <a:pt x="738779" y="357049"/>
                    <a:pt x="731520" y="365760"/>
                  </a:cubicBezTo>
                  <a:cubicBezTo>
                    <a:pt x="720042" y="379534"/>
                    <a:pt x="703177" y="387751"/>
                    <a:pt x="688489" y="398033"/>
                  </a:cubicBezTo>
                  <a:cubicBezTo>
                    <a:pt x="602707" y="458080"/>
                    <a:pt x="647274" y="417733"/>
                    <a:pt x="591670" y="473337"/>
                  </a:cubicBezTo>
                  <a:cubicBezTo>
                    <a:pt x="557466" y="558847"/>
                    <a:pt x="575472" y="500659"/>
                    <a:pt x="559397" y="613186"/>
                  </a:cubicBezTo>
                  <a:cubicBezTo>
                    <a:pt x="554891" y="644732"/>
                    <a:pt x="561824" y="692753"/>
                    <a:pt x="516367" y="699247"/>
                  </a:cubicBezTo>
                  <a:cubicBezTo>
                    <a:pt x="427337" y="711966"/>
                    <a:pt x="247425" y="720763"/>
                    <a:pt x="247425" y="720763"/>
                  </a:cubicBezTo>
                  <a:cubicBezTo>
                    <a:pt x="236667" y="724349"/>
                    <a:pt x="224876" y="725686"/>
                    <a:pt x="215152" y="731520"/>
                  </a:cubicBezTo>
                  <a:cubicBezTo>
                    <a:pt x="163942" y="762246"/>
                    <a:pt x="231169" y="770545"/>
                    <a:pt x="129091" y="796066"/>
                  </a:cubicBezTo>
                  <a:cubicBezTo>
                    <a:pt x="114748" y="799652"/>
                    <a:pt x="100277" y="802762"/>
                    <a:pt x="86061" y="806824"/>
                  </a:cubicBezTo>
                  <a:cubicBezTo>
                    <a:pt x="75158" y="809939"/>
                    <a:pt x="64789" y="814831"/>
                    <a:pt x="53788" y="817581"/>
                  </a:cubicBezTo>
                  <a:cubicBezTo>
                    <a:pt x="36049" y="822016"/>
                    <a:pt x="17929" y="824753"/>
                    <a:pt x="0" y="828339"/>
                  </a:cubicBezTo>
                  <a:cubicBezTo>
                    <a:pt x="7172" y="839097"/>
                    <a:pt x="11419" y="852535"/>
                    <a:pt x="21515" y="860612"/>
                  </a:cubicBezTo>
                  <a:cubicBezTo>
                    <a:pt x="32240" y="869192"/>
                    <a:pt x="105382" y="881981"/>
                    <a:pt x="107576" y="882127"/>
                  </a:cubicBezTo>
                  <a:cubicBezTo>
                    <a:pt x="250872" y="891680"/>
                    <a:pt x="394447" y="896471"/>
                    <a:pt x="537882" y="903643"/>
                  </a:cubicBezTo>
                  <a:cubicBezTo>
                    <a:pt x="559397" y="910815"/>
                    <a:pt x="583196" y="913138"/>
                    <a:pt x="602428" y="925158"/>
                  </a:cubicBezTo>
                  <a:cubicBezTo>
                    <a:pt x="652925" y="956718"/>
                    <a:pt x="613915" y="1087795"/>
                    <a:pt x="613185" y="1097280"/>
                  </a:cubicBezTo>
                  <a:cubicBezTo>
                    <a:pt x="616771" y="1118795"/>
                    <a:pt x="608519" y="1146403"/>
                    <a:pt x="623943" y="1161826"/>
                  </a:cubicBezTo>
                  <a:cubicBezTo>
                    <a:pt x="641268" y="1179151"/>
                    <a:pt x="707410" y="1120612"/>
                    <a:pt x="710004" y="1118796"/>
                  </a:cubicBezTo>
                  <a:cubicBezTo>
                    <a:pt x="731188" y="1103967"/>
                    <a:pt x="774550" y="1075765"/>
                    <a:pt x="774550" y="1075765"/>
                  </a:cubicBezTo>
                  <a:cubicBezTo>
                    <a:pt x="799140" y="1092158"/>
                    <a:pt x="818092" y="1098816"/>
                    <a:pt x="828338" y="1129553"/>
                  </a:cubicBezTo>
                  <a:cubicBezTo>
                    <a:pt x="866988" y="1245502"/>
                    <a:pt x="811724" y="1153041"/>
                    <a:pt x="860611" y="1226372"/>
                  </a:cubicBezTo>
                  <a:cubicBezTo>
                    <a:pt x="864197" y="1262231"/>
                    <a:pt x="858432" y="1300313"/>
                    <a:pt x="871369" y="1333948"/>
                  </a:cubicBezTo>
                  <a:cubicBezTo>
                    <a:pt x="883505" y="1365502"/>
                    <a:pt x="932235" y="1369780"/>
                    <a:pt x="957430" y="1376979"/>
                  </a:cubicBezTo>
                  <a:cubicBezTo>
                    <a:pt x="968333" y="1380094"/>
                    <a:pt x="978405" y="1386769"/>
                    <a:pt x="989703" y="1387737"/>
                  </a:cubicBezTo>
                  <a:cubicBezTo>
                    <a:pt x="1104255" y="1397556"/>
                    <a:pt x="1219200" y="1402080"/>
                    <a:pt x="1333948" y="1409252"/>
                  </a:cubicBezTo>
                  <a:cubicBezTo>
                    <a:pt x="1338149" y="1417655"/>
                    <a:pt x="1356078" y="1478870"/>
                    <a:pt x="1387736" y="1463040"/>
                  </a:cubicBezTo>
                  <a:cubicBezTo>
                    <a:pt x="1397878" y="1457969"/>
                    <a:pt x="1394908" y="1441525"/>
                    <a:pt x="1398494" y="1430767"/>
                  </a:cubicBezTo>
                  <a:cubicBezTo>
                    <a:pt x="1394908" y="1373393"/>
                    <a:pt x="1393186" y="1315872"/>
                    <a:pt x="1387736" y="1258645"/>
                  </a:cubicBezTo>
                  <a:cubicBezTo>
                    <a:pt x="1386002" y="1240443"/>
                    <a:pt x="1375460" y="1223078"/>
                    <a:pt x="1376978" y="1204857"/>
                  </a:cubicBezTo>
                  <a:cubicBezTo>
                    <a:pt x="1379146" y="1178841"/>
                    <a:pt x="1391322" y="1154654"/>
                    <a:pt x="1398494" y="1129553"/>
                  </a:cubicBezTo>
                  <a:cubicBezTo>
                    <a:pt x="1484555" y="1133139"/>
                    <a:pt x="1570732" y="1134581"/>
                    <a:pt x="1656677" y="1140311"/>
                  </a:cubicBezTo>
                  <a:cubicBezTo>
                    <a:pt x="1678441" y="1141762"/>
                    <a:pt x="1709124" y="1169217"/>
                    <a:pt x="1721223" y="1151068"/>
                  </a:cubicBezTo>
                  <a:cubicBezTo>
                    <a:pt x="1732475" y="1134190"/>
                    <a:pt x="1693593" y="1121239"/>
                    <a:pt x="1678192" y="1108038"/>
                  </a:cubicBezTo>
                  <a:cubicBezTo>
                    <a:pt x="1662052" y="1094204"/>
                    <a:pt x="1602779" y="1061994"/>
                    <a:pt x="1592131" y="1054250"/>
                  </a:cubicBezTo>
                  <a:cubicBezTo>
                    <a:pt x="1569481" y="1037777"/>
                    <a:pt x="1546321" y="1021278"/>
                    <a:pt x="1527585" y="1000461"/>
                  </a:cubicBezTo>
                  <a:cubicBezTo>
                    <a:pt x="1507890" y="978578"/>
                    <a:pt x="1491938" y="943933"/>
                    <a:pt x="1484555" y="914400"/>
                  </a:cubicBezTo>
                  <a:cubicBezTo>
                    <a:pt x="1480120" y="896661"/>
                    <a:pt x="1477383" y="878541"/>
                    <a:pt x="1473797" y="860612"/>
                  </a:cubicBezTo>
                  <a:cubicBezTo>
                    <a:pt x="1477383" y="831925"/>
                    <a:pt x="1470515" y="799823"/>
                    <a:pt x="1484555" y="774551"/>
                  </a:cubicBezTo>
                  <a:cubicBezTo>
                    <a:pt x="1491735" y="761627"/>
                    <a:pt x="1513424" y="768041"/>
                    <a:pt x="1527585" y="763793"/>
                  </a:cubicBezTo>
                  <a:cubicBezTo>
                    <a:pt x="1549308" y="757276"/>
                    <a:pt x="1569892" y="746726"/>
                    <a:pt x="1592131" y="742278"/>
                  </a:cubicBezTo>
                  <a:cubicBezTo>
                    <a:pt x="1677761" y="725152"/>
                    <a:pt x="1627747" y="733539"/>
                    <a:pt x="1742738" y="720763"/>
                  </a:cubicBezTo>
                  <a:lnTo>
                    <a:pt x="1764254" y="656217"/>
                  </a:lnTo>
                  <a:cubicBezTo>
                    <a:pt x="1767840" y="645459"/>
                    <a:pt x="1768721" y="633379"/>
                    <a:pt x="1775011" y="623944"/>
                  </a:cubicBezTo>
                  <a:lnTo>
                    <a:pt x="1818042" y="559398"/>
                  </a:lnTo>
                  <a:lnTo>
                    <a:pt x="1839557" y="527125"/>
                  </a:lnTo>
                  <a:cubicBezTo>
                    <a:pt x="1846729" y="516367"/>
                    <a:pt x="1851930" y="503994"/>
                    <a:pt x="1861072" y="494852"/>
                  </a:cubicBezTo>
                  <a:lnTo>
                    <a:pt x="1882588" y="473337"/>
                  </a:lnTo>
                  <a:cubicBezTo>
                    <a:pt x="1842657" y="213795"/>
                    <a:pt x="1913013" y="395177"/>
                    <a:pt x="1796527" y="311972"/>
                  </a:cubicBezTo>
                  <a:cubicBezTo>
                    <a:pt x="1787300" y="305381"/>
                    <a:pt x="1788753" y="290639"/>
                    <a:pt x="1785769" y="279699"/>
                  </a:cubicBezTo>
                  <a:cubicBezTo>
                    <a:pt x="1777989" y="251171"/>
                    <a:pt x="1771426" y="222325"/>
                    <a:pt x="1764254" y="193638"/>
                  </a:cubicBezTo>
                  <a:cubicBezTo>
                    <a:pt x="1760668" y="179294"/>
                    <a:pt x="1767840" y="154193"/>
                    <a:pt x="1753496" y="150607"/>
                  </a:cubicBezTo>
                  <a:cubicBezTo>
                    <a:pt x="1689304" y="134560"/>
                    <a:pt x="1725049" y="142281"/>
                    <a:pt x="1645920" y="129092"/>
                  </a:cubicBezTo>
                  <a:cubicBezTo>
                    <a:pt x="1608367" y="91541"/>
                    <a:pt x="1627612" y="117200"/>
                    <a:pt x="1602889" y="43031"/>
                  </a:cubicBezTo>
                  <a:cubicBezTo>
                    <a:pt x="1599303" y="32273"/>
                    <a:pt x="1602889" y="14344"/>
                    <a:pt x="1592131" y="10758"/>
                  </a:cubicBezTo>
                  <a:lnTo>
                    <a:pt x="1559858" y="0"/>
                  </a:lnTo>
                  <a:cubicBezTo>
                    <a:pt x="1538343" y="7172"/>
                    <a:pt x="1515597" y="11374"/>
                    <a:pt x="1495312" y="21516"/>
                  </a:cubicBezTo>
                  <a:cubicBezTo>
                    <a:pt x="1479276" y="29534"/>
                    <a:pt x="1466871" y="43367"/>
                    <a:pt x="1452282" y="53788"/>
                  </a:cubicBezTo>
                  <a:cubicBezTo>
                    <a:pt x="1441761" y="61303"/>
                    <a:pt x="1430767" y="68132"/>
                    <a:pt x="1420009" y="75304"/>
                  </a:cubicBezTo>
                  <a:cubicBezTo>
                    <a:pt x="1412837" y="86062"/>
                    <a:pt x="1402209" y="95193"/>
                    <a:pt x="1398494" y="107577"/>
                  </a:cubicBezTo>
                  <a:cubicBezTo>
                    <a:pt x="1391208" y="131863"/>
                    <a:pt x="1399076" y="160201"/>
                    <a:pt x="1387736" y="182880"/>
                  </a:cubicBezTo>
                  <a:cubicBezTo>
                    <a:pt x="1372004" y="214344"/>
                    <a:pt x="1330978" y="238648"/>
                    <a:pt x="1301675" y="258184"/>
                  </a:cubicBezTo>
                  <a:cubicBezTo>
                    <a:pt x="1298089" y="268942"/>
                    <a:pt x="1298935" y="282439"/>
                    <a:pt x="1290917" y="290457"/>
                  </a:cubicBezTo>
                  <a:cubicBezTo>
                    <a:pt x="1282899" y="298475"/>
                    <a:pt x="1268368" y="295380"/>
                    <a:pt x="1258644" y="301214"/>
                  </a:cubicBezTo>
                  <a:cubicBezTo>
                    <a:pt x="1239228" y="312864"/>
                    <a:pt x="1235524" y="325941"/>
                    <a:pt x="1226371" y="344245"/>
                  </a:cubicBezTo>
                </a:path>
              </a:pathLst>
            </a:custGeom>
            <a:solidFill>
              <a:srgbClr val="76717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366660" y="136294"/>
              <a:ext cx="1882588" cy="1465642"/>
            </a:xfrm>
            <a:custGeom>
              <a:avLst/>
              <a:gdLst>
                <a:gd name="connsiteX0" fmla="*/ 1355463 w 1882588"/>
                <a:gd name="connsiteY0" fmla="*/ 484094 h 1465642"/>
                <a:gd name="connsiteX1" fmla="*/ 1301675 w 1882588"/>
                <a:gd name="connsiteY1" fmla="*/ 430306 h 1465642"/>
                <a:gd name="connsiteX2" fmla="*/ 1226371 w 1882588"/>
                <a:gd name="connsiteY2" fmla="*/ 376518 h 1465642"/>
                <a:gd name="connsiteX3" fmla="*/ 1161825 w 1882588"/>
                <a:gd name="connsiteY3" fmla="*/ 268941 h 1465642"/>
                <a:gd name="connsiteX4" fmla="*/ 1118795 w 1882588"/>
                <a:gd name="connsiteY4" fmla="*/ 204396 h 1465642"/>
                <a:gd name="connsiteX5" fmla="*/ 1065007 w 1882588"/>
                <a:gd name="connsiteY5" fmla="*/ 161365 h 1465642"/>
                <a:gd name="connsiteX6" fmla="*/ 1000461 w 1882588"/>
                <a:gd name="connsiteY6" fmla="*/ 96819 h 1465642"/>
                <a:gd name="connsiteX7" fmla="*/ 978945 w 1882588"/>
                <a:gd name="connsiteY7" fmla="*/ 75304 h 1465642"/>
                <a:gd name="connsiteX8" fmla="*/ 946672 w 1882588"/>
                <a:gd name="connsiteY8" fmla="*/ 53788 h 1465642"/>
                <a:gd name="connsiteX9" fmla="*/ 914400 w 1882588"/>
                <a:gd name="connsiteY9" fmla="*/ 150607 h 1465642"/>
                <a:gd name="connsiteX10" fmla="*/ 903642 w 1882588"/>
                <a:gd name="connsiteY10" fmla="*/ 193638 h 1465642"/>
                <a:gd name="connsiteX11" fmla="*/ 796065 w 1882588"/>
                <a:gd name="connsiteY11" fmla="*/ 182880 h 1465642"/>
                <a:gd name="connsiteX12" fmla="*/ 753035 w 1882588"/>
                <a:gd name="connsiteY12" fmla="*/ 193638 h 1465642"/>
                <a:gd name="connsiteX13" fmla="*/ 742277 w 1882588"/>
                <a:gd name="connsiteY13" fmla="*/ 333487 h 1465642"/>
                <a:gd name="connsiteX14" fmla="*/ 731520 w 1882588"/>
                <a:gd name="connsiteY14" fmla="*/ 365760 h 1465642"/>
                <a:gd name="connsiteX15" fmla="*/ 688489 w 1882588"/>
                <a:gd name="connsiteY15" fmla="*/ 398033 h 1465642"/>
                <a:gd name="connsiteX16" fmla="*/ 591670 w 1882588"/>
                <a:gd name="connsiteY16" fmla="*/ 473337 h 1465642"/>
                <a:gd name="connsiteX17" fmla="*/ 559397 w 1882588"/>
                <a:gd name="connsiteY17" fmla="*/ 613186 h 1465642"/>
                <a:gd name="connsiteX18" fmla="*/ 516367 w 1882588"/>
                <a:gd name="connsiteY18" fmla="*/ 699247 h 1465642"/>
                <a:gd name="connsiteX19" fmla="*/ 247425 w 1882588"/>
                <a:gd name="connsiteY19" fmla="*/ 720763 h 1465642"/>
                <a:gd name="connsiteX20" fmla="*/ 215152 w 1882588"/>
                <a:gd name="connsiteY20" fmla="*/ 731520 h 1465642"/>
                <a:gd name="connsiteX21" fmla="*/ 129091 w 1882588"/>
                <a:gd name="connsiteY21" fmla="*/ 796066 h 1465642"/>
                <a:gd name="connsiteX22" fmla="*/ 86061 w 1882588"/>
                <a:gd name="connsiteY22" fmla="*/ 806824 h 1465642"/>
                <a:gd name="connsiteX23" fmla="*/ 53788 w 1882588"/>
                <a:gd name="connsiteY23" fmla="*/ 817581 h 1465642"/>
                <a:gd name="connsiteX24" fmla="*/ 0 w 1882588"/>
                <a:gd name="connsiteY24" fmla="*/ 828339 h 1465642"/>
                <a:gd name="connsiteX25" fmla="*/ 21515 w 1882588"/>
                <a:gd name="connsiteY25" fmla="*/ 860612 h 1465642"/>
                <a:gd name="connsiteX26" fmla="*/ 107576 w 1882588"/>
                <a:gd name="connsiteY26" fmla="*/ 882127 h 1465642"/>
                <a:gd name="connsiteX27" fmla="*/ 537882 w 1882588"/>
                <a:gd name="connsiteY27" fmla="*/ 903643 h 1465642"/>
                <a:gd name="connsiteX28" fmla="*/ 602428 w 1882588"/>
                <a:gd name="connsiteY28" fmla="*/ 925158 h 1465642"/>
                <a:gd name="connsiteX29" fmla="*/ 613185 w 1882588"/>
                <a:gd name="connsiteY29" fmla="*/ 1097280 h 1465642"/>
                <a:gd name="connsiteX30" fmla="*/ 623943 w 1882588"/>
                <a:gd name="connsiteY30" fmla="*/ 1161826 h 1465642"/>
                <a:gd name="connsiteX31" fmla="*/ 710004 w 1882588"/>
                <a:gd name="connsiteY31" fmla="*/ 1118796 h 1465642"/>
                <a:gd name="connsiteX32" fmla="*/ 774550 w 1882588"/>
                <a:gd name="connsiteY32" fmla="*/ 1075765 h 1465642"/>
                <a:gd name="connsiteX33" fmla="*/ 828338 w 1882588"/>
                <a:gd name="connsiteY33" fmla="*/ 1129553 h 1465642"/>
                <a:gd name="connsiteX34" fmla="*/ 860611 w 1882588"/>
                <a:gd name="connsiteY34" fmla="*/ 1226372 h 1465642"/>
                <a:gd name="connsiteX35" fmla="*/ 871369 w 1882588"/>
                <a:gd name="connsiteY35" fmla="*/ 1333948 h 1465642"/>
                <a:gd name="connsiteX36" fmla="*/ 957430 w 1882588"/>
                <a:gd name="connsiteY36" fmla="*/ 1376979 h 1465642"/>
                <a:gd name="connsiteX37" fmla="*/ 989703 w 1882588"/>
                <a:gd name="connsiteY37" fmla="*/ 1387737 h 1465642"/>
                <a:gd name="connsiteX38" fmla="*/ 1333948 w 1882588"/>
                <a:gd name="connsiteY38" fmla="*/ 1409252 h 1465642"/>
                <a:gd name="connsiteX39" fmla="*/ 1387736 w 1882588"/>
                <a:gd name="connsiteY39" fmla="*/ 1463040 h 1465642"/>
                <a:gd name="connsiteX40" fmla="*/ 1398494 w 1882588"/>
                <a:gd name="connsiteY40" fmla="*/ 1430767 h 1465642"/>
                <a:gd name="connsiteX41" fmla="*/ 1387736 w 1882588"/>
                <a:gd name="connsiteY41" fmla="*/ 1258645 h 1465642"/>
                <a:gd name="connsiteX42" fmla="*/ 1376978 w 1882588"/>
                <a:gd name="connsiteY42" fmla="*/ 1204857 h 1465642"/>
                <a:gd name="connsiteX43" fmla="*/ 1398494 w 1882588"/>
                <a:gd name="connsiteY43" fmla="*/ 1129553 h 1465642"/>
                <a:gd name="connsiteX44" fmla="*/ 1656677 w 1882588"/>
                <a:gd name="connsiteY44" fmla="*/ 1140311 h 1465642"/>
                <a:gd name="connsiteX45" fmla="*/ 1721223 w 1882588"/>
                <a:gd name="connsiteY45" fmla="*/ 1151068 h 1465642"/>
                <a:gd name="connsiteX46" fmla="*/ 1678192 w 1882588"/>
                <a:gd name="connsiteY46" fmla="*/ 1108038 h 1465642"/>
                <a:gd name="connsiteX47" fmla="*/ 1592131 w 1882588"/>
                <a:gd name="connsiteY47" fmla="*/ 1054250 h 1465642"/>
                <a:gd name="connsiteX48" fmla="*/ 1527585 w 1882588"/>
                <a:gd name="connsiteY48" fmla="*/ 1000461 h 1465642"/>
                <a:gd name="connsiteX49" fmla="*/ 1484555 w 1882588"/>
                <a:gd name="connsiteY49" fmla="*/ 914400 h 1465642"/>
                <a:gd name="connsiteX50" fmla="*/ 1473797 w 1882588"/>
                <a:gd name="connsiteY50" fmla="*/ 860612 h 1465642"/>
                <a:gd name="connsiteX51" fmla="*/ 1484555 w 1882588"/>
                <a:gd name="connsiteY51" fmla="*/ 774551 h 1465642"/>
                <a:gd name="connsiteX52" fmla="*/ 1527585 w 1882588"/>
                <a:gd name="connsiteY52" fmla="*/ 763793 h 1465642"/>
                <a:gd name="connsiteX53" fmla="*/ 1592131 w 1882588"/>
                <a:gd name="connsiteY53" fmla="*/ 742278 h 1465642"/>
                <a:gd name="connsiteX54" fmla="*/ 1742738 w 1882588"/>
                <a:gd name="connsiteY54" fmla="*/ 720763 h 1465642"/>
                <a:gd name="connsiteX55" fmla="*/ 1764254 w 1882588"/>
                <a:gd name="connsiteY55" fmla="*/ 656217 h 1465642"/>
                <a:gd name="connsiteX56" fmla="*/ 1775011 w 1882588"/>
                <a:gd name="connsiteY56" fmla="*/ 623944 h 1465642"/>
                <a:gd name="connsiteX57" fmla="*/ 1818042 w 1882588"/>
                <a:gd name="connsiteY57" fmla="*/ 559398 h 1465642"/>
                <a:gd name="connsiteX58" fmla="*/ 1839557 w 1882588"/>
                <a:gd name="connsiteY58" fmla="*/ 527125 h 1465642"/>
                <a:gd name="connsiteX59" fmla="*/ 1861072 w 1882588"/>
                <a:gd name="connsiteY59" fmla="*/ 494852 h 1465642"/>
                <a:gd name="connsiteX60" fmla="*/ 1882588 w 1882588"/>
                <a:gd name="connsiteY60" fmla="*/ 473337 h 1465642"/>
                <a:gd name="connsiteX61" fmla="*/ 1796527 w 1882588"/>
                <a:gd name="connsiteY61" fmla="*/ 311972 h 1465642"/>
                <a:gd name="connsiteX62" fmla="*/ 1785769 w 1882588"/>
                <a:gd name="connsiteY62" fmla="*/ 279699 h 1465642"/>
                <a:gd name="connsiteX63" fmla="*/ 1764254 w 1882588"/>
                <a:gd name="connsiteY63" fmla="*/ 193638 h 1465642"/>
                <a:gd name="connsiteX64" fmla="*/ 1753496 w 1882588"/>
                <a:gd name="connsiteY64" fmla="*/ 150607 h 1465642"/>
                <a:gd name="connsiteX65" fmla="*/ 1645920 w 1882588"/>
                <a:gd name="connsiteY65" fmla="*/ 129092 h 1465642"/>
                <a:gd name="connsiteX66" fmla="*/ 1602889 w 1882588"/>
                <a:gd name="connsiteY66" fmla="*/ 43031 h 1465642"/>
                <a:gd name="connsiteX67" fmla="*/ 1592131 w 1882588"/>
                <a:gd name="connsiteY67" fmla="*/ 10758 h 1465642"/>
                <a:gd name="connsiteX68" fmla="*/ 1559858 w 1882588"/>
                <a:gd name="connsiteY68" fmla="*/ 0 h 1465642"/>
                <a:gd name="connsiteX69" fmla="*/ 1495312 w 1882588"/>
                <a:gd name="connsiteY69" fmla="*/ 21516 h 1465642"/>
                <a:gd name="connsiteX70" fmla="*/ 1452282 w 1882588"/>
                <a:gd name="connsiteY70" fmla="*/ 53788 h 1465642"/>
                <a:gd name="connsiteX71" fmla="*/ 1420009 w 1882588"/>
                <a:gd name="connsiteY71" fmla="*/ 75304 h 1465642"/>
                <a:gd name="connsiteX72" fmla="*/ 1398494 w 1882588"/>
                <a:gd name="connsiteY72" fmla="*/ 107577 h 1465642"/>
                <a:gd name="connsiteX73" fmla="*/ 1387736 w 1882588"/>
                <a:gd name="connsiteY73" fmla="*/ 182880 h 1465642"/>
                <a:gd name="connsiteX74" fmla="*/ 1301675 w 1882588"/>
                <a:gd name="connsiteY74" fmla="*/ 258184 h 1465642"/>
                <a:gd name="connsiteX75" fmla="*/ 1290917 w 1882588"/>
                <a:gd name="connsiteY75" fmla="*/ 290457 h 1465642"/>
                <a:gd name="connsiteX76" fmla="*/ 1258644 w 1882588"/>
                <a:gd name="connsiteY76" fmla="*/ 301214 h 1465642"/>
                <a:gd name="connsiteX77" fmla="*/ 1226371 w 1882588"/>
                <a:gd name="connsiteY77" fmla="*/ 344245 h 146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82588" h="1465642">
                  <a:moveTo>
                    <a:pt x="1355463" y="484094"/>
                  </a:moveTo>
                  <a:cubicBezTo>
                    <a:pt x="1337534" y="466165"/>
                    <a:pt x="1321475" y="446146"/>
                    <a:pt x="1301675" y="430306"/>
                  </a:cubicBezTo>
                  <a:cubicBezTo>
                    <a:pt x="1176690" y="330318"/>
                    <a:pt x="1292989" y="443133"/>
                    <a:pt x="1226371" y="376518"/>
                  </a:cubicBezTo>
                  <a:cubicBezTo>
                    <a:pt x="1193291" y="310357"/>
                    <a:pt x="1213753" y="346833"/>
                    <a:pt x="1161825" y="268941"/>
                  </a:cubicBezTo>
                  <a:lnTo>
                    <a:pt x="1118795" y="204396"/>
                  </a:lnTo>
                  <a:cubicBezTo>
                    <a:pt x="1024289" y="109886"/>
                    <a:pt x="1187109" y="269900"/>
                    <a:pt x="1065007" y="161365"/>
                  </a:cubicBezTo>
                  <a:cubicBezTo>
                    <a:pt x="1042265" y="141150"/>
                    <a:pt x="1021976" y="118334"/>
                    <a:pt x="1000461" y="96819"/>
                  </a:cubicBezTo>
                  <a:cubicBezTo>
                    <a:pt x="993289" y="89647"/>
                    <a:pt x="987384" y="80930"/>
                    <a:pt x="978945" y="75304"/>
                  </a:cubicBezTo>
                  <a:lnTo>
                    <a:pt x="946672" y="53788"/>
                  </a:lnTo>
                  <a:cubicBezTo>
                    <a:pt x="899713" y="-16649"/>
                    <a:pt x="931213" y="16105"/>
                    <a:pt x="914400" y="150607"/>
                  </a:cubicBezTo>
                  <a:cubicBezTo>
                    <a:pt x="912566" y="165278"/>
                    <a:pt x="907228" y="179294"/>
                    <a:pt x="903642" y="193638"/>
                  </a:cubicBezTo>
                  <a:cubicBezTo>
                    <a:pt x="867783" y="190052"/>
                    <a:pt x="832103" y="182880"/>
                    <a:pt x="796065" y="182880"/>
                  </a:cubicBezTo>
                  <a:cubicBezTo>
                    <a:pt x="781280" y="182880"/>
                    <a:pt x="758008" y="179715"/>
                    <a:pt x="753035" y="193638"/>
                  </a:cubicBezTo>
                  <a:cubicBezTo>
                    <a:pt x="737310" y="237668"/>
                    <a:pt x="748076" y="287094"/>
                    <a:pt x="742277" y="333487"/>
                  </a:cubicBezTo>
                  <a:cubicBezTo>
                    <a:pt x="740871" y="344739"/>
                    <a:pt x="738779" y="357049"/>
                    <a:pt x="731520" y="365760"/>
                  </a:cubicBezTo>
                  <a:cubicBezTo>
                    <a:pt x="720042" y="379534"/>
                    <a:pt x="703177" y="387751"/>
                    <a:pt x="688489" y="398033"/>
                  </a:cubicBezTo>
                  <a:cubicBezTo>
                    <a:pt x="602707" y="458080"/>
                    <a:pt x="647274" y="417733"/>
                    <a:pt x="591670" y="473337"/>
                  </a:cubicBezTo>
                  <a:cubicBezTo>
                    <a:pt x="557466" y="558847"/>
                    <a:pt x="575472" y="500659"/>
                    <a:pt x="559397" y="613186"/>
                  </a:cubicBezTo>
                  <a:cubicBezTo>
                    <a:pt x="554891" y="644732"/>
                    <a:pt x="561824" y="692753"/>
                    <a:pt x="516367" y="699247"/>
                  </a:cubicBezTo>
                  <a:cubicBezTo>
                    <a:pt x="427337" y="711966"/>
                    <a:pt x="247425" y="720763"/>
                    <a:pt x="247425" y="720763"/>
                  </a:cubicBezTo>
                  <a:cubicBezTo>
                    <a:pt x="236667" y="724349"/>
                    <a:pt x="224876" y="725686"/>
                    <a:pt x="215152" y="731520"/>
                  </a:cubicBezTo>
                  <a:cubicBezTo>
                    <a:pt x="163942" y="762246"/>
                    <a:pt x="231169" y="770545"/>
                    <a:pt x="129091" y="796066"/>
                  </a:cubicBezTo>
                  <a:cubicBezTo>
                    <a:pt x="114748" y="799652"/>
                    <a:pt x="100277" y="802762"/>
                    <a:pt x="86061" y="806824"/>
                  </a:cubicBezTo>
                  <a:cubicBezTo>
                    <a:pt x="75158" y="809939"/>
                    <a:pt x="64789" y="814831"/>
                    <a:pt x="53788" y="817581"/>
                  </a:cubicBezTo>
                  <a:cubicBezTo>
                    <a:pt x="36049" y="822016"/>
                    <a:pt x="17929" y="824753"/>
                    <a:pt x="0" y="828339"/>
                  </a:cubicBezTo>
                  <a:cubicBezTo>
                    <a:pt x="7172" y="839097"/>
                    <a:pt x="11419" y="852535"/>
                    <a:pt x="21515" y="860612"/>
                  </a:cubicBezTo>
                  <a:cubicBezTo>
                    <a:pt x="32240" y="869192"/>
                    <a:pt x="105382" y="881981"/>
                    <a:pt x="107576" y="882127"/>
                  </a:cubicBezTo>
                  <a:cubicBezTo>
                    <a:pt x="250872" y="891680"/>
                    <a:pt x="394447" y="896471"/>
                    <a:pt x="537882" y="903643"/>
                  </a:cubicBezTo>
                  <a:cubicBezTo>
                    <a:pt x="559397" y="910815"/>
                    <a:pt x="583196" y="913138"/>
                    <a:pt x="602428" y="925158"/>
                  </a:cubicBezTo>
                  <a:cubicBezTo>
                    <a:pt x="652925" y="956718"/>
                    <a:pt x="613915" y="1087795"/>
                    <a:pt x="613185" y="1097280"/>
                  </a:cubicBezTo>
                  <a:cubicBezTo>
                    <a:pt x="616771" y="1118795"/>
                    <a:pt x="608519" y="1146403"/>
                    <a:pt x="623943" y="1161826"/>
                  </a:cubicBezTo>
                  <a:cubicBezTo>
                    <a:pt x="641268" y="1179151"/>
                    <a:pt x="707410" y="1120612"/>
                    <a:pt x="710004" y="1118796"/>
                  </a:cubicBezTo>
                  <a:cubicBezTo>
                    <a:pt x="731188" y="1103967"/>
                    <a:pt x="774550" y="1075765"/>
                    <a:pt x="774550" y="1075765"/>
                  </a:cubicBezTo>
                  <a:cubicBezTo>
                    <a:pt x="799140" y="1092158"/>
                    <a:pt x="818092" y="1098816"/>
                    <a:pt x="828338" y="1129553"/>
                  </a:cubicBezTo>
                  <a:cubicBezTo>
                    <a:pt x="866988" y="1245502"/>
                    <a:pt x="811724" y="1153041"/>
                    <a:pt x="860611" y="1226372"/>
                  </a:cubicBezTo>
                  <a:cubicBezTo>
                    <a:pt x="864197" y="1262231"/>
                    <a:pt x="858432" y="1300313"/>
                    <a:pt x="871369" y="1333948"/>
                  </a:cubicBezTo>
                  <a:cubicBezTo>
                    <a:pt x="883505" y="1365502"/>
                    <a:pt x="932235" y="1369780"/>
                    <a:pt x="957430" y="1376979"/>
                  </a:cubicBezTo>
                  <a:cubicBezTo>
                    <a:pt x="968333" y="1380094"/>
                    <a:pt x="978405" y="1386769"/>
                    <a:pt x="989703" y="1387737"/>
                  </a:cubicBezTo>
                  <a:cubicBezTo>
                    <a:pt x="1104255" y="1397556"/>
                    <a:pt x="1219200" y="1402080"/>
                    <a:pt x="1333948" y="1409252"/>
                  </a:cubicBezTo>
                  <a:cubicBezTo>
                    <a:pt x="1338149" y="1417655"/>
                    <a:pt x="1356078" y="1478870"/>
                    <a:pt x="1387736" y="1463040"/>
                  </a:cubicBezTo>
                  <a:cubicBezTo>
                    <a:pt x="1397878" y="1457969"/>
                    <a:pt x="1394908" y="1441525"/>
                    <a:pt x="1398494" y="1430767"/>
                  </a:cubicBezTo>
                  <a:cubicBezTo>
                    <a:pt x="1394908" y="1373393"/>
                    <a:pt x="1393186" y="1315872"/>
                    <a:pt x="1387736" y="1258645"/>
                  </a:cubicBezTo>
                  <a:cubicBezTo>
                    <a:pt x="1386002" y="1240443"/>
                    <a:pt x="1375460" y="1223078"/>
                    <a:pt x="1376978" y="1204857"/>
                  </a:cubicBezTo>
                  <a:cubicBezTo>
                    <a:pt x="1379146" y="1178841"/>
                    <a:pt x="1391322" y="1154654"/>
                    <a:pt x="1398494" y="1129553"/>
                  </a:cubicBezTo>
                  <a:cubicBezTo>
                    <a:pt x="1484555" y="1133139"/>
                    <a:pt x="1570732" y="1134581"/>
                    <a:pt x="1656677" y="1140311"/>
                  </a:cubicBezTo>
                  <a:cubicBezTo>
                    <a:pt x="1678441" y="1141762"/>
                    <a:pt x="1709124" y="1169217"/>
                    <a:pt x="1721223" y="1151068"/>
                  </a:cubicBezTo>
                  <a:cubicBezTo>
                    <a:pt x="1732475" y="1134190"/>
                    <a:pt x="1693593" y="1121239"/>
                    <a:pt x="1678192" y="1108038"/>
                  </a:cubicBezTo>
                  <a:cubicBezTo>
                    <a:pt x="1662052" y="1094204"/>
                    <a:pt x="1602779" y="1061994"/>
                    <a:pt x="1592131" y="1054250"/>
                  </a:cubicBezTo>
                  <a:cubicBezTo>
                    <a:pt x="1569481" y="1037777"/>
                    <a:pt x="1546321" y="1021278"/>
                    <a:pt x="1527585" y="1000461"/>
                  </a:cubicBezTo>
                  <a:cubicBezTo>
                    <a:pt x="1507890" y="978578"/>
                    <a:pt x="1491938" y="943933"/>
                    <a:pt x="1484555" y="914400"/>
                  </a:cubicBezTo>
                  <a:cubicBezTo>
                    <a:pt x="1480120" y="896661"/>
                    <a:pt x="1477383" y="878541"/>
                    <a:pt x="1473797" y="860612"/>
                  </a:cubicBezTo>
                  <a:cubicBezTo>
                    <a:pt x="1477383" y="831925"/>
                    <a:pt x="1470515" y="799823"/>
                    <a:pt x="1484555" y="774551"/>
                  </a:cubicBezTo>
                  <a:cubicBezTo>
                    <a:pt x="1491735" y="761627"/>
                    <a:pt x="1513424" y="768041"/>
                    <a:pt x="1527585" y="763793"/>
                  </a:cubicBezTo>
                  <a:cubicBezTo>
                    <a:pt x="1549308" y="757276"/>
                    <a:pt x="1569892" y="746726"/>
                    <a:pt x="1592131" y="742278"/>
                  </a:cubicBezTo>
                  <a:cubicBezTo>
                    <a:pt x="1677761" y="725152"/>
                    <a:pt x="1627747" y="733539"/>
                    <a:pt x="1742738" y="720763"/>
                  </a:cubicBezTo>
                  <a:lnTo>
                    <a:pt x="1764254" y="656217"/>
                  </a:lnTo>
                  <a:cubicBezTo>
                    <a:pt x="1767840" y="645459"/>
                    <a:pt x="1768721" y="633379"/>
                    <a:pt x="1775011" y="623944"/>
                  </a:cubicBezTo>
                  <a:lnTo>
                    <a:pt x="1818042" y="559398"/>
                  </a:lnTo>
                  <a:lnTo>
                    <a:pt x="1839557" y="527125"/>
                  </a:lnTo>
                  <a:cubicBezTo>
                    <a:pt x="1846729" y="516367"/>
                    <a:pt x="1851930" y="503994"/>
                    <a:pt x="1861072" y="494852"/>
                  </a:cubicBezTo>
                  <a:lnTo>
                    <a:pt x="1882588" y="473337"/>
                  </a:lnTo>
                  <a:cubicBezTo>
                    <a:pt x="1842657" y="213795"/>
                    <a:pt x="1913013" y="395177"/>
                    <a:pt x="1796527" y="311972"/>
                  </a:cubicBezTo>
                  <a:cubicBezTo>
                    <a:pt x="1787300" y="305381"/>
                    <a:pt x="1788753" y="290639"/>
                    <a:pt x="1785769" y="279699"/>
                  </a:cubicBezTo>
                  <a:cubicBezTo>
                    <a:pt x="1777989" y="251171"/>
                    <a:pt x="1771426" y="222325"/>
                    <a:pt x="1764254" y="193638"/>
                  </a:cubicBezTo>
                  <a:cubicBezTo>
                    <a:pt x="1760668" y="179294"/>
                    <a:pt x="1767840" y="154193"/>
                    <a:pt x="1753496" y="150607"/>
                  </a:cubicBezTo>
                  <a:cubicBezTo>
                    <a:pt x="1689304" y="134560"/>
                    <a:pt x="1725049" y="142281"/>
                    <a:pt x="1645920" y="129092"/>
                  </a:cubicBezTo>
                  <a:cubicBezTo>
                    <a:pt x="1608367" y="91541"/>
                    <a:pt x="1627612" y="117200"/>
                    <a:pt x="1602889" y="43031"/>
                  </a:cubicBezTo>
                  <a:cubicBezTo>
                    <a:pt x="1599303" y="32273"/>
                    <a:pt x="1602889" y="14344"/>
                    <a:pt x="1592131" y="10758"/>
                  </a:cubicBezTo>
                  <a:lnTo>
                    <a:pt x="1559858" y="0"/>
                  </a:lnTo>
                  <a:cubicBezTo>
                    <a:pt x="1538343" y="7172"/>
                    <a:pt x="1515597" y="11374"/>
                    <a:pt x="1495312" y="21516"/>
                  </a:cubicBezTo>
                  <a:cubicBezTo>
                    <a:pt x="1479276" y="29534"/>
                    <a:pt x="1466871" y="43367"/>
                    <a:pt x="1452282" y="53788"/>
                  </a:cubicBezTo>
                  <a:cubicBezTo>
                    <a:pt x="1441761" y="61303"/>
                    <a:pt x="1430767" y="68132"/>
                    <a:pt x="1420009" y="75304"/>
                  </a:cubicBezTo>
                  <a:cubicBezTo>
                    <a:pt x="1412837" y="86062"/>
                    <a:pt x="1402209" y="95193"/>
                    <a:pt x="1398494" y="107577"/>
                  </a:cubicBezTo>
                  <a:cubicBezTo>
                    <a:pt x="1391208" y="131863"/>
                    <a:pt x="1399076" y="160201"/>
                    <a:pt x="1387736" y="182880"/>
                  </a:cubicBezTo>
                  <a:cubicBezTo>
                    <a:pt x="1372004" y="214344"/>
                    <a:pt x="1330978" y="238648"/>
                    <a:pt x="1301675" y="258184"/>
                  </a:cubicBezTo>
                  <a:cubicBezTo>
                    <a:pt x="1298089" y="268942"/>
                    <a:pt x="1298935" y="282439"/>
                    <a:pt x="1290917" y="290457"/>
                  </a:cubicBezTo>
                  <a:cubicBezTo>
                    <a:pt x="1282899" y="298475"/>
                    <a:pt x="1268368" y="295380"/>
                    <a:pt x="1258644" y="301214"/>
                  </a:cubicBezTo>
                  <a:cubicBezTo>
                    <a:pt x="1239228" y="312864"/>
                    <a:pt x="1235524" y="325941"/>
                    <a:pt x="1226371" y="344245"/>
                  </a:cubicBezTo>
                </a:path>
              </a:pathLst>
            </a:cu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4815862" y="1547499"/>
              <a:ext cx="1374701" cy="687358"/>
            </a:xfrm>
            <a:custGeom>
              <a:avLst/>
              <a:gdLst>
                <a:gd name="connsiteX0" fmla="*/ 1355463 w 1882588"/>
                <a:gd name="connsiteY0" fmla="*/ 484094 h 1465642"/>
                <a:gd name="connsiteX1" fmla="*/ 1301675 w 1882588"/>
                <a:gd name="connsiteY1" fmla="*/ 430306 h 1465642"/>
                <a:gd name="connsiteX2" fmla="*/ 1226371 w 1882588"/>
                <a:gd name="connsiteY2" fmla="*/ 376518 h 1465642"/>
                <a:gd name="connsiteX3" fmla="*/ 1161825 w 1882588"/>
                <a:gd name="connsiteY3" fmla="*/ 268941 h 1465642"/>
                <a:gd name="connsiteX4" fmla="*/ 1118795 w 1882588"/>
                <a:gd name="connsiteY4" fmla="*/ 204396 h 1465642"/>
                <a:gd name="connsiteX5" fmla="*/ 1065007 w 1882588"/>
                <a:gd name="connsiteY5" fmla="*/ 161365 h 1465642"/>
                <a:gd name="connsiteX6" fmla="*/ 1000461 w 1882588"/>
                <a:gd name="connsiteY6" fmla="*/ 96819 h 1465642"/>
                <a:gd name="connsiteX7" fmla="*/ 978945 w 1882588"/>
                <a:gd name="connsiteY7" fmla="*/ 75304 h 1465642"/>
                <a:gd name="connsiteX8" fmla="*/ 946672 w 1882588"/>
                <a:gd name="connsiteY8" fmla="*/ 53788 h 1465642"/>
                <a:gd name="connsiteX9" fmla="*/ 914400 w 1882588"/>
                <a:gd name="connsiteY9" fmla="*/ 150607 h 1465642"/>
                <a:gd name="connsiteX10" fmla="*/ 903642 w 1882588"/>
                <a:gd name="connsiteY10" fmla="*/ 193638 h 1465642"/>
                <a:gd name="connsiteX11" fmla="*/ 796065 w 1882588"/>
                <a:gd name="connsiteY11" fmla="*/ 182880 h 1465642"/>
                <a:gd name="connsiteX12" fmla="*/ 753035 w 1882588"/>
                <a:gd name="connsiteY12" fmla="*/ 193638 h 1465642"/>
                <a:gd name="connsiteX13" fmla="*/ 742277 w 1882588"/>
                <a:gd name="connsiteY13" fmla="*/ 333487 h 1465642"/>
                <a:gd name="connsiteX14" fmla="*/ 731520 w 1882588"/>
                <a:gd name="connsiteY14" fmla="*/ 365760 h 1465642"/>
                <a:gd name="connsiteX15" fmla="*/ 688489 w 1882588"/>
                <a:gd name="connsiteY15" fmla="*/ 398033 h 1465642"/>
                <a:gd name="connsiteX16" fmla="*/ 591670 w 1882588"/>
                <a:gd name="connsiteY16" fmla="*/ 473337 h 1465642"/>
                <a:gd name="connsiteX17" fmla="*/ 559397 w 1882588"/>
                <a:gd name="connsiteY17" fmla="*/ 613186 h 1465642"/>
                <a:gd name="connsiteX18" fmla="*/ 516367 w 1882588"/>
                <a:gd name="connsiteY18" fmla="*/ 699247 h 1465642"/>
                <a:gd name="connsiteX19" fmla="*/ 247425 w 1882588"/>
                <a:gd name="connsiteY19" fmla="*/ 720763 h 1465642"/>
                <a:gd name="connsiteX20" fmla="*/ 215152 w 1882588"/>
                <a:gd name="connsiteY20" fmla="*/ 731520 h 1465642"/>
                <a:gd name="connsiteX21" fmla="*/ 129091 w 1882588"/>
                <a:gd name="connsiteY21" fmla="*/ 796066 h 1465642"/>
                <a:gd name="connsiteX22" fmla="*/ 86061 w 1882588"/>
                <a:gd name="connsiteY22" fmla="*/ 806824 h 1465642"/>
                <a:gd name="connsiteX23" fmla="*/ 53788 w 1882588"/>
                <a:gd name="connsiteY23" fmla="*/ 817581 h 1465642"/>
                <a:gd name="connsiteX24" fmla="*/ 0 w 1882588"/>
                <a:gd name="connsiteY24" fmla="*/ 828339 h 1465642"/>
                <a:gd name="connsiteX25" fmla="*/ 21515 w 1882588"/>
                <a:gd name="connsiteY25" fmla="*/ 860612 h 1465642"/>
                <a:gd name="connsiteX26" fmla="*/ 107576 w 1882588"/>
                <a:gd name="connsiteY26" fmla="*/ 882127 h 1465642"/>
                <a:gd name="connsiteX27" fmla="*/ 537882 w 1882588"/>
                <a:gd name="connsiteY27" fmla="*/ 903643 h 1465642"/>
                <a:gd name="connsiteX28" fmla="*/ 602428 w 1882588"/>
                <a:gd name="connsiteY28" fmla="*/ 925158 h 1465642"/>
                <a:gd name="connsiteX29" fmla="*/ 613185 w 1882588"/>
                <a:gd name="connsiteY29" fmla="*/ 1097280 h 1465642"/>
                <a:gd name="connsiteX30" fmla="*/ 623943 w 1882588"/>
                <a:gd name="connsiteY30" fmla="*/ 1161826 h 1465642"/>
                <a:gd name="connsiteX31" fmla="*/ 710004 w 1882588"/>
                <a:gd name="connsiteY31" fmla="*/ 1118796 h 1465642"/>
                <a:gd name="connsiteX32" fmla="*/ 774550 w 1882588"/>
                <a:gd name="connsiteY32" fmla="*/ 1075765 h 1465642"/>
                <a:gd name="connsiteX33" fmla="*/ 828338 w 1882588"/>
                <a:gd name="connsiteY33" fmla="*/ 1129553 h 1465642"/>
                <a:gd name="connsiteX34" fmla="*/ 860611 w 1882588"/>
                <a:gd name="connsiteY34" fmla="*/ 1226372 h 1465642"/>
                <a:gd name="connsiteX35" fmla="*/ 871369 w 1882588"/>
                <a:gd name="connsiteY35" fmla="*/ 1333948 h 1465642"/>
                <a:gd name="connsiteX36" fmla="*/ 957430 w 1882588"/>
                <a:gd name="connsiteY36" fmla="*/ 1376979 h 1465642"/>
                <a:gd name="connsiteX37" fmla="*/ 989703 w 1882588"/>
                <a:gd name="connsiteY37" fmla="*/ 1387737 h 1465642"/>
                <a:gd name="connsiteX38" fmla="*/ 1333948 w 1882588"/>
                <a:gd name="connsiteY38" fmla="*/ 1409252 h 1465642"/>
                <a:gd name="connsiteX39" fmla="*/ 1387736 w 1882588"/>
                <a:gd name="connsiteY39" fmla="*/ 1463040 h 1465642"/>
                <a:gd name="connsiteX40" fmla="*/ 1398494 w 1882588"/>
                <a:gd name="connsiteY40" fmla="*/ 1430767 h 1465642"/>
                <a:gd name="connsiteX41" fmla="*/ 1387736 w 1882588"/>
                <a:gd name="connsiteY41" fmla="*/ 1258645 h 1465642"/>
                <a:gd name="connsiteX42" fmla="*/ 1376978 w 1882588"/>
                <a:gd name="connsiteY42" fmla="*/ 1204857 h 1465642"/>
                <a:gd name="connsiteX43" fmla="*/ 1398494 w 1882588"/>
                <a:gd name="connsiteY43" fmla="*/ 1129553 h 1465642"/>
                <a:gd name="connsiteX44" fmla="*/ 1656677 w 1882588"/>
                <a:gd name="connsiteY44" fmla="*/ 1140311 h 1465642"/>
                <a:gd name="connsiteX45" fmla="*/ 1721223 w 1882588"/>
                <a:gd name="connsiteY45" fmla="*/ 1151068 h 1465642"/>
                <a:gd name="connsiteX46" fmla="*/ 1678192 w 1882588"/>
                <a:gd name="connsiteY46" fmla="*/ 1108038 h 1465642"/>
                <a:gd name="connsiteX47" fmla="*/ 1592131 w 1882588"/>
                <a:gd name="connsiteY47" fmla="*/ 1054250 h 1465642"/>
                <a:gd name="connsiteX48" fmla="*/ 1527585 w 1882588"/>
                <a:gd name="connsiteY48" fmla="*/ 1000461 h 1465642"/>
                <a:gd name="connsiteX49" fmla="*/ 1484555 w 1882588"/>
                <a:gd name="connsiteY49" fmla="*/ 914400 h 1465642"/>
                <a:gd name="connsiteX50" fmla="*/ 1473797 w 1882588"/>
                <a:gd name="connsiteY50" fmla="*/ 860612 h 1465642"/>
                <a:gd name="connsiteX51" fmla="*/ 1484555 w 1882588"/>
                <a:gd name="connsiteY51" fmla="*/ 774551 h 1465642"/>
                <a:gd name="connsiteX52" fmla="*/ 1527585 w 1882588"/>
                <a:gd name="connsiteY52" fmla="*/ 763793 h 1465642"/>
                <a:gd name="connsiteX53" fmla="*/ 1592131 w 1882588"/>
                <a:gd name="connsiteY53" fmla="*/ 742278 h 1465642"/>
                <a:gd name="connsiteX54" fmla="*/ 1742738 w 1882588"/>
                <a:gd name="connsiteY54" fmla="*/ 720763 h 1465642"/>
                <a:gd name="connsiteX55" fmla="*/ 1764254 w 1882588"/>
                <a:gd name="connsiteY55" fmla="*/ 656217 h 1465642"/>
                <a:gd name="connsiteX56" fmla="*/ 1775011 w 1882588"/>
                <a:gd name="connsiteY56" fmla="*/ 623944 h 1465642"/>
                <a:gd name="connsiteX57" fmla="*/ 1818042 w 1882588"/>
                <a:gd name="connsiteY57" fmla="*/ 559398 h 1465642"/>
                <a:gd name="connsiteX58" fmla="*/ 1839557 w 1882588"/>
                <a:gd name="connsiteY58" fmla="*/ 527125 h 1465642"/>
                <a:gd name="connsiteX59" fmla="*/ 1861072 w 1882588"/>
                <a:gd name="connsiteY59" fmla="*/ 494852 h 1465642"/>
                <a:gd name="connsiteX60" fmla="*/ 1882588 w 1882588"/>
                <a:gd name="connsiteY60" fmla="*/ 473337 h 1465642"/>
                <a:gd name="connsiteX61" fmla="*/ 1796527 w 1882588"/>
                <a:gd name="connsiteY61" fmla="*/ 311972 h 1465642"/>
                <a:gd name="connsiteX62" fmla="*/ 1785769 w 1882588"/>
                <a:gd name="connsiteY62" fmla="*/ 279699 h 1465642"/>
                <a:gd name="connsiteX63" fmla="*/ 1764254 w 1882588"/>
                <a:gd name="connsiteY63" fmla="*/ 193638 h 1465642"/>
                <a:gd name="connsiteX64" fmla="*/ 1753496 w 1882588"/>
                <a:gd name="connsiteY64" fmla="*/ 150607 h 1465642"/>
                <a:gd name="connsiteX65" fmla="*/ 1645920 w 1882588"/>
                <a:gd name="connsiteY65" fmla="*/ 129092 h 1465642"/>
                <a:gd name="connsiteX66" fmla="*/ 1602889 w 1882588"/>
                <a:gd name="connsiteY66" fmla="*/ 43031 h 1465642"/>
                <a:gd name="connsiteX67" fmla="*/ 1592131 w 1882588"/>
                <a:gd name="connsiteY67" fmla="*/ 10758 h 1465642"/>
                <a:gd name="connsiteX68" fmla="*/ 1559858 w 1882588"/>
                <a:gd name="connsiteY68" fmla="*/ 0 h 1465642"/>
                <a:gd name="connsiteX69" fmla="*/ 1495312 w 1882588"/>
                <a:gd name="connsiteY69" fmla="*/ 21516 h 1465642"/>
                <a:gd name="connsiteX70" fmla="*/ 1452282 w 1882588"/>
                <a:gd name="connsiteY70" fmla="*/ 53788 h 1465642"/>
                <a:gd name="connsiteX71" fmla="*/ 1420009 w 1882588"/>
                <a:gd name="connsiteY71" fmla="*/ 75304 h 1465642"/>
                <a:gd name="connsiteX72" fmla="*/ 1398494 w 1882588"/>
                <a:gd name="connsiteY72" fmla="*/ 107577 h 1465642"/>
                <a:gd name="connsiteX73" fmla="*/ 1387736 w 1882588"/>
                <a:gd name="connsiteY73" fmla="*/ 182880 h 1465642"/>
                <a:gd name="connsiteX74" fmla="*/ 1301675 w 1882588"/>
                <a:gd name="connsiteY74" fmla="*/ 258184 h 1465642"/>
                <a:gd name="connsiteX75" fmla="*/ 1290917 w 1882588"/>
                <a:gd name="connsiteY75" fmla="*/ 290457 h 1465642"/>
                <a:gd name="connsiteX76" fmla="*/ 1258644 w 1882588"/>
                <a:gd name="connsiteY76" fmla="*/ 301214 h 1465642"/>
                <a:gd name="connsiteX77" fmla="*/ 1226371 w 1882588"/>
                <a:gd name="connsiteY77" fmla="*/ 344245 h 146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82588" h="1465642">
                  <a:moveTo>
                    <a:pt x="1355463" y="484094"/>
                  </a:moveTo>
                  <a:cubicBezTo>
                    <a:pt x="1337534" y="466165"/>
                    <a:pt x="1321475" y="446146"/>
                    <a:pt x="1301675" y="430306"/>
                  </a:cubicBezTo>
                  <a:cubicBezTo>
                    <a:pt x="1176690" y="330318"/>
                    <a:pt x="1292989" y="443133"/>
                    <a:pt x="1226371" y="376518"/>
                  </a:cubicBezTo>
                  <a:cubicBezTo>
                    <a:pt x="1193291" y="310357"/>
                    <a:pt x="1213753" y="346833"/>
                    <a:pt x="1161825" y="268941"/>
                  </a:cubicBezTo>
                  <a:lnTo>
                    <a:pt x="1118795" y="204396"/>
                  </a:lnTo>
                  <a:cubicBezTo>
                    <a:pt x="1024289" y="109886"/>
                    <a:pt x="1187109" y="269900"/>
                    <a:pt x="1065007" y="161365"/>
                  </a:cubicBezTo>
                  <a:cubicBezTo>
                    <a:pt x="1042265" y="141150"/>
                    <a:pt x="1021976" y="118334"/>
                    <a:pt x="1000461" y="96819"/>
                  </a:cubicBezTo>
                  <a:cubicBezTo>
                    <a:pt x="993289" y="89647"/>
                    <a:pt x="987384" y="80930"/>
                    <a:pt x="978945" y="75304"/>
                  </a:cubicBezTo>
                  <a:lnTo>
                    <a:pt x="946672" y="53788"/>
                  </a:lnTo>
                  <a:cubicBezTo>
                    <a:pt x="899713" y="-16649"/>
                    <a:pt x="931213" y="16105"/>
                    <a:pt x="914400" y="150607"/>
                  </a:cubicBezTo>
                  <a:cubicBezTo>
                    <a:pt x="912566" y="165278"/>
                    <a:pt x="907228" y="179294"/>
                    <a:pt x="903642" y="193638"/>
                  </a:cubicBezTo>
                  <a:cubicBezTo>
                    <a:pt x="867783" y="190052"/>
                    <a:pt x="832103" y="182880"/>
                    <a:pt x="796065" y="182880"/>
                  </a:cubicBezTo>
                  <a:cubicBezTo>
                    <a:pt x="781280" y="182880"/>
                    <a:pt x="758008" y="179715"/>
                    <a:pt x="753035" y="193638"/>
                  </a:cubicBezTo>
                  <a:cubicBezTo>
                    <a:pt x="737310" y="237668"/>
                    <a:pt x="748076" y="287094"/>
                    <a:pt x="742277" y="333487"/>
                  </a:cubicBezTo>
                  <a:cubicBezTo>
                    <a:pt x="740871" y="344739"/>
                    <a:pt x="738779" y="357049"/>
                    <a:pt x="731520" y="365760"/>
                  </a:cubicBezTo>
                  <a:cubicBezTo>
                    <a:pt x="720042" y="379534"/>
                    <a:pt x="703177" y="387751"/>
                    <a:pt x="688489" y="398033"/>
                  </a:cubicBezTo>
                  <a:cubicBezTo>
                    <a:pt x="602707" y="458080"/>
                    <a:pt x="647274" y="417733"/>
                    <a:pt x="591670" y="473337"/>
                  </a:cubicBezTo>
                  <a:cubicBezTo>
                    <a:pt x="557466" y="558847"/>
                    <a:pt x="575472" y="500659"/>
                    <a:pt x="559397" y="613186"/>
                  </a:cubicBezTo>
                  <a:cubicBezTo>
                    <a:pt x="554891" y="644732"/>
                    <a:pt x="561824" y="692753"/>
                    <a:pt x="516367" y="699247"/>
                  </a:cubicBezTo>
                  <a:cubicBezTo>
                    <a:pt x="427337" y="711966"/>
                    <a:pt x="247425" y="720763"/>
                    <a:pt x="247425" y="720763"/>
                  </a:cubicBezTo>
                  <a:cubicBezTo>
                    <a:pt x="236667" y="724349"/>
                    <a:pt x="224876" y="725686"/>
                    <a:pt x="215152" y="731520"/>
                  </a:cubicBezTo>
                  <a:cubicBezTo>
                    <a:pt x="163942" y="762246"/>
                    <a:pt x="231169" y="770545"/>
                    <a:pt x="129091" y="796066"/>
                  </a:cubicBezTo>
                  <a:cubicBezTo>
                    <a:pt x="114748" y="799652"/>
                    <a:pt x="100277" y="802762"/>
                    <a:pt x="86061" y="806824"/>
                  </a:cubicBezTo>
                  <a:cubicBezTo>
                    <a:pt x="75158" y="809939"/>
                    <a:pt x="64789" y="814831"/>
                    <a:pt x="53788" y="817581"/>
                  </a:cubicBezTo>
                  <a:cubicBezTo>
                    <a:pt x="36049" y="822016"/>
                    <a:pt x="17929" y="824753"/>
                    <a:pt x="0" y="828339"/>
                  </a:cubicBezTo>
                  <a:cubicBezTo>
                    <a:pt x="7172" y="839097"/>
                    <a:pt x="11419" y="852535"/>
                    <a:pt x="21515" y="860612"/>
                  </a:cubicBezTo>
                  <a:cubicBezTo>
                    <a:pt x="32240" y="869192"/>
                    <a:pt x="105382" y="881981"/>
                    <a:pt x="107576" y="882127"/>
                  </a:cubicBezTo>
                  <a:cubicBezTo>
                    <a:pt x="250872" y="891680"/>
                    <a:pt x="394447" y="896471"/>
                    <a:pt x="537882" y="903643"/>
                  </a:cubicBezTo>
                  <a:cubicBezTo>
                    <a:pt x="559397" y="910815"/>
                    <a:pt x="583196" y="913138"/>
                    <a:pt x="602428" y="925158"/>
                  </a:cubicBezTo>
                  <a:cubicBezTo>
                    <a:pt x="652925" y="956718"/>
                    <a:pt x="613915" y="1087795"/>
                    <a:pt x="613185" y="1097280"/>
                  </a:cubicBezTo>
                  <a:cubicBezTo>
                    <a:pt x="616771" y="1118795"/>
                    <a:pt x="608519" y="1146403"/>
                    <a:pt x="623943" y="1161826"/>
                  </a:cubicBezTo>
                  <a:cubicBezTo>
                    <a:pt x="641268" y="1179151"/>
                    <a:pt x="707410" y="1120612"/>
                    <a:pt x="710004" y="1118796"/>
                  </a:cubicBezTo>
                  <a:cubicBezTo>
                    <a:pt x="731188" y="1103967"/>
                    <a:pt x="774550" y="1075765"/>
                    <a:pt x="774550" y="1075765"/>
                  </a:cubicBezTo>
                  <a:cubicBezTo>
                    <a:pt x="799140" y="1092158"/>
                    <a:pt x="818092" y="1098816"/>
                    <a:pt x="828338" y="1129553"/>
                  </a:cubicBezTo>
                  <a:cubicBezTo>
                    <a:pt x="866988" y="1245502"/>
                    <a:pt x="811724" y="1153041"/>
                    <a:pt x="860611" y="1226372"/>
                  </a:cubicBezTo>
                  <a:cubicBezTo>
                    <a:pt x="864197" y="1262231"/>
                    <a:pt x="858432" y="1300313"/>
                    <a:pt x="871369" y="1333948"/>
                  </a:cubicBezTo>
                  <a:cubicBezTo>
                    <a:pt x="883505" y="1365502"/>
                    <a:pt x="932235" y="1369780"/>
                    <a:pt x="957430" y="1376979"/>
                  </a:cubicBezTo>
                  <a:cubicBezTo>
                    <a:pt x="968333" y="1380094"/>
                    <a:pt x="978405" y="1386769"/>
                    <a:pt x="989703" y="1387737"/>
                  </a:cubicBezTo>
                  <a:cubicBezTo>
                    <a:pt x="1104255" y="1397556"/>
                    <a:pt x="1219200" y="1402080"/>
                    <a:pt x="1333948" y="1409252"/>
                  </a:cubicBezTo>
                  <a:cubicBezTo>
                    <a:pt x="1338149" y="1417655"/>
                    <a:pt x="1356078" y="1478870"/>
                    <a:pt x="1387736" y="1463040"/>
                  </a:cubicBezTo>
                  <a:cubicBezTo>
                    <a:pt x="1397878" y="1457969"/>
                    <a:pt x="1394908" y="1441525"/>
                    <a:pt x="1398494" y="1430767"/>
                  </a:cubicBezTo>
                  <a:cubicBezTo>
                    <a:pt x="1394908" y="1373393"/>
                    <a:pt x="1393186" y="1315872"/>
                    <a:pt x="1387736" y="1258645"/>
                  </a:cubicBezTo>
                  <a:cubicBezTo>
                    <a:pt x="1386002" y="1240443"/>
                    <a:pt x="1375460" y="1223078"/>
                    <a:pt x="1376978" y="1204857"/>
                  </a:cubicBezTo>
                  <a:cubicBezTo>
                    <a:pt x="1379146" y="1178841"/>
                    <a:pt x="1391322" y="1154654"/>
                    <a:pt x="1398494" y="1129553"/>
                  </a:cubicBezTo>
                  <a:cubicBezTo>
                    <a:pt x="1484555" y="1133139"/>
                    <a:pt x="1570732" y="1134581"/>
                    <a:pt x="1656677" y="1140311"/>
                  </a:cubicBezTo>
                  <a:cubicBezTo>
                    <a:pt x="1678441" y="1141762"/>
                    <a:pt x="1709124" y="1169217"/>
                    <a:pt x="1721223" y="1151068"/>
                  </a:cubicBezTo>
                  <a:cubicBezTo>
                    <a:pt x="1732475" y="1134190"/>
                    <a:pt x="1693593" y="1121239"/>
                    <a:pt x="1678192" y="1108038"/>
                  </a:cubicBezTo>
                  <a:cubicBezTo>
                    <a:pt x="1662052" y="1094204"/>
                    <a:pt x="1602779" y="1061994"/>
                    <a:pt x="1592131" y="1054250"/>
                  </a:cubicBezTo>
                  <a:cubicBezTo>
                    <a:pt x="1569481" y="1037777"/>
                    <a:pt x="1546321" y="1021278"/>
                    <a:pt x="1527585" y="1000461"/>
                  </a:cubicBezTo>
                  <a:cubicBezTo>
                    <a:pt x="1507890" y="978578"/>
                    <a:pt x="1491938" y="943933"/>
                    <a:pt x="1484555" y="914400"/>
                  </a:cubicBezTo>
                  <a:cubicBezTo>
                    <a:pt x="1480120" y="896661"/>
                    <a:pt x="1477383" y="878541"/>
                    <a:pt x="1473797" y="860612"/>
                  </a:cubicBezTo>
                  <a:cubicBezTo>
                    <a:pt x="1477383" y="831925"/>
                    <a:pt x="1470515" y="799823"/>
                    <a:pt x="1484555" y="774551"/>
                  </a:cubicBezTo>
                  <a:cubicBezTo>
                    <a:pt x="1491735" y="761627"/>
                    <a:pt x="1513424" y="768041"/>
                    <a:pt x="1527585" y="763793"/>
                  </a:cubicBezTo>
                  <a:cubicBezTo>
                    <a:pt x="1549308" y="757276"/>
                    <a:pt x="1569892" y="746726"/>
                    <a:pt x="1592131" y="742278"/>
                  </a:cubicBezTo>
                  <a:cubicBezTo>
                    <a:pt x="1677761" y="725152"/>
                    <a:pt x="1627747" y="733539"/>
                    <a:pt x="1742738" y="720763"/>
                  </a:cubicBezTo>
                  <a:lnTo>
                    <a:pt x="1764254" y="656217"/>
                  </a:lnTo>
                  <a:cubicBezTo>
                    <a:pt x="1767840" y="645459"/>
                    <a:pt x="1768721" y="633379"/>
                    <a:pt x="1775011" y="623944"/>
                  </a:cubicBezTo>
                  <a:lnTo>
                    <a:pt x="1818042" y="559398"/>
                  </a:lnTo>
                  <a:lnTo>
                    <a:pt x="1839557" y="527125"/>
                  </a:lnTo>
                  <a:cubicBezTo>
                    <a:pt x="1846729" y="516367"/>
                    <a:pt x="1851930" y="503994"/>
                    <a:pt x="1861072" y="494852"/>
                  </a:cubicBezTo>
                  <a:lnTo>
                    <a:pt x="1882588" y="473337"/>
                  </a:lnTo>
                  <a:cubicBezTo>
                    <a:pt x="1842657" y="213795"/>
                    <a:pt x="1913013" y="395177"/>
                    <a:pt x="1796527" y="311972"/>
                  </a:cubicBezTo>
                  <a:cubicBezTo>
                    <a:pt x="1787300" y="305381"/>
                    <a:pt x="1788753" y="290639"/>
                    <a:pt x="1785769" y="279699"/>
                  </a:cubicBezTo>
                  <a:cubicBezTo>
                    <a:pt x="1777989" y="251171"/>
                    <a:pt x="1771426" y="222325"/>
                    <a:pt x="1764254" y="193638"/>
                  </a:cubicBezTo>
                  <a:cubicBezTo>
                    <a:pt x="1760668" y="179294"/>
                    <a:pt x="1767840" y="154193"/>
                    <a:pt x="1753496" y="150607"/>
                  </a:cubicBezTo>
                  <a:cubicBezTo>
                    <a:pt x="1689304" y="134560"/>
                    <a:pt x="1725049" y="142281"/>
                    <a:pt x="1645920" y="129092"/>
                  </a:cubicBezTo>
                  <a:cubicBezTo>
                    <a:pt x="1608367" y="91541"/>
                    <a:pt x="1627612" y="117200"/>
                    <a:pt x="1602889" y="43031"/>
                  </a:cubicBezTo>
                  <a:cubicBezTo>
                    <a:pt x="1599303" y="32273"/>
                    <a:pt x="1602889" y="14344"/>
                    <a:pt x="1592131" y="10758"/>
                  </a:cubicBezTo>
                  <a:lnTo>
                    <a:pt x="1559858" y="0"/>
                  </a:lnTo>
                  <a:cubicBezTo>
                    <a:pt x="1538343" y="7172"/>
                    <a:pt x="1515597" y="11374"/>
                    <a:pt x="1495312" y="21516"/>
                  </a:cubicBezTo>
                  <a:cubicBezTo>
                    <a:pt x="1479276" y="29534"/>
                    <a:pt x="1466871" y="43367"/>
                    <a:pt x="1452282" y="53788"/>
                  </a:cubicBezTo>
                  <a:cubicBezTo>
                    <a:pt x="1441761" y="61303"/>
                    <a:pt x="1430767" y="68132"/>
                    <a:pt x="1420009" y="75304"/>
                  </a:cubicBezTo>
                  <a:cubicBezTo>
                    <a:pt x="1412837" y="86062"/>
                    <a:pt x="1402209" y="95193"/>
                    <a:pt x="1398494" y="107577"/>
                  </a:cubicBezTo>
                  <a:cubicBezTo>
                    <a:pt x="1391208" y="131863"/>
                    <a:pt x="1399076" y="160201"/>
                    <a:pt x="1387736" y="182880"/>
                  </a:cubicBezTo>
                  <a:cubicBezTo>
                    <a:pt x="1372004" y="214344"/>
                    <a:pt x="1330978" y="238648"/>
                    <a:pt x="1301675" y="258184"/>
                  </a:cubicBezTo>
                  <a:cubicBezTo>
                    <a:pt x="1298089" y="268942"/>
                    <a:pt x="1298935" y="282439"/>
                    <a:pt x="1290917" y="290457"/>
                  </a:cubicBezTo>
                  <a:cubicBezTo>
                    <a:pt x="1282899" y="298475"/>
                    <a:pt x="1268368" y="295380"/>
                    <a:pt x="1258644" y="301214"/>
                  </a:cubicBezTo>
                  <a:cubicBezTo>
                    <a:pt x="1239228" y="312864"/>
                    <a:pt x="1235524" y="325941"/>
                    <a:pt x="1226371" y="344245"/>
                  </a:cubicBezTo>
                </a:path>
              </a:pathLst>
            </a:custGeom>
            <a:solidFill>
              <a:srgbClr val="76717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 rot="2667421">
              <a:off x="7582269" y="130166"/>
              <a:ext cx="543698" cy="568411"/>
            </a:xfrm>
            <a:custGeom>
              <a:avLst/>
              <a:gdLst>
                <a:gd name="connsiteX0" fmla="*/ 543698 w 543698"/>
                <a:gd name="connsiteY0" fmla="*/ 0 h 568411"/>
                <a:gd name="connsiteX1" fmla="*/ 518984 w 543698"/>
                <a:gd name="connsiteY1" fmla="*/ 123568 h 568411"/>
                <a:gd name="connsiteX2" fmla="*/ 444844 w 543698"/>
                <a:gd name="connsiteY2" fmla="*/ 148281 h 568411"/>
                <a:gd name="connsiteX3" fmla="*/ 321276 w 543698"/>
                <a:gd name="connsiteY3" fmla="*/ 172995 h 568411"/>
                <a:gd name="connsiteX4" fmla="*/ 247136 w 543698"/>
                <a:gd name="connsiteY4" fmla="*/ 222422 h 568411"/>
                <a:gd name="connsiteX5" fmla="*/ 148282 w 543698"/>
                <a:gd name="connsiteY5" fmla="*/ 444843 h 568411"/>
                <a:gd name="connsiteX6" fmla="*/ 24714 w 543698"/>
                <a:gd name="connsiteY6" fmla="*/ 518984 h 568411"/>
                <a:gd name="connsiteX7" fmla="*/ 0 w 543698"/>
                <a:gd name="connsiteY7" fmla="*/ 568411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698" h="568411">
                  <a:moveTo>
                    <a:pt x="543698" y="0"/>
                  </a:moveTo>
                  <a:cubicBezTo>
                    <a:pt x="535460" y="41189"/>
                    <a:pt x="542284" y="88618"/>
                    <a:pt x="518984" y="123568"/>
                  </a:cubicBezTo>
                  <a:cubicBezTo>
                    <a:pt x="504534" y="145243"/>
                    <a:pt x="470116" y="141963"/>
                    <a:pt x="444844" y="148281"/>
                  </a:cubicBezTo>
                  <a:cubicBezTo>
                    <a:pt x="404093" y="158469"/>
                    <a:pt x="362465" y="164757"/>
                    <a:pt x="321276" y="172995"/>
                  </a:cubicBezTo>
                  <a:cubicBezTo>
                    <a:pt x="296563" y="189471"/>
                    <a:pt x="262878" y="197235"/>
                    <a:pt x="247136" y="222422"/>
                  </a:cubicBezTo>
                  <a:cubicBezTo>
                    <a:pt x="51192" y="535934"/>
                    <a:pt x="304782" y="249221"/>
                    <a:pt x="148282" y="444843"/>
                  </a:cubicBezTo>
                  <a:cubicBezTo>
                    <a:pt x="42620" y="576919"/>
                    <a:pt x="163235" y="415092"/>
                    <a:pt x="24714" y="518984"/>
                  </a:cubicBezTo>
                  <a:cubicBezTo>
                    <a:pt x="9978" y="530036"/>
                    <a:pt x="8238" y="551935"/>
                    <a:pt x="0" y="568411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345435" y="543696"/>
              <a:ext cx="963827" cy="296563"/>
            </a:xfrm>
            <a:custGeom>
              <a:avLst/>
              <a:gdLst>
                <a:gd name="connsiteX0" fmla="*/ 0 w 963827"/>
                <a:gd name="connsiteY0" fmla="*/ 296563 h 296563"/>
                <a:gd name="connsiteX1" fmla="*/ 123567 w 963827"/>
                <a:gd name="connsiteY1" fmla="*/ 247135 h 296563"/>
                <a:gd name="connsiteX2" fmla="*/ 247135 w 963827"/>
                <a:gd name="connsiteY2" fmla="*/ 172995 h 296563"/>
                <a:gd name="connsiteX3" fmla="*/ 296562 w 963827"/>
                <a:gd name="connsiteY3" fmla="*/ 98854 h 296563"/>
                <a:gd name="connsiteX4" fmla="*/ 444843 w 963827"/>
                <a:gd name="connsiteY4" fmla="*/ 0 h 296563"/>
                <a:gd name="connsiteX5" fmla="*/ 593124 w 963827"/>
                <a:gd name="connsiteY5" fmla="*/ 74141 h 296563"/>
                <a:gd name="connsiteX6" fmla="*/ 667265 w 963827"/>
                <a:gd name="connsiteY6" fmla="*/ 98854 h 296563"/>
                <a:gd name="connsiteX7" fmla="*/ 963827 w 963827"/>
                <a:gd name="connsiteY7" fmla="*/ 49427 h 29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827" h="296563">
                  <a:moveTo>
                    <a:pt x="0" y="296563"/>
                  </a:moveTo>
                  <a:cubicBezTo>
                    <a:pt x="41189" y="280087"/>
                    <a:pt x="85050" y="269145"/>
                    <a:pt x="123567" y="247135"/>
                  </a:cubicBezTo>
                  <a:cubicBezTo>
                    <a:pt x="313531" y="138583"/>
                    <a:pt x="14363" y="250585"/>
                    <a:pt x="247135" y="172995"/>
                  </a:cubicBezTo>
                  <a:cubicBezTo>
                    <a:pt x="263611" y="148281"/>
                    <a:pt x="274209" y="118413"/>
                    <a:pt x="296562" y="98854"/>
                  </a:cubicBezTo>
                  <a:cubicBezTo>
                    <a:pt x="341268" y="59736"/>
                    <a:pt x="444843" y="0"/>
                    <a:pt x="444843" y="0"/>
                  </a:cubicBezTo>
                  <a:cubicBezTo>
                    <a:pt x="631206" y="62122"/>
                    <a:pt x="401484" y="-21678"/>
                    <a:pt x="593124" y="74141"/>
                  </a:cubicBezTo>
                  <a:cubicBezTo>
                    <a:pt x="616424" y="85791"/>
                    <a:pt x="642551" y="90616"/>
                    <a:pt x="667265" y="98854"/>
                  </a:cubicBezTo>
                  <a:cubicBezTo>
                    <a:pt x="932729" y="72308"/>
                    <a:pt x="840351" y="111166"/>
                    <a:pt x="963827" y="49427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Donut 46"/>
          <p:cNvSpPr/>
          <p:nvPr/>
        </p:nvSpPr>
        <p:spPr>
          <a:xfrm rot="18724126">
            <a:off x="4867908" y="693866"/>
            <a:ext cx="1244214" cy="1877414"/>
          </a:xfrm>
          <a:prstGeom prst="donut">
            <a:avLst>
              <a:gd name="adj" fmla="val 17857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2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1" name="Group 350"/>
          <p:cNvGrpSpPr/>
          <p:nvPr/>
        </p:nvGrpSpPr>
        <p:grpSpPr>
          <a:xfrm>
            <a:off x="10514242" y="856817"/>
            <a:ext cx="3022428" cy="3953145"/>
            <a:chOff x="7778350" y="417206"/>
            <a:chExt cx="2266821" cy="2964859"/>
          </a:xfrm>
        </p:grpSpPr>
        <p:pic>
          <p:nvPicPr>
            <p:cNvPr id="35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417206"/>
              <a:ext cx="596631" cy="18318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3861" y="1890435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1" name="Group 360"/>
          <p:cNvGrpSpPr/>
          <p:nvPr/>
        </p:nvGrpSpPr>
        <p:grpSpPr>
          <a:xfrm>
            <a:off x="-1296822" y="913693"/>
            <a:ext cx="3224483" cy="3859457"/>
            <a:chOff x="7778350" y="671513"/>
            <a:chExt cx="2342137" cy="28945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62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37" y="975501"/>
              <a:ext cx="911762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8350" y="1658261"/>
              <a:ext cx="1347383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41745" y="1734281"/>
              <a:ext cx="596631" cy="183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2" descr="C:\Users\John\AppData\Local\Microsoft\Windows\INetCache\IE\OR78G3LH\tree-oak400px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9177" y="671513"/>
              <a:ext cx="931310" cy="149163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reeform 1"/>
          <p:cNvSpPr/>
          <p:nvPr/>
        </p:nvSpPr>
        <p:spPr>
          <a:xfrm>
            <a:off x="4772652" y="1119352"/>
            <a:ext cx="114658" cy="526765"/>
          </a:xfrm>
          <a:custGeom>
            <a:avLst/>
            <a:gdLst>
              <a:gd name="connsiteX0" fmla="*/ 4300 w 114658"/>
              <a:gd name="connsiteY0" fmla="*/ 0 h 526765"/>
              <a:gd name="connsiteX1" fmla="*/ 20065 w 114658"/>
              <a:gd name="connsiteY1" fmla="*/ 78827 h 526765"/>
              <a:gd name="connsiteX2" fmla="*/ 35831 w 114658"/>
              <a:gd name="connsiteY2" fmla="*/ 362607 h 526765"/>
              <a:gd name="connsiteX3" fmla="*/ 83127 w 114658"/>
              <a:gd name="connsiteY3" fmla="*/ 378372 h 526765"/>
              <a:gd name="connsiteX4" fmla="*/ 98893 w 114658"/>
              <a:gd name="connsiteY4" fmla="*/ 425669 h 526765"/>
              <a:gd name="connsiteX5" fmla="*/ 83127 w 114658"/>
              <a:gd name="connsiteY5" fmla="*/ 520262 h 526765"/>
              <a:gd name="connsiteX6" fmla="*/ 114658 w 114658"/>
              <a:gd name="connsiteY6" fmla="*/ 141889 h 526765"/>
              <a:gd name="connsiteX7" fmla="*/ 20065 w 114658"/>
              <a:gd name="connsiteY7" fmla="*/ 78827 h 52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58" h="526765">
                <a:moveTo>
                  <a:pt x="4300" y="0"/>
                </a:moveTo>
                <a:cubicBezTo>
                  <a:pt x="9555" y="26276"/>
                  <a:pt x="20065" y="52031"/>
                  <a:pt x="20065" y="78827"/>
                </a:cubicBezTo>
                <a:cubicBezTo>
                  <a:pt x="20065" y="137939"/>
                  <a:pt x="-34243" y="292533"/>
                  <a:pt x="35831" y="362607"/>
                </a:cubicBezTo>
                <a:cubicBezTo>
                  <a:pt x="47582" y="374358"/>
                  <a:pt x="67362" y="373117"/>
                  <a:pt x="83127" y="378372"/>
                </a:cubicBezTo>
                <a:cubicBezTo>
                  <a:pt x="88382" y="394138"/>
                  <a:pt x="98893" y="409050"/>
                  <a:pt x="98893" y="425669"/>
                </a:cubicBezTo>
                <a:cubicBezTo>
                  <a:pt x="98893" y="457635"/>
                  <a:pt x="83127" y="552228"/>
                  <a:pt x="83127" y="520262"/>
                </a:cubicBezTo>
                <a:cubicBezTo>
                  <a:pt x="83127" y="406687"/>
                  <a:pt x="101572" y="259663"/>
                  <a:pt x="114658" y="141889"/>
                </a:cubicBezTo>
                <a:cubicBezTo>
                  <a:pt x="73726" y="60026"/>
                  <a:pt x="106629" y="78827"/>
                  <a:pt x="20065" y="78827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5152756" y="2081631"/>
            <a:ext cx="493451" cy="364671"/>
          </a:xfrm>
          <a:custGeom>
            <a:avLst/>
            <a:gdLst>
              <a:gd name="connsiteX0" fmla="*/ 110359 w 175360"/>
              <a:gd name="connsiteY0" fmla="*/ 32631 h 209430"/>
              <a:gd name="connsiteX1" fmla="*/ 126124 w 175360"/>
              <a:gd name="connsiteY1" fmla="*/ 111459 h 209430"/>
              <a:gd name="connsiteX2" fmla="*/ 173421 w 175360"/>
              <a:gd name="connsiteY2" fmla="*/ 206052 h 209430"/>
              <a:gd name="connsiteX3" fmla="*/ 126124 w 175360"/>
              <a:gd name="connsiteY3" fmla="*/ 190286 h 209430"/>
              <a:gd name="connsiteX4" fmla="*/ 47297 w 175360"/>
              <a:gd name="connsiteY4" fmla="*/ 95693 h 209430"/>
              <a:gd name="connsiteX5" fmla="*/ 0 w 175360"/>
              <a:gd name="connsiteY5" fmla="*/ 48397 h 209430"/>
              <a:gd name="connsiteX6" fmla="*/ 15766 w 175360"/>
              <a:gd name="connsiteY6" fmla="*/ 1100 h 209430"/>
              <a:gd name="connsiteX7" fmla="*/ 126124 w 175360"/>
              <a:gd name="connsiteY7" fmla="*/ 48397 h 209430"/>
              <a:gd name="connsiteX8" fmla="*/ 126124 w 175360"/>
              <a:gd name="connsiteY8" fmla="*/ 95693 h 20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60" h="209430">
                <a:moveTo>
                  <a:pt x="110359" y="32631"/>
                </a:moveTo>
                <a:cubicBezTo>
                  <a:pt x="115614" y="58907"/>
                  <a:pt x="116715" y="86369"/>
                  <a:pt x="126124" y="111459"/>
                </a:cubicBezTo>
                <a:cubicBezTo>
                  <a:pt x="126845" y="113383"/>
                  <a:pt x="186771" y="192702"/>
                  <a:pt x="173421" y="206052"/>
                </a:cubicBezTo>
                <a:cubicBezTo>
                  <a:pt x="161670" y="217803"/>
                  <a:pt x="141890" y="195541"/>
                  <a:pt x="126124" y="190286"/>
                </a:cubicBezTo>
                <a:cubicBezTo>
                  <a:pt x="-12060" y="52102"/>
                  <a:pt x="157050" y="227396"/>
                  <a:pt x="47297" y="95693"/>
                </a:cubicBezTo>
                <a:cubicBezTo>
                  <a:pt x="33024" y="78565"/>
                  <a:pt x="15766" y="64162"/>
                  <a:pt x="0" y="48397"/>
                </a:cubicBezTo>
                <a:cubicBezTo>
                  <a:pt x="5255" y="32631"/>
                  <a:pt x="336" y="7272"/>
                  <a:pt x="15766" y="1100"/>
                </a:cubicBezTo>
                <a:cubicBezTo>
                  <a:pt x="35448" y="-6773"/>
                  <a:pt x="114808" y="29537"/>
                  <a:pt x="126124" y="48397"/>
                </a:cubicBezTo>
                <a:cubicBezTo>
                  <a:pt x="134235" y="61916"/>
                  <a:pt x="126124" y="79928"/>
                  <a:pt x="126124" y="95693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Freeform 166"/>
          <p:cNvSpPr/>
          <p:nvPr/>
        </p:nvSpPr>
        <p:spPr>
          <a:xfrm rot="17006462">
            <a:off x="8590700" y="832860"/>
            <a:ext cx="493451" cy="364671"/>
          </a:xfrm>
          <a:custGeom>
            <a:avLst/>
            <a:gdLst>
              <a:gd name="connsiteX0" fmla="*/ 110359 w 175360"/>
              <a:gd name="connsiteY0" fmla="*/ 32631 h 209430"/>
              <a:gd name="connsiteX1" fmla="*/ 126124 w 175360"/>
              <a:gd name="connsiteY1" fmla="*/ 111459 h 209430"/>
              <a:gd name="connsiteX2" fmla="*/ 173421 w 175360"/>
              <a:gd name="connsiteY2" fmla="*/ 206052 h 209430"/>
              <a:gd name="connsiteX3" fmla="*/ 126124 w 175360"/>
              <a:gd name="connsiteY3" fmla="*/ 190286 h 209430"/>
              <a:gd name="connsiteX4" fmla="*/ 47297 w 175360"/>
              <a:gd name="connsiteY4" fmla="*/ 95693 h 209430"/>
              <a:gd name="connsiteX5" fmla="*/ 0 w 175360"/>
              <a:gd name="connsiteY5" fmla="*/ 48397 h 209430"/>
              <a:gd name="connsiteX6" fmla="*/ 15766 w 175360"/>
              <a:gd name="connsiteY6" fmla="*/ 1100 h 209430"/>
              <a:gd name="connsiteX7" fmla="*/ 126124 w 175360"/>
              <a:gd name="connsiteY7" fmla="*/ 48397 h 209430"/>
              <a:gd name="connsiteX8" fmla="*/ 126124 w 175360"/>
              <a:gd name="connsiteY8" fmla="*/ 95693 h 20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60" h="209430">
                <a:moveTo>
                  <a:pt x="110359" y="32631"/>
                </a:moveTo>
                <a:cubicBezTo>
                  <a:pt x="115614" y="58907"/>
                  <a:pt x="116715" y="86369"/>
                  <a:pt x="126124" y="111459"/>
                </a:cubicBezTo>
                <a:cubicBezTo>
                  <a:pt x="126845" y="113383"/>
                  <a:pt x="186771" y="192702"/>
                  <a:pt x="173421" y="206052"/>
                </a:cubicBezTo>
                <a:cubicBezTo>
                  <a:pt x="161670" y="217803"/>
                  <a:pt x="141890" y="195541"/>
                  <a:pt x="126124" y="190286"/>
                </a:cubicBezTo>
                <a:cubicBezTo>
                  <a:pt x="-12060" y="52102"/>
                  <a:pt x="157050" y="227396"/>
                  <a:pt x="47297" y="95693"/>
                </a:cubicBezTo>
                <a:cubicBezTo>
                  <a:pt x="33024" y="78565"/>
                  <a:pt x="15766" y="64162"/>
                  <a:pt x="0" y="48397"/>
                </a:cubicBezTo>
                <a:cubicBezTo>
                  <a:pt x="5255" y="32631"/>
                  <a:pt x="336" y="7272"/>
                  <a:pt x="15766" y="1100"/>
                </a:cubicBezTo>
                <a:cubicBezTo>
                  <a:pt x="35448" y="-6773"/>
                  <a:pt x="114808" y="29537"/>
                  <a:pt x="126124" y="48397"/>
                </a:cubicBezTo>
                <a:cubicBezTo>
                  <a:pt x="134235" y="61916"/>
                  <a:pt x="126124" y="79928"/>
                  <a:pt x="126124" y="95693"/>
                </a:cubicBezTo>
              </a:path>
            </a:pathLst>
          </a:custGeom>
          <a:blipFill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092251" y="518695"/>
            <a:ext cx="283790" cy="600657"/>
          </a:xfrm>
          <a:custGeom>
            <a:avLst/>
            <a:gdLst>
              <a:gd name="connsiteX0" fmla="*/ 15777 w 283790"/>
              <a:gd name="connsiteY0" fmla="*/ 17333 h 600657"/>
              <a:gd name="connsiteX1" fmla="*/ 47308 w 283790"/>
              <a:gd name="connsiteY1" fmla="*/ 96160 h 600657"/>
              <a:gd name="connsiteX2" fmla="*/ 15777 w 283790"/>
              <a:gd name="connsiteY2" fmla="*/ 332643 h 600657"/>
              <a:gd name="connsiteX3" fmla="*/ 15777 w 283790"/>
              <a:gd name="connsiteY3" fmla="*/ 569126 h 600657"/>
              <a:gd name="connsiteX4" fmla="*/ 63073 w 283790"/>
              <a:gd name="connsiteY4" fmla="*/ 584891 h 600657"/>
              <a:gd name="connsiteX5" fmla="*/ 126135 w 283790"/>
              <a:gd name="connsiteY5" fmla="*/ 600657 h 600657"/>
              <a:gd name="connsiteX6" fmla="*/ 236494 w 283790"/>
              <a:gd name="connsiteY6" fmla="*/ 584891 h 600657"/>
              <a:gd name="connsiteX7" fmla="*/ 252259 w 283790"/>
              <a:gd name="connsiteY7" fmla="*/ 537595 h 600657"/>
              <a:gd name="connsiteX8" fmla="*/ 283790 w 283790"/>
              <a:gd name="connsiteY8" fmla="*/ 379939 h 600657"/>
              <a:gd name="connsiteX9" fmla="*/ 268025 w 283790"/>
              <a:gd name="connsiteY9" fmla="*/ 316877 h 600657"/>
              <a:gd name="connsiteX10" fmla="*/ 220728 w 283790"/>
              <a:gd name="connsiteY10" fmla="*/ 301112 h 600657"/>
              <a:gd name="connsiteX11" fmla="*/ 189197 w 283790"/>
              <a:gd name="connsiteY11" fmla="*/ 253815 h 600657"/>
              <a:gd name="connsiteX12" fmla="*/ 157666 w 283790"/>
              <a:gd name="connsiteY12" fmla="*/ 159222 h 600657"/>
              <a:gd name="connsiteX13" fmla="*/ 141901 w 283790"/>
              <a:gd name="connsiteY13" fmla="*/ 64629 h 600657"/>
              <a:gd name="connsiteX14" fmla="*/ 15777 w 283790"/>
              <a:gd name="connsiteY14" fmla="*/ 17333 h 6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790" h="600657">
                <a:moveTo>
                  <a:pt x="15777" y="17333"/>
                </a:moveTo>
                <a:cubicBezTo>
                  <a:pt x="12" y="22588"/>
                  <a:pt x="45646" y="67909"/>
                  <a:pt x="47308" y="96160"/>
                </a:cubicBezTo>
                <a:cubicBezTo>
                  <a:pt x="55023" y="227320"/>
                  <a:pt x="45023" y="244900"/>
                  <a:pt x="15777" y="332643"/>
                </a:cubicBezTo>
                <a:cubicBezTo>
                  <a:pt x="13015" y="360264"/>
                  <a:pt x="-18298" y="518014"/>
                  <a:pt x="15777" y="569126"/>
                </a:cubicBezTo>
                <a:cubicBezTo>
                  <a:pt x="24995" y="582953"/>
                  <a:pt x="47094" y="580326"/>
                  <a:pt x="63073" y="584891"/>
                </a:cubicBezTo>
                <a:cubicBezTo>
                  <a:pt x="83907" y="590844"/>
                  <a:pt x="105114" y="595402"/>
                  <a:pt x="126135" y="600657"/>
                </a:cubicBezTo>
                <a:cubicBezTo>
                  <a:pt x="162921" y="595402"/>
                  <a:pt x="203257" y="601509"/>
                  <a:pt x="236494" y="584891"/>
                </a:cubicBezTo>
                <a:cubicBezTo>
                  <a:pt x="251358" y="577459"/>
                  <a:pt x="249000" y="553890"/>
                  <a:pt x="252259" y="537595"/>
                </a:cubicBezTo>
                <a:cubicBezTo>
                  <a:pt x="288491" y="356435"/>
                  <a:pt x="248173" y="486795"/>
                  <a:pt x="283790" y="379939"/>
                </a:cubicBezTo>
                <a:cubicBezTo>
                  <a:pt x="278535" y="358918"/>
                  <a:pt x="281561" y="333796"/>
                  <a:pt x="268025" y="316877"/>
                </a:cubicBezTo>
                <a:cubicBezTo>
                  <a:pt x="257644" y="303900"/>
                  <a:pt x="233705" y="311493"/>
                  <a:pt x="220728" y="301112"/>
                </a:cubicBezTo>
                <a:cubicBezTo>
                  <a:pt x="205932" y="289275"/>
                  <a:pt x="199707" y="269581"/>
                  <a:pt x="189197" y="253815"/>
                </a:cubicBezTo>
                <a:cubicBezTo>
                  <a:pt x="178687" y="222284"/>
                  <a:pt x="163130" y="192006"/>
                  <a:pt x="157666" y="159222"/>
                </a:cubicBezTo>
                <a:cubicBezTo>
                  <a:pt x="152411" y="127691"/>
                  <a:pt x="162704" y="88899"/>
                  <a:pt x="141901" y="64629"/>
                </a:cubicBezTo>
                <a:cubicBezTo>
                  <a:pt x="52767" y="-39360"/>
                  <a:pt x="31542" y="12078"/>
                  <a:pt x="15777" y="17333"/>
                </a:cubicBezTo>
                <a:close/>
              </a:path>
            </a:pathLst>
          </a:custGeom>
          <a:solidFill>
            <a:srgbClr val="00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Donut 343"/>
          <p:cNvSpPr/>
          <p:nvPr/>
        </p:nvSpPr>
        <p:spPr>
          <a:xfrm rot="1855848">
            <a:off x="6670068" y="527182"/>
            <a:ext cx="530665" cy="928668"/>
          </a:xfrm>
          <a:prstGeom prst="donut">
            <a:avLst>
              <a:gd name="adj" fmla="val 17857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2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Trapezoid 344"/>
          <p:cNvSpPr/>
          <p:nvPr/>
        </p:nvSpPr>
        <p:spPr>
          <a:xfrm rot="9093869">
            <a:off x="6437125" y="1009361"/>
            <a:ext cx="298219" cy="831733"/>
          </a:xfrm>
          <a:prstGeom prst="trapezoi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2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4" name="Group 323"/>
          <p:cNvGrpSpPr/>
          <p:nvPr/>
        </p:nvGrpSpPr>
        <p:grpSpPr>
          <a:xfrm rot="13727420">
            <a:off x="6005558" y="194124"/>
            <a:ext cx="486892" cy="1287076"/>
            <a:chOff x="3767049" y="3006937"/>
            <a:chExt cx="486892" cy="1287076"/>
          </a:xfrm>
        </p:grpSpPr>
        <p:grpSp>
          <p:nvGrpSpPr>
            <p:cNvPr id="247" name="Group 246"/>
            <p:cNvGrpSpPr>
              <a:grpSpLocks noChangeAspect="1"/>
            </p:cNvGrpSpPr>
            <p:nvPr/>
          </p:nvGrpSpPr>
          <p:grpSpPr>
            <a:xfrm rot="9420000">
              <a:off x="3767049" y="3006937"/>
              <a:ext cx="205263" cy="668312"/>
              <a:chOff x="3315747" y="1413195"/>
              <a:chExt cx="243281" cy="745133"/>
            </a:xfrm>
          </p:grpSpPr>
          <p:sp>
            <p:nvSpPr>
              <p:cNvPr id="248" name="Rectangle: Rounded Corners 91"/>
              <p:cNvSpPr/>
              <p:nvPr/>
            </p:nvSpPr>
            <p:spPr>
              <a:xfrm>
                <a:off x="3315747" y="1413195"/>
                <a:ext cx="243281" cy="576483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2">
                      <a:lumMod val="50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9600000" scaled="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Rectangle: Rounded Corners 92"/>
              <p:cNvSpPr/>
              <p:nvPr/>
            </p:nvSpPr>
            <p:spPr>
              <a:xfrm>
                <a:off x="3315747" y="1981114"/>
                <a:ext cx="243281" cy="177214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74000">
                    <a:schemeClr val="bg2">
                      <a:lumMod val="50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9600000" scaled="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54"/>
                <a:endParaRPr lang="en-US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21" name="Group 320"/>
            <p:cNvGrpSpPr>
              <a:grpSpLocks noChangeAspect="1"/>
            </p:cNvGrpSpPr>
            <p:nvPr/>
          </p:nvGrpSpPr>
          <p:grpSpPr>
            <a:xfrm rot="9420000">
              <a:off x="4048678" y="3625701"/>
              <a:ext cx="205263" cy="668312"/>
              <a:chOff x="3315747" y="1413195"/>
              <a:chExt cx="243281" cy="745133"/>
            </a:xfrm>
            <a:solidFill>
              <a:srgbClr val="FFFFFF">
                <a:alpha val="0"/>
              </a:srgbClr>
            </a:solidFill>
          </p:grpSpPr>
          <p:sp>
            <p:nvSpPr>
              <p:cNvPr id="322" name="Rectangle: Rounded Corners 91"/>
              <p:cNvSpPr/>
              <p:nvPr/>
            </p:nvSpPr>
            <p:spPr>
              <a:xfrm>
                <a:off x="3315747" y="1413195"/>
                <a:ext cx="243281" cy="57648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US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Rectangle: Rounded Corners 92"/>
              <p:cNvSpPr/>
              <p:nvPr/>
            </p:nvSpPr>
            <p:spPr>
              <a:xfrm>
                <a:off x="3315747" y="1981114"/>
                <a:ext cx="243281" cy="17721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54"/>
                <a:endParaRPr lang="en-US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17" name="Group 216"/>
          <p:cNvGrpSpPr/>
          <p:nvPr/>
        </p:nvGrpSpPr>
        <p:grpSpPr>
          <a:xfrm>
            <a:off x="6345001" y="558541"/>
            <a:ext cx="249043" cy="332787"/>
            <a:chOff x="7764437" y="1323234"/>
            <a:chExt cx="249042" cy="332786"/>
          </a:xfrm>
        </p:grpSpPr>
        <p:grpSp>
          <p:nvGrpSpPr>
            <p:cNvPr id="218" name="Group 217"/>
            <p:cNvGrpSpPr/>
            <p:nvPr/>
          </p:nvGrpSpPr>
          <p:grpSpPr>
            <a:xfrm rot="5400000">
              <a:off x="7749781" y="1397911"/>
              <a:ext cx="199913" cy="170601"/>
              <a:chOff x="4714318" y="1508764"/>
              <a:chExt cx="199913" cy="170601"/>
            </a:xfrm>
          </p:grpSpPr>
          <p:sp>
            <p:nvSpPr>
              <p:cNvPr id="230" name="Flowchart: Delay 229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20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Freeform 92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Freeform 93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Freeform 94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 rot="15862038">
              <a:off x="7835618" y="1478159"/>
              <a:ext cx="166874" cy="188848"/>
              <a:chOff x="5479808" y="1506152"/>
              <a:chExt cx="166874" cy="188848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226" name="Flowchart: Delay 225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20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7" name="Freeform 88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8" name="Freeform 89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9" name="Freeform 90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25" name="Freeform 86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0" name="Freeform 95"/>
            <p:cNvSpPr/>
            <p:nvPr/>
          </p:nvSpPr>
          <p:spPr>
            <a:xfrm>
              <a:off x="7764438" y="1383256"/>
              <a:ext cx="102626" cy="195689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1" name="Freeform 96"/>
            <p:cNvSpPr/>
            <p:nvPr/>
          </p:nvSpPr>
          <p:spPr>
            <a:xfrm flipH="1">
              <a:off x="7832803" y="1323234"/>
              <a:ext cx="121564" cy="302632"/>
            </a:xfrm>
            <a:custGeom>
              <a:avLst/>
              <a:gdLst>
                <a:gd name="connsiteX0" fmla="*/ 154378 w 154378"/>
                <a:gd name="connsiteY0" fmla="*/ 195689 h 195689"/>
                <a:gd name="connsiteX1" fmla="*/ 147262 w 154378"/>
                <a:gd name="connsiteY1" fmla="*/ 177899 h 195689"/>
                <a:gd name="connsiteX2" fmla="*/ 133030 w 154378"/>
                <a:gd name="connsiteY2" fmla="*/ 145877 h 195689"/>
                <a:gd name="connsiteX3" fmla="*/ 122356 w 154378"/>
                <a:gd name="connsiteY3" fmla="*/ 142319 h 195689"/>
                <a:gd name="connsiteX4" fmla="*/ 97450 w 154378"/>
                <a:gd name="connsiteY4" fmla="*/ 131645 h 195689"/>
                <a:gd name="connsiteX5" fmla="*/ 44080 w 154378"/>
                <a:gd name="connsiteY5" fmla="*/ 128087 h 195689"/>
                <a:gd name="connsiteX6" fmla="*/ 40522 w 154378"/>
                <a:gd name="connsiteY6" fmla="*/ 96065 h 195689"/>
                <a:gd name="connsiteX7" fmla="*/ 29848 w 154378"/>
                <a:gd name="connsiteY7" fmla="*/ 92507 h 195689"/>
                <a:gd name="connsiteX8" fmla="*/ 8501 w 154378"/>
                <a:gd name="connsiteY8" fmla="*/ 78275 h 195689"/>
                <a:gd name="connsiteX9" fmla="*/ 4943 w 154378"/>
                <a:gd name="connsiteY9" fmla="*/ 21348 h 195689"/>
                <a:gd name="connsiteX10" fmla="*/ 1385 w 154378"/>
                <a:gd name="connsiteY10" fmla="*/ 0 h 1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378" h="195689">
                  <a:moveTo>
                    <a:pt x="154378" y="195689"/>
                  </a:moveTo>
                  <a:cubicBezTo>
                    <a:pt x="152006" y="189759"/>
                    <a:pt x="149445" y="183901"/>
                    <a:pt x="147262" y="177899"/>
                  </a:cubicBezTo>
                  <a:cubicBezTo>
                    <a:pt x="144809" y="171153"/>
                    <a:pt x="140878" y="152155"/>
                    <a:pt x="133030" y="145877"/>
                  </a:cubicBezTo>
                  <a:cubicBezTo>
                    <a:pt x="130101" y="143534"/>
                    <a:pt x="125711" y="143996"/>
                    <a:pt x="122356" y="142319"/>
                  </a:cubicBezTo>
                  <a:cubicBezTo>
                    <a:pt x="107282" y="134782"/>
                    <a:pt x="116209" y="133620"/>
                    <a:pt x="97450" y="131645"/>
                  </a:cubicBezTo>
                  <a:cubicBezTo>
                    <a:pt x="79718" y="129779"/>
                    <a:pt x="61870" y="129273"/>
                    <a:pt x="44080" y="128087"/>
                  </a:cubicBezTo>
                  <a:cubicBezTo>
                    <a:pt x="42894" y="117413"/>
                    <a:pt x="44511" y="106037"/>
                    <a:pt x="40522" y="96065"/>
                  </a:cubicBezTo>
                  <a:cubicBezTo>
                    <a:pt x="39129" y="92583"/>
                    <a:pt x="33126" y="94328"/>
                    <a:pt x="29848" y="92507"/>
                  </a:cubicBezTo>
                  <a:cubicBezTo>
                    <a:pt x="22372" y="88354"/>
                    <a:pt x="8501" y="78275"/>
                    <a:pt x="8501" y="78275"/>
                  </a:cubicBezTo>
                  <a:cubicBezTo>
                    <a:pt x="-8267" y="53123"/>
                    <a:pt x="4943" y="77694"/>
                    <a:pt x="4943" y="21348"/>
                  </a:cubicBezTo>
                  <a:cubicBezTo>
                    <a:pt x="4943" y="14134"/>
                    <a:pt x="1385" y="0"/>
                    <a:pt x="1385" y="0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2" name="Freeform 97"/>
            <p:cNvSpPr/>
            <p:nvPr/>
          </p:nvSpPr>
          <p:spPr>
            <a:xfrm>
              <a:off x="7952078" y="1373379"/>
              <a:ext cx="53373" cy="67602"/>
            </a:xfrm>
            <a:custGeom>
              <a:avLst/>
              <a:gdLst>
                <a:gd name="connsiteX0" fmla="*/ 0 w 53373"/>
                <a:gd name="connsiteY0" fmla="*/ 67602 h 67602"/>
                <a:gd name="connsiteX1" fmla="*/ 10674 w 53373"/>
                <a:gd name="connsiteY1" fmla="*/ 49812 h 67602"/>
                <a:gd name="connsiteX2" fmla="*/ 17790 w 53373"/>
                <a:gd name="connsiteY2" fmla="*/ 39138 h 67602"/>
                <a:gd name="connsiteX3" fmla="*/ 39138 w 53373"/>
                <a:gd name="connsiteY3" fmla="*/ 24906 h 67602"/>
                <a:gd name="connsiteX4" fmla="*/ 53369 w 53373"/>
                <a:gd name="connsiteY4" fmla="*/ 0 h 6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73" h="67602">
                  <a:moveTo>
                    <a:pt x="0" y="67602"/>
                  </a:moveTo>
                  <a:cubicBezTo>
                    <a:pt x="3558" y="61672"/>
                    <a:pt x="7009" y="55676"/>
                    <a:pt x="10674" y="49812"/>
                  </a:cubicBezTo>
                  <a:cubicBezTo>
                    <a:pt x="12940" y="46186"/>
                    <a:pt x="14572" y="41954"/>
                    <a:pt x="17790" y="39138"/>
                  </a:cubicBezTo>
                  <a:cubicBezTo>
                    <a:pt x="24226" y="33506"/>
                    <a:pt x="39138" y="24906"/>
                    <a:pt x="39138" y="24906"/>
                  </a:cubicBezTo>
                  <a:cubicBezTo>
                    <a:pt x="54027" y="2571"/>
                    <a:pt x="53369" y="12110"/>
                    <a:pt x="53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3" name="Freeform 98"/>
            <p:cNvSpPr/>
            <p:nvPr/>
          </p:nvSpPr>
          <p:spPr>
            <a:xfrm>
              <a:off x="7806035" y="1344118"/>
              <a:ext cx="47595" cy="131645"/>
            </a:xfrm>
            <a:custGeom>
              <a:avLst/>
              <a:gdLst>
                <a:gd name="connsiteX0" fmla="*/ 0 w 47595"/>
                <a:gd name="connsiteY0" fmla="*/ 131645 h 131645"/>
                <a:gd name="connsiteX1" fmla="*/ 3558 w 47595"/>
                <a:gd name="connsiteY1" fmla="*/ 113855 h 131645"/>
                <a:gd name="connsiteX2" fmla="*/ 7116 w 47595"/>
                <a:gd name="connsiteY2" fmla="*/ 81834 h 131645"/>
                <a:gd name="connsiteX3" fmla="*/ 21348 w 47595"/>
                <a:gd name="connsiteY3" fmla="*/ 60486 h 131645"/>
                <a:gd name="connsiteX4" fmla="*/ 39138 w 47595"/>
                <a:gd name="connsiteY4" fmla="*/ 42696 h 131645"/>
                <a:gd name="connsiteX5" fmla="*/ 46254 w 47595"/>
                <a:gd name="connsiteY5" fmla="*/ 0 h 13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95" h="131645">
                  <a:moveTo>
                    <a:pt x="0" y="131645"/>
                  </a:moveTo>
                  <a:cubicBezTo>
                    <a:pt x="1186" y="125715"/>
                    <a:pt x="2703" y="119842"/>
                    <a:pt x="3558" y="113855"/>
                  </a:cubicBezTo>
                  <a:cubicBezTo>
                    <a:pt x="5077" y="103224"/>
                    <a:pt x="3720" y="92022"/>
                    <a:pt x="7116" y="81834"/>
                  </a:cubicBezTo>
                  <a:cubicBezTo>
                    <a:pt x="9821" y="73721"/>
                    <a:pt x="16604" y="67602"/>
                    <a:pt x="21348" y="60486"/>
                  </a:cubicBezTo>
                  <a:cubicBezTo>
                    <a:pt x="30836" y="46254"/>
                    <a:pt x="24906" y="52184"/>
                    <a:pt x="39138" y="42696"/>
                  </a:cubicBezTo>
                  <a:cubicBezTo>
                    <a:pt x="52175" y="23141"/>
                    <a:pt x="46254" y="36298"/>
                    <a:pt x="46254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 rot="1509995">
            <a:off x="5677127" y="1107037"/>
            <a:ext cx="932364" cy="188848"/>
            <a:chOff x="4714318" y="1506152"/>
            <a:chExt cx="932364" cy="188848"/>
          </a:xfrm>
        </p:grpSpPr>
        <p:grpSp>
          <p:nvGrpSpPr>
            <p:cNvPr id="235" name="Group 234"/>
            <p:cNvGrpSpPr/>
            <p:nvPr/>
          </p:nvGrpSpPr>
          <p:grpSpPr>
            <a:xfrm>
              <a:off x="4714318" y="1508764"/>
              <a:ext cx="199913" cy="170601"/>
              <a:chOff x="4714318" y="1508764"/>
              <a:chExt cx="199913" cy="170601"/>
            </a:xfrm>
          </p:grpSpPr>
          <p:sp>
            <p:nvSpPr>
              <p:cNvPr id="243" name="Flowchart: Delay 242"/>
              <p:cNvSpPr/>
              <p:nvPr/>
            </p:nvSpPr>
            <p:spPr>
              <a:xfrm rot="10991555">
                <a:off x="4818165" y="1508764"/>
                <a:ext cx="96066" cy="81833"/>
              </a:xfrm>
              <a:prstGeom prst="flowChartDelay">
                <a:avLst/>
              </a:prstGeom>
              <a:blipFill>
                <a:blip r:embed="rId20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Freeform 21"/>
              <p:cNvSpPr/>
              <p:nvPr/>
            </p:nvSpPr>
            <p:spPr>
              <a:xfrm>
                <a:off x="4764131" y="152625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Freeform 22"/>
              <p:cNvSpPr/>
              <p:nvPr/>
            </p:nvSpPr>
            <p:spPr>
              <a:xfrm rot="5400000">
                <a:off x="4725452" y="1505422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 23"/>
              <p:cNvSpPr/>
              <p:nvPr/>
            </p:nvSpPr>
            <p:spPr>
              <a:xfrm>
                <a:off x="4746341" y="1544162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479808" y="1506152"/>
              <a:ext cx="166874" cy="188848"/>
              <a:chOff x="5479808" y="1506152"/>
              <a:chExt cx="166874" cy="188848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5479808" y="1506152"/>
                <a:ext cx="165278" cy="188848"/>
                <a:chOff x="5453503" y="1504173"/>
                <a:chExt cx="165278" cy="188848"/>
              </a:xfrm>
            </p:grpSpPr>
            <p:sp>
              <p:nvSpPr>
                <p:cNvPr id="239" name="Flowchart: Delay 238"/>
                <p:cNvSpPr/>
                <p:nvPr/>
              </p:nvSpPr>
              <p:spPr>
                <a:xfrm rot="10991555" flipH="1" flipV="1">
                  <a:off x="5453503" y="1504173"/>
                  <a:ext cx="96066" cy="81833"/>
                </a:xfrm>
                <a:prstGeom prst="flowChartDelay">
                  <a:avLst/>
                </a:prstGeom>
                <a:blipFill>
                  <a:blip r:embed="rId20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</a:extLst>
                  </a:blip>
                  <a:tile tx="0" ty="0" sx="100000" sy="100000" flip="none" algn="tl"/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 flipH="1">
                  <a:off x="5537542" y="1547206"/>
                  <a:ext cx="49811" cy="135325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1" name="Freeform 240"/>
                <p:cNvSpPr/>
                <p:nvPr/>
              </p:nvSpPr>
              <p:spPr>
                <a:xfrm rot="16200000" flipH="1">
                  <a:off x="5530292" y="1508007"/>
                  <a:ext cx="77356" cy="99623"/>
                </a:xfrm>
                <a:custGeom>
                  <a:avLst/>
                  <a:gdLst>
                    <a:gd name="connsiteX0" fmla="*/ 49811 w 49811"/>
                    <a:gd name="connsiteY0" fmla="*/ 25028 h 135325"/>
                    <a:gd name="connsiteX1" fmla="*/ 28464 w 49811"/>
                    <a:gd name="connsiteY1" fmla="*/ 122 h 135325"/>
                    <a:gd name="connsiteX2" fmla="*/ 24906 w 49811"/>
                    <a:gd name="connsiteY2" fmla="*/ 10796 h 135325"/>
                    <a:gd name="connsiteX3" fmla="*/ 21348 w 49811"/>
                    <a:gd name="connsiteY3" fmla="*/ 25028 h 135325"/>
                    <a:gd name="connsiteX4" fmla="*/ 10674 w 49811"/>
                    <a:gd name="connsiteY4" fmla="*/ 21470 h 135325"/>
                    <a:gd name="connsiteX5" fmla="*/ 0 w 49811"/>
                    <a:gd name="connsiteY5" fmla="*/ 46376 h 135325"/>
                    <a:gd name="connsiteX6" fmla="*/ 3558 w 49811"/>
                    <a:gd name="connsiteY6" fmla="*/ 74839 h 135325"/>
                    <a:gd name="connsiteX7" fmla="*/ 14232 w 49811"/>
                    <a:gd name="connsiteY7" fmla="*/ 81955 h 135325"/>
                    <a:gd name="connsiteX8" fmla="*/ 24906 w 49811"/>
                    <a:gd name="connsiteY8" fmla="*/ 103303 h 135325"/>
                    <a:gd name="connsiteX9" fmla="*/ 35580 w 49811"/>
                    <a:gd name="connsiteY9" fmla="*/ 135325 h 13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11" h="135325">
                      <a:moveTo>
                        <a:pt x="49811" y="25028"/>
                      </a:moveTo>
                      <a:cubicBezTo>
                        <a:pt x="49644" y="24750"/>
                        <a:pt x="37034" y="-2021"/>
                        <a:pt x="28464" y="122"/>
                      </a:cubicBezTo>
                      <a:cubicBezTo>
                        <a:pt x="24826" y="1032"/>
                        <a:pt x="25936" y="7190"/>
                        <a:pt x="24906" y="10796"/>
                      </a:cubicBezTo>
                      <a:cubicBezTo>
                        <a:pt x="23563" y="15498"/>
                        <a:pt x="22534" y="20284"/>
                        <a:pt x="21348" y="25028"/>
                      </a:cubicBezTo>
                      <a:cubicBezTo>
                        <a:pt x="17790" y="23842"/>
                        <a:pt x="14156" y="20077"/>
                        <a:pt x="10674" y="21470"/>
                      </a:cubicBezTo>
                      <a:cubicBezTo>
                        <a:pt x="3849" y="24200"/>
                        <a:pt x="1161" y="41732"/>
                        <a:pt x="0" y="46376"/>
                      </a:cubicBezTo>
                      <a:cubicBezTo>
                        <a:pt x="1186" y="55864"/>
                        <a:pt x="7" y="65961"/>
                        <a:pt x="3558" y="74839"/>
                      </a:cubicBezTo>
                      <a:cubicBezTo>
                        <a:pt x="5146" y="78809"/>
                        <a:pt x="11208" y="78931"/>
                        <a:pt x="14232" y="81955"/>
                      </a:cubicBezTo>
                      <a:cubicBezTo>
                        <a:pt x="31028" y="98751"/>
                        <a:pt x="13331" y="85940"/>
                        <a:pt x="24906" y="103303"/>
                      </a:cubicBezTo>
                      <a:cubicBezTo>
                        <a:pt x="40612" y="126862"/>
                        <a:pt x="35580" y="97840"/>
                        <a:pt x="35580" y="1353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 flipH="1">
                  <a:off x="5516194" y="1557818"/>
                  <a:ext cx="71159" cy="135203"/>
                </a:xfrm>
                <a:custGeom>
                  <a:avLst/>
                  <a:gdLst>
                    <a:gd name="connsiteX0" fmla="*/ 60485 w 71159"/>
                    <a:gd name="connsiteY0" fmla="*/ 0 h 135203"/>
                    <a:gd name="connsiteX1" fmla="*/ 64043 w 71159"/>
                    <a:gd name="connsiteY1" fmla="*/ 17790 h 135203"/>
                    <a:gd name="connsiteX2" fmla="*/ 71159 w 71159"/>
                    <a:gd name="connsiteY2" fmla="*/ 39138 h 135203"/>
                    <a:gd name="connsiteX3" fmla="*/ 67601 w 71159"/>
                    <a:gd name="connsiteY3" fmla="*/ 56927 h 135203"/>
                    <a:gd name="connsiteX4" fmla="*/ 46254 w 71159"/>
                    <a:gd name="connsiteY4" fmla="*/ 67601 h 135203"/>
                    <a:gd name="connsiteX5" fmla="*/ 35580 w 71159"/>
                    <a:gd name="connsiteY5" fmla="*/ 74717 h 135203"/>
                    <a:gd name="connsiteX6" fmla="*/ 28464 w 71159"/>
                    <a:gd name="connsiteY6" fmla="*/ 85391 h 135203"/>
                    <a:gd name="connsiteX7" fmla="*/ 21348 w 71159"/>
                    <a:gd name="connsiteY7" fmla="*/ 106739 h 135203"/>
                    <a:gd name="connsiteX8" fmla="*/ 10674 w 71159"/>
                    <a:gd name="connsiteY8" fmla="*/ 113855 h 135203"/>
                    <a:gd name="connsiteX9" fmla="*/ 7116 w 71159"/>
                    <a:gd name="connsiteY9" fmla="*/ 124529 h 135203"/>
                    <a:gd name="connsiteX10" fmla="*/ 0 w 71159"/>
                    <a:gd name="connsiteY10" fmla="*/ 135203 h 135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159" h="135203">
                      <a:moveTo>
                        <a:pt x="60485" y="0"/>
                      </a:moveTo>
                      <a:cubicBezTo>
                        <a:pt x="61671" y="5930"/>
                        <a:pt x="62452" y="11956"/>
                        <a:pt x="64043" y="17790"/>
                      </a:cubicBezTo>
                      <a:cubicBezTo>
                        <a:pt x="66017" y="25027"/>
                        <a:pt x="71159" y="39138"/>
                        <a:pt x="71159" y="39138"/>
                      </a:cubicBezTo>
                      <a:cubicBezTo>
                        <a:pt x="69973" y="45068"/>
                        <a:pt x="70601" y="51677"/>
                        <a:pt x="67601" y="56927"/>
                      </a:cubicBezTo>
                      <a:cubicBezTo>
                        <a:pt x="63522" y="64064"/>
                        <a:pt x="52463" y="64496"/>
                        <a:pt x="46254" y="67601"/>
                      </a:cubicBezTo>
                      <a:cubicBezTo>
                        <a:pt x="42429" y="69513"/>
                        <a:pt x="39138" y="72345"/>
                        <a:pt x="35580" y="74717"/>
                      </a:cubicBezTo>
                      <a:cubicBezTo>
                        <a:pt x="33208" y="78275"/>
                        <a:pt x="30201" y="81483"/>
                        <a:pt x="28464" y="85391"/>
                      </a:cubicBezTo>
                      <a:cubicBezTo>
                        <a:pt x="25418" y="92245"/>
                        <a:pt x="27589" y="102578"/>
                        <a:pt x="21348" y="106739"/>
                      </a:cubicBezTo>
                      <a:lnTo>
                        <a:pt x="10674" y="113855"/>
                      </a:lnTo>
                      <a:cubicBezTo>
                        <a:pt x="9488" y="117413"/>
                        <a:pt x="8793" y="121174"/>
                        <a:pt x="7116" y="124529"/>
                      </a:cubicBezTo>
                      <a:cubicBezTo>
                        <a:pt x="5204" y="128354"/>
                        <a:pt x="0" y="135203"/>
                        <a:pt x="0" y="135203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/>
                  <a:endParaRPr lang="en-GB" sz="1867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38" name="Freeform 31"/>
              <p:cNvSpPr/>
              <p:nvPr/>
            </p:nvSpPr>
            <p:spPr>
              <a:xfrm>
                <a:off x="5532654" y="1565510"/>
                <a:ext cx="114028" cy="99623"/>
              </a:xfrm>
              <a:custGeom>
                <a:avLst/>
                <a:gdLst>
                  <a:gd name="connsiteX0" fmla="*/ 0 w 114028"/>
                  <a:gd name="connsiteY0" fmla="*/ 0 h 99623"/>
                  <a:gd name="connsiteX1" fmla="*/ 10674 w 114028"/>
                  <a:gd name="connsiteY1" fmla="*/ 17790 h 99623"/>
                  <a:gd name="connsiteX2" fmla="*/ 42695 w 114028"/>
                  <a:gd name="connsiteY2" fmla="*/ 32022 h 99623"/>
                  <a:gd name="connsiteX3" fmla="*/ 53369 w 114028"/>
                  <a:gd name="connsiteY3" fmla="*/ 39137 h 99623"/>
                  <a:gd name="connsiteX4" fmla="*/ 64043 w 114028"/>
                  <a:gd name="connsiteY4" fmla="*/ 49811 h 99623"/>
                  <a:gd name="connsiteX5" fmla="*/ 85391 w 114028"/>
                  <a:gd name="connsiteY5" fmla="*/ 56927 h 99623"/>
                  <a:gd name="connsiteX6" fmla="*/ 106739 w 114028"/>
                  <a:gd name="connsiteY6" fmla="*/ 67601 h 99623"/>
                  <a:gd name="connsiteX7" fmla="*/ 113855 w 114028"/>
                  <a:gd name="connsiteY7" fmla="*/ 92507 h 99623"/>
                  <a:gd name="connsiteX8" fmla="*/ 113855 w 114028"/>
                  <a:gd name="connsiteY8" fmla="*/ 99623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28" h="99623">
                    <a:moveTo>
                      <a:pt x="0" y="0"/>
                    </a:moveTo>
                    <a:cubicBezTo>
                      <a:pt x="3558" y="5930"/>
                      <a:pt x="6173" y="12539"/>
                      <a:pt x="10674" y="17790"/>
                    </a:cubicBezTo>
                    <a:cubicBezTo>
                      <a:pt x="20328" y="29052"/>
                      <a:pt x="30028" y="23579"/>
                      <a:pt x="42695" y="32022"/>
                    </a:cubicBezTo>
                    <a:cubicBezTo>
                      <a:pt x="46253" y="34394"/>
                      <a:pt x="50084" y="36400"/>
                      <a:pt x="53369" y="39137"/>
                    </a:cubicBezTo>
                    <a:cubicBezTo>
                      <a:pt x="57235" y="42358"/>
                      <a:pt x="59644" y="47367"/>
                      <a:pt x="64043" y="49811"/>
                    </a:cubicBezTo>
                    <a:cubicBezTo>
                      <a:pt x="70600" y="53454"/>
                      <a:pt x="79150" y="52766"/>
                      <a:pt x="85391" y="56927"/>
                    </a:cubicBezTo>
                    <a:cubicBezTo>
                      <a:pt x="99186" y="66123"/>
                      <a:pt x="92008" y="62691"/>
                      <a:pt x="106739" y="67601"/>
                    </a:cubicBezTo>
                    <a:cubicBezTo>
                      <a:pt x="109559" y="76061"/>
                      <a:pt x="112366" y="83572"/>
                      <a:pt x="113855" y="92507"/>
                    </a:cubicBezTo>
                    <a:cubicBezTo>
                      <a:pt x="114245" y="94847"/>
                      <a:pt x="113855" y="97251"/>
                      <a:pt x="113855" y="99623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0" name="Group 249"/>
          <p:cNvGrpSpPr/>
          <p:nvPr/>
        </p:nvGrpSpPr>
        <p:grpSpPr>
          <a:xfrm rot="4519981">
            <a:off x="5507042" y="1159474"/>
            <a:ext cx="269975" cy="663689"/>
            <a:chOff x="4966022" y="2215713"/>
            <a:chExt cx="241900" cy="268525"/>
          </a:xfrm>
        </p:grpSpPr>
        <p:sp>
          <p:nvSpPr>
            <p:cNvPr id="251" name="Flowchart: Delay 250"/>
            <p:cNvSpPr/>
            <p:nvPr/>
          </p:nvSpPr>
          <p:spPr>
            <a:xfrm rot="5400000">
              <a:off x="4960629" y="2271498"/>
              <a:ext cx="204830" cy="93259"/>
            </a:xfrm>
            <a:prstGeom prst="flowChartDelay">
              <a:avLst/>
            </a:prstGeom>
            <a:blipFill>
              <a:blip r:embed="rId20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 rot="5078316">
              <a:off x="4923778" y="2363673"/>
              <a:ext cx="162809" cy="78321"/>
              <a:chOff x="4941089" y="2566419"/>
              <a:chExt cx="162809" cy="103182"/>
            </a:xfrm>
          </p:grpSpPr>
          <p:sp>
            <p:nvSpPr>
              <p:cNvPr id="258" name="Freeform 35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 36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 37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 rot="2383662">
              <a:off x="5045113" y="2240010"/>
              <a:ext cx="162809" cy="103182"/>
              <a:chOff x="4941089" y="2566419"/>
              <a:chExt cx="162809" cy="103182"/>
            </a:xfrm>
          </p:grpSpPr>
          <p:sp>
            <p:nvSpPr>
              <p:cNvPr id="255" name="Freeform 40"/>
              <p:cNvSpPr/>
              <p:nvPr/>
            </p:nvSpPr>
            <p:spPr>
              <a:xfrm rot="16200000">
                <a:off x="4993540" y="2527220"/>
                <a:ext cx="49811" cy="135325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 41"/>
              <p:cNvSpPr/>
              <p:nvPr/>
            </p:nvSpPr>
            <p:spPr>
              <a:xfrm>
                <a:off x="4941089" y="2569978"/>
                <a:ext cx="77356" cy="99623"/>
              </a:xfrm>
              <a:custGeom>
                <a:avLst/>
                <a:gdLst>
                  <a:gd name="connsiteX0" fmla="*/ 49811 w 49811"/>
                  <a:gd name="connsiteY0" fmla="*/ 25028 h 135325"/>
                  <a:gd name="connsiteX1" fmla="*/ 28464 w 49811"/>
                  <a:gd name="connsiteY1" fmla="*/ 122 h 135325"/>
                  <a:gd name="connsiteX2" fmla="*/ 24906 w 49811"/>
                  <a:gd name="connsiteY2" fmla="*/ 10796 h 135325"/>
                  <a:gd name="connsiteX3" fmla="*/ 21348 w 49811"/>
                  <a:gd name="connsiteY3" fmla="*/ 25028 h 135325"/>
                  <a:gd name="connsiteX4" fmla="*/ 10674 w 49811"/>
                  <a:gd name="connsiteY4" fmla="*/ 21470 h 135325"/>
                  <a:gd name="connsiteX5" fmla="*/ 0 w 49811"/>
                  <a:gd name="connsiteY5" fmla="*/ 46376 h 135325"/>
                  <a:gd name="connsiteX6" fmla="*/ 3558 w 49811"/>
                  <a:gd name="connsiteY6" fmla="*/ 74839 h 135325"/>
                  <a:gd name="connsiteX7" fmla="*/ 14232 w 49811"/>
                  <a:gd name="connsiteY7" fmla="*/ 81955 h 135325"/>
                  <a:gd name="connsiteX8" fmla="*/ 24906 w 49811"/>
                  <a:gd name="connsiteY8" fmla="*/ 103303 h 135325"/>
                  <a:gd name="connsiteX9" fmla="*/ 35580 w 49811"/>
                  <a:gd name="connsiteY9" fmla="*/ 135325 h 13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11" h="135325">
                    <a:moveTo>
                      <a:pt x="49811" y="25028"/>
                    </a:moveTo>
                    <a:cubicBezTo>
                      <a:pt x="49644" y="24750"/>
                      <a:pt x="37034" y="-2021"/>
                      <a:pt x="28464" y="122"/>
                    </a:cubicBezTo>
                    <a:cubicBezTo>
                      <a:pt x="24826" y="1032"/>
                      <a:pt x="25936" y="7190"/>
                      <a:pt x="24906" y="10796"/>
                    </a:cubicBezTo>
                    <a:cubicBezTo>
                      <a:pt x="23563" y="15498"/>
                      <a:pt x="22534" y="20284"/>
                      <a:pt x="21348" y="25028"/>
                    </a:cubicBezTo>
                    <a:cubicBezTo>
                      <a:pt x="17790" y="23842"/>
                      <a:pt x="14156" y="20077"/>
                      <a:pt x="10674" y="21470"/>
                    </a:cubicBezTo>
                    <a:cubicBezTo>
                      <a:pt x="3849" y="24200"/>
                      <a:pt x="1161" y="41732"/>
                      <a:pt x="0" y="46376"/>
                    </a:cubicBezTo>
                    <a:cubicBezTo>
                      <a:pt x="1186" y="55864"/>
                      <a:pt x="7" y="65961"/>
                      <a:pt x="3558" y="74839"/>
                    </a:cubicBezTo>
                    <a:cubicBezTo>
                      <a:pt x="5146" y="78809"/>
                      <a:pt x="11208" y="78931"/>
                      <a:pt x="14232" y="81955"/>
                    </a:cubicBezTo>
                    <a:cubicBezTo>
                      <a:pt x="31028" y="98751"/>
                      <a:pt x="13331" y="85940"/>
                      <a:pt x="24906" y="103303"/>
                    </a:cubicBezTo>
                    <a:cubicBezTo>
                      <a:pt x="40612" y="126862"/>
                      <a:pt x="35580" y="97840"/>
                      <a:pt x="35580" y="135325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 42"/>
              <p:cNvSpPr/>
              <p:nvPr/>
            </p:nvSpPr>
            <p:spPr>
              <a:xfrm rot="16200000">
                <a:off x="5000717" y="2534397"/>
                <a:ext cx="71159" cy="135203"/>
              </a:xfrm>
              <a:custGeom>
                <a:avLst/>
                <a:gdLst>
                  <a:gd name="connsiteX0" fmla="*/ 60485 w 71159"/>
                  <a:gd name="connsiteY0" fmla="*/ 0 h 135203"/>
                  <a:gd name="connsiteX1" fmla="*/ 64043 w 71159"/>
                  <a:gd name="connsiteY1" fmla="*/ 17790 h 135203"/>
                  <a:gd name="connsiteX2" fmla="*/ 71159 w 71159"/>
                  <a:gd name="connsiteY2" fmla="*/ 39138 h 135203"/>
                  <a:gd name="connsiteX3" fmla="*/ 67601 w 71159"/>
                  <a:gd name="connsiteY3" fmla="*/ 56927 h 135203"/>
                  <a:gd name="connsiteX4" fmla="*/ 46254 w 71159"/>
                  <a:gd name="connsiteY4" fmla="*/ 67601 h 135203"/>
                  <a:gd name="connsiteX5" fmla="*/ 35580 w 71159"/>
                  <a:gd name="connsiteY5" fmla="*/ 74717 h 135203"/>
                  <a:gd name="connsiteX6" fmla="*/ 28464 w 71159"/>
                  <a:gd name="connsiteY6" fmla="*/ 85391 h 135203"/>
                  <a:gd name="connsiteX7" fmla="*/ 21348 w 71159"/>
                  <a:gd name="connsiteY7" fmla="*/ 106739 h 135203"/>
                  <a:gd name="connsiteX8" fmla="*/ 10674 w 71159"/>
                  <a:gd name="connsiteY8" fmla="*/ 113855 h 135203"/>
                  <a:gd name="connsiteX9" fmla="*/ 7116 w 71159"/>
                  <a:gd name="connsiteY9" fmla="*/ 124529 h 135203"/>
                  <a:gd name="connsiteX10" fmla="*/ 0 w 71159"/>
                  <a:gd name="connsiteY10" fmla="*/ 135203 h 1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159" h="135203">
                    <a:moveTo>
                      <a:pt x="60485" y="0"/>
                    </a:moveTo>
                    <a:cubicBezTo>
                      <a:pt x="61671" y="5930"/>
                      <a:pt x="62452" y="11956"/>
                      <a:pt x="64043" y="17790"/>
                    </a:cubicBezTo>
                    <a:cubicBezTo>
                      <a:pt x="66017" y="25027"/>
                      <a:pt x="71159" y="39138"/>
                      <a:pt x="71159" y="39138"/>
                    </a:cubicBezTo>
                    <a:cubicBezTo>
                      <a:pt x="69973" y="45068"/>
                      <a:pt x="70601" y="51677"/>
                      <a:pt x="67601" y="56927"/>
                    </a:cubicBezTo>
                    <a:cubicBezTo>
                      <a:pt x="63522" y="64064"/>
                      <a:pt x="52463" y="64496"/>
                      <a:pt x="46254" y="67601"/>
                    </a:cubicBezTo>
                    <a:cubicBezTo>
                      <a:pt x="42429" y="69513"/>
                      <a:pt x="39138" y="72345"/>
                      <a:pt x="35580" y="74717"/>
                    </a:cubicBezTo>
                    <a:cubicBezTo>
                      <a:pt x="33208" y="78275"/>
                      <a:pt x="30201" y="81483"/>
                      <a:pt x="28464" y="85391"/>
                    </a:cubicBezTo>
                    <a:cubicBezTo>
                      <a:pt x="25418" y="92245"/>
                      <a:pt x="27589" y="102578"/>
                      <a:pt x="21348" y="106739"/>
                    </a:cubicBezTo>
                    <a:lnTo>
                      <a:pt x="10674" y="113855"/>
                    </a:lnTo>
                    <a:cubicBezTo>
                      <a:pt x="9488" y="117413"/>
                      <a:pt x="8793" y="121174"/>
                      <a:pt x="7116" y="124529"/>
                    </a:cubicBezTo>
                    <a:cubicBezTo>
                      <a:pt x="5204" y="128354"/>
                      <a:pt x="0" y="135203"/>
                      <a:pt x="0" y="13520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54" name="Freeform 45"/>
            <p:cNvSpPr/>
            <p:nvPr/>
          </p:nvSpPr>
          <p:spPr>
            <a:xfrm rot="1779716">
              <a:off x="5057431" y="2309796"/>
              <a:ext cx="114028" cy="99623"/>
            </a:xfrm>
            <a:custGeom>
              <a:avLst/>
              <a:gdLst>
                <a:gd name="connsiteX0" fmla="*/ 0 w 114028"/>
                <a:gd name="connsiteY0" fmla="*/ 0 h 99623"/>
                <a:gd name="connsiteX1" fmla="*/ 10674 w 114028"/>
                <a:gd name="connsiteY1" fmla="*/ 17790 h 99623"/>
                <a:gd name="connsiteX2" fmla="*/ 42695 w 114028"/>
                <a:gd name="connsiteY2" fmla="*/ 32022 h 99623"/>
                <a:gd name="connsiteX3" fmla="*/ 53369 w 114028"/>
                <a:gd name="connsiteY3" fmla="*/ 39137 h 99623"/>
                <a:gd name="connsiteX4" fmla="*/ 64043 w 114028"/>
                <a:gd name="connsiteY4" fmla="*/ 49811 h 99623"/>
                <a:gd name="connsiteX5" fmla="*/ 85391 w 114028"/>
                <a:gd name="connsiteY5" fmla="*/ 56927 h 99623"/>
                <a:gd name="connsiteX6" fmla="*/ 106739 w 114028"/>
                <a:gd name="connsiteY6" fmla="*/ 67601 h 99623"/>
                <a:gd name="connsiteX7" fmla="*/ 113855 w 114028"/>
                <a:gd name="connsiteY7" fmla="*/ 92507 h 99623"/>
                <a:gd name="connsiteX8" fmla="*/ 113855 w 114028"/>
                <a:gd name="connsiteY8" fmla="*/ 99623 h 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28" h="99623">
                  <a:moveTo>
                    <a:pt x="0" y="0"/>
                  </a:moveTo>
                  <a:cubicBezTo>
                    <a:pt x="3558" y="5930"/>
                    <a:pt x="6173" y="12539"/>
                    <a:pt x="10674" y="17790"/>
                  </a:cubicBezTo>
                  <a:cubicBezTo>
                    <a:pt x="20328" y="29052"/>
                    <a:pt x="30028" y="23579"/>
                    <a:pt x="42695" y="32022"/>
                  </a:cubicBezTo>
                  <a:cubicBezTo>
                    <a:pt x="46253" y="34394"/>
                    <a:pt x="50084" y="36400"/>
                    <a:pt x="53369" y="39137"/>
                  </a:cubicBezTo>
                  <a:cubicBezTo>
                    <a:pt x="57235" y="42358"/>
                    <a:pt x="59644" y="47367"/>
                    <a:pt x="64043" y="49811"/>
                  </a:cubicBezTo>
                  <a:cubicBezTo>
                    <a:pt x="70600" y="53454"/>
                    <a:pt x="79150" y="52766"/>
                    <a:pt x="85391" y="56927"/>
                  </a:cubicBezTo>
                  <a:cubicBezTo>
                    <a:pt x="99186" y="66123"/>
                    <a:pt x="92008" y="62691"/>
                    <a:pt x="106739" y="67601"/>
                  </a:cubicBezTo>
                  <a:cubicBezTo>
                    <a:pt x="109559" y="76061"/>
                    <a:pt x="112366" y="83572"/>
                    <a:pt x="113855" y="92507"/>
                  </a:cubicBezTo>
                  <a:cubicBezTo>
                    <a:pt x="114245" y="94847"/>
                    <a:pt x="113855" y="97251"/>
                    <a:pt x="113855" y="99623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1" name="Group 260"/>
          <p:cNvGrpSpPr>
            <a:grpSpLocks noChangeAspect="1"/>
          </p:cNvGrpSpPr>
          <p:nvPr/>
        </p:nvGrpSpPr>
        <p:grpSpPr>
          <a:xfrm rot="4140000">
            <a:off x="5242132" y="898551"/>
            <a:ext cx="231010" cy="884565"/>
            <a:chOff x="2699829" y="2869915"/>
            <a:chExt cx="272645" cy="940657"/>
          </a:xfrm>
        </p:grpSpPr>
        <p:sp>
          <p:nvSpPr>
            <p:cNvPr id="262" name="Rectangle: Rounded Corners 75"/>
            <p:cNvSpPr/>
            <p:nvPr/>
          </p:nvSpPr>
          <p:spPr>
            <a:xfrm>
              <a:off x="2699831" y="2869915"/>
              <a:ext cx="272643" cy="729844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3" name="Rectangle: Rounded Corners 76"/>
            <p:cNvSpPr/>
            <p:nvPr/>
          </p:nvSpPr>
          <p:spPr>
            <a:xfrm>
              <a:off x="2699829" y="3602244"/>
              <a:ext cx="272644" cy="208328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7" name="Group 266"/>
          <p:cNvGrpSpPr>
            <a:grpSpLocks noChangeAspect="1"/>
          </p:cNvGrpSpPr>
          <p:nvPr/>
        </p:nvGrpSpPr>
        <p:grpSpPr>
          <a:xfrm rot="3679171">
            <a:off x="5845215" y="769356"/>
            <a:ext cx="557633" cy="783319"/>
            <a:chOff x="3514988" y="1440059"/>
            <a:chExt cx="662730" cy="855677"/>
          </a:xfrm>
        </p:grpSpPr>
        <p:sp>
          <p:nvSpPr>
            <p:cNvPr id="268" name="Rectangle: Rounded Corners 81"/>
            <p:cNvSpPr/>
            <p:nvPr/>
          </p:nvSpPr>
          <p:spPr>
            <a:xfrm>
              <a:off x="3514988" y="1440059"/>
              <a:ext cx="662730" cy="855677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9" name="Flowchart: Off-page Connector 268"/>
            <p:cNvSpPr/>
            <p:nvPr/>
          </p:nvSpPr>
          <p:spPr>
            <a:xfrm>
              <a:off x="3677149" y="1560439"/>
              <a:ext cx="350982" cy="397673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9" name="Group 288"/>
          <p:cNvGrpSpPr>
            <a:grpSpLocks noChangeAspect="1"/>
          </p:cNvGrpSpPr>
          <p:nvPr/>
        </p:nvGrpSpPr>
        <p:grpSpPr>
          <a:xfrm rot="3085796">
            <a:off x="6418811" y="638287"/>
            <a:ext cx="369611" cy="422155"/>
            <a:chOff x="3634530" y="970328"/>
            <a:chExt cx="436228" cy="469783"/>
          </a:xfrm>
        </p:grpSpPr>
        <p:sp>
          <p:nvSpPr>
            <p:cNvPr id="290" name="Rectangle: Rounded Corners 84"/>
            <p:cNvSpPr/>
            <p:nvPr/>
          </p:nvSpPr>
          <p:spPr>
            <a:xfrm>
              <a:off x="3634530" y="970328"/>
              <a:ext cx="436228" cy="469783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96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699545" y="1108691"/>
              <a:ext cx="293615" cy="6711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2" name="Freeform: Shape 86"/>
            <p:cNvSpPr/>
            <p:nvPr/>
          </p:nvSpPr>
          <p:spPr>
            <a:xfrm rot="584705">
              <a:off x="3733101" y="1300294"/>
              <a:ext cx="251670" cy="45719"/>
            </a:xfrm>
            <a:custGeom>
              <a:avLst/>
              <a:gdLst>
                <a:gd name="connsiteX0" fmla="*/ 0 w 251670"/>
                <a:gd name="connsiteY0" fmla="*/ 8389 h 8389"/>
                <a:gd name="connsiteX1" fmla="*/ 251670 w 251670"/>
                <a:gd name="connsiteY1" fmla="*/ 0 h 8389"/>
                <a:gd name="connsiteX2" fmla="*/ 251670 w 251670"/>
                <a:gd name="connsiteY2" fmla="*/ 0 h 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670" h="8389">
                  <a:moveTo>
                    <a:pt x="0" y="8389"/>
                  </a:moveTo>
                  <a:lnTo>
                    <a:pt x="251670" y="0"/>
                  </a:lnTo>
                  <a:lnTo>
                    <a:pt x="251670" y="0"/>
                  </a:ln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2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865" y="1099380"/>
            <a:ext cx="390525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0777">
            <a:off x="6014692" y="822416"/>
            <a:ext cx="390525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" name="Freeform 319"/>
          <p:cNvSpPr/>
          <p:nvPr/>
        </p:nvSpPr>
        <p:spPr>
          <a:xfrm rot="20925607">
            <a:off x="5468300" y="1019562"/>
            <a:ext cx="735336" cy="346451"/>
          </a:xfrm>
          <a:custGeom>
            <a:avLst/>
            <a:gdLst>
              <a:gd name="connsiteX0" fmla="*/ 1355463 w 1882588"/>
              <a:gd name="connsiteY0" fmla="*/ 484094 h 1465642"/>
              <a:gd name="connsiteX1" fmla="*/ 1301675 w 1882588"/>
              <a:gd name="connsiteY1" fmla="*/ 430306 h 1465642"/>
              <a:gd name="connsiteX2" fmla="*/ 1226371 w 1882588"/>
              <a:gd name="connsiteY2" fmla="*/ 376518 h 1465642"/>
              <a:gd name="connsiteX3" fmla="*/ 1161825 w 1882588"/>
              <a:gd name="connsiteY3" fmla="*/ 268941 h 1465642"/>
              <a:gd name="connsiteX4" fmla="*/ 1118795 w 1882588"/>
              <a:gd name="connsiteY4" fmla="*/ 204396 h 1465642"/>
              <a:gd name="connsiteX5" fmla="*/ 1065007 w 1882588"/>
              <a:gd name="connsiteY5" fmla="*/ 161365 h 1465642"/>
              <a:gd name="connsiteX6" fmla="*/ 1000461 w 1882588"/>
              <a:gd name="connsiteY6" fmla="*/ 96819 h 1465642"/>
              <a:gd name="connsiteX7" fmla="*/ 978945 w 1882588"/>
              <a:gd name="connsiteY7" fmla="*/ 75304 h 1465642"/>
              <a:gd name="connsiteX8" fmla="*/ 946672 w 1882588"/>
              <a:gd name="connsiteY8" fmla="*/ 53788 h 1465642"/>
              <a:gd name="connsiteX9" fmla="*/ 914400 w 1882588"/>
              <a:gd name="connsiteY9" fmla="*/ 150607 h 1465642"/>
              <a:gd name="connsiteX10" fmla="*/ 903642 w 1882588"/>
              <a:gd name="connsiteY10" fmla="*/ 193638 h 1465642"/>
              <a:gd name="connsiteX11" fmla="*/ 796065 w 1882588"/>
              <a:gd name="connsiteY11" fmla="*/ 182880 h 1465642"/>
              <a:gd name="connsiteX12" fmla="*/ 753035 w 1882588"/>
              <a:gd name="connsiteY12" fmla="*/ 193638 h 1465642"/>
              <a:gd name="connsiteX13" fmla="*/ 742277 w 1882588"/>
              <a:gd name="connsiteY13" fmla="*/ 333487 h 1465642"/>
              <a:gd name="connsiteX14" fmla="*/ 731520 w 1882588"/>
              <a:gd name="connsiteY14" fmla="*/ 365760 h 1465642"/>
              <a:gd name="connsiteX15" fmla="*/ 688489 w 1882588"/>
              <a:gd name="connsiteY15" fmla="*/ 398033 h 1465642"/>
              <a:gd name="connsiteX16" fmla="*/ 591670 w 1882588"/>
              <a:gd name="connsiteY16" fmla="*/ 473337 h 1465642"/>
              <a:gd name="connsiteX17" fmla="*/ 559397 w 1882588"/>
              <a:gd name="connsiteY17" fmla="*/ 613186 h 1465642"/>
              <a:gd name="connsiteX18" fmla="*/ 516367 w 1882588"/>
              <a:gd name="connsiteY18" fmla="*/ 699247 h 1465642"/>
              <a:gd name="connsiteX19" fmla="*/ 247425 w 1882588"/>
              <a:gd name="connsiteY19" fmla="*/ 720763 h 1465642"/>
              <a:gd name="connsiteX20" fmla="*/ 215152 w 1882588"/>
              <a:gd name="connsiteY20" fmla="*/ 731520 h 1465642"/>
              <a:gd name="connsiteX21" fmla="*/ 129091 w 1882588"/>
              <a:gd name="connsiteY21" fmla="*/ 796066 h 1465642"/>
              <a:gd name="connsiteX22" fmla="*/ 86061 w 1882588"/>
              <a:gd name="connsiteY22" fmla="*/ 806824 h 1465642"/>
              <a:gd name="connsiteX23" fmla="*/ 53788 w 1882588"/>
              <a:gd name="connsiteY23" fmla="*/ 817581 h 1465642"/>
              <a:gd name="connsiteX24" fmla="*/ 0 w 1882588"/>
              <a:gd name="connsiteY24" fmla="*/ 828339 h 1465642"/>
              <a:gd name="connsiteX25" fmla="*/ 21515 w 1882588"/>
              <a:gd name="connsiteY25" fmla="*/ 860612 h 1465642"/>
              <a:gd name="connsiteX26" fmla="*/ 107576 w 1882588"/>
              <a:gd name="connsiteY26" fmla="*/ 882127 h 1465642"/>
              <a:gd name="connsiteX27" fmla="*/ 537882 w 1882588"/>
              <a:gd name="connsiteY27" fmla="*/ 903643 h 1465642"/>
              <a:gd name="connsiteX28" fmla="*/ 602428 w 1882588"/>
              <a:gd name="connsiteY28" fmla="*/ 925158 h 1465642"/>
              <a:gd name="connsiteX29" fmla="*/ 613185 w 1882588"/>
              <a:gd name="connsiteY29" fmla="*/ 1097280 h 1465642"/>
              <a:gd name="connsiteX30" fmla="*/ 623943 w 1882588"/>
              <a:gd name="connsiteY30" fmla="*/ 1161826 h 1465642"/>
              <a:gd name="connsiteX31" fmla="*/ 710004 w 1882588"/>
              <a:gd name="connsiteY31" fmla="*/ 1118796 h 1465642"/>
              <a:gd name="connsiteX32" fmla="*/ 774550 w 1882588"/>
              <a:gd name="connsiteY32" fmla="*/ 1075765 h 1465642"/>
              <a:gd name="connsiteX33" fmla="*/ 828338 w 1882588"/>
              <a:gd name="connsiteY33" fmla="*/ 1129553 h 1465642"/>
              <a:gd name="connsiteX34" fmla="*/ 860611 w 1882588"/>
              <a:gd name="connsiteY34" fmla="*/ 1226372 h 1465642"/>
              <a:gd name="connsiteX35" fmla="*/ 871369 w 1882588"/>
              <a:gd name="connsiteY35" fmla="*/ 1333948 h 1465642"/>
              <a:gd name="connsiteX36" fmla="*/ 957430 w 1882588"/>
              <a:gd name="connsiteY36" fmla="*/ 1376979 h 1465642"/>
              <a:gd name="connsiteX37" fmla="*/ 989703 w 1882588"/>
              <a:gd name="connsiteY37" fmla="*/ 1387737 h 1465642"/>
              <a:gd name="connsiteX38" fmla="*/ 1333948 w 1882588"/>
              <a:gd name="connsiteY38" fmla="*/ 1409252 h 1465642"/>
              <a:gd name="connsiteX39" fmla="*/ 1387736 w 1882588"/>
              <a:gd name="connsiteY39" fmla="*/ 1463040 h 1465642"/>
              <a:gd name="connsiteX40" fmla="*/ 1398494 w 1882588"/>
              <a:gd name="connsiteY40" fmla="*/ 1430767 h 1465642"/>
              <a:gd name="connsiteX41" fmla="*/ 1387736 w 1882588"/>
              <a:gd name="connsiteY41" fmla="*/ 1258645 h 1465642"/>
              <a:gd name="connsiteX42" fmla="*/ 1376978 w 1882588"/>
              <a:gd name="connsiteY42" fmla="*/ 1204857 h 1465642"/>
              <a:gd name="connsiteX43" fmla="*/ 1398494 w 1882588"/>
              <a:gd name="connsiteY43" fmla="*/ 1129553 h 1465642"/>
              <a:gd name="connsiteX44" fmla="*/ 1656677 w 1882588"/>
              <a:gd name="connsiteY44" fmla="*/ 1140311 h 1465642"/>
              <a:gd name="connsiteX45" fmla="*/ 1721223 w 1882588"/>
              <a:gd name="connsiteY45" fmla="*/ 1151068 h 1465642"/>
              <a:gd name="connsiteX46" fmla="*/ 1678192 w 1882588"/>
              <a:gd name="connsiteY46" fmla="*/ 1108038 h 1465642"/>
              <a:gd name="connsiteX47" fmla="*/ 1592131 w 1882588"/>
              <a:gd name="connsiteY47" fmla="*/ 1054250 h 1465642"/>
              <a:gd name="connsiteX48" fmla="*/ 1527585 w 1882588"/>
              <a:gd name="connsiteY48" fmla="*/ 1000461 h 1465642"/>
              <a:gd name="connsiteX49" fmla="*/ 1484555 w 1882588"/>
              <a:gd name="connsiteY49" fmla="*/ 914400 h 1465642"/>
              <a:gd name="connsiteX50" fmla="*/ 1473797 w 1882588"/>
              <a:gd name="connsiteY50" fmla="*/ 860612 h 1465642"/>
              <a:gd name="connsiteX51" fmla="*/ 1484555 w 1882588"/>
              <a:gd name="connsiteY51" fmla="*/ 774551 h 1465642"/>
              <a:gd name="connsiteX52" fmla="*/ 1527585 w 1882588"/>
              <a:gd name="connsiteY52" fmla="*/ 763793 h 1465642"/>
              <a:gd name="connsiteX53" fmla="*/ 1592131 w 1882588"/>
              <a:gd name="connsiteY53" fmla="*/ 742278 h 1465642"/>
              <a:gd name="connsiteX54" fmla="*/ 1742738 w 1882588"/>
              <a:gd name="connsiteY54" fmla="*/ 720763 h 1465642"/>
              <a:gd name="connsiteX55" fmla="*/ 1764254 w 1882588"/>
              <a:gd name="connsiteY55" fmla="*/ 656217 h 1465642"/>
              <a:gd name="connsiteX56" fmla="*/ 1775011 w 1882588"/>
              <a:gd name="connsiteY56" fmla="*/ 623944 h 1465642"/>
              <a:gd name="connsiteX57" fmla="*/ 1818042 w 1882588"/>
              <a:gd name="connsiteY57" fmla="*/ 559398 h 1465642"/>
              <a:gd name="connsiteX58" fmla="*/ 1839557 w 1882588"/>
              <a:gd name="connsiteY58" fmla="*/ 527125 h 1465642"/>
              <a:gd name="connsiteX59" fmla="*/ 1861072 w 1882588"/>
              <a:gd name="connsiteY59" fmla="*/ 494852 h 1465642"/>
              <a:gd name="connsiteX60" fmla="*/ 1882588 w 1882588"/>
              <a:gd name="connsiteY60" fmla="*/ 473337 h 1465642"/>
              <a:gd name="connsiteX61" fmla="*/ 1796527 w 1882588"/>
              <a:gd name="connsiteY61" fmla="*/ 311972 h 1465642"/>
              <a:gd name="connsiteX62" fmla="*/ 1785769 w 1882588"/>
              <a:gd name="connsiteY62" fmla="*/ 279699 h 1465642"/>
              <a:gd name="connsiteX63" fmla="*/ 1764254 w 1882588"/>
              <a:gd name="connsiteY63" fmla="*/ 193638 h 1465642"/>
              <a:gd name="connsiteX64" fmla="*/ 1753496 w 1882588"/>
              <a:gd name="connsiteY64" fmla="*/ 150607 h 1465642"/>
              <a:gd name="connsiteX65" fmla="*/ 1645920 w 1882588"/>
              <a:gd name="connsiteY65" fmla="*/ 129092 h 1465642"/>
              <a:gd name="connsiteX66" fmla="*/ 1602889 w 1882588"/>
              <a:gd name="connsiteY66" fmla="*/ 43031 h 1465642"/>
              <a:gd name="connsiteX67" fmla="*/ 1592131 w 1882588"/>
              <a:gd name="connsiteY67" fmla="*/ 10758 h 1465642"/>
              <a:gd name="connsiteX68" fmla="*/ 1559858 w 1882588"/>
              <a:gd name="connsiteY68" fmla="*/ 0 h 1465642"/>
              <a:gd name="connsiteX69" fmla="*/ 1495312 w 1882588"/>
              <a:gd name="connsiteY69" fmla="*/ 21516 h 1465642"/>
              <a:gd name="connsiteX70" fmla="*/ 1452282 w 1882588"/>
              <a:gd name="connsiteY70" fmla="*/ 53788 h 1465642"/>
              <a:gd name="connsiteX71" fmla="*/ 1420009 w 1882588"/>
              <a:gd name="connsiteY71" fmla="*/ 75304 h 1465642"/>
              <a:gd name="connsiteX72" fmla="*/ 1398494 w 1882588"/>
              <a:gd name="connsiteY72" fmla="*/ 107577 h 1465642"/>
              <a:gd name="connsiteX73" fmla="*/ 1387736 w 1882588"/>
              <a:gd name="connsiteY73" fmla="*/ 182880 h 1465642"/>
              <a:gd name="connsiteX74" fmla="*/ 1301675 w 1882588"/>
              <a:gd name="connsiteY74" fmla="*/ 258184 h 1465642"/>
              <a:gd name="connsiteX75" fmla="*/ 1290917 w 1882588"/>
              <a:gd name="connsiteY75" fmla="*/ 290457 h 1465642"/>
              <a:gd name="connsiteX76" fmla="*/ 1258644 w 1882588"/>
              <a:gd name="connsiteY76" fmla="*/ 301214 h 1465642"/>
              <a:gd name="connsiteX77" fmla="*/ 1226371 w 1882588"/>
              <a:gd name="connsiteY77" fmla="*/ 344245 h 146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882588" h="1465642">
                <a:moveTo>
                  <a:pt x="1355463" y="484094"/>
                </a:moveTo>
                <a:cubicBezTo>
                  <a:pt x="1337534" y="466165"/>
                  <a:pt x="1321475" y="446146"/>
                  <a:pt x="1301675" y="430306"/>
                </a:cubicBezTo>
                <a:cubicBezTo>
                  <a:pt x="1176690" y="330318"/>
                  <a:pt x="1292989" y="443133"/>
                  <a:pt x="1226371" y="376518"/>
                </a:cubicBezTo>
                <a:cubicBezTo>
                  <a:pt x="1193291" y="310357"/>
                  <a:pt x="1213753" y="346833"/>
                  <a:pt x="1161825" y="268941"/>
                </a:cubicBezTo>
                <a:lnTo>
                  <a:pt x="1118795" y="204396"/>
                </a:lnTo>
                <a:cubicBezTo>
                  <a:pt x="1024289" y="109886"/>
                  <a:pt x="1187109" y="269900"/>
                  <a:pt x="1065007" y="161365"/>
                </a:cubicBezTo>
                <a:cubicBezTo>
                  <a:pt x="1042265" y="141150"/>
                  <a:pt x="1021976" y="118334"/>
                  <a:pt x="1000461" y="96819"/>
                </a:cubicBezTo>
                <a:cubicBezTo>
                  <a:pt x="993289" y="89647"/>
                  <a:pt x="987384" y="80930"/>
                  <a:pt x="978945" y="75304"/>
                </a:cubicBezTo>
                <a:lnTo>
                  <a:pt x="946672" y="53788"/>
                </a:lnTo>
                <a:cubicBezTo>
                  <a:pt x="899713" y="-16649"/>
                  <a:pt x="931213" y="16105"/>
                  <a:pt x="914400" y="150607"/>
                </a:cubicBezTo>
                <a:cubicBezTo>
                  <a:pt x="912566" y="165278"/>
                  <a:pt x="907228" y="179294"/>
                  <a:pt x="903642" y="193638"/>
                </a:cubicBezTo>
                <a:cubicBezTo>
                  <a:pt x="867783" y="190052"/>
                  <a:pt x="832103" y="182880"/>
                  <a:pt x="796065" y="182880"/>
                </a:cubicBezTo>
                <a:cubicBezTo>
                  <a:pt x="781280" y="182880"/>
                  <a:pt x="758008" y="179715"/>
                  <a:pt x="753035" y="193638"/>
                </a:cubicBezTo>
                <a:cubicBezTo>
                  <a:pt x="737310" y="237668"/>
                  <a:pt x="748076" y="287094"/>
                  <a:pt x="742277" y="333487"/>
                </a:cubicBezTo>
                <a:cubicBezTo>
                  <a:pt x="740871" y="344739"/>
                  <a:pt x="738779" y="357049"/>
                  <a:pt x="731520" y="365760"/>
                </a:cubicBezTo>
                <a:cubicBezTo>
                  <a:pt x="720042" y="379534"/>
                  <a:pt x="703177" y="387751"/>
                  <a:pt x="688489" y="398033"/>
                </a:cubicBezTo>
                <a:cubicBezTo>
                  <a:pt x="602707" y="458080"/>
                  <a:pt x="647274" y="417733"/>
                  <a:pt x="591670" y="473337"/>
                </a:cubicBezTo>
                <a:cubicBezTo>
                  <a:pt x="557466" y="558847"/>
                  <a:pt x="575472" y="500659"/>
                  <a:pt x="559397" y="613186"/>
                </a:cubicBezTo>
                <a:cubicBezTo>
                  <a:pt x="554891" y="644732"/>
                  <a:pt x="561824" y="692753"/>
                  <a:pt x="516367" y="699247"/>
                </a:cubicBezTo>
                <a:cubicBezTo>
                  <a:pt x="427337" y="711966"/>
                  <a:pt x="247425" y="720763"/>
                  <a:pt x="247425" y="720763"/>
                </a:cubicBezTo>
                <a:cubicBezTo>
                  <a:pt x="236667" y="724349"/>
                  <a:pt x="224876" y="725686"/>
                  <a:pt x="215152" y="731520"/>
                </a:cubicBezTo>
                <a:cubicBezTo>
                  <a:pt x="163942" y="762246"/>
                  <a:pt x="231169" y="770545"/>
                  <a:pt x="129091" y="796066"/>
                </a:cubicBezTo>
                <a:cubicBezTo>
                  <a:pt x="114748" y="799652"/>
                  <a:pt x="100277" y="802762"/>
                  <a:pt x="86061" y="806824"/>
                </a:cubicBezTo>
                <a:cubicBezTo>
                  <a:pt x="75158" y="809939"/>
                  <a:pt x="64789" y="814831"/>
                  <a:pt x="53788" y="817581"/>
                </a:cubicBezTo>
                <a:cubicBezTo>
                  <a:pt x="36049" y="822016"/>
                  <a:pt x="17929" y="824753"/>
                  <a:pt x="0" y="828339"/>
                </a:cubicBezTo>
                <a:cubicBezTo>
                  <a:pt x="7172" y="839097"/>
                  <a:pt x="11419" y="852535"/>
                  <a:pt x="21515" y="860612"/>
                </a:cubicBezTo>
                <a:cubicBezTo>
                  <a:pt x="32240" y="869192"/>
                  <a:pt x="105382" y="881981"/>
                  <a:pt x="107576" y="882127"/>
                </a:cubicBezTo>
                <a:cubicBezTo>
                  <a:pt x="250872" y="891680"/>
                  <a:pt x="394447" y="896471"/>
                  <a:pt x="537882" y="903643"/>
                </a:cubicBezTo>
                <a:cubicBezTo>
                  <a:pt x="559397" y="910815"/>
                  <a:pt x="583196" y="913138"/>
                  <a:pt x="602428" y="925158"/>
                </a:cubicBezTo>
                <a:cubicBezTo>
                  <a:pt x="652925" y="956718"/>
                  <a:pt x="613915" y="1087795"/>
                  <a:pt x="613185" y="1097280"/>
                </a:cubicBezTo>
                <a:cubicBezTo>
                  <a:pt x="616771" y="1118795"/>
                  <a:pt x="608519" y="1146403"/>
                  <a:pt x="623943" y="1161826"/>
                </a:cubicBezTo>
                <a:cubicBezTo>
                  <a:pt x="641268" y="1179151"/>
                  <a:pt x="707410" y="1120612"/>
                  <a:pt x="710004" y="1118796"/>
                </a:cubicBezTo>
                <a:cubicBezTo>
                  <a:pt x="731188" y="1103967"/>
                  <a:pt x="774550" y="1075765"/>
                  <a:pt x="774550" y="1075765"/>
                </a:cubicBezTo>
                <a:cubicBezTo>
                  <a:pt x="799140" y="1092158"/>
                  <a:pt x="818092" y="1098816"/>
                  <a:pt x="828338" y="1129553"/>
                </a:cubicBezTo>
                <a:cubicBezTo>
                  <a:pt x="866988" y="1245502"/>
                  <a:pt x="811724" y="1153041"/>
                  <a:pt x="860611" y="1226372"/>
                </a:cubicBezTo>
                <a:cubicBezTo>
                  <a:pt x="864197" y="1262231"/>
                  <a:pt x="858432" y="1300313"/>
                  <a:pt x="871369" y="1333948"/>
                </a:cubicBezTo>
                <a:cubicBezTo>
                  <a:pt x="883505" y="1365502"/>
                  <a:pt x="932235" y="1369780"/>
                  <a:pt x="957430" y="1376979"/>
                </a:cubicBezTo>
                <a:cubicBezTo>
                  <a:pt x="968333" y="1380094"/>
                  <a:pt x="978405" y="1386769"/>
                  <a:pt x="989703" y="1387737"/>
                </a:cubicBezTo>
                <a:cubicBezTo>
                  <a:pt x="1104255" y="1397556"/>
                  <a:pt x="1219200" y="1402080"/>
                  <a:pt x="1333948" y="1409252"/>
                </a:cubicBezTo>
                <a:cubicBezTo>
                  <a:pt x="1338149" y="1417655"/>
                  <a:pt x="1356078" y="1478870"/>
                  <a:pt x="1387736" y="1463040"/>
                </a:cubicBezTo>
                <a:cubicBezTo>
                  <a:pt x="1397878" y="1457969"/>
                  <a:pt x="1394908" y="1441525"/>
                  <a:pt x="1398494" y="1430767"/>
                </a:cubicBezTo>
                <a:cubicBezTo>
                  <a:pt x="1394908" y="1373393"/>
                  <a:pt x="1393186" y="1315872"/>
                  <a:pt x="1387736" y="1258645"/>
                </a:cubicBezTo>
                <a:cubicBezTo>
                  <a:pt x="1386002" y="1240443"/>
                  <a:pt x="1375460" y="1223078"/>
                  <a:pt x="1376978" y="1204857"/>
                </a:cubicBezTo>
                <a:cubicBezTo>
                  <a:pt x="1379146" y="1178841"/>
                  <a:pt x="1391322" y="1154654"/>
                  <a:pt x="1398494" y="1129553"/>
                </a:cubicBezTo>
                <a:cubicBezTo>
                  <a:pt x="1484555" y="1133139"/>
                  <a:pt x="1570732" y="1134581"/>
                  <a:pt x="1656677" y="1140311"/>
                </a:cubicBezTo>
                <a:cubicBezTo>
                  <a:pt x="1678441" y="1141762"/>
                  <a:pt x="1709124" y="1169217"/>
                  <a:pt x="1721223" y="1151068"/>
                </a:cubicBezTo>
                <a:cubicBezTo>
                  <a:pt x="1732475" y="1134190"/>
                  <a:pt x="1693593" y="1121239"/>
                  <a:pt x="1678192" y="1108038"/>
                </a:cubicBezTo>
                <a:cubicBezTo>
                  <a:pt x="1662052" y="1094204"/>
                  <a:pt x="1602779" y="1061994"/>
                  <a:pt x="1592131" y="1054250"/>
                </a:cubicBezTo>
                <a:cubicBezTo>
                  <a:pt x="1569481" y="1037777"/>
                  <a:pt x="1546321" y="1021278"/>
                  <a:pt x="1527585" y="1000461"/>
                </a:cubicBezTo>
                <a:cubicBezTo>
                  <a:pt x="1507890" y="978578"/>
                  <a:pt x="1491938" y="943933"/>
                  <a:pt x="1484555" y="914400"/>
                </a:cubicBezTo>
                <a:cubicBezTo>
                  <a:pt x="1480120" y="896661"/>
                  <a:pt x="1477383" y="878541"/>
                  <a:pt x="1473797" y="860612"/>
                </a:cubicBezTo>
                <a:cubicBezTo>
                  <a:pt x="1477383" y="831925"/>
                  <a:pt x="1470515" y="799823"/>
                  <a:pt x="1484555" y="774551"/>
                </a:cubicBezTo>
                <a:cubicBezTo>
                  <a:pt x="1491735" y="761627"/>
                  <a:pt x="1513424" y="768041"/>
                  <a:pt x="1527585" y="763793"/>
                </a:cubicBezTo>
                <a:cubicBezTo>
                  <a:pt x="1549308" y="757276"/>
                  <a:pt x="1569892" y="746726"/>
                  <a:pt x="1592131" y="742278"/>
                </a:cubicBezTo>
                <a:cubicBezTo>
                  <a:pt x="1677761" y="725152"/>
                  <a:pt x="1627747" y="733539"/>
                  <a:pt x="1742738" y="720763"/>
                </a:cubicBezTo>
                <a:lnTo>
                  <a:pt x="1764254" y="656217"/>
                </a:lnTo>
                <a:cubicBezTo>
                  <a:pt x="1767840" y="645459"/>
                  <a:pt x="1768721" y="633379"/>
                  <a:pt x="1775011" y="623944"/>
                </a:cubicBezTo>
                <a:lnTo>
                  <a:pt x="1818042" y="559398"/>
                </a:lnTo>
                <a:lnTo>
                  <a:pt x="1839557" y="527125"/>
                </a:lnTo>
                <a:cubicBezTo>
                  <a:pt x="1846729" y="516367"/>
                  <a:pt x="1851930" y="503994"/>
                  <a:pt x="1861072" y="494852"/>
                </a:cubicBezTo>
                <a:lnTo>
                  <a:pt x="1882588" y="473337"/>
                </a:lnTo>
                <a:cubicBezTo>
                  <a:pt x="1842657" y="213795"/>
                  <a:pt x="1913013" y="395177"/>
                  <a:pt x="1796527" y="311972"/>
                </a:cubicBezTo>
                <a:cubicBezTo>
                  <a:pt x="1787300" y="305381"/>
                  <a:pt x="1788753" y="290639"/>
                  <a:pt x="1785769" y="279699"/>
                </a:cubicBezTo>
                <a:cubicBezTo>
                  <a:pt x="1777989" y="251171"/>
                  <a:pt x="1771426" y="222325"/>
                  <a:pt x="1764254" y="193638"/>
                </a:cubicBezTo>
                <a:cubicBezTo>
                  <a:pt x="1760668" y="179294"/>
                  <a:pt x="1767840" y="154193"/>
                  <a:pt x="1753496" y="150607"/>
                </a:cubicBezTo>
                <a:cubicBezTo>
                  <a:pt x="1689304" y="134560"/>
                  <a:pt x="1725049" y="142281"/>
                  <a:pt x="1645920" y="129092"/>
                </a:cubicBezTo>
                <a:cubicBezTo>
                  <a:pt x="1608367" y="91541"/>
                  <a:pt x="1627612" y="117200"/>
                  <a:pt x="1602889" y="43031"/>
                </a:cubicBezTo>
                <a:cubicBezTo>
                  <a:pt x="1599303" y="32273"/>
                  <a:pt x="1602889" y="14344"/>
                  <a:pt x="1592131" y="10758"/>
                </a:cubicBezTo>
                <a:lnTo>
                  <a:pt x="1559858" y="0"/>
                </a:lnTo>
                <a:cubicBezTo>
                  <a:pt x="1538343" y="7172"/>
                  <a:pt x="1515597" y="11374"/>
                  <a:pt x="1495312" y="21516"/>
                </a:cubicBezTo>
                <a:cubicBezTo>
                  <a:pt x="1479276" y="29534"/>
                  <a:pt x="1466871" y="43367"/>
                  <a:pt x="1452282" y="53788"/>
                </a:cubicBezTo>
                <a:cubicBezTo>
                  <a:pt x="1441761" y="61303"/>
                  <a:pt x="1430767" y="68132"/>
                  <a:pt x="1420009" y="75304"/>
                </a:cubicBezTo>
                <a:cubicBezTo>
                  <a:pt x="1412837" y="86062"/>
                  <a:pt x="1402209" y="95193"/>
                  <a:pt x="1398494" y="107577"/>
                </a:cubicBezTo>
                <a:cubicBezTo>
                  <a:pt x="1391208" y="131863"/>
                  <a:pt x="1399076" y="160201"/>
                  <a:pt x="1387736" y="182880"/>
                </a:cubicBezTo>
                <a:cubicBezTo>
                  <a:pt x="1372004" y="214344"/>
                  <a:pt x="1330978" y="238648"/>
                  <a:pt x="1301675" y="258184"/>
                </a:cubicBezTo>
                <a:cubicBezTo>
                  <a:pt x="1298089" y="268942"/>
                  <a:pt x="1298935" y="282439"/>
                  <a:pt x="1290917" y="290457"/>
                </a:cubicBezTo>
                <a:cubicBezTo>
                  <a:pt x="1282899" y="298475"/>
                  <a:pt x="1268368" y="295380"/>
                  <a:pt x="1258644" y="301214"/>
                </a:cubicBezTo>
                <a:cubicBezTo>
                  <a:pt x="1239228" y="312864"/>
                  <a:pt x="1235524" y="325941"/>
                  <a:pt x="1226371" y="344245"/>
                </a:cubicBezTo>
              </a:path>
            </a:pathLst>
          </a:custGeom>
          <a:solidFill>
            <a:schemeClr val="tx1">
              <a:lumMod val="65000"/>
              <a:lumOff val="35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Freeform 168"/>
          <p:cNvSpPr/>
          <p:nvPr/>
        </p:nvSpPr>
        <p:spPr>
          <a:xfrm rot="851481">
            <a:off x="7370974" y="780243"/>
            <a:ext cx="493451" cy="364671"/>
          </a:xfrm>
          <a:custGeom>
            <a:avLst/>
            <a:gdLst>
              <a:gd name="connsiteX0" fmla="*/ 110359 w 175360"/>
              <a:gd name="connsiteY0" fmla="*/ 32631 h 209430"/>
              <a:gd name="connsiteX1" fmla="*/ 126124 w 175360"/>
              <a:gd name="connsiteY1" fmla="*/ 111459 h 209430"/>
              <a:gd name="connsiteX2" fmla="*/ 173421 w 175360"/>
              <a:gd name="connsiteY2" fmla="*/ 206052 h 209430"/>
              <a:gd name="connsiteX3" fmla="*/ 126124 w 175360"/>
              <a:gd name="connsiteY3" fmla="*/ 190286 h 209430"/>
              <a:gd name="connsiteX4" fmla="*/ 47297 w 175360"/>
              <a:gd name="connsiteY4" fmla="*/ 95693 h 209430"/>
              <a:gd name="connsiteX5" fmla="*/ 0 w 175360"/>
              <a:gd name="connsiteY5" fmla="*/ 48397 h 209430"/>
              <a:gd name="connsiteX6" fmla="*/ 15766 w 175360"/>
              <a:gd name="connsiteY6" fmla="*/ 1100 h 209430"/>
              <a:gd name="connsiteX7" fmla="*/ 126124 w 175360"/>
              <a:gd name="connsiteY7" fmla="*/ 48397 h 209430"/>
              <a:gd name="connsiteX8" fmla="*/ 126124 w 175360"/>
              <a:gd name="connsiteY8" fmla="*/ 95693 h 20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60" h="209430">
                <a:moveTo>
                  <a:pt x="110359" y="32631"/>
                </a:moveTo>
                <a:cubicBezTo>
                  <a:pt x="115614" y="58907"/>
                  <a:pt x="116715" y="86369"/>
                  <a:pt x="126124" y="111459"/>
                </a:cubicBezTo>
                <a:cubicBezTo>
                  <a:pt x="126845" y="113383"/>
                  <a:pt x="186771" y="192702"/>
                  <a:pt x="173421" y="206052"/>
                </a:cubicBezTo>
                <a:cubicBezTo>
                  <a:pt x="161670" y="217803"/>
                  <a:pt x="141890" y="195541"/>
                  <a:pt x="126124" y="190286"/>
                </a:cubicBezTo>
                <a:cubicBezTo>
                  <a:pt x="-12060" y="52102"/>
                  <a:pt x="157050" y="227396"/>
                  <a:pt x="47297" y="95693"/>
                </a:cubicBezTo>
                <a:cubicBezTo>
                  <a:pt x="33024" y="78565"/>
                  <a:pt x="15766" y="64162"/>
                  <a:pt x="0" y="48397"/>
                </a:cubicBezTo>
                <a:cubicBezTo>
                  <a:pt x="5255" y="32631"/>
                  <a:pt x="336" y="7272"/>
                  <a:pt x="15766" y="1100"/>
                </a:cubicBezTo>
                <a:cubicBezTo>
                  <a:pt x="35448" y="-6773"/>
                  <a:pt x="114808" y="29537"/>
                  <a:pt x="126124" y="48397"/>
                </a:cubicBezTo>
                <a:cubicBezTo>
                  <a:pt x="134235" y="61916"/>
                  <a:pt x="126124" y="79928"/>
                  <a:pt x="126124" y="95693"/>
                </a:cubicBezTo>
              </a:path>
            </a:pathLst>
          </a:custGeom>
          <a:blipFill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70" y="-1182194"/>
            <a:ext cx="350968" cy="1951735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5097704" y="1399726"/>
            <a:ext cx="226963" cy="228992"/>
          </a:xfrm>
          <a:prstGeom prst="irregularSeal2">
            <a:avLst/>
          </a:prstGeom>
          <a:solidFill>
            <a:srgbClr val="FF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Explosion 2 173"/>
          <p:cNvSpPr/>
          <p:nvPr/>
        </p:nvSpPr>
        <p:spPr>
          <a:xfrm>
            <a:off x="7324372" y="1229142"/>
            <a:ext cx="226963" cy="228992"/>
          </a:xfrm>
          <a:prstGeom prst="irregularSeal2">
            <a:avLst/>
          </a:prstGeom>
          <a:solidFill>
            <a:srgbClr val="FF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3559467">
            <a:off x="6358550" y="292046"/>
            <a:ext cx="740275" cy="981888"/>
          </a:xfrm>
          <a:custGeom>
            <a:avLst/>
            <a:gdLst>
              <a:gd name="connsiteX0" fmla="*/ 301617 w 740275"/>
              <a:gd name="connsiteY0" fmla="*/ 134723 h 981888"/>
              <a:gd name="connsiteX1" fmla="*/ 288170 w 740275"/>
              <a:gd name="connsiteY1" fmla="*/ 322982 h 981888"/>
              <a:gd name="connsiteX2" fmla="*/ 261276 w 740275"/>
              <a:gd name="connsiteY2" fmla="*/ 363323 h 981888"/>
              <a:gd name="connsiteX3" fmla="*/ 220934 w 740275"/>
              <a:gd name="connsiteY3" fmla="*/ 444005 h 981888"/>
              <a:gd name="connsiteX4" fmla="*/ 180593 w 740275"/>
              <a:gd name="connsiteY4" fmla="*/ 457453 h 981888"/>
              <a:gd name="connsiteX5" fmla="*/ 99911 w 740275"/>
              <a:gd name="connsiteY5" fmla="*/ 497794 h 981888"/>
              <a:gd name="connsiteX6" fmla="*/ 73017 w 740275"/>
              <a:gd name="connsiteY6" fmla="*/ 538135 h 981888"/>
              <a:gd name="connsiteX7" fmla="*/ 19229 w 740275"/>
              <a:gd name="connsiteY7" fmla="*/ 605370 h 981888"/>
              <a:gd name="connsiteX8" fmla="*/ 5781 w 740275"/>
              <a:gd name="connsiteY8" fmla="*/ 659158 h 981888"/>
              <a:gd name="connsiteX9" fmla="*/ 113358 w 740275"/>
              <a:gd name="connsiteY9" fmla="*/ 645711 h 981888"/>
              <a:gd name="connsiteX10" fmla="*/ 247829 w 740275"/>
              <a:gd name="connsiteY10" fmla="*/ 659158 h 981888"/>
              <a:gd name="connsiteX11" fmla="*/ 261276 w 740275"/>
              <a:gd name="connsiteY11" fmla="*/ 699500 h 981888"/>
              <a:gd name="connsiteX12" fmla="*/ 247829 w 740275"/>
              <a:gd name="connsiteY12" fmla="*/ 780182 h 981888"/>
              <a:gd name="connsiteX13" fmla="*/ 194040 w 740275"/>
              <a:gd name="connsiteY13" fmla="*/ 901205 h 981888"/>
              <a:gd name="connsiteX14" fmla="*/ 167146 w 740275"/>
              <a:gd name="connsiteY14" fmla="*/ 928100 h 981888"/>
              <a:gd name="connsiteX15" fmla="*/ 126805 w 740275"/>
              <a:gd name="connsiteY15" fmla="*/ 941547 h 981888"/>
              <a:gd name="connsiteX16" fmla="*/ 167146 w 740275"/>
              <a:gd name="connsiteY16" fmla="*/ 954994 h 981888"/>
              <a:gd name="connsiteX17" fmla="*/ 247829 w 740275"/>
              <a:gd name="connsiteY17" fmla="*/ 928100 h 981888"/>
              <a:gd name="connsiteX18" fmla="*/ 328511 w 740275"/>
              <a:gd name="connsiteY18" fmla="*/ 941547 h 981888"/>
              <a:gd name="connsiteX19" fmla="*/ 368852 w 740275"/>
              <a:gd name="connsiteY19" fmla="*/ 968441 h 981888"/>
              <a:gd name="connsiteX20" fmla="*/ 409193 w 740275"/>
              <a:gd name="connsiteY20" fmla="*/ 981888 h 981888"/>
              <a:gd name="connsiteX21" fmla="*/ 503323 w 740275"/>
              <a:gd name="connsiteY21" fmla="*/ 968441 h 981888"/>
              <a:gd name="connsiteX22" fmla="*/ 557111 w 740275"/>
              <a:gd name="connsiteY22" fmla="*/ 954994 h 981888"/>
              <a:gd name="connsiteX23" fmla="*/ 624346 w 740275"/>
              <a:gd name="connsiteY23" fmla="*/ 901205 h 981888"/>
              <a:gd name="connsiteX24" fmla="*/ 584005 w 740275"/>
              <a:gd name="connsiteY24" fmla="*/ 820523 h 981888"/>
              <a:gd name="connsiteX25" fmla="*/ 543664 w 740275"/>
              <a:gd name="connsiteY25" fmla="*/ 793629 h 981888"/>
              <a:gd name="connsiteX26" fmla="*/ 570558 w 740275"/>
              <a:gd name="connsiteY26" fmla="*/ 726394 h 981888"/>
              <a:gd name="connsiteX27" fmla="*/ 637793 w 740275"/>
              <a:gd name="connsiteY27" fmla="*/ 659158 h 981888"/>
              <a:gd name="connsiteX28" fmla="*/ 516770 w 740275"/>
              <a:gd name="connsiteY28" fmla="*/ 605370 h 981888"/>
              <a:gd name="connsiteX29" fmla="*/ 489876 w 740275"/>
              <a:gd name="connsiteY29" fmla="*/ 565029 h 981888"/>
              <a:gd name="connsiteX30" fmla="*/ 543664 w 740275"/>
              <a:gd name="connsiteY30" fmla="*/ 497794 h 981888"/>
              <a:gd name="connsiteX31" fmla="*/ 718476 w 740275"/>
              <a:gd name="connsiteY31" fmla="*/ 484347 h 981888"/>
              <a:gd name="connsiteX32" fmla="*/ 705029 w 740275"/>
              <a:gd name="connsiteY32" fmla="*/ 430558 h 981888"/>
              <a:gd name="connsiteX33" fmla="*/ 637793 w 740275"/>
              <a:gd name="connsiteY33" fmla="*/ 376770 h 981888"/>
              <a:gd name="connsiteX34" fmla="*/ 624346 w 740275"/>
              <a:gd name="connsiteY34" fmla="*/ 336429 h 981888"/>
              <a:gd name="connsiteX35" fmla="*/ 678134 w 740275"/>
              <a:gd name="connsiteY35" fmla="*/ 309535 h 981888"/>
              <a:gd name="connsiteX36" fmla="*/ 705029 w 740275"/>
              <a:gd name="connsiteY36" fmla="*/ 282641 h 981888"/>
              <a:gd name="connsiteX37" fmla="*/ 624346 w 740275"/>
              <a:gd name="connsiteY37" fmla="*/ 13700 h 981888"/>
              <a:gd name="connsiteX38" fmla="*/ 584005 w 740275"/>
              <a:gd name="connsiteY38" fmla="*/ 27147 h 981888"/>
              <a:gd name="connsiteX39" fmla="*/ 570558 w 740275"/>
              <a:gd name="connsiteY39" fmla="*/ 107829 h 981888"/>
              <a:gd name="connsiteX40" fmla="*/ 476429 w 740275"/>
              <a:gd name="connsiteY40" fmla="*/ 148170 h 981888"/>
              <a:gd name="connsiteX41" fmla="*/ 395746 w 740275"/>
              <a:gd name="connsiteY41" fmla="*/ 134723 h 981888"/>
              <a:gd name="connsiteX42" fmla="*/ 315064 w 740275"/>
              <a:gd name="connsiteY42" fmla="*/ 134723 h 981888"/>
              <a:gd name="connsiteX43" fmla="*/ 301617 w 740275"/>
              <a:gd name="connsiteY43" fmla="*/ 134723 h 98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40275" h="981888">
                <a:moveTo>
                  <a:pt x="301617" y="134723"/>
                </a:moveTo>
                <a:cubicBezTo>
                  <a:pt x="297135" y="166099"/>
                  <a:pt x="299103" y="261026"/>
                  <a:pt x="288170" y="322982"/>
                </a:cubicBezTo>
                <a:cubicBezTo>
                  <a:pt x="285361" y="338897"/>
                  <a:pt x="268504" y="348868"/>
                  <a:pt x="261276" y="363323"/>
                </a:cubicBezTo>
                <a:cubicBezTo>
                  <a:pt x="245035" y="395806"/>
                  <a:pt x="253051" y="418311"/>
                  <a:pt x="220934" y="444005"/>
                </a:cubicBezTo>
                <a:cubicBezTo>
                  <a:pt x="209866" y="452860"/>
                  <a:pt x="193271" y="451114"/>
                  <a:pt x="180593" y="457453"/>
                </a:cubicBezTo>
                <a:cubicBezTo>
                  <a:pt x="76331" y="509585"/>
                  <a:pt x="201302" y="463997"/>
                  <a:pt x="99911" y="497794"/>
                </a:cubicBezTo>
                <a:cubicBezTo>
                  <a:pt x="90946" y="511241"/>
                  <a:pt x="84445" y="526707"/>
                  <a:pt x="73017" y="538135"/>
                </a:cubicBezTo>
                <a:cubicBezTo>
                  <a:pt x="18161" y="592991"/>
                  <a:pt x="40173" y="532069"/>
                  <a:pt x="19229" y="605370"/>
                </a:cubicBezTo>
                <a:cubicBezTo>
                  <a:pt x="14152" y="623140"/>
                  <a:pt x="-11206" y="651878"/>
                  <a:pt x="5781" y="659158"/>
                </a:cubicBezTo>
                <a:cubicBezTo>
                  <a:pt x="38997" y="673393"/>
                  <a:pt x="77499" y="650193"/>
                  <a:pt x="113358" y="645711"/>
                </a:cubicBezTo>
                <a:cubicBezTo>
                  <a:pt x="158182" y="650193"/>
                  <a:pt x="205494" y="643763"/>
                  <a:pt x="247829" y="659158"/>
                </a:cubicBezTo>
                <a:cubicBezTo>
                  <a:pt x="261150" y="664002"/>
                  <a:pt x="261276" y="685325"/>
                  <a:pt x="261276" y="699500"/>
                </a:cubicBezTo>
                <a:cubicBezTo>
                  <a:pt x="261276" y="726765"/>
                  <a:pt x="254442" y="753731"/>
                  <a:pt x="247829" y="780182"/>
                </a:cubicBezTo>
                <a:cubicBezTo>
                  <a:pt x="234258" y="834463"/>
                  <a:pt x="226149" y="861068"/>
                  <a:pt x="194040" y="901205"/>
                </a:cubicBezTo>
                <a:cubicBezTo>
                  <a:pt x="186120" y="911105"/>
                  <a:pt x="178017" y="921577"/>
                  <a:pt x="167146" y="928100"/>
                </a:cubicBezTo>
                <a:cubicBezTo>
                  <a:pt x="154992" y="935393"/>
                  <a:pt x="140252" y="937065"/>
                  <a:pt x="126805" y="941547"/>
                </a:cubicBezTo>
                <a:cubicBezTo>
                  <a:pt x="140252" y="946029"/>
                  <a:pt x="153058" y="956559"/>
                  <a:pt x="167146" y="954994"/>
                </a:cubicBezTo>
                <a:cubicBezTo>
                  <a:pt x="195322" y="951863"/>
                  <a:pt x="247829" y="928100"/>
                  <a:pt x="247829" y="928100"/>
                </a:cubicBezTo>
                <a:cubicBezTo>
                  <a:pt x="274723" y="932582"/>
                  <a:pt x="302645" y="932925"/>
                  <a:pt x="328511" y="941547"/>
                </a:cubicBezTo>
                <a:cubicBezTo>
                  <a:pt x="343843" y="946658"/>
                  <a:pt x="354397" y="961213"/>
                  <a:pt x="368852" y="968441"/>
                </a:cubicBezTo>
                <a:cubicBezTo>
                  <a:pt x="381530" y="974780"/>
                  <a:pt x="395746" y="977406"/>
                  <a:pt x="409193" y="981888"/>
                </a:cubicBezTo>
                <a:cubicBezTo>
                  <a:pt x="440570" y="977406"/>
                  <a:pt x="472139" y="974111"/>
                  <a:pt x="503323" y="968441"/>
                </a:cubicBezTo>
                <a:cubicBezTo>
                  <a:pt x="521506" y="965135"/>
                  <a:pt x="541734" y="965245"/>
                  <a:pt x="557111" y="954994"/>
                </a:cubicBezTo>
                <a:cubicBezTo>
                  <a:pt x="678766" y="873891"/>
                  <a:pt x="492458" y="945171"/>
                  <a:pt x="624346" y="901205"/>
                </a:cubicBezTo>
                <a:cubicBezTo>
                  <a:pt x="613409" y="868395"/>
                  <a:pt x="610072" y="846590"/>
                  <a:pt x="584005" y="820523"/>
                </a:cubicBezTo>
                <a:cubicBezTo>
                  <a:pt x="572577" y="809095"/>
                  <a:pt x="557111" y="802594"/>
                  <a:pt x="543664" y="793629"/>
                </a:cubicBezTo>
                <a:cubicBezTo>
                  <a:pt x="552629" y="771217"/>
                  <a:pt x="554849" y="744721"/>
                  <a:pt x="570558" y="726394"/>
                </a:cubicBezTo>
                <a:cubicBezTo>
                  <a:pt x="661193" y="620653"/>
                  <a:pt x="600917" y="769789"/>
                  <a:pt x="637793" y="659158"/>
                </a:cubicBezTo>
                <a:cubicBezTo>
                  <a:pt x="541779" y="627153"/>
                  <a:pt x="580699" y="647989"/>
                  <a:pt x="516770" y="605370"/>
                </a:cubicBezTo>
                <a:cubicBezTo>
                  <a:pt x="507805" y="591923"/>
                  <a:pt x="492533" y="580970"/>
                  <a:pt x="489876" y="565029"/>
                </a:cubicBezTo>
                <a:cubicBezTo>
                  <a:pt x="484982" y="535663"/>
                  <a:pt x="518269" y="502556"/>
                  <a:pt x="543664" y="497794"/>
                </a:cubicBezTo>
                <a:cubicBezTo>
                  <a:pt x="601106" y="487024"/>
                  <a:pt x="660205" y="488829"/>
                  <a:pt x="718476" y="484347"/>
                </a:cubicBezTo>
                <a:cubicBezTo>
                  <a:pt x="713994" y="466417"/>
                  <a:pt x="713294" y="447088"/>
                  <a:pt x="705029" y="430558"/>
                </a:cubicBezTo>
                <a:cubicBezTo>
                  <a:pt x="695449" y="411399"/>
                  <a:pt x="652043" y="386270"/>
                  <a:pt x="637793" y="376770"/>
                </a:cubicBezTo>
                <a:cubicBezTo>
                  <a:pt x="633311" y="363323"/>
                  <a:pt x="617053" y="348583"/>
                  <a:pt x="624346" y="336429"/>
                </a:cubicBezTo>
                <a:cubicBezTo>
                  <a:pt x="634659" y="319240"/>
                  <a:pt x="661455" y="320654"/>
                  <a:pt x="678134" y="309535"/>
                </a:cubicBezTo>
                <a:cubicBezTo>
                  <a:pt x="688683" y="302502"/>
                  <a:pt x="696064" y="291606"/>
                  <a:pt x="705029" y="282641"/>
                </a:cubicBezTo>
                <a:cubicBezTo>
                  <a:pt x="718453" y="742"/>
                  <a:pt x="812280" y="-23886"/>
                  <a:pt x="624346" y="13700"/>
                </a:cubicBezTo>
                <a:cubicBezTo>
                  <a:pt x="610447" y="16480"/>
                  <a:pt x="597452" y="22665"/>
                  <a:pt x="584005" y="27147"/>
                </a:cubicBezTo>
                <a:cubicBezTo>
                  <a:pt x="579523" y="54041"/>
                  <a:pt x="582751" y="83442"/>
                  <a:pt x="570558" y="107829"/>
                </a:cubicBezTo>
                <a:cubicBezTo>
                  <a:pt x="557292" y="134361"/>
                  <a:pt x="497350" y="142940"/>
                  <a:pt x="476429" y="148170"/>
                </a:cubicBezTo>
                <a:cubicBezTo>
                  <a:pt x="449535" y="143688"/>
                  <a:pt x="422362" y="140638"/>
                  <a:pt x="395746" y="134723"/>
                </a:cubicBezTo>
                <a:cubicBezTo>
                  <a:pt x="358863" y="126527"/>
                  <a:pt x="351947" y="107061"/>
                  <a:pt x="315064" y="134723"/>
                </a:cubicBezTo>
                <a:cubicBezTo>
                  <a:pt x="307046" y="140737"/>
                  <a:pt x="306099" y="103347"/>
                  <a:pt x="301617" y="13472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rot="10959880">
            <a:off x="2695060" y="1188111"/>
            <a:ext cx="1843040" cy="345028"/>
          </a:xfrm>
          <a:custGeom>
            <a:avLst/>
            <a:gdLst>
              <a:gd name="connsiteX0" fmla="*/ 1775769 w 1843040"/>
              <a:gd name="connsiteY0" fmla="*/ 726141 h 975767"/>
              <a:gd name="connsiteX1" fmla="*/ 1775769 w 1843040"/>
              <a:gd name="connsiteY1" fmla="*/ 726141 h 975767"/>
              <a:gd name="connsiteX2" fmla="*/ 1721981 w 1843040"/>
              <a:gd name="connsiteY2" fmla="*/ 618565 h 975767"/>
              <a:gd name="connsiteX3" fmla="*/ 1695087 w 1843040"/>
              <a:gd name="connsiteY3" fmla="*/ 591670 h 975767"/>
              <a:gd name="connsiteX4" fmla="*/ 1641298 w 1843040"/>
              <a:gd name="connsiteY4" fmla="*/ 524435 h 975767"/>
              <a:gd name="connsiteX5" fmla="*/ 1627851 w 1843040"/>
              <a:gd name="connsiteY5" fmla="*/ 282388 h 975767"/>
              <a:gd name="connsiteX6" fmla="*/ 1587510 w 1843040"/>
              <a:gd name="connsiteY6" fmla="*/ 161365 h 975767"/>
              <a:gd name="connsiteX7" fmla="*/ 1574063 w 1843040"/>
              <a:gd name="connsiteY7" fmla="*/ 121023 h 975767"/>
              <a:gd name="connsiteX8" fmla="*/ 1506828 w 1843040"/>
              <a:gd name="connsiteY8" fmla="*/ 0 h 975767"/>
              <a:gd name="connsiteX9" fmla="*/ 1426145 w 1843040"/>
              <a:gd name="connsiteY9" fmla="*/ 26894 h 975767"/>
              <a:gd name="connsiteX10" fmla="*/ 1345463 w 1843040"/>
              <a:gd name="connsiteY10" fmla="*/ 80682 h 975767"/>
              <a:gd name="connsiteX11" fmla="*/ 1305122 w 1843040"/>
              <a:gd name="connsiteY11" fmla="*/ 161365 h 975767"/>
              <a:gd name="connsiteX12" fmla="*/ 1264781 w 1843040"/>
              <a:gd name="connsiteY12" fmla="*/ 242047 h 975767"/>
              <a:gd name="connsiteX13" fmla="*/ 1224440 w 1843040"/>
              <a:gd name="connsiteY13" fmla="*/ 255494 h 975767"/>
              <a:gd name="connsiteX14" fmla="*/ 1143757 w 1843040"/>
              <a:gd name="connsiteY14" fmla="*/ 228600 h 975767"/>
              <a:gd name="connsiteX15" fmla="*/ 1063075 w 1843040"/>
              <a:gd name="connsiteY15" fmla="*/ 174812 h 975767"/>
              <a:gd name="connsiteX16" fmla="*/ 928604 w 1843040"/>
              <a:gd name="connsiteY16" fmla="*/ 188259 h 975767"/>
              <a:gd name="connsiteX17" fmla="*/ 861369 w 1843040"/>
              <a:gd name="connsiteY17" fmla="*/ 255494 h 975767"/>
              <a:gd name="connsiteX18" fmla="*/ 834475 w 1843040"/>
              <a:gd name="connsiteY18" fmla="*/ 336176 h 975767"/>
              <a:gd name="connsiteX19" fmla="*/ 807581 w 1843040"/>
              <a:gd name="connsiteY19" fmla="*/ 376518 h 975767"/>
              <a:gd name="connsiteX20" fmla="*/ 753793 w 1843040"/>
              <a:gd name="connsiteY20" fmla="*/ 484094 h 975767"/>
              <a:gd name="connsiteX21" fmla="*/ 700004 w 1843040"/>
              <a:gd name="connsiteY21" fmla="*/ 551329 h 975767"/>
              <a:gd name="connsiteX22" fmla="*/ 632769 w 1843040"/>
              <a:gd name="connsiteY22" fmla="*/ 470647 h 975767"/>
              <a:gd name="connsiteX23" fmla="*/ 619322 w 1843040"/>
              <a:gd name="connsiteY23" fmla="*/ 430306 h 975767"/>
              <a:gd name="connsiteX24" fmla="*/ 578981 w 1843040"/>
              <a:gd name="connsiteY24" fmla="*/ 403412 h 975767"/>
              <a:gd name="connsiteX25" fmla="*/ 552087 w 1843040"/>
              <a:gd name="connsiteY25" fmla="*/ 363070 h 975767"/>
              <a:gd name="connsiteX26" fmla="*/ 484851 w 1843040"/>
              <a:gd name="connsiteY26" fmla="*/ 282388 h 975767"/>
              <a:gd name="connsiteX27" fmla="*/ 471404 w 1843040"/>
              <a:gd name="connsiteY27" fmla="*/ 242047 h 975767"/>
              <a:gd name="connsiteX28" fmla="*/ 431063 w 1843040"/>
              <a:gd name="connsiteY28" fmla="*/ 188259 h 975767"/>
              <a:gd name="connsiteX29" fmla="*/ 377275 w 1843040"/>
              <a:gd name="connsiteY29" fmla="*/ 121023 h 975767"/>
              <a:gd name="connsiteX30" fmla="*/ 323487 w 1843040"/>
              <a:gd name="connsiteY30" fmla="*/ 134470 h 975767"/>
              <a:gd name="connsiteX31" fmla="*/ 296593 w 1843040"/>
              <a:gd name="connsiteY31" fmla="*/ 161365 h 975767"/>
              <a:gd name="connsiteX32" fmla="*/ 242804 w 1843040"/>
              <a:gd name="connsiteY32" fmla="*/ 242047 h 975767"/>
              <a:gd name="connsiteX33" fmla="*/ 215910 w 1843040"/>
              <a:gd name="connsiteY33" fmla="*/ 322729 h 975767"/>
              <a:gd name="connsiteX34" fmla="*/ 202463 w 1843040"/>
              <a:gd name="connsiteY34" fmla="*/ 363070 h 975767"/>
              <a:gd name="connsiteX35" fmla="*/ 175569 w 1843040"/>
              <a:gd name="connsiteY35" fmla="*/ 403412 h 975767"/>
              <a:gd name="connsiteX36" fmla="*/ 94887 w 1843040"/>
              <a:gd name="connsiteY36" fmla="*/ 457200 h 975767"/>
              <a:gd name="connsiteX37" fmla="*/ 14204 w 1843040"/>
              <a:gd name="connsiteY37" fmla="*/ 497541 h 975767"/>
              <a:gd name="connsiteX38" fmla="*/ 14204 w 1843040"/>
              <a:gd name="connsiteY38" fmla="*/ 578223 h 975767"/>
              <a:gd name="connsiteX39" fmla="*/ 54545 w 1843040"/>
              <a:gd name="connsiteY39" fmla="*/ 591670 h 975767"/>
              <a:gd name="connsiteX40" fmla="*/ 108334 w 1843040"/>
              <a:gd name="connsiteY40" fmla="*/ 618565 h 975767"/>
              <a:gd name="connsiteX41" fmla="*/ 148675 w 1843040"/>
              <a:gd name="connsiteY41" fmla="*/ 632012 h 975767"/>
              <a:gd name="connsiteX42" fmla="*/ 189016 w 1843040"/>
              <a:gd name="connsiteY42" fmla="*/ 658906 h 975767"/>
              <a:gd name="connsiteX43" fmla="*/ 296593 w 1843040"/>
              <a:gd name="connsiteY43" fmla="*/ 672353 h 975767"/>
              <a:gd name="connsiteX44" fmla="*/ 363828 w 1843040"/>
              <a:gd name="connsiteY44" fmla="*/ 739588 h 975767"/>
              <a:gd name="connsiteX45" fmla="*/ 417616 w 1843040"/>
              <a:gd name="connsiteY45" fmla="*/ 820270 h 975767"/>
              <a:gd name="connsiteX46" fmla="*/ 498298 w 1843040"/>
              <a:gd name="connsiteY46" fmla="*/ 793376 h 975767"/>
              <a:gd name="connsiteX47" fmla="*/ 578981 w 1843040"/>
              <a:gd name="connsiteY47" fmla="*/ 753035 h 975767"/>
              <a:gd name="connsiteX48" fmla="*/ 659663 w 1843040"/>
              <a:gd name="connsiteY48" fmla="*/ 685800 h 975767"/>
              <a:gd name="connsiteX49" fmla="*/ 740345 w 1843040"/>
              <a:gd name="connsiteY49" fmla="*/ 645459 h 975767"/>
              <a:gd name="connsiteX50" fmla="*/ 767240 w 1843040"/>
              <a:gd name="connsiteY50" fmla="*/ 672353 h 975767"/>
              <a:gd name="connsiteX51" fmla="*/ 794134 w 1843040"/>
              <a:gd name="connsiteY51" fmla="*/ 712694 h 975767"/>
              <a:gd name="connsiteX52" fmla="*/ 834475 w 1843040"/>
              <a:gd name="connsiteY52" fmla="*/ 726141 h 975767"/>
              <a:gd name="connsiteX53" fmla="*/ 861369 w 1843040"/>
              <a:gd name="connsiteY53" fmla="*/ 766482 h 975767"/>
              <a:gd name="connsiteX54" fmla="*/ 928604 w 1843040"/>
              <a:gd name="connsiteY54" fmla="*/ 833718 h 975767"/>
              <a:gd name="connsiteX55" fmla="*/ 955498 w 1843040"/>
              <a:gd name="connsiteY55" fmla="*/ 874059 h 975767"/>
              <a:gd name="connsiteX56" fmla="*/ 1036181 w 1843040"/>
              <a:gd name="connsiteY56" fmla="*/ 927847 h 975767"/>
              <a:gd name="connsiteX57" fmla="*/ 1116863 w 1843040"/>
              <a:gd name="connsiteY57" fmla="*/ 954741 h 975767"/>
              <a:gd name="connsiteX58" fmla="*/ 1130310 w 1843040"/>
              <a:gd name="connsiteY58" fmla="*/ 900953 h 975767"/>
              <a:gd name="connsiteX59" fmla="*/ 1210993 w 1843040"/>
              <a:gd name="connsiteY59" fmla="*/ 820270 h 975767"/>
              <a:gd name="connsiteX60" fmla="*/ 1251334 w 1843040"/>
              <a:gd name="connsiteY60" fmla="*/ 779929 h 975767"/>
              <a:gd name="connsiteX61" fmla="*/ 1291675 w 1843040"/>
              <a:gd name="connsiteY61" fmla="*/ 739588 h 975767"/>
              <a:gd name="connsiteX62" fmla="*/ 1305122 w 1843040"/>
              <a:gd name="connsiteY62" fmla="*/ 699247 h 975767"/>
              <a:gd name="connsiteX63" fmla="*/ 1385804 w 1843040"/>
              <a:gd name="connsiteY63" fmla="*/ 712694 h 975767"/>
              <a:gd name="connsiteX64" fmla="*/ 1439593 w 1843040"/>
              <a:gd name="connsiteY64" fmla="*/ 779929 h 975767"/>
              <a:gd name="connsiteX65" fmla="*/ 1479934 w 1843040"/>
              <a:gd name="connsiteY65" fmla="*/ 793376 h 975767"/>
              <a:gd name="connsiteX66" fmla="*/ 1506828 w 1843040"/>
              <a:gd name="connsiteY66" fmla="*/ 833718 h 975767"/>
              <a:gd name="connsiteX67" fmla="*/ 1587510 w 1843040"/>
              <a:gd name="connsiteY67" fmla="*/ 900953 h 975767"/>
              <a:gd name="connsiteX68" fmla="*/ 1627851 w 1843040"/>
              <a:gd name="connsiteY68" fmla="*/ 887506 h 975767"/>
              <a:gd name="connsiteX69" fmla="*/ 1721981 w 1843040"/>
              <a:gd name="connsiteY69" fmla="*/ 779929 h 975767"/>
              <a:gd name="connsiteX70" fmla="*/ 1748875 w 1843040"/>
              <a:gd name="connsiteY70" fmla="*/ 699247 h 975767"/>
              <a:gd name="connsiteX71" fmla="*/ 1762322 w 1843040"/>
              <a:gd name="connsiteY71" fmla="*/ 658906 h 975767"/>
              <a:gd name="connsiteX72" fmla="*/ 1789216 w 1843040"/>
              <a:gd name="connsiteY72" fmla="*/ 618565 h 975767"/>
              <a:gd name="connsiteX73" fmla="*/ 1829557 w 1843040"/>
              <a:gd name="connsiteY73" fmla="*/ 497541 h 975767"/>
              <a:gd name="connsiteX74" fmla="*/ 1843004 w 1843040"/>
              <a:gd name="connsiteY74" fmla="*/ 443753 h 975767"/>
              <a:gd name="connsiteX75" fmla="*/ 1843004 w 1843040"/>
              <a:gd name="connsiteY75" fmla="*/ 443753 h 9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843040" h="975767">
                <a:moveTo>
                  <a:pt x="1775769" y="726141"/>
                </a:moveTo>
                <a:lnTo>
                  <a:pt x="1775769" y="726141"/>
                </a:lnTo>
                <a:cubicBezTo>
                  <a:pt x="1757840" y="690282"/>
                  <a:pt x="1742608" y="652943"/>
                  <a:pt x="1721981" y="618565"/>
                </a:cubicBezTo>
                <a:cubicBezTo>
                  <a:pt x="1715458" y="607694"/>
                  <a:pt x="1703007" y="601570"/>
                  <a:pt x="1695087" y="591670"/>
                </a:cubicBezTo>
                <a:cubicBezTo>
                  <a:pt x="1627244" y="506865"/>
                  <a:pt x="1706228" y="589362"/>
                  <a:pt x="1641298" y="524435"/>
                </a:cubicBezTo>
                <a:cubicBezTo>
                  <a:pt x="1636816" y="443753"/>
                  <a:pt x="1637874" y="362571"/>
                  <a:pt x="1627851" y="282388"/>
                </a:cubicBezTo>
                <a:cubicBezTo>
                  <a:pt x="1627851" y="282387"/>
                  <a:pt x="1594234" y="181536"/>
                  <a:pt x="1587510" y="161365"/>
                </a:cubicBezTo>
                <a:cubicBezTo>
                  <a:pt x="1583028" y="147918"/>
                  <a:pt x="1581926" y="132817"/>
                  <a:pt x="1574063" y="121023"/>
                </a:cubicBezTo>
                <a:cubicBezTo>
                  <a:pt x="1512412" y="28547"/>
                  <a:pt x="1530496" y="71005"/>
                  <a:pt x="1506828" y="0"/>
                </a:cubicBezTo>
                <a:cubicBezTo>
                  <a:pt x="1479934" y="8965"/>
                  <a:pt x="1451501" y="14216"/>
                  <a:pt x="1426145" y="26894"/>
                </a:cubicBezTo>
                <a:cubicBezTo>
                  <a:pt x="1397235" y="41349"/>
                  <a:pt x="1345463" y="80682"/>
                  <a:pt x="1345463" y="80682"/>
                </a:cubicBezTo>
                <a:cubicBezTo>
                  <a:pt x="1311664" y="182079"/>
                  <a:pt x="1357257" y="57095"/>
                  <a:pt x="1305122" y="161365"/>
                </a:cubicBezTo>
                <a:cubicBezTo>
                  <a:pt x="1288882" y="193845"/>
                  <a:pt x="1296895" y="216356"/>
                  <a:pt x="1264781" y="242047"/>
                </a:cubicBezTo>
                <a:cubicBezTo>
                  <a:pt x="1253713" y="250902"/>
                  <a:pt x="1237887" y="251012"/>
                  <a:pt x="1224440" y="255494"/>
                </a:cubicBezTo>
                <a:cubicBezTo>
                  <a:pt x="1197546" y="246529"/>
                  <a:pt x="1167345" y="244325"/>
                  <a:pt x="1143757" y="228600"/>
                </a:cubicBezTo>
                <a:lnTo>
                  <a:pt x="1063075" y="174812"/>
                </a:lnTo>
                <a:cubicBezTo>
                  <a:pt x="1018251" y="179294"/>
                  <a:pt x="972498" y="178130"/>
                  <a:pt x="928604" y="188259"/>
                </a:cubicBezTo>
                <a:cubicBezTo>
                  <a:pt x="899746" y="194918"/>
                  <a:pt x="872297" y="230905"/>
                  <a:pt x="861369" y="255494"/>
                </a:cubicBezTo>
                <a:cubicBezTo>
                  <a:pt x="849855" y="281399"/>
                  <a:pt x="850200" y="312588"/>
                  <a:pt x="834475" y="336176"/>
                </a:cubicBezTo>
                <a:cubicBezTo>
                  <a:pt x="825510" y="349623"/>
                  <a:pt x="815320" y="362330"/>
                  <a:pt x="807581" y="376518"/>
                </a:cubicBezTo>
                <a:cubicBezTo>
                  <a:pt x="788383" y="411714"/>
                  <a:pt x="782142" y="455746"/>
                  <a:pt x="753793" y="484094"/>
                </a:cubicBezTo>
                <a:cubicBezTo>
                  <a:pt x="715470" y="522416"/>
                  <a:pt x="733931" y="500439"/>
                  <a:pt x="700004" y="551329"/>
                </a:cubicBezTo>
                <a:cubicBezTo>
                  <a:pt x="670265" y="521590"/>
                  <a:pt x="651490" y="508090"/>
                  <a:pt x="632769" y="470647"/>
                </a:cubicBezTo>
                <a:cubicBezTo>
                  <a:pt x="626430" y="457969"/>
                  <a:pt x="628177" y="441374"/>
                  <a:pt x="619322" y="430306"/>
                </a:cubicBezTo>
                <a:cubicBezTo>
                  <a:pt x="609226" y="417686"/>
                  <a:pt x="592428" y="412377"/>
                  <a:pt x="578981" y="403412"/>
                </a:cubicBezTo>
                <a:cubicBezTo>
                  <a:pt x="570016" y="389965"/>
                  <a:pt x="562433" y="375486"/>
                  <a:pt x="552087" y="363070"/>
                </a:cubicBezTo>
                <a:cubicBezTo>
                  <a:pt x="514910" y="318458"/>
                  <a:pt x="509892" y="332470"/>
                  <a:pt x="484851" y="282388"/>
                </a:cubicBezTo>
                <a:cubicBezTo>
                  <a:pt x="478512" y="269710"/>
                  <a:pt x="478436" y="254354"/>
                  <a:pt x="471404" y="242047"/>
                </a:cubicBezTo>
                <a:cubicBezTo>
                  <a:pt x="460285" y="222588"/>
                  <a:pt x="444090" y="206496"/>
                  <a:pt x="431063" y="188259"/>
                </a:cubicBezTo>
                <a:cubicBezTo>
                  <a:pt x="388654" y="128886"/>
                  <a:pt x="422251" y="166001"/>
                  <a:pt x="377275" y="121023"/>
                </a:cubicBezTo>
                <a:cubicBezTo>
                  <a:pt x="359346" y="125505"/>
                  <a:pt x="340017" y="126205"/>
                  <a:pt x="323487" y="134470"/>
                </a:cubicBezTo>
                <a:cubicBezTo>
                  <a:pt x="312147" y="140140"/>
                  <a:pt x="304200" y="151222"/>
                  <a:pt x="296593" y="161365"/>
                </a:cubicBezTo>
                <a:cubicBezTo>
                  <a:pt x="277199" y="187223"/>
                  <a:pt x="253025" y="211383"/>
                  <a:pt x="242804" y="242047"/>
                </a:cubicBezTo>
                <a:lnTo>
                  <a:pt x="215910" y="322729"/>
                </a:lnTo>
                <a:cubicBezTo>
                  <a:pt x="211428" y="336176"/>
                  <a:pt x="210325" y="351276"/>
                  <a:pt x="202463" y="363070"/>
                </a:cubicBezTo>
                <a:cubicBezTo>
                  <a:pt x="193498" y="376517"/>
                  <a:pt x="187732" y="392769"/>
                  <a:pt x="175569" y="403412"/>
                </a:cubicBezTo>
                <a:cubicBezTo>
                  <a:pt x="151244" y="424697"/>
                  <a:pt x="121781" y="439271"/>
                  <a:pt x="94887" y="457200"/>
                </a:cubicBezTo>
                <a:cubicBezTo>
                  <a:pt x="42753" y="491956"/>
                  <a:pt x="69876" y="478984"/>
                  <a:pt x="14204" y="497541"/>
                </a:cubicBezTo>
                <a:cubicBezTo>
                  <a:pt x="5239" y="524435"/>
                  <a:pt x="-12690" y="551329"/>
                  <a:pt x="14204" y="578223"/>
                </a:cubicBezTo>
                <a:cubicBezTo>
                  <a:pt x="24227" y="588246"/>
                  <a:pt x="41517" y="586086"/>
                  <a:pt x="54545" y="591670"/>
                </a:cubicBezTo>
                <a:cubicBezTo>
                  <a:pt x="72970" y="599567"/>
                  <a:pt x="89909" y="610668"/>
                  <a:pt x="108334" y="618565"/>
                </a:cubicBezTo>
                <a:cubicBezTo>
                  <a:pt x="121362" y="624149"/>
                  <a:pt x="135997" y="625673"/>
                  <a:pt x="148675" y="632012"/>
                </a:cubicBezTo>
                <a:cubicBezTo>
                  <a:pt x="163130" y="639240"/>
                  <a:pt x="173424" y="654654"/>
                  <a:pt x="189016" y="658906"/>
                </a:cubicBezTo>
                <a:cubicBezTo>
                  <a:pt x="223881" y="668414"/>
                  <a:pt x="260734" y="667871"/>
                  <a:pt x="296593" y="672353"/>
                </a:cubicBezTo>
                <a:cubicBezTo>
                  <a:pt x="329463" y="694267"/>
                  <a:pt x="348887" y="699745"/>
                  <a:pt x="363828" y="739588"/>
                </a:cubicBezTo>
                <a:cubicBezTo>
                  <a:pt x="396282" y="826131"/>
                  <a:pt x="345529" y="796241"/>
                  <a:pt x="417616" y="820270"/>
                </a:cubicBezTo>
                <a:cubicBezTo>
                  <a:pt x="444510" y="811305"/>
                  <a:pt x="474710" y="809101"/>
                  <a:pt x="498298" y="793376"/>
                </a:cubicBezTo>
                <a:cubicBezTo>
                  <a:pt x="550434" y="758620"/>
                  <a:pt x="523308" y="771593"/>
                  <a:pt x="578981" y="753035"/>
                </a:cubicBezTo>
                <a:cubicBezTo>
                  <a:pt x="608720" y="723296"/>
                  <a:pt x="622220" y="704521"/>
                  <a:pt x="659663" y="685800"/>
                </a:cubicBezTo>
                <a:cubicBezTo>
                  <a:pt x="771009" y="630127"/>
                  <a:pt x="624733" y="722533"/>
                  <a:pt x="740345" y="645459"/>
                </a:cubicBezTo>
                <a:cubicBezTo>
                  <a:pt x="749310" y="654424"/>
                  <a:pt x="759320" y="662453"/>
                  <a:pt x="767240" y="672353"/>
                </a:cubicBezTo>
                <a:cubicBezTo>
                  <a:pt x="777336" y="684973"/>
                  <a:pt x="781514" y="702598"/>
                  <a:pt x="794134" y="712694"/>
                </a:cubicBezTo>
                <a:cubicBezTo>
                  <a:pt x="805202" y="721549"/>
                  <a:pt x="821028" y="721659"/>
                  <a:pt x="834475" y="726141"/>
                </a:cubicBezTo>
                <a:cubicBezTo>
                  <a:pt x="843440" y="739588"/>
                  <a:pt x="850727" y="754319"/>
                  <a:pt x="861369" y="766482"/>
                </a:cubicBezTo>
                <a:cubicBezTo>
                  <a:pt x="882240" y="790335"/>
                  <a:pt x="911023" y="807346"/>
                  <a:pt x="928604" y="833718"/>
                </a:cubicBezTo>
                <a:cubicBezTo>
                  <a:pt x="937569" y="847165"/>
                  <a:pt x="943335" y="863417"/>
                  <a:pt x="955498" y="874059"/>
                </a:cubicBezTo>
                <a:cubicBezTo>
                  <a:pt x="979824" y="895344"/>
                  <a:pt x="1036181" y="927847"/>
                  <a:pt x="1036181" y="927847"/>
                </a:cubicBezTo>
                <a:cubicBezTo>
                  <a:pt x="1055102" y="956229"/>
                  <a:pt x="1068236" y="1003368"/>
                  <a:pt x="1116863" y="954741"/>
                </a:cubicBezTo>
                <a:cubicBezTo>
                  <a:pt x="1129931" y="941673"/>
                  <a:pt x="1119712" y="916093"/>
                  <a:pt x="1130310" y="900953"/>
                </a:cubicBezTo>
                <a:cubicBezTo>
                  <a:pt x="1152121" y="869794"/>
                  <a:pt x="1184099" y="847164"/>
                  <a:pt x="1210993" y="820270"/>
                </a:cubicBezTo>
                <a:lnTo>
                  <a:pt x="1251334" y="779929"/>
                </a:lnTo>
                <a:lnTo>
                  <a:pt x="1291675" y="739588"/>
                </a:lnTo>
                <a:cubicBezTo>
                  <a:pt x="1296157" y="726141"/>
                  <a:pt x="1295099" y="709270"/>
                  <a:pt x="1305122" y="699247"/>
                </a:cubicBezTo>
                <a:cubicBezTo>
                  <a:pt x="1338526" y="665843"/>
                  <a:pt x="1359060" y="694865"/>
                  <a:pt x="1385804" y="712694"/>
                </a:cubicBezTo>
                <a:cubicBezTo>
                  <a:pt x="1398021" y="731019"/>
                  <a:pt x="1418301" y="767154"/>
                  <a:pt x="1439593" y="779929"/>
                </a:cubicBezTo>
                <a:cubicBezTo>
                  <a:pt x="1451747" y="787222"/>
                  <a:pt x="1466487" y="788894"/>
                  <a:pt x="1479934" y="793376"/>
                </a:cubicBezTo>
                <a:cubicBezTo>
                  <a:pt x="1488899" y="806823"/>
                  <a:pt x="1496482" y="821302"/>
                  <a:pt x="1506828" y="833718"/>
                </a:cubicBezTo>
                <a:cubicBezTo>
                  <a:pt x="1539183" y="872544"/>
                  <a:pt x="1547845" y="874510"/>
                  <a:pt x="1587510" y="900953"/>
                </a:cubicBezTo>
                <a:cubicBezTo>
                  <a:pt x="1600957" y="896471"/>
                  <a:pt x="1616512" y="896011"/>
                  <a:pt x="1627851" y="887506"/>
                </a:cubicBezTo>
                <a:cubicBezTo>
                  <a:pt x="1649792" y="871050"/>
                  <a:pt x="1706428" y="814923"/>
                  <a:pt x="1721981" y="779929"/>
                </a:cubicBezTo>
                <a:cubicBezTo>
                  <a:pt x="1733495" y="754024"/>
                  <a:pt x="1739910" y="726141"/>
                  <a:pt x="1748875" y="699247"/>
                </a:cubicBezTo>
                <a:cubicBezTo>
                  <a:pt x="1753357" y="685800"/>
                  <a:pt x="1754459" y="670700"/>
                  <a:pt x="1762322" y="658906"/>
                </a:cubicBezTo>
                <a:lnTo>
                  <a:pt x="1789216" y="618565"/>
                </a:lnTo>
                <a:lnTo>
                  <a:pt x="1829557" y="497541"/>
                </a:lnTo>
                <a:cubicBezTo>
                  <a:pt x="1844421" y="452948"/>
                  <a:pt x="1843004" y="471374"/>
                  <a:pt x="1843004" y="443753"/>
                </a:cubicBezTo>
                <a:lnTo>
                  <a:pt x="1843004" y="443753"/>
                </a:lnTo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7" name="Freeform 176"/>
          <p:cNvSpPr/>
          <p:nvPr/>
        </p:nvSpPr>
        <p:spPr>
          <a:xfrm rot="10462345">
            <a:off x="7715263" y="994092"/>
            <a:ext cx="1843040" cy="975767"/>
          </a:xfrm>
          <a:custGeom>
            <a:avLst/>
            <a:gdLst>
              <a:gd name="connsiteX0" fmla="*/ 1775769 w 1843040"/>
              <a:gd name="connsiteY0" fmla="*/ 726141 h 975767"/>
              <a:gd name="connsiteX1" fmla="*/ 1775769 w 1843040"/>
              <a:gd name="connsiteY1" fmla="*/ 726141 h 975767"/>
              <a:gd name="connsiteX2" fmla="*/ 1721981 w 1843040"/>
              <a:gd name="connsiteY2" fmla="*/ 618565 h 975767"/>
              <a:gd name="connsiteX3" fmla="*/ 1695087 w 1843040"/>
              <a:gd name="connsiteY3" fmla="*/ 591670 h 975767"/>
              <a:gd name="connsiteX4" fmla="*/ 1641298 w 1843040"/>
              <a:gd name="connsiteY4" fmla="*/ 524435 h 975767"/>
              <a:gd name="connsiteX5" fmla="*/ 1627851 w 1843040"/>
              <a:gd name="connsiteY5" fmla="*/ 282388 h 975767"/>
              <a:gd name="connsiteX6" fmla="*/ 1587510 w 1843040"/>
              <a:gd name="connsiteY6" fmla="*/ 161365 h 975767"/>
              <a:gd name="connsiteX7" fmla="*/ 1574063 w 1843040"/>
              <a:gd name="connsiteY7" fmla="*/ 121023 h 975767"/>
              <a:gd name="connsiteX8" fmla="*/ 1506828 w 1843040"/>
              <a:gd name="connsiteY8" fmla="*/ 0 h 975767"/>
              <a:gd name="connsiteX9" fmla="*/ 1426145 w 1843040"/>
              <a:gd name="connsiteY9" fmla="*/ 26894 h 975767"/>
              <a:gd name="connsiteX10" fmla="*/ 1345463 w 1843040"/>
              <a:gd name="connsiteY10" fmla="*/ 80682 h 975767"/>
              <a:gd name="connsiteX11" fmla="*/ 1305122 w 1843040"/>
              <a:gd name="connsiteY11" fmla="*/ 161365 h 975767"/>
              <a:gd name="connsiteX12" fmla="*/ 1264781 w 1843040"/>
              <a:gd name="connsiteY12" fmla="*/ 242047 h 975767"/>
              <a:gd name="connsiteX13" fmla="*/ 1224440 w 1843040"/>
              <a:gd name="connsiteY13" fmla="*/ 255494 h 975767"/>
              <a:gd name="connsiteX14" fmla="*/ 1143757 w 1843040"/>
              <a:gd name="connsiteY14" fmla="*/ 228600 h 975767"/>
              <a:gd name="connsiteX15" fmla="*/ 1063075 w 1843040"/>
              <a:gd name="connsiteY15" fmla="*/ 174812 h 975767"/>
              <a:gd name="connsiteX16" fmla="*/ 928604 w 1843040"/>
              <a:gd name="connsiteY16" fmla="*/ 188259 h 975767"/>
              <a:gd name="connsiteX17" fmla="*/ 861369 w 1843040"/>
              <a:gd name="connsiteY17" fmla="*/ 255494 h 975767"/>
              <a:gd name="connsiteX18" fmla="*/ 834475 w 1843040"/>
              <a:gd name="connsiteY18" fmla="*/ 336176 h 975767"/>
              <a:gd name="connsiteX19" fmla="*/ 807581 w 1843040"/>
              <a:gd name="connsiteY19" fmla="*/ 376518 h 975767"/>
              <a:gd name="connsiteX20" fmla="*/ 753793 w 1843040"/>
              <a:gd name="connsiteY20" fmla="*/ 484094 h 975767"/>
              <a:gd name="connsiteX21" fmla="*/ 700004 w 1843040"/>
              <a:gd name="connsiteY21" fmla="*/ 551329 h 975767"/>
              <a:gd name="connsiteX22" fmla="*/ 632769 w 1843040"/>
              <a:gd name="connsiteY22" fmla="*/ 470647 h 975767"/>
              <a:gd name="connsiteX23" fmla="*/ 619322 w 1843040"/>
              <a:gd name="connsiteY23" fmla="*/ 430306 h 975767"/>
              <a:gd name="connsiteX24" fmla="*/ 578981 w 1843040"/>
              <a:gd name="connsiteY24" fmla="*/ 403412 h 975767"/>
              <a:gd name="connsiteX25" fmla="*/ 552087 w 1843040"/>
              <a:gd name="connsiteY25" fmla="*/ 363070 h 975767"/>
              <a:gd name="connsiteX26" fmla="*/ 484851 w 1843040"/>
              <a:gd name="connsiteY26" fmla="*/ 282388 h 975767"/>
              <a:gd name="connsiteX27" fmla="*/ 471404 w 1843040"/>
              <a:gd name="connsiteY27" fmla="*/ 242047 h 975767"/>
              <a:gd name="connsiteX28" fmla="*/ 431063 w 1843040"/>
              <a:gd name="connsiteY28" fmla="*/ 188259 h 975767"/>
              <a:gd name="connsiteX29" fmla="*/ 377275 w 1843040"/>
              <a:gd name="connsiteY29" fmla="*/ 121023 h 975767"/>
              <a:gd name="connsiteX30" fmla="*/ 323487 w 1843040"/>
              <a:gd name="connsiteY30" fmla="*/ 134470 h 975767"/>
              <a:gd name="connsiteX31" fmla="*/ 296593 w 1843040"/>
              <a:gd name="connsiteY31" fmla="*/ 161365 h 975767"/>
              <a:gd name="connsiteX32" fmla="*/ 242804 w 1843040"/>
              <a:gd name="connsiteY32" fmla="*/ 242047 h 975767"/>
              <a:gd name="connsiteX33" fmla="*/ 215910 w 1843040"/>
              <a:gd name="connsiteY33" fmla="*/ 322729 h 975767"/>
              <a:gd name="connsiteX34" fmla="*/ 202463 w 1843040"/>
              <a:gd name="connsiteY34" fmla="*/ 363070 h 975767"/>
              <a:gd name="connsiteX35" fmla="*/ 175569 w 1843040"/>
              <a:gd name="connsiteY35" fmla="*/ 403412 h 975767"/>
              <a:gd name="connsiteX36" fmla="*/ 94887 w 1843040"/>
              <a:gd name="connsiteY36" fmla="*/ 457200 h 975767"/>
              <a:gd name="connsiteX37" fmla="*/ 14204 w 1843040"/>
              <a:gd name="connsiteY37" fmla="*/ 497541 h 975767"/>
              <a:gd name="connsiteX38" fmla="*/ 14204 w 1843040"/>
              <a:gd name="connsiteY38" fmla="*/ 578223 h 975767"/>
              <a:gd name="connsiteX39" fmla="*/ 54545 w 1843040"/>
              <a:gd name="connsiteY39" fmla="*/ 591670 h 975767"/>
              <a:gd name="connsiteX40" fmla="*/ 108334 w 1843040"/>
              <a:gd name="connsiteY40" fmla="*/ 618565 h 975767"/>
              <a:gd name="connsiteX41" fmla="*/ 148675 w 1843040"/>
              <a:gd name="connsiteY41" fmla="*/ 632012 h 975767"/>
              <a:gd name="connsiteX42" fmla="*/ 189016 w 1843040"/>
              <a:gd name="connsiteY42" fmla="*/ 658906 h 975767"/>
              <a:gd name="connsiteX43" fmla="*/ 296593 w 1843040"/>
              <a:gd name="connsiteY43" fmla="*/ 672353 h 975767"/>
              <a:gd name="connsiteX44" fmla="*/ 363828 w 1843040"/>
              <a:gd name="connsiteY44" fmla="*/ 739588 h 975767"/>
              <a:gd name="connsiteX45" fmla="*/ 417616 w 1843040"/>
              <a:gd name="connsiteY45" fmla="*/ 820270 h 975767"/>
              <a:gd name="connsiteX46" fmla="*/ 498298 w 1843040"/>
              <a:gd name="connsiteY46" fmla="*/ 793376 h 975767"/>
              <a:gd name="connsiteX47" fmla="*/ 578981 w 1843040"/>
              <a:gd name="connsiteY47" fmla="*/ 753035 h 975767"/>
              <a:gd name="connsiteX48" fmla="*/ 659663 w 1843040"/>
              <a:gd name="connsiteY48" fmla="*/ 685800 h 975767"/>
              <a:gd name="connsiteX49" fmla="*/ 740345 w 1843040"/>
              <a:gd name="connsiteY49" fmla="*/ 645459 h 975767"/>
              <a:gd name="connsiteX50" fmla="*/ 767240 w 1843040"/>
              <a:gd name="connsiteY50" fmla="*/ 672353 h 975767"/>
              <a:gd name="connsiteX51" fmla="*/ 794134 w 1843040"/>
              <a:gd name="connsiteY51" fmla="*/ 712694 h 975767"/>
              <a:gd name="connsiteX52" fmla="*/ 834475 w 1843040"/>
              <a:gd name="connsiteY52" fmla="*/ 726141 h 975767"/>
              <a:gd name="connsiteX53" fmla="*/ 861369 w 1843040"/>
              <a:gd name="connsiteY53" fmla="*/ 766482 h 975767"/>
              <a:gd name="connsiteX54" fmla="*/ 928604 w 1843040"/>
              <a:gd name="connsiteY54" fmla="*/ 833718 h 975767"/>
              <a:gd name="connsiteX55" fmla="*/ 955498 w 1843040"/>
              <a:gd name="connsiteY55" fmla="*/ 874059 h 975767"/>
              <a:gd name="connsiteX56" fmla="*/ 1036181 w 1843040"/>
              <a:gd name="connsiteY56" fmla="*/ 927847 h 975767"/>
              <a:gd name="connsiteX57" fmla="*/ 1116863 w 1843040"/>
              <a:gd name="connsiteY57" fmla="*/ 954741 h 975767"/>
              <a:gd name="connsiteX58" fmla="*/ 1130310 w 1843040"/>
              <a:gd name="connsiteY58" fmla="*/ 900953 h 975767"/>
              <a:gd name="connsiteX59" fmla="*/ 1210993 w 1843040"/>
              <a:gd name="connsiteY59" fmla="*/ 820270 h 975767"/>
              <a:gd name="connsiteX60" fmla="*/ 1251334 w 1843040"/>
              <a:gd name="connsiteY60" fmla="*/ 779929 h 975767"/>
              <a:gd name="connsiteX61" fmla="*/ 1291675 w 1843040"/>
              <a:gd name="connsiteY61" fmla="*/ 739588 h 975767"/>
              <a:gd name="connsiteX62" fmla="*/ 1305122 w 1843040"/>
              <a:gd name="connsiteY62" fmla="*/ 699247 h 975767"/>
              <a:gd name="connsiteX63" fmla="*/ 1385804 w 1843040"/>
              <a:gd name="connsiteY63" fmla="*/ 712694 h 975767"/>
              <a:gd name="connsiteX64" fmla="*/ 1439593 w 1843040"/>
              <a:gd name="connsiteY64" fmla="*/ 779929 h 975767"/>
              <a:gd name="connsiteX65" fmla="*/ 1479934 w 1843040"/>
              <a:gd name="connsiteY65" fmla="*/ 793376 h 975767"/>
              <a:gd name="connsiteX66" fmla="*/ 1506828 w 1843040"/>
              <a:gd name="connsiteY66" fmla="*/ 833718 h 975767"/>
              <a:gd name="connsiteX67" fmla="*/ 1587510 w 1843040"/>
              <a:gd name="connsiteY67" fmla="*/ 900953 h 975767"/>
              <a:gd name="connsiteX68" fmla="*/ 1627851 w 1843040"/>
              <a:gd name="connsiteY68" fmla="*/ 887506 h 975767"/>
              <a:gd name="connsiteX69" fmla="*/ 1721981 w 1843040"/>
              <a:gd name="connsiteY69" fmla="*/ 779929 h 975767"/>
              <a:gd name="connsiteX70" fmla="*/ 1748875 w 1843040"/>
              <a:gd name="connsiteY70" fmla="*/ 699247 h 975767"/>
              <a:gd name="connsiteX71" fmla="*/ 1762322 w 1843040"/>
              <a:gd name="connsiteY71" fmla="*/ 658906 h 975767"/>
              <a:gd name="connsiteX72" fmla="*/ 1789216 w 1843040"/>
              <a:gd name="connsiteY72" fmla="*/ 618565 h 975767"/>
              <a:gd name="connsiteX73" fmla="*/ 1829557 w 1843040"/>
              <a:gd name="connsiteY73" fmla="*/ 497541 h 975767"/>
              <a:gd name="connsiteX74" fmla="*/ 1843004 w 1843040"/>
              <a:gd name="connsiteY74" fmla="*/ 443753 h 975767"/>
              <a:gd name="connsiteX75" fmla="*/ 1843004 w 1843040"/>
              <a:gd name="connsiteY75" fmla="*/ 443753 h 9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843040" h="975767">
                <a:moveTo>
                  <a:pt x="1775769" y="726141"/>
                </a:moveTo>
                <a:lnTo>
                  <a:pt x="1775769" y="726141"/>
                </a:lnTo>
                <a:cubicBezTo>
                  <a:pt x="1757840" y="690282"/>
                  <a:pt x="1742608" y="652943"/>
                  <a:pt x="1721981" y="618565"/>
                </a:cubicBezTo>
                <a:cubicBezTo>
                  <a:pt x="1715458" y="607694"/>
                  <a:pt x="1703007" y="601570"/>
                  <a:pt x="1695087" y="591670"/>
                </a:cubicBezTo>
                <a:cubicBezTo>
                  <a:pt x="1627244" y="506865"/>
                  <a:pt x="1706228" y="589362"/>
                  <a:pt x="1641298" y="524435"/>
                </a:cubicBezTo>
                <a:cubicBezTo>
                  <a:pt x="1636816" y="443753"/>
                  <a:pt x="1637874" y="362571"/>
                  <a:pt x="1627851" y="282388"/>
                </a:cubicBezTo>
                <a:cubicBezTo>
                  <a:pt x="1627851" y="282387"/>
                  <a:pt x="1594234" y="181536"/>
                  <a:pt x="1587510" y="161365"/>
                </a:cubicBezTo>
                <a:cubicBezTo>
                  <a:pt x="1583028" y="147918"/>
                  <a:pt x="1581926" y="132817"/>
                  <a:pt x="1574063" y="121023"/>
                </a:cubicBezTo>
                <a:cubicBezTo>
                  <a:pt x="1512412" y="28547"/>
                  <a:pt x="1530496" y="71005"/>
                  <a:pt x="1506828" y="0"/>
                </a:cubicBezTo>
                <a:cubicBezTo>
                  <a:pt x="1479934" y="8965"/>
                  <a:pt x="1451501" y="14216"/>
                  <a:pt x="1426145" y="26894"/>
                </a:cubicBezTo>
                <a:cubicBezTo>
                  <a:pt x="1397235" y="41349"/>
                  <a:pt x="1345463" y="80682"/>
                  <a:pt x="1345463" y="80682"/>
                </a:cubicBezTo>
                <a:cubicBezTo>
                  <a:pt x="1311664" y="182079"/>
                  <a:pt x="1357257" y="57095"/>
                  <a:pt x="1305122" y="161365"/>
                </a:cubicBezTo>
                <a:cubicBezTo>
                  <a:pt x="1288882" y="193845"/>
                  <a:pt x="1296895" y="216356"/>
                  <a:pt x="1264781" y="242047"/>
                </a:cubicBezTo>
                <a:cubicBezTo>
                  <a:pt x="1253713" y="250902"/>
                  <a:pt x="1237887" y="251012"/>
                  <a:pt x="1224440" y="255494"/>
                </a:cubicBezTo>
                <a:cubicBezTo>
                  <a:pt x="1197546" y="246529"/>
                  <a:pt x="1167345" y="244325"/>
                  <a:pt x="1143757" y="228600"/>
                </a:cubicBezTo>
                <a:lnTo>
                  <a:pt x="1063075" y="174812"/>
                </a:lnTo>
                <a:cubicBezTo>
                  <a:pt x="1018251" y="179294"/>
                  <a:pt x="972498" y="178130"/>
                  <a:pt x="928604" y="188259"/>
                </a:cubicBezTo>
                <a:cubicBezTo>
                  <a:pt x="899746" y="194918"/>
                  <a:pt x="872297" y="230905"/>
                  <a:pt x="861369" y="255494"/>
                </a:cubicBezTo>
                <a:cubicBezTo>
                  <a:pt x="849855" y="281399"/>
                  <a:pt x="850200" y="312588"/>
                  <a:pt x="834475" y="336176"/>
                </a:cubicBezTo>
                <a:cubicBezTo>
                  <a:pt x="825510" y="349623"/>
                  <a:pt x="815320" y="362330"/>
                  <a:pt x="807581" y="376518"/>
                </a:cubicBezTo>
                <a:cubicBezTo>
                  <a:pt x="788383" y="411714"/>
                  <a:pt x="782142" y="455746"/>
                  <a:pt x="753793" y="484094"/>
                </a:cubicBezTo>
                <a:cubicBezTo>
                  <a:pt x="715470" y="522416"/>
                  <a:pt x="733931" y="500439"/>
                  <a:pt x="700004" y="551329"/>
                </a:cubicBezTo>
                <a:cubicBezTo>
                  <a:pt x="670265" y="521590"/>
                  <a:pt x="651490" y="508090"/>
                  <a:pt x="632769" y="470647"/>
                </a:cubicBezTo>
                <a:cubicBezTo>
                  <a:pt x="626430" y="457969"/>
                  <a:pt x="628177" y="441374"/>
                  <a:pt x="619322" y="430306"/>
                </a:cubicBezTo>
                <a:cubicBezTo>
                  <a:pt x="609226" y="417686"/>
                  <a:pt x="592428" y="412377"/>
                  <a:pt x="578981" y="403412"/>
                </a:cubicBezTo>
                <a:cubicBezTo>
                  <a:pt x="570016" y="389965"/>
                  <a:pt x="562433" y="375486"/>
                  <a:pt x="552087" y="363070"/>
                </a:cubicBezTo>
                <a:cubicBezTo>
                  <a:pt x="514910" y="318458"/>
                  <a:pt x="509892" y="332470"/>
                  <a:pt x="484851" y="282388"/>
                </a:cubicBezTo>
                <a:cubicBezTo>
                  <a:pt x="478512" y="269710"/>
                  <a:pt x="478436" y="254354"/>
                  <a:pt x="471404" y="242047"/>
                </a:cubicBezTo>
                <a:cubicBezTo>
                  <a:pt x="460285" y="222588"/>
                  <a:pt x="444090" y="206496"/>
                  <a:pt x="431063" y="188259"/>
                </a:cubicBezTo>
                <a:cubicBezTo>
                  <a:pt x="388654" y="128886"/>
                  <a:pt x="422251" y="166001"/>
                  <a:pt x="377275" y="121023"/>
                </a:cubicBezTo>
                <a:cubicBezTo>
                  <a:pt x="359346" y="125505"/>
                  <a:pt x="340017" y="126205"/>
                  <a:pt x="323487" y="134470"/>
                </a:cubicBezTo>
                <a:cubicBezTo>
                  <a:pt x="312147" y="140140"/>
                  <a:pt x="304200" y="151222"/>
                  <a:pt x="296593" y="161365"/>
                </a:cubicBezTo>
                <a:cubicBezTo>
                  <a:pt x="277199" y="187223"/>
                  <a:pt x="253025" y="211383"/>
                  <a:pt x="242804" y="242047"/>
                </a:cubicBezTo>
                <a:lnTo>
                  <a:pt x="215910" y="322729"/>
                </a:lnTo>
                <a:cubicBezTo>
                  <a:pt x="211428" y="336176"/>
                  <a:pt x="210325" y="351276"/>
                  <a:pt x="202463" y="363070"/>
                </a:cubicBezTo>
                <a:cubicBezTo>
                  <a:pt x="193498" y="376517"/>
                  <a:pt x="187732" y="392769"/>
                  <a:pt x="175569" y="403412"/>
                </a:cubicBezTo>
                <a:cubicBezTo>
                  <a:pt x="151244" y="424697"/>
                  <a:pt x="121781" y="439271"/>
                  <a:pt x="94887" y="457200"/>
                </a:cubicBezTo>
                <a:cubicBezTo>
                  <a:pt x="42753" y="491956"/>
                  <a:pt x="69876" y="478984"/>
                  <a:pt x="14204" y="497541"/>
                </a:cubicBezTo>
                <a:cubicBezTo>
                  <a:pt x="5239" y="524435"/>
                  <a:pt x="-12690" y="551329"/>
                  <a:pt x="14204" y="578223"/>
                </a:cubicBezTo>
                <a:cubicBezTo>
                  <a:pt x="24227" y="588246"/>
                  <a:pt x="41517" y="586086"/>
                  <a:pt x="54545" y="591670"/>
                </a:cubicBezTo>
                <a:cubicBezTo>
                  <a:pt x="72970" y="599567"/>
                  <a:pt x="89909" y="610668"/>
                  <a:pt x="108334" y="618565"/>
                </a:cubicBezTo>
                <a:cubicBezTo>
                  <a:pt x="121362" y="624149"/>
                  <a:pt x="135997" y="625673"/>
                  <a:pt x="148675" y="632012"/>
                </a:cubicBezTo>
                <a:cubicBezTo>
                  <a:pt x="163130" y="639240"/>
                  <a:pt x="173424" y="654654"/>
                  <a:pt x="189016" y="658906"/>
                </a:cubicBezTo>
                <a:cubicBezTo>
                  <a:pt x="223881" y="668414"/>
                  <a:pt x="260734" y="667871"/>
                  <a:pt x="296593" y="672353"/>
                </a:cubicBezTo>
                <a:cubicBezTo>
                  <a:pt x="329463" y="694267"/>
                  <a:pt x="348887" y="699745"/>
                  <a:pt x="363828" y="739588"/>
                </a:cubicBezTo>
                <a:cubicBezTo>
                  <a:pt x="396282" y="826131"/>
                  <a:pt x="345529" y="796241"/>
                  <a:pt x="417616" y="820270"/>
                </a:cubicBezTo>
                <a:cubicBezTo>
                  <a:pt x="444510" y="811305"/>
                  <a:pt x="474710" y="809101"/>
                  <a:pt x="498298" y="793376"/>
                </a:cubicBezTo>
                <a:cubicBezTo>
                  <a:pt x="550434" y="758620"/>
                  <a:pt x="523308" y="771593"/>
                  <a:pt x="578981" y="753035"/>
                </a:cubicBezTo>
                <a:cubicBezTo>
                  <a:pt x="608720" y="723296"/>
                  <a:pt x="622220" y="704521"/>
                  <a:pt x="659663" y="685800"/>
                </a:cubicBezTo>
                <a:cubicBezTo>
                  <a:pt x="771009" y="630127"/>
                  <a:pt x="624733" y="722533"/>
                  <a:pt x="740345" y="645459"/>
                </a:cubicBezTo>
                <a:cubicBezTo>
                  <a:pt x="749310" y="654424"/>
                  <a:pt x="759320" y="662453"/>
                  <a:pt x="767240" y="672353"/>
                </a:cubicBezTo>
                <a:cubicBezTo>
                  <a:pt x="777336" y="684973"/>
                  <a:pt x="781514" y="702598"/>
                  <a:pt x="794134" y="712694"/>
                </a:cubicBezTo>
                <a:cubicBezTo>
                  <a:pt x="805202" y="721549"/>
                  <a:pt x="821028" y="721659"/>
                  <a:pt x="834475" y="726141"/>
                </a:cubicBezTo>
                <a:cubicBezTo>
                  <a:pt x="843440" y="739588"/>
                  <a:pt x="850727" y="754319"/>
                  <a:pt x="861369" y="766482"/>
                </a:cubicBezTo>
                <a:cubicBezTo>
                  <a:pt x="882240" y="790335"/>
                  <a:pt x="911023" y="807346"/>
                  <a:pt x="928604" y="833718"/>
                </a:cubicBezTo>
                <a:cubicBezTo>
                  <a:pt x="937569" y="847165"/>
                  <a:pt x="943335" y="863417"/>
                  <a:pt x="955498" y="874059"/>
                </a:cubicBezTo>
                <a:cubicBezTo>
                  <a:pt x="979824" y="895344"/>
                  <a:pt x="1036181" y="927847"/>
                  <a:pt x="1036181" y="927847"/>
                </a:cubicBezTo>
                <a:cubicBezTo>
                  <a:pt x="1055102" y="956229"/>
                  <a:pt x="1068236" y="1003368"/>
                  <a:pt x="1116863" y="954741"/>
                </a:cubicBezTo>
                <a:cubicBezTo>
                  <a:pt x="1129931" y="941673"/>
                  <a:pt x="1119712" y="916093"/>
                  <a:pt x="1130310" y="900953"/>
                </a:cubicBezTo>
                <a:cubicBezTo>
                  <a:pt x="1152121" y="869794"/>
                  <a:pt x="1184099" y="847164"/>
                  <a:pt x="1210993" y="820270"/>
                </a:cubicBezTo>
                <a:lnTo>
                  <a:pt x="1251334" y="779929"/>
                </a:lnTo>
                <a:lnTo>
                  <a:pt x="1291675" y="739588"/>
                </a:lnTo>
                <a:cubicBezTo>
                  <a:pt x="1296157" y="726141"/>
                  <a:pt x="1295099" y="709270"/>
                  <a:pt x="1305122" y="699247"/>
                </a:cubicBezTo>
                <a:cubicBezTo>
                  <a:pt x="1338526" y="665843"/>
                  <a:pt x="1359060" y="694865"/>
                  <a:pt x="1385804" y="712694"/>
                </a:cubicBezTo>
                <a:cubicBezTo>
                  <a:pt x="1398021" y="731019"/>
                  <a:pt x="1418301" y="767154"/>
                  <a:pt x="1439593" y="779929"/>
                </a:cubicBezTo>
                <a:cubicBezTo>
                  <a:pt x="1451747" y="787222"/>
                  <a:pt x="1466487" y="788894"/>
                  <a:pt x="1479934" y="793376"/>
                </a:cubicBezTo>
                <a:cubicBezTo>
                  <a:pt x="1488899" y="806823"/>
                  <a:pt x="1496482" y="821302"/>
                  <a:pt x="1506828" y="833718"/>
                </a:cubicBezTo>
                <a:cubicBezTo>
                  <a:pt x="1539183" y="872544"/>
                  <a:pt x="1547845" y="874510"/>
                  <a:pt x="1587510" y="900953"/>
                </a:cubicBezTo>
                <a:cubicBezTo>
                  <a:pt x="1600957" y="896471"/>
                  <a:pt x="1616512" y="896011"/>
                  <a:pt x="1627851" y="887506"/>
                </a:cubicBezTo>
                <a:cubicBezTo>
                  <a:pt x="1649792" y="871050"/>
                  <a:pt x="1706428" y="814923"/>
                  <a:pt x="1721981" y="779929"/>
                </a:cubicBezTo>
                <a:cubicBezTo>
                  <a:pt x="1733495" y="754024"/>
                  <a:pt x="1739910" y="726141"/>
                  <a:pt x="1748875" y="699247"/>
                </a:cubicBezTo>
                <a:cubicBezTo>
                  <a:pt x="1753357" y="685800"/>
                  <a:pt x="1754459" y="670700"/>
                  <a:pt x="1762322" y="658906"/>
                </a:cubicBezTo>
                <a:lnTo>
                  <a:pt x="1789216" y="618565"/>
                </a:lnTo>
                <a:lnTo>
                  <a:pt x="1829557" y="497541"/>
                </a:lnTo>
                <a:cubicBezTo>
                  <a:pt x="1844421" y="452948"/>
                  <a:pt x="1843004" y="471374"/>
                  <a:pt x="1843004" y="443753"/>
                </a:cubicBezTo>
                <a:lnTo>
                  <a:pt x="1843004" y="443753"/>
                </a:lnTo>
              </a:path>
            </a:pathLst>
          </a:custGeom>
          <a:blipFill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Donut 177"/>
          <p:cNvSpPr/>
          <p:nvPr/>
        </p:nvSpPr>
        <p:spPr>
          <a:xfrm rot="4684489">
            <a:off x="4954025" y="918195"/>
            <a:ext cx="662345" cy="1014066"/>
          </a:xfrm>
          <a:prstGeom prst="donut">
            <a:avLst>
              <a:gd name="adj" fmla="val 17857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r="5400000" algn="t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5392526" y="763189"/>
            <a:ext cx="509407" cy="381681"/>
          </a:xfrm>
          <a:custGeom>
            <a:avLst/>
            <a:gdLst>
              <a:gd name="connsiteX0" fmla="*/ 43854 w 509407"/>
              <a:gd name="connsiteY0" fmla="*/ 14356 h 381681"/>
              <a:gd name="connsiteX1" fmla="*/ 97642 w 509407"/>
              <a:gd name="connsiteY1" fmla="*/ 108485 h 381681"/>
              <a:gd name="connsiteX2" fmla="*/ 178325 w 509407"/>
              <a:gd name="connsiteY2" fmla="*/ 135379 h 381681"/>
              <a:gd name="connsiteX3" fmla="*/ 406925 w 509407"/>
              <a:gd name="connsiteY3" fmla="*/ 162273 h 381681"/>
              <a:gd name="connsiteX4" fmla="*/ 393478 w 509407"/>
              <a:gd name="connsiteY4" fmla="*/ 216062 h 381681"/>
              <a:gd name="connsiteX5" fmla="*/ 406925 w 509407"/>
              <a:gd name="connsiteY5" fmla="*/ 377426 h 381681"/>
              <a:gd name="connsiteX6" fmla="*/ 447266 w 509407"/>
              <a:gd name="connsiteY6" fmla="*/ 350532 h 381681"/>
              <a:gd name="connsiteX7" fmla="*/ 460713 w 509407"/>
              <a:gd name="connsiteY7" fmla="*/ 296744 h 381681"/>
              <a:gd name="connsiteX8" fmla="*/ 501054 w 509407"/>
              <a:gd name="connsiteY8" fmla="*/ 216062 h 381681"/>
              <a:gd name="connsiteX9" fmla="*/ 487607 w 509407"/>
              <a:gd name="connsiteY9" fmla="*/ 909 h 381681"/>
              <a:gd name="connsiteX10" fmla="*/ 259007 w 509407"/>
              <a:gd name="connsiteY10" fmla="*/ 27803 h 381681"/>
              <a:gd name="connsiteX11" fmla="*/ 97642 w 509407"/>
              <a:gd name="connsiteY11" fmla="*/ 14356 h 381681"/>
              <a:gd name="connsiteX12" fmla="*/ 57301 w 509407"/>
              <a:gd name="connsiteY12" fmla="*/ 909 h 381681"/>
              <a:gd name="connsiteX13" fmla="*/ 3513 w 509407"/>
              <a:gd name="connsiteY13" fmla="*/ 14356 h 381681"/>
              <a:gd name="connsiteX14" fmla="*/ 97642 w 509407"/>
              <a:gd name="connsiteY14" fmla="*/ 14356 h 38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9407" h="381681">
                <a:moveTo>
                  <a:pt x="43854" y="14356"/>
                </a:moveTo>
                <a:cubicBezTo>
                  <a:pt x="56376" y="76964"/>
                  <a:pt x="41180" y="83391"/>
                  <a:pt x="97642" y="108485"/>
                </a:cubicBezTo>
                <a:cubicBezTo>
                  <a:pt x="123548" y="119999"/>
                  <a:pt x="178325" y="135379"/>
                  <a:pt x="178325" y="135379"/>
                </a:cubicBezTo>
                <a:cubicBezTo>
                  <a:pt x="187584" y="134762"/>
                  <a:pt x="392676" y="62530"/>
                  <a:pt x="406925" y="162273"/>
                </a:cubicBezTo>
                <a:cubicBezTo>
                  <a:pt x="409539" y="180569"/>
                  <a:pt x="397960" y="198132"/>
                  <a:pt x="393478" y="216062"/>
                </a:cubicBezTo>
                <a:cubicBezTo>
                  <a:pt x="397960" y="269850"/>
                  <a:pt x="386879" y="327312"/>
                  <a:pt x="406925" y="377426"/>
                </a:cubicBezTo>
                <a:cubicBezTo>
                  <a:pt x="412927" y="392431"/>
                  <a:pt x="438301" y="363979"/>
                  <a:pt x="447266" y="350532"/>
                </a:cubicBezTo>
                <a:cubicBezTo>
                  <a:pt x="457517" y="335155"/>
                  <a:pt x="453433" y="313731"/>
                  <a:pt x="460713" y="296744"/>
                </a:cubicBezTo>
                <a:cubicBezTo>
                  <a:pt x="538915" y="114272"/>
                  <a:pt x="444392" y="386048"/>
                  <a:pt x="501054" y="216062"/>
                </a:cubicBezTo>
                <a:cubicBezTo>
                  <a:pt x="496572" y="144344"/>
                  <a:pt x="530101" y="58855"/>
                  <a:pt x="487607" y="909"/>
                </a:cubicBezTo>
                <a:cubicBezTo>
                  <a:pt x="482885" y="-5531"/>
                  <a:pt x="284250" y="24197"/>
                  <a:pt x="259007" y="27803"/>
                </a:cubicBezTo>
                <a:cubicBezTo>
                  <a:pt x="205219" y="23321"/>
                  <a:pt x="151143" y="21489"/>
                  <a:pt x="97642" y="14356"/>
                </a:cubicBezTo>
                <a:cubicBezTo>
                  <a:pt x="83592" y="12483"/>
                  <a:pt x="71475" y="909"/>
                  <a:pt x="57301" y="909"/>
                </a:cubicBezTo>
                <a:cubicBezTo>
                  <a:pt x="38820" y="909"/>
                  <a:pt x="-14020" y="8512"/>
                  <a:pt x="3513" y="14356"/>
                </a:cubicBezTo>
                <a:cubicBezTo>
                  <a:pt x="33279" y="24278"/>
                  <a:pt x="66266" y="14356"/>
                  <a:pt x="97642" y="14356"/>
                </a:cubicBezTo>
              </a:path>
            </a:pathLst>
          </a:cu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reeform 180"/>
          <p:cNvSpPr/>
          <p:nvPr/>
        </p:nvSpPr>
        <p:spPr>
          <a:xfrm rot="5400000">
            <a:off x="8700734" y="1188544"/>
            <a:ext cx="337522" cy="981888"/>
          </a:xfrm>
          <a:custGeom>
            <a:avLst/>
            <a:gdLst>
              <a:gd name="connsiteX0" fmla="*/ 301617 w 740275"/>
              <a:gd name="connsiteY0" fmla="*/ 134723 h 981888"/>
              <a:gd name="connsiteX1" fmla="*/ 288170 w 740275"/>
              <a:gd name="connsiteY1" fmla="*/ 322982 h 981888"/>
              <a:gd name="connsiteX2" fmla="*/ 261276 w 740275"/>
              <a:gd name="connsiteY2" fmla="*/ 363323 h 981888"/>
              <a:gd name="connsiteX3" fmla="*/ 220934 w 740275"/>
              <a:gd name="connsiteY3" fmla="*/ 444005 h 981888"/>
              <a:gd name="connsiteX4" fmla="*/ 180593 w 740275"/>
              <a:gd name="connsiteY4" fmla="*/ 457453 h 981888"/>
              <a:gd name="connsiteX5" fmla="*/ 99911 w 740275"/>
              <a:gd name="connsiteY5" fmla="*/ 497794 h 981888"/>
              <a:gd name="connsiteX6" fmla="*/ 73017 w 740275"/>
              <a:gd name="connsiteY6" fmla="*/ 538135 h 981888"/>
              <a:gd name="connsiteX7" fmla="*/ 19229 w 740275"/>
              <a:gd name="connsiteY7" fmla="*/ 605370 h 981888"/>
              <a:gd name="connsiteX8" fmla="*/ 5781 w 740275"/>
              <a:gd name="connsiteY8" fmla="*/ 659158 h 981888"/>
              <a:gd name="connsiteX9" fmla="*/ 113358 w 740275"/>
              <a:gd name="connsiteY9" fmla="*/ 645711 h 981888"/>
              <a:gd name="connsiteX10" fmla="*/ 247829 w 740275"/>
              <a:gd name="connsiteY10" fmla="*/ 659158 h 981888"/>
              <a:gd name="connsiteX11" fmla="*/ 261276 w 740275"/>
              <a:gd name="connsiteY11" fmla="*/ 699500 h 981888"/>
              <a:gd name="connsiteX12" fmla="*/ 247829 w 740275"/>
              <a:gd name="connsiteY12" fmla="*/ 780182 h 981888"/>
              <a:gd name="connsiteX13" fmla="*/ 194040 w 740275"/>
              <a:gd name="connsiteY13" fmla="*/ 901205 h 981888"/>
              <a:gd name="connsiteX14" fmla="*/ 167146 w 740275"/>
              <a:gd name="connsiteY14" fmla="*/ 928100 h 981888"/>
              <a:gd name="connsiteX15" fmla="*/ 126805 w 740275"/>
              <a:gd name="connsiteY15" fmla="*/ 941547 h 981888"/>
              <a:gd name="connsiteX16" fmla="*/ 167146 w 740275"/>
              <a:gd name="connsiteY16" fmla="*/ 954994 h 981888"/>
              <a:gd name="connsiteX17" fmla="*/ 247829 w 740275"/>
              <a:gd name="connsiteY17" fmla="*/ 928100 h 981888"/>
              <a:gd name="connsiteX18" fmla="*/ 328511 w 740275"/>
              <a:gd name="connsiteY18" fmla="*/ 941547 h 981888"/>
              <a:gd name="connsiteX19" fmla="*/ 368852 w 740275"/>
              <a:gd name="connsiteY19" fmla="*/ 968441 h 981888"/>
              <a:gd name="connsiteX20" fmla="*/ 409193 w 740275"/>
              <a:gd name="connsiteY20" fmla="*/ 981888 h 981888"/>
              <a:gd name="connsiteX21" fmla="*/ 503323 w 740275"/>
              <a:gd name="connsiteY21" fmla="*/ 968441 h 981888"/>
              <a:gd name="connsiteX22" fmla="*/ 557111 w 740275"/>
              <a:gd name="connsiteY22" fmla="*/ 954994 h 981888"/>
              <a:gd name="connsiteX23" fmla="*/ 624346 w 740275"/>
              <a:gd name="connsiteY23" fmla="*/ 901205 h 981888"/>
              <a:gd name="connsiteX24" fmla="*/ 584005 w 740275"/>
              <a:gd name="connsiteY24" fmla="*/ 820523 h 981888"/>
              <a:gd name="connsiteX25" fmla="*/ 543664 w 740275"/>
              <a:gd name="connsiteY25" fmla="*/ 793629 h 981888"/>
              <a:gd name="connsiteX26" fmla="*/ 570558 w 740275"/>
              <a:gd name="connsiteY26" fmla="*/ 726394 h 981888"/>
              <a:gd name="connsiteX27" fmla="*/ 637793 w 740275"/>
              <a:gd name="connsiteY27" fmla="*/ 659158 h 981888"/>
              <a:gd name="connsiteX28" fmla="*/ 516770 w 740275"/>
              <a:gd name="connsiteY28" fmla="*/ 605370 h 981888"/>
              <a:gd name="connsiteX29" fmla="*/ 489876 w 740275"/>
              <a:gd name="connsiteY29" fmla="*/ 565029 h 981888"/>
              <a:gd name="connsiteX30" fmla="*/ 543664 w 740275"/>
              <a:gd name="connsiteY30" fmla="*/ 497794 h 981888"/>
              <a:gd name="connsiteX31" fmla="*/ 718476 w 740275"/>
              <a:gd name="connsiteY31" fmla="*/ 484347 h 981888"/>
              <a:gd name="connsiteX32" fmla="*/ 705029 w 740275"/>
              <a:gd name="connsiteY32" fmla="*/ 430558 h 981888"/>
              <a:gd name="connsiteX33" fmla="*/ 637793 w 740275"/>
              <a:gd name="connsiteY33" fmla="*/ 376770 h 981888"/>
              <a:gd name="connsiteX34" fmla="*/ 624346 w 740275"/>
              <a:gd name="connsiteY34" fmla="*/ 336429 h 981888"/>
              <a:gd name="connsiteX35" fmla="*/ 678134 w 740275"/>
              <a:gd name="connsiteY35" fmla="*/ 309535 h 981888"/>
              <a:gd name="connsiteX36" fmla="*/ 705029 w 740275"/>
              <a:gd name="connsiteY36" fmla="*/ 282641 h 981888"/>
              <a:gd name="connsiteX37" fmla="*/ 624346 w 740275"/>
              <a:gd name="connsiteY37" fmla="*/ 13700 h 981888"/>
              <a:gd name="connsiteX38" fmla="*/ 584005 w 740275"/>
              <a:gd name="connsiteY38" fmla="*/ 27147 h 981888"/>
              <a:gd name="connsiteX39" fmla="*/ 570558 w 740275"/>
              <a:gd name="connsiteY39" fmla="*/ 107829 h 981888"/>
              <a:gd name="connsiteX40" fmla="*/ 476429 w 740275"/>
              <a:gd name="connsiteY40" fmla="*/ 148170 h 981888"/>
              <a:gd name="connsiteX41" fmla="*/ 395746 w 740275"/>
              <a:gd name="connsiteY41" fmla="*/ 134723 h 981888"/>
              <a:gd name="connsiteX42" fmla="*/ 315064 w 740275"/>
              <a:gd name="connsiteY42" fmla="*/ 134723 h 981888"/>
              <a:gd name="connsiteX43" fmla="*/ 301617 w 740275"/>
              <a:gd name="connsiteY43" fmla="*/ 134723 h 98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40275" h="981888">
                <a:moveTo>
                  <a:pt x="301617" y="134723"/>
                </a:moveTo>
                <a:cubicBezTo>
                  <a:pt x="297135" y="166099"/>
                  <a:pt x="299103" y="261026"/>
                  <a:pt x="288170" y="322982"/>
                </a:cubicBezTo>
                <a:cubicBezTo>
                  <a:pt x="285361" y="338897"/>
                  <a:pt x="268504" y="348868"/>
                  <a:pt x="261276" y="363323"/>
                </a:cubicBezTo>
                <a:cubicBezTo>
                  <a:pt x="245035" y="395806"/>
                  <a:pt x="253051" y="418311"/>
                  <a:pt x="220934" y="444005"/>
                </a:cubicBezTo>
                <a:cubicBezTo>
                  <a:pt x="209866" y="452860"/>
                  <a:pt x="193271" y="451114"/>
                  <a:pt x="180593" y="457453"/>
                </a:cubicBezTo>
                <a:cubicBezTo>
                  <a:pt x="76331" y="509585"/>
                  <a:pt x="201302" y="463997"/>
                  <a:pt x="99911" y="497794"/>
                </a:cubicBezTo>
                <a:cubicBezTo>
                  <a:pt x="90946" y="511241"/>
                  <a:pt x="84445" y="526707"/>
                  <a:pt x="73017" y="538135"/>
                </a:cubicBezTo>
                <a:cubicBezTo>
                  <a:pt x="18161" y="592991"/>
                  <a:pt x="40173" y="532069"/>
                  <a:pt x="19229" y="605370"/>
                </a:cubicBezTo>
                <a:cubicBezTo>
                  <a:pt x="14152" y="623140"/>
                  <a:pt x="-11206" y="651878"/>
                  <a:pt x="5781" y="659158"/>
                </a:cubicBezTo>
                <a:cubicBezTo>
                  <a:pt x="38997" y="673393"/>
                  <a:pt x="77499" y="650193"/>
                  <a:pt x="113358" y="645711"/>
                </a:cubicBezTo>
                <a:cubicBezTo>
                  <a:pt x="158182" y="650193"/>
                  <a:pt x="205494" y="643763"/>
                  <a:pt x="247829" y="659158"/>
                </a:cubicBezTo>
                <a:cubicBezTo>
                  <a:pt x="261150" y="664002"/>
                  <a:pt x="261276" y="685325"/>
                  <a:pt x="261276" y="699500"/>
                </a:cubicBezTo>
                <a:cubicBezTo>
                  <a:pt x="261276" y="726765"/>
                  <a:pt x="254442" y="753731"/>
                  <a:pt x="247829" y="780182"/>
                </a:cubicBezTo>
                <a:cubicBezTo>
                  <a:pt x="234258" y="834463"/>
                  <a:pt x="226149" y="861068"/>
                  <a:pt x="194040" y="901205"/>
                </a:cubicBezTo>
                <a:cubicBezTo>
                  <a:pt x="186120" y="911105"/>
                  <a:pt x="178017" y="921577"/>
                  <a:pt x="167146" y="928100"/>
                </a:cubicBezTo>
                <a:cubicBezTo>
                  <a:pt x="154992" y="935393"/>
                  <a:pt x="140252" y="937065"/>
                  <a:pt x="126805" y="941547"/>
                </a:cubicBezTo>
                <a:cubicBezTo>
                  <a:pt x="140252" y="946029"/>
                  <a:pt x="153058" y="956559"/>
                  <a:pt x="167146" y="954994"/>
                </a:cubicBezTo>
                <a:cubicBezTo>
                  <a:pt x="195322" y="951863"/>
                  <a:pt x="247829" y="928100"/>
                  <a:pt x="247829" y="928100"/>
                </a:cubicBezTo>
                <a:cubicBezTo>
                  <a:pt x="274723" y="932582"/>
                  <a:pt x="302645" y="932925"/>
                  <a:pt x="328511" y="941547"/>
                </a:cubicBezTo>
                <a:cubicBezTo>
                  <a:pt x="343843" y="946658"/>
                  <a:pt x="354397" y="961213"/>
                  <a:pt x="368852" y="968441"/>
                </a:cubicBezTo>
                <a:cubicBezTo>
                  <a:pt x="381530" y="974780"/>
                  <a:pt x="395746" y="977406"/>
                  <a:pt x="409193" y="981888"/>
                </a:cubicBezTo>
                <a:cubicBezTo>
                  <a:pt x="440570" y="977406"/>
                  <a:pt x="472139" y="974111"/>
                  <a:pt x="503323" y="968441"/>
                </a:cubicBezTo>
                <a:cubicBezTo>
                  <a:pt x="521506" y="965135"/>
                  <a:pt x="541734" y="965245"/>
                  <a:pt x="557111" y="954994"/>
                </a:cubicBezTo>
                <a:cubicBezTo>
                  <a:pt x="678766" y="873891"/>
                  <a:pt x="492458" y="945171"/>
                  <a:pt x="624346" y="901205"/>
                </a:cubicBezTo>
                <a:cubicBezTo>
                  <a:pt x="613409" y="868395"/>
                  <a:pt x="610072" y="846590"/>
                  <a:pt x="584005" y="820523"/>
                </a:cubicBezTo>
                <a:cubicBezTo>
                  <a:pt x="572577" y="809095"/>
                  <a:pt x="557111" y="802594"/>
                  <a:pt x="543664" y="793629"/>
                </a:cubicBezTo>
                <a:cubicBezTo>
                  <a:pt x="552629" y="771217"/>
                  <a:pt x="554849" y="744721"/>
                  <a:pt x="570558" y="726394"/>
                </a:cubicBezTo>
                <a:cubicBezTo>
                  <a:pt x="661193" y="620653"/>
                  <a:pt x="600917" y="769789"/>
                  <a:pt x="637793" y="659158"/>
                </a:cubicBezTo>
                <a:cubicBezTo>
                  <a:pt x="541779" y="627153"/>
                  <a:pt x="580699" y="647989"/>
                  <a:pt x="516770" y="605370"/>
                </a:cubicBezTo>
                <a:cubicBezTo>
                  <a:pt x="507805" y="591923"/>
                  <a:pt x="492533" y="580970"/>
                  <a:pt x="489876" y="565029"/>
                </a:cubicBezTo>
                <a:cubicBezTo>
                  <a:pt x="484982" y="535663"/>
                  <a:pt x="518269" y="502556"/>
                  <a:pt x="543664" y="497794"/>
                </a:cubicBezTo>
                <a:cubicBezTo>
                  <a:pt x="601106" y="487024"/>
                  <a:pt x="660205" y="488829"/>
                  <a:pt x="718476" y="484347"/>
                </a:cubicBezTo>
                <a:cubicBezTo>
                  <a:pt x="713994" y="466417"/>
                  <a:pt x="713294" y="447088"/>
                  <a:pt x="705029" y="430558"/>
                </a:cubicBezTo>
                <a:cubicBezTo>
                  <a:pt x="695449" y="411399"/>
                  <a:pt x="652043" y="386270"/>
                  <a:pt x="637793" y="376770"/>
                </a:cubicBezTo>
                <a:cubicBezTo>
                  <a:pt x="633311" y="363323"/>
                  <a:pt x="617053" y="348583"/>
                  <a:pt x="624346" y="336429"/>
                </a:cubicBezTo>
                <a:cubicBezTo>
                  <a:pt x="634659" y="319240"/>
                  <a:pt x="661455" y="320654"/>
                  <a:pt x="678134" y="309535"/>
                </a:cubicBezTo>
                <a:cubicBezTo>
                  <a:pt x="688683" y="302502"/>
                  <a:pt x="696064" y="291606"/>
                  <a:pt x="705029" y="282641"/>
                </a:cubicBezTo>
                <a:cubicBezTo>
                  <a:pt x="718453" y="742"/>
                  <a:pt x="812280" y="-23886"/>
                  <a:pt x="624346" y="13700"/>
                </a:cubicBezTo>
                <a:cubicBezTo>
                  <a:pt x="610447" y="16480"/>
                  <a:pt x="597452" y="22665"/>
                  <a:pt x="584005" y="27147"/>
                </a:cubicBezTo>
                <a:cubicBezTo>
                  <a:pt x="579523" y="54041"/>
                  <a:pt x="582751" y="83442"/>
                  <a:pt x="570558" y="107829"/>
                </a:cubicBezTo>
                <a:cubicBezTo>
                  <a:pt x="557292" y="134361"/>
                  <a:pt x="497350" y="142940"/>
                  <a:pt x="476429" y="148170"/>
                </a:cubicBezTo>
                <a:cubicBezTo>
                  <a:pt x="449535" y="143688"/>
                  <a:pt x="422362" y="140638"/>
                  <a:pt x="395746" y="134723"/>
                </a:cubicBezTo>
                <a:cubicBezTo>
                  <a:pt x="358863" y="126527"/>
                  <a:pt x="351947" y="107061"/>
                  <a:pt x="315064" y="134723"/>
                </a:cubicBezTo>
                <a:cubicBezTo>
                  <a:pt x="307046" y="140737"/>
                  <a:pt x="306099" y="103347"/>
                  <a:pt x="301617" y="13472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Hexagon 182"/>
          <p:cNvSpPr/>
          <p:nvPr/>
        </p:nvSpPr>
        <p:spPr>
          <a:xfrm rot="-4560000">
            <a:off x="2895942" y="1420521"/>
            <a:ext cx="103072" cy="206389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607424" y="-443753"/>
            <a:ext cx="268941" cy="295835"/>
          </a:xfrm>
          <a:custGeom>
            <a:avLst/>
            <a:gdLst>
              <a:gd name="connsiteX0" fmla="*/ 0 w 268941"/>
              <a:gd name="connsiteY0" fmla="*/ 295835 h 295835"/>
              <a:gd name="connsiteX1" fmla="*/ 13447 w 268941"/>
              <a:gd name="connsiteY1" fmla="*/ 188259 h 295835"/>
              <a:gd name="connsiteX2" fmla="*/ 53788 w 268941"/>
              <a:gd name="connsiteY2" fmla="*/ 161365 h 295835"/>
              <a:gd name="connsiteX3" fmla="*/ 80682 w 268941"/>
              <a:gd name="connsiteY3" fmla="*/ 80682 h 295835"/>
              <a:gd name="connsiteX4" fmla="*/ 161364 w 268941"/>
              <a:gd name="connsiteY4" fmla="*/ 53788 h 295835"/>
              <a:gd name="connsiteX5" fmla="*/ 201705 w 268941"/>
              <a:gd name="connsiteY5" fmla="*/ 40341 h 295835"/>
              <a:gd name="connsiteX6" fmla="*/ 228600 w 268941"/>
              <a:gd name="connsiteY6" fmla="*/ 13447 h 295835"/>
              <a:gd name="connsiteX7" fmla="*/ 268941 w 268941"/>
              <a:gd name="connsiteY7" fmla="*/ 0 h 29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41" h="295835">
                <a:moveTo>
                  <a:pt x="0" y="295835"/>
                </a:moveTo>
                <a:cubicBezTo>
                  <a:pt x="4482" y="259976"/>
                  <a:pt x="26" y="221812"/>
                  <a:pt x="13447" y="188259"/>
                </a:cubicBezTo>
                <a:cubicBezTo>
                  <a:pt x="19449" y="173254"/>
                  <a:pt x="45223" y="175070"/>
                  <a:pt x="53788" y="161365"/>
                </a:cubicBezTo>
                <a:cubicBezTo>
                  <a:pt x="68813" y="137325"/>
                  <a:pt x="53788" y="89647"/>
                  <a:pt x="80682" y="80682"/>
                </a:cubicBezTo>
                <a:lnTo>
                  <a:pt x="161364" y="53788"/>
                </a:lnTo>
                <a:lnTo>
                  <a:pt x="201705" y="40341"/>
                </a:lnTo>
                <a:cubicBezTo>
                  <a:pt x="210670" y="31376"/>
                  <a:pt x="217728" y="19970"/>
                  <a:pt x="228600" y="13447"/>
                </a:cubicBezTo>
                <a:cubicBezTo>
                  <a:pt x="240754" y="6154"/>
                  <a:pt x="268941" y="0"/>
                  <a:pt x="2689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445612" y="-430306"/>
            <a:ext cx="188706" cy="201706"/>
          </a:xfrm>
          <a:custGeom>
            <a:avLst/>
            <a:gdLst>
              <a:gd name="connsiteX0" fmla="*/ 188706 w 188706"/>
              <a:gd name="connsiteY0" fmla="*/ 201706 h 201706"/>
              <a:gd name="connsiteX1" fmla="*/ 134917 w 188706"/>
              <a:gd name="connsiteY1" fmla="*/ 134471 h 201706"/>
              <a:gd name="connsiteX2" fmla="*/ 94576 w 188706"/>
              <a:gd name="connsiteY2" fmla="*/ 121024 h 201706"/>
              <a:gd name="connsiteX3" fmla="*/ 13894 w 188706"/>
              <a:gd name="connsiteY3" fmla="*/ 80682 h 201706"/>
              <a:gd name="connsiteX4" fmla="*/ 447 w 188706"/>
              <a:gd name="connsiteY4" fmla="*/ 0 h 2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06" h="201706">
                <a:moveTo>
                  <a:pt x="188706" y="201706"/>
                </a:moveTo>
                <a:cubicBezTo>
                  <a:pt x="170776" y="179294"/>
                  <a:pt x="156709" y="153149"/>
                  <a:pt x="134917" y="134471"/>
                </a:cubicBezTo>
                <a:cubicBezTo>
                  <a:pt x="124155" y="125246"/>
                  <a:pt x="107254" y="127363"/>
                  <a:pt x="94576" y="121024"/>
                </a:cubicBezTo>
                <a:cubicBezTo>
                  <a:pt x="-9702" y="68885"/>
                  <a:pt x="115299" y="114486"/>
                  <a:pt x="13894" y="80682"/>
                </a:cubicBezTo>
                <a:cubicBezTo>
                  <a:pt x="-3805" y="27584"/>
                  <a:pt x="447" y="54515"/>
                  <a:pt x="44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5539119" y="-457200"/>
            <a:ext cx="216222" cy="255494"/>
          </a:xfrm>
          <a:custGeom>
            <a:avLst/>
            <a:gdLst>
              <a:gd name="connsiteX0" fmla="*/ 81752 w 216222"/>
              <a:gd name="connsiteY0" fmla="*/ 255494 h 255494"/>
              <a:gd name="connsiteX1" fmla="*/ 27963 w 216222"/>
              <a:gd name="connsiteY1" fmla="*/ 188259 h 255494"/>
              <a:gd name="connsiteX2" fmla="*/ 1069 w 216222"/>
              <a:gd name="connsiteY2" fmla="*/ 147918 h 255494"/>
              <a:gd name="connsiteX3" fmla="*/ 14516 w 216222"/>
              <a:gd name="connsiteY3" fmla="*/ 80682 h 255494"/>
              <a:gd name="connsiteX4" fmla="*/ 175881 w 216222"/>
              <a:gd name="connsiteY4" fmla="*/ 0 h 255494"/>
              <a:gd name="connsiteX5" fmla="*/ 216222 w 216222"/>
              <a:gd name="connsiteY5" fmla="*/ 0 h 2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22" h="255494">
                <a:moveTo>
                  <a:pt x="81752" y="255494"/>
                </a:moveTo>
                <a:cubicBezTo>
                  <a:pt x="63822" y="233082"/>
                  <a:pt x="45184" y="211220"/>
                  <a:pt x="27963" y="188259"/>
                </a:cubicBezTo>
                <a:cubicBezTo>
                  <a:pt x="18266" y="175330"/>
                  <a:pt x="3074" y="163954"/>
                  <a:pt x="1069" y="147918"/>
                </a:cubicBezTo>
                <a:cubicBezTo>
                  <a:pt x="-1766" y="125239"/>
                  <a:pt x="484" y="98723"/>
                  <a:pt x="14516" y="80682"/>
                </a:cubicBezTo>
                <a:cubicBezTo>
                  <a:pt x="35667" y="53487"/>
                  <a:pt x="137435" y="0"/>
                  <a:pt x="175881" y="0"/>
                </a:cubicBezTo>
                <a:lnTo>
                  <a:pt x="216222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Freeform 186"/>
          <p:cNvSpPr/>
          <p:nvPr/>
        </p:nvSpPr>
        <p:spPr>
          <a:xfrm>
            <a:off x="2784425" y="766969"/>
            <a:ext cx="1843040" cy="388646"/>
          </a:xfrm>
          <a:custGeom>
            <a:avLst/>
            <a:gdLst>
              <a:gd name="connsiteX0" fmla="*/ 1775769 w 1843040"/>
              <a:gd name="connsiteY0" fmla="*/ 726141 h 975767"/>
              <a:gd name="connsiteX1" fmla="*/ 1775769 w 1843040"/>
              <a:gd name="connsiteY1" fmla="*/ 726141 h 975767"/>
              <a:gd name="connsiteX2" fmla="*/ 1721981 w 1843040"/>
              <a:gd name="connsiteY2" fmla="*/ 618565 h 975767"/>
              <a:gd name="connsiteX3" fmla="*/ 1695087 w 1843040"/>
              <a:gd name="connsiteY3" fmla="*/ 591670 h 975767"/>
              <a:gd name="connsiteX4" fmla="*/ 1641298 w 1843040"/>
              <a:gd name="connsiteY4" fmla="*/ 524435 h 975767"/>
              <a:gd name="connsiteX5" fmla="*/ 1627851 w 1843040"/>
              <a:gd name="connsiteY5" fmla="*/ 282388 h 975767"/>
              <a:gd name="connsiteX6" fmla="*/ 1587510 w 1843040"/>
              <a:gd name="connsiteY6" fmla="*/ 161365 h 975767"/>
              <a:gd name="connsiteX7" fmla="*/ 1574063 w 1843040"/>
              <a:gd name="connsiteY7" fmla="*/ 121023 h 975767"/>
              <a:gd name="connsiteX8" fmla="*/ 1506828 w 1843040"/>
              <a:gd name="connsiteY8" fmla="*/ 0 h 975767"/>
              <a:gd name="connsiteX9" fmla="*/ 1426145 w 1843040"/>
              <a:gd name="connsiteY9" fmla="*/ 26894 h 975767"/>
              <a:gd name="connsiteX10" fmla="*/ 1345463 w 1843040"/>
              <a:gd name="connsiteY10" fmla="*/ 80682 h 975767"/>
              <a:gd name="connsiteX11" fmla="*/ 1305122 w 1843040"/>
              <a:gd name="connsiteY11" fmla="*/ 161365 h 975767"/>
              <a:gd name="connsiteX12" fmla="*/ 1264781 w 1843040"/>
              <a:gd name="connsiteY12" fmla="*/ 242047 h 975767"/>
              <a:gd name="connsiteX13" fmla="*/ 1224440 w 1843040"/>
              <a:gd name="connsiteY13" fmla="*/ 255494 h 975767"/>
              <a:gd name="connsiteX14" fmla="*/ 1143757 w 1843040"/>
              <a:gd name="connsiteY14" fmla="*/ 228600 h 975767"/>
              <a:gd name="connsiteX15" fmla="*/ 1063075 w 1843040"/>
              <a:gd name="connsiteY15" fmla="*/ 174812 h 975767"/>
              <a:gd name="connsiteX16" fmla="*/ 928604 w 1843040"/>
              <a:gd name="connsiteY16" fmla="*/ 188259 h 975767"/>
              <a:gd name="connsiteX17" fmla="*/ 861369 w 1843040"/>
              <a:gd name="connsiteY17" fmla="*/ 255494 h 975767"/>
              <a:gd name="connsiteX18" fmla="*/ 834475 w 1843040"/>
              <a:gd name="connsiteY18" fmla="*/ 336176 h 975767"/>
              <a:gd name="connsiteX19" fmla="*/ 807581 w 1843040"/>
              <a:gd name="connsiteY19" fmla="*/ 376518 h 975767"/>
              <a:gd name="connsiteX20" fmla="*/ 753793 w 1843040"/>
              <a:gd name="connsiteY20" fmla="*/ 484094 h 975767"/>
              <a:gd name="connsiteX21" fmla="*/ 700004 w 1843040"/>
              <a:gd name="connsiteY21" fmla="*/ 551329 h 975767"/>
              <a:gd name="connsiteX22" fmla="*/ 632769 w 1843040"/>
              <a:gd name="connsiteY22" fmla="*/ 470647 h 975767"/>
              <a:gd name="connsiteX23" fmla="*/ 619322 w 1843040"/>
              <a:gd name="connsiteY23" fmla="*/ 430306 h 975767"/>
              <a:gd name="connsiteX24" fmla="*/ 578981 w 1843040"/>
              <a:gd name="connsiteY24" fmla="*/ 403412 h 975767"/>
              <a:gd name="connsiteX25" fmla="*/ 552087 w 1843040"/>
              <a:gd name="connsiteY25" fmla="*/ 363070 h 975767"/>
              <a:gd name="connsiteX26" fmla="*/ 484851 w 1843040"/>
              <a:gd name="connsiteY26" fmla="*/ 282388 h 975767"/>
              <a:gd name="connsiteX27" fmla="*/ 471404 w 1843040"/>
              <a:gd name="connsiteY27" fmla="*/ 242047 h 975767"/>
              <a:gd name="connsiteX28" fmla="*/ 431063 w 1843040"/>
              <a:gd name="connsiteY28" fmla="*/ 188259 h 975767"/>
              <a:gd name="connsiteX29" fmla="*/ 377275 w 1843040"/>
              <a:gd name="connsiteY29" fmla="*/ 121023 h 975767"/>
              <a:gd name="connsiteX30" fmla="*/ 323487 w 1843040"/>
              <a:gd name="connsiteY30" fmla="*/ 134470 h 975767"/>
              <a:gd name="connsiteX31" fmla="*/ 296593 w 1843040"/>
              <a:gd name="connsiteY31" fmla="*/ 161365 h 975767"/>
              <a:gd name="connsiteX32" fmla="*/ 242804 w 1843040"/>
              <a:gd name="connsiteY32" fmla="*/ 242047 h 975767"/>
              <a:gd name="connsiteX33" fmla="*/ 215910 w 1843040"/>
              <a:gd name="connsiteY33" fmla="*/ 322729 h 975767"/>
              <a:gd name="connsiteX34" fmla="*/ 202463 w 1843040"/>
              <a:gd name="connsiteY34" fmla="*/ 363070 h 975767"/>
              <a:gd name="connsiteX35" fmla="*/ 175569 w 1843040"/>
              <a:gd name="connsiteY35" fmla="*/ 403412 h 975767"/>
              <a:gd name="connsiteX36" fmla="*/ 94887 w 1843040"/>
              <a:gd name="connsiteY36" fmla="*/ 457200 h 975767"/>
              <a:gd name="connsiteX37" fmla="*/ 14204 w 1843040"/>
              <a:gd name="connsiteY37" fmla="*/ 497541 h 975767"/>
              <a:gd name="connsiteX38" fmla="*/ 14204 w 1843040"/>
              <a:gd name="connsiteY38" fmla="*/ 578223 h 975767"/>
              <a:gd name="connsiteX39" fmla="*/ 54545 w 1843040"/>
              <a:gd name="connsiteY39" fmla="*/ 591670 h 975767"/>
              <a:gd name="connsiteX40" fmla="*/ 108334 w 1843040"/>
              <a:gd name="connsiteY40" fmla="*/ 618565 h 975767"/>
              <a:gd name="connsiteX41" fmla="*/ 148675 w 1843040"/>
              <a:gd name="connsiteY41" fmla="*/ 632012 h 975767"/>
              <a:gd name="connsiteX42" fmla="*/ 189016 w 1843040"/>
              <a:gd name="connsiteY42" fmla="*/ 658906 h 975767"/>
              <a:gd name="connsiteX43" fmla="*/ 296593 w 1843040"/>
              <a:gd name="connsiteY43" fmla="*/ 672353 h 975767"/>
              <a:gd name="connsiteX44" fmla="*/ 363828 w 1843040"/>
              <a:gd name="connsiteY44" fmla="*/ 739588 h 975767"/>
              <a:gd name="connsiteX45" fmla="*/ 417616 w 1843040"/>
              <a:gd name="connsiteY45" fmla="*/ 820270 h 975767"/>
              <a:gd name="connsiteX46" fmla="*/ 498298 w 1843040"/>
              <a:gd name="connsiteY46" fmla="*/ 793376 h 975767"/>
              <a:gd name="connsiteX47" fmla="*/ 578981 w 1843040"/>
              <a:gd name="connsiteY47" fmla="*/ 753035 h 975767"/>
              <a:gd name="connsiteX48" fmla="*/ 659663 w 1843040"/>
              <a:gd name="connsiteY48" fmla="*/ 685800 h 975767"/>
              <a:gd name="connsiteX49" fmla="*/ 740345 w 1843040"/>
              <a:gd name="connsiteY49" fmla="*/ 645459 h 975767"/>
              <a:gd name="connsiteX50" fmla="*/ 767240 w 1843040"/>
              <a:gd name="connsiteY50" fmla="*/ 672353 h 975767"/>
              <a:gd name="connsiteX51" fmla="*/ 794134 w 1843040"/>
              <a:gd name="connsiteY51" fmla="*/ 712694 h 975767"/>
              <a:gd name="connsiteX52" fmla="*/ 834475 w 1843040"/>
              <a:gd name="connsiteY52" fmla="*/ 726141 h 975767"/>
              <a:gd name="connsiteX53" fmla="*/ 861369 w 1843040"/>
              <a:gd name="connsiteY53" fmla="*/ 766482 h 975767"/>
              <a:gd name="connsiteX54" fmla="*/ 928604 w 1843040"/>
              <a:gd name="connsiteY54" fmla="*/ 833718 h 975767"/>
              <a:gd name="connsiteX55" fmla="*/ 955498 w 1843040"/>
              <a:gd name="connsiteY55" fmla="*/ 874059 h 975767"/>
              <a:gd name="connsiteX56" fmla="*/ 1036181 w 1843040"/>
              <a:gd name="connsiteY56" fmla="*/ 927847 h 975767"/>
              <a:gd name="connsiteX57" fmla="*/ 1116863 w 1843040"/>
              <a:gd name="connsiteY57" fmla="*/ 954741 h 975767"/>
              <a:gd name="connsiteX58" fmla="*/ 1130310 w 1843040"/>
              <a:gd name="connsiteY58" fmla="*/ 900953 h 975767"/>
              <a:gd name="connsiteX59" fmla="*/ 1210993 w 1843040"/>
              <a:gd name="connsiteY59" fmla="*/ 820270 h 975767"/>
              <a:gd name="connsiteX60" fmla="*/ 1251334 w 1843040"/>
              <a:gd name="connsiteY60" fmla="*/ 779929 h 975767"/>
              <a:gd name="connsiteX61" fmla="*/ 1291675 w 1843040"/>
              <a:gd name="connsiteY61" fmla="*/ 739588 h 975767"/>
              <a:gd name="connsiteX62" fmla="*/ 1305122 w 1843040"/>
              <a:gd name="connsiteY62" fmla="*/ 699247 h 975767"/>
              <a:gd name="connsiteX63" fmla="*/ 1385804 w 1843040"/>
              <a:gd name="connsiteY63" fmla="*/ 712694 h 975767"/>
              <a:gd name="connsiteX64" fmla="*/ 1439593 w 1843040"/>
              <a:gd name="connsiteY64" fmla="*/ 779929 h 975767"/>
              <a:gd name="connsiteX65" fmla="*/ 1479934 w 1843040"/>
              <a:gd name="connsiteY65" fmla="*/ 793376 h 975767"/>
              <a:gd name="connsiteX66" fmla="*/ 1506828 w 1843040"/>
              <a:gd name="connsiteY66" fmla="*/ 833718 h 975767"/>
              <a:gd name="connsiteX67" fmla="*/ 1587510 w 1843040"/>
              <a:gd name="connsiteY67" fmla="*/ 900953 h 975767"/>
              <a:gd name="connsiteX68" fmla="*/ 1627851 w 1843040"/>
              <a:gd name="connsiteY68" fmla="*/ 887506 h 975767"/>
              <a:gd name="connsiteX69" fmla="*/ 1721981 w 1843040"/>
              <a:gd name="connsiteY69" fmla="*/ 779929 h 975767"/>
              <a:gd name="connsiteX70" fmla="*/ 1748875 w 1843040"/>
              <a:gd name="connsiteY70" fmla="*/ 699247 h 975767"/>
              <a:gd name="connsiteX71" fmla="*/ 1762322 w 1843040"/>
              <a:gd name="connsiteY71" fmla="*/ 658906 h 975767"/>
              <a:gd name="connsiteX72" fmla="*/ 1789216 w 1843040"/>
              <a:gd name="connsiteY72" fmla="*/ 618565 h 975767"/>
              <a:gd name="connsiteX73" fmla="*/ 1829557 w 1843040"/>
              <a:gd name="connsiteY73" fmla="*/ 497541 h 975767"/>
              <a:gd name="connsiteX74" fmla="*/ 1843004 w 1843040"/>
              <a:gd name="connsiteY74" fmla="*/ 443753 h 975767"/>
              <a:gd name="connsiteX75" fmla="*/ 1843004 w 1843040"/>
              <a:gd name="connsiteY75" fmla="*/ 443753 h 9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843040" h="975767">
                <a:moveTo>
                  <a:pt x="1775769" y="726141"/>
                </a:moveTo>
                <a:lnTo>
                  <a:pt x="1775769" y="726141"/>
                </a:lnTo>
                <a:cubicBezTo>
                  <a:pt x="1757840" y="690282"/>
                  <a:pt x="1742608" y="652943"/>
                  <a:pt x="1721981" y="618565"/>
                </a:cubicBezTo>
                <a:cubicBezTo>
                  <a:pt x="1715458" y="607694"/>
                  <a:pt x="1703007" y="601570"/>
                  <a:pt x="1695087" y="591670"/>
                </a:cubicBezTo>
                <a:cubicBezTo>
                  <a:pt x="1627244" y="506865"/>
                  <a:pt x="1706228" y="589362"/>
                  <a:pt x="1641298" y="524435"/>
                </a:cubicBezTo>
                <a:cubicBezTo>
                  <a:pt x="1636816" y="443753"/>
                  <a:pt x="1637874" y="362571"/>
                  <a:pt x="1627851" y="282388"/>
                </a:cubicBezTo>
                <a:cubicBezTo>
                  <a:pt x="1627851" y="282387"/>
                  <a:pt x="1594234" y="181536"/>
                  <a:pt x="1587510" y="161365"/>
                </a:cubicBezTo>
                <a:cubicBezTo>
                  <a:pt x="1583028" y="147918"/>
                  <a:pt x="1581926" y="132817"/>
                  <a:pt x="1574063" y="121023"/>
                </a:cubicBezTo>
                <a:cubicBezTo>
                  <a:pt x="1512412" y="28547"/>
                  <a:pt x="1530496" y="71005"/>
                  <a:pt x="1506828" y="0"/>
                </a:cubicBezTo>
                <a:cubicBezTo>
                  <a:pt x="1479934" y="8965"/>
                  <a:pt x="1451501" y="14216"/>
                  <a:pt x="1426145" y="26894"/>
                </a:cubicBezTo>
                <a:cubicBezTo>
                  <a:pt x="1397235" y="41349"/>
                  <a:pt x="1345463" y="80682"/>
                  <a:pt x="1345463" y="80682"/>
                </a:cubicBezTo>
                <a:cubicBezTo>
                  <a:pt x="1311664" y="182079"/>
                  <a:pt x="1357257" y="57095"/>
                  <a:pt x="1305122" y="161365"/>
                </a:cubicBezTo>
                <a:cubicBezTo>
                  <a:pt x="1288882" y="193845"/>
                  <a:pt x="1296895" y="216356"/>
                  <a:pt x="1264781" y="242047"/>
                </a:cubicBezTo>
                <a:cubicBezTo>
                  <a:pt x="1253713" y="250902"/>
                  <a:pt x="1237887" y="251012"/>
                  <a:pt x="1224440" y="255494"/>
                </a:cubicBezTo>
                <a:cubicBezTo>
                  <a:pt x="1197546" y="246529"/>
                  <a:pt x="1167345" y="244325"/>
                  <a:pt x="1143757" y="228600"/>
                </a:cubicBezTo>
                <a:lnTo>
                  <a:pt x="1063075" y="174812"/>
                </a:lnTo>
                <a:cubicBezTo>
                  <a:pt x="1018251" y="179294"/>
                  <a:pt x="972498" y="178130"/>
                  <a:pt x="928604" y="188259"/>
                </a:cubicBezTo>
                <a:cubicBezTo>
                  <a:pt x="899746" y="194918"/>
                  <a:pt x="872297" y="230905"/>
                  <a:pt x="861369" y="255494"/>
                </a:cubicBezTo>
                <a:cubicBezTo>
                  <a:pt x="849855" y="281399"/>
                  <a:pt x="850200" y="312588"/>
                  <a:pt x="834475" y="336176"/>
                </a:cubicBezTo>
                <a:cubicBezTo>
                  <a:pt x="825510" y="349623"/>
                  <a:pt x="815320" y="362330"/>
                  <a:pt x="807581" y="376518"/>
                </a:cubicBezTo>
                <a:cubicBezTo>
                  <a:pt x="788383" y="411714"/>
                  <a:pt x="782142" y="455746"/>
                  <a:pt x="753793" y="484094"/>
                </a:cubicBezTo>
                <a:cubicBezTo>
                  <a:pt x="715470" y="522416"/>
                  <a:pt x="733931" y="500439"/>
                  <a:pt x="700004" y="551329"/>
                </a:cubicBezTo>
                <a:cubicBezTo>
                  <a:pt x="670265" y="521590"/>
                  <a:pt x="651490" y="508090"/>
                  <a:pt x="632769" y="470647"/>
                </a:cubicBezTo>
                <a:cubicBezTo>
                  <a:pt x="626430" y="457969"/>
                  <a:pt x="628177" y="441374"/>
                  <a:pt x="619322" y="430306"/>
                </a:cubicBezTo>
                <a:cubicBezTo>
                  <a:pt x="609226" y="417686"/>
                  <a:pt x="592428" y="412377"/>
                  <a:pt x="578981" y="403412"/>
                </a:cubicBezTo>
                <a:cubicBezTo>
                  <a:pt x="570016" y="389965"/>
                  <a:pt x="562433" y="375486"/>
                  <a:pt x="552087" y="363070"/>
                </a:cubicBezTo>
                <a:cubicBezTo>
                  <a:pt x="514910" y="318458"/>
                  <a:pt x="509892" y="332470"/>
                  <a:pt x="484851" y="282388"/>
                </a:cubicBezTo>
                <a:cubicBezTo>
                  <a:pt x="478512" y="269710"/>
                  <a:pt x="478436" y="254354"/>
                  <a:pt x="471404" y="242047"/>
                </a:cubicBezTo>
                <a:cubicBezTo>
                  <a:pt x="460285" y="222588"/>
                  <a:pt x="444090" y="206496"/>
                  <a:pt x="431063" y="188259"/>
                </a:cubicBezTo>
                <a:cubicBezTo>
                  <a:pt x="388654" y="128886"/>
                  <a:pt x="422251" y="166001"/>
                  <a:pt x="377275" y="121023"/>
                </a:cubicBezTo>
                <a:cubicBezTo>
                  <a:pt x="359346" y="125505"/>
                  <a:pt x="340017" y="126205"/>
                  <a:pt x="323487" y="134470"/>
                </a:cubicBezTo>
                <a:cubicBezTo>
                  <a:pt x="312147" y="140140"/>
                  <a:pt x="304200" y="151222"/>
                  <a:pt x="296593" y="161365"/>
                </a:cubicBezTo>
                <a:cubicBezTo>
                  <a:pt x="277199" y="187223"/>
                  <a:pt x="253025" y="211383"/>
                  <a:pt x="242804" y="242047"/>
                </a:cubicBezTo>
                <a:lnTo>
                  <a:pt x="215910" y="322729"/>
                </a:lnTo>
                <a:cubicBezTo>
                  <a:pt x="211428" y="336176"/>
                  <a:pt x="210325" y="351276"/>
                  <a:pt x="202463" y="363070"/>
                </a:cubicBezTo>
                <a:cubicBezTo>
                  <a:pt x="193498" y="376517"/>
                  <a:pt x="187732" y="392769"/>
                  <a:pt x="175569" y="403412"/>
                </a:cubicBezTo>
                <a:cubicBezTo>
                  <a:pt x="151244" y="424697"/>
                  <a:pt x="121781" y="439271"/>
                  <a:pt x="94887" y="457200"/>
                </a:cubicBezTo>
                <a:cubicBezTo>
                  <a:pt x="42753" y="491956"/>
                  <a:pt x="69876" y="478984"/>
                  <a:pt x="14204" y="497541"/>
                </a:cubicBezTo>
                <a:cubicBezTo>
                  <a:pt x="5239" y="524435"/>
                  <a:pt x="-12690" y="551329"/>
                  <a:pt x="14204" y="578223"/>
                </a:cubicBezTo>
                <a:cubicBezTo>
                  <a:pt x="24227" y="588246"/>
                  <a:pt x="41517" y="586086"/>
                  <a:pt x="54545" y="591670"/>
                </a:cubicBezTo>
                <a:cubicBezTo>
                  <a:pt x="72970" y="599567"/>
                  <a:pt x="89909" y="610668"/>
                  <a:pt x="108334" y="618565"/>
                </a:cubicBezTo>
                <a:cubicBezTo>
                  <a:pt x="121362" y="624149"/>
                  <a:pt x="135997" y="625673"/>
                  <a:pt x="148675" y="632012"/>
                </a:cubicBezTo>
                <a:cubicBezTo>
                  <a:pt x="163130" y="639240"/>
                  <a:pt x="173424" y="654654"/>
                  <a:pt x="189016" y="658906"/>
                </a:cubicBezTo>
                <a:cubicBezTo>
                  <a:pt x="223881" y="668414"/>
                  <a:pt x="260734" y="667871"/>
                  <a:pt x="296593" y="672353"/>
                </a:cubicBezTo>
                <a:cubicBezTo>
                  <a:pt x="329463" y="694267"/>
                  <a:pt x="348887" y="699745"/>
                  <a:pt x="363828" y="739588"/>
                </a:cubicBezTo>
                <a:cubicBezTo>
                  <a:pt x="396282" y="826131"/>
                  <a:pt x="345529" y="796241"/>
                  <a:pt x="417616" y="820270"/>
                </a:cubicBezTo>
                <a:cubicBezTo>
                  <a:pt x="444510" y="811305"/>
                  <a:pt x="474710" y="809101"/>
                  <a:pt x="498298" y="793376"/>
                </a:cubicBezTo>
                <a:cubicBezTo>
                  <a:pt x="550434" y="758620"/>
                  <a:pt x="523308" y="771593"/>
                  <a:pt x="578981" y="753035"/>
                </a:cubicBezTo>
                <a:cubicBezTo>
                  <a:pt x="608720" y="723296"/>
                  <a:pt x="622220" y="704521"/>
                  <a:pt x="659663" y="685800"/>
                </a:cubicBezTo>
                <a:cubicBezTo>
                  <a:pt x="771009" y="630127"/>
                  <a:pt x="624733" y="722533"/>
                  <a:pt x="740345" y="645459"/>
                </a:cubicBezTo>
                <a:cubicBezTo>
                  <a:pt x="749310" y="654424"/>
                  <a:pt x="759320" y="662453"/>
                  <a:pt x="767240" y="672353"/>
                </a:cubicBezTo>
                <a:cubicBezTo>
                  <a:pt x="777336" y="684973"/>
                  <a:pt x="781514" y="702598"/>
                  <a:pt x="794134" y="712694"/>
                </a:cubicBezTo>
                <a:cubicBezTo>
                  <a:pt x="805202" y="721549"/>
                  <a:pt x="821028" y="721659"/>
                  <a:pt x="834475" y="726141"/>
                </a:cubicBezTo>
                <a:cubicBezTo>
                  <a:pt x="843440" y="739588"/>
                  <a:pt x="850727" y="754319"/>
                  <a:pt x="861369" y="766482"/>
                </a:cubicBezTo>
                <a:cubicBezTo>
                  <a:pt x="882240" y="790335"/>
                  <a:pt x="911023" y="807346"/>
                  <a:pt x="928604" y="833718"/>
                </a:cubicBezTo>
                <a:cubicBezTo>
                  <a:pt x="937569" y="847165"/>
                  <a:pt x="943335" y="863417"/>
                  <a:pt x="955498" y="874059"/>
                </a:cubicBezTo>
                <a:cubicBezTo>
                  <a:pt x="979824" y="895344"/>
                  <a:pt x="1036181" y="927847"/>
                  <a:pt x="1036181" y="927847"/>
                </a:cubicBezTo>
                <a:cubicBezTo>
                  <a:pt x="1055102" y="956229"/>
                  <a:pt x="1068236" y="1003368"/>
                  <a:pt x="1116863" y="954741"/>
                </a:cubicBezTo>
                <a:cubicBezTo>
                  <a:pt x="1129931" y="941673"/>
                  <a:pt x="1119712" y="916093"/>
                  <a:pt x="1130310" y="900953"/>
                </a:cubicBezTo>
                <a:cubicBezTo>
                  <a:pt x="1152121" y="869794"/>
                  <a:pt x="1184099" y="847164"/>
                  <a:pt x="1210993" y="820270"/>
                </a:cubicBezTo>
                <a:lnTo>
                  <a:pt x="1251334" y="779929"/>
                </a:lnTo>
                <a:lnTo>
                  <a:pt x="1291675" y="739588"/>
                </a:lnTo>
                <a:cubicBezTo>
                  <a:pt x="1296157" y="726141"/>
                  <a:pt x="1295099" y="709270"/>
                  <a:pt x="1305122" y="699247"/>
                </a:cubicBezTo>
                <a:cubicBezTo>
                  <a:pt x="1338526" y="665843"/>
                  <a:pt x="1359060" y="694865"/>
                  <a:pt x="1385804" y="712694"/>
                </a:cubicBezTo>
                <a:cubicBezTo>
                  <a:pt x="1398021" y="731019"/>
                  <a:pt x="1418301" y="767154"/>
                  <a:pt x="1439593" y="779929"/>
                </a:cubicBezTo>
                <a:cubicBezTo>
                  <a:pt x="1451747" y="787222"/>
                  <a:pt x="1466487" y="788894"/>
                  <a:pt x="1479934" y="793376"/>
                </a:cubicBezTo>
                <a:cubicBezTo>
                  <a:pt x="1488899" y="806823"/>
                  <a:pt x="1496482" y="821302"/>
                  <a:pt x="1506828" y="833718"/>
                </a:cubicBezTo>
                <a:cubicBezTo>
                  <a:pt x="1539183" y="872544"/>
                  <a:pt x="1547845" y="874510"/>
                  <a:pt x="1587510" y="900953"/>
                </a:cubicBezTo>
                <a:cubicBezTo>
                  <a:pt x="1600957" y="896471"/>
                  <a:pt x="1616512" y="896011"/>
                  <a:pt x="1627851" y="887506"/>
                </a:cubicBezTo>
                <a:cubicBezTo>
                  <a:pt x="1649792" y="871050"/>
                  <a:pt x="1706428" y="814923"/>
                  <a:pt x="1721981" y="779929"/>
                </a:cubicBezTo>
                <a:cubicBezTo>
                  <a:pt x="1733495" y="754024"/>
                  <a:pt x="1739910" y="726141"/>
                  <a:pt x="1748875" y="699247"/>
                </a:cubicBezTo>
                <a:cubicBezTo>
                  <a:pt x="1753357" y="685800"/>
                  <a:pt x="1754459" y="670700"/>
                  <a:pt x="1762322" y="658906"/>
                </a:cubicBezTo>
                <a:lnTo>
                  <a:pt x="1789216" y="618565"/>
                </a:lnTo>
                <a:lnTo>
                  <a:pt x="1829557" y="497541"/>
                </a:lnTo>
                <a:cubicBezTo>
                  <a:pt x="1844421" y="452948"/>
                  <a:pt x="1843004" y="471374"/>
                  <a:pt x="1843004" y="443753"/>
                </a:cubicBezTo>
                <a:lnTo>
                  <a:pt x="1843004" y="443753"/>
                </a:lnTo>
              </a:path>
            </a:pathLst>
          </a:custGeom>
          <a:solidFill>
            <a:srgbClr val="000000">
              <a:alpha val="54118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Freeform 187"/>
          <p:cNvSpPr/>
          <p:nvPr/>
        </p:nvSpPr>
        <p:spPr>
          <a:xfrm>
            <a:off x="5232890" y="-969464"/>
            <a:ext cx="1843040" cy="525711"/>
          </a:xfrm>
          <a:custGeom>
            <a:avLst/>
            <a:gdLst>
              <a:gd name="connsiteX0" fmla="*/ 1775769 w 1843040"/>
              <a:gd name="connsiteY0" fmla="*/ 726141 h 975767"/>
              <a:gd name="connsiteX1" fmla="*/ 1775769 w 1843040"/>
              <a:gd name="connsiteY1" fmla="*/ 726141 h 975767"/>
              <a:gd name="connsiteX2" fmla="*/ 1721981 w 1843040"/>
              <a:gd name="connsiteY2" fmla="*/ 618565 h 975767"/>
              <a:gd name="connsiteX3" fmla="*/ 1695087 w 1843040"/>
              <a:gd name="connsiteY3" fmla="*/ 591670 h 975767"/>
              <a:gd name="connsiteX4" fmla="*/ 1641298 w 1843040"/>
              <a:gd name="connsiteY4" fmla="*/ 524435 h 975767"/>
              <a:gd name="connsiteX5" fmla="*/ 1627851 w 1843040"/>
              <a:gd name="connsiteY5" fmla="*/ 282388 h 975767"/>
              <a:gd name="connsiteX6" fmla="*/ 1587510 w 1843040"/>
              <a:gd name="connsiteY6" fmla="*/ 161365 h 975767"/>
              <a:gd name="connsiteX7" fmla="*/ 1574063 w 1843040"/>
              <a:gd name="connsiteY7" fmla="*/ 121023 h 975767"/>
              <a:gd name="connsiteX8" fmla="*/ 1506828 w 1843040"/>
              <a:gd name="connsiteY8" fmla="*/ 0 h 975767"/>
              <a:gd name="connsiteX9" fmla="*/ 1426145 w 1843040"/>
              <a:gd name="connsiteY9" fmla="*/ 26894 h 975767"/>
              <a:gd name="connsiteX10" fmla="*/ 1345463 w 1843040"/>
              <a:gd name="connsiteY10" fmla="*/ 80682 h 975767"/>
              <a:gd name="connsiteX11" fmla="*/ 1305122 w 1843040"/>
              <a:gd name="connsiteY11" fmla="*/ 161365 h 975767"/>
              <a:gd name="connsiteX12" fmla="*/ 1264781 w 1843040"/>
              <a:gd name="connsiteY12" fmla="*/ 242047 h 975767"/>
              <a:gd name="connsiteX13" fmla="*/ 1224440 w 1843040"/>
              <a:gd name="connsiteY13" fmla="*/ 255494 h 975767"/>
              <a:gd name="connsiteX14" fmla="*/ 1143757 w 1843040"/>
              <a:gd name="connsiteY14" fmla="*/ 228600 h 975767"/>
              <a:gd name="connsiteX15" fmla="*/ 1063075 w 1843040"/>
              <a:gd name="connsiteY15" fmla="*/ 174812 h 975767"/>
              <a:gd name="connsiteX16" fmla="*/ 928604 w 1843040"/>
              <a:gd name="connsiteY16" fmla="*/ 188259 h 975767"/>
              <a:gd name="connsiteX17" fmla="*/ 861369 w 1843040"/>
              <a:gd name="connsiteY17" fmla="*/ 255494 h 975767"/>
              <a:gd name="connsiteX18" fmla="*/ 834475 w 1843040"/>
              <a:gd name="connsiteY18" fmla="*/ 336176 h 975767"/>
              <a:gd name="connsiteX19" fmla="*/ 807581 w 1843040"/>
              <a:gd name="connsiteY19" fmla="*/ 376518 h 975767"/>
              <a:gd name="connsiteX20" fmla="*/ 753793 w 1843040"/>
              <a:gd name="connsiteY20" fmla="*/ 484094 h 975767"/>
              <a:gd name="connsiteX21" fmla="*/ 700004 w 1843040"/>
              <a:gd name="connsiteY21" fmla="*/ 551329 h 975767"/>
              <a:gd name="connsiteX22" fmla="*/ 632769 w 1843040"/>
              <a:gd name="connsiteY22" fmla="*/ 470647 h 975767"/>
              <a:gd name="connsiteX23" fmla="*/ 619322 w 1843040"/>
              <a:gd name="connsiteY23" fmla="*/ 430306 h 975767"/>
              <a:gd name="connsiteX24" fmla="*/ 578981 w 1843040"/>
              <a:gd name="connsiteY24" fmla="*/ 403412 h 975767"/>
              <a:gd name="connsiteX25" fmla="*/ 552087 w 1843040"/>
              <a:gd name="connsiteY25" fmla="*/ 363070 h 975767"/>
              <a:gd name="connsiteX26" fmla="*/ 484851 w 1843040"/>
              <a:gd name="connsiteY26" fmla="*/ 282388 h 975767"/>
              <a:gd name="connsiteX27" fmla="*/ 471404 w 1843040"/>
              <a:gd name="connsiteY27" fmla="*/ 242047 h 975767"/>
              <a:gd name="connsiteX28" fmla="*/ 431063 w 1843040"/>
              <a:gd name="connsiteY28" fmla="*/ 188259 h 975767"/>
              <a:gd name="connsiteX29" fmla="*/ 377275 w 1843040"/>
              <a:gd name="connsiteY29" fmla="*/ 121023 h 975767"/>
              <a:gd name="connsiteX30" fmla="*/ 323487 w 1843040"/>
              <a:gd name="connsiteY30" fmla="*/ 134470 h 975767"/>
              <a:gd name="connsiteX31" fmla="*/ 296593 w 1843040"/>
              <a:gd name="connsiteY31" fmla="*/ 161365 h 975767"/>
              <a:gd name="connsiteX32" fmla="*/ 242804 w 1843040"/>
              <a:gd name="connsiteY32" fmla="*/ 242047 h 975767"/>
              <a:gd name="connsiteX33" fmla="*/ 215910 w 1843040"/>
              <a:gd name="connsiteY33" fmla="*/ 322729 h 975767"/>
              <a:gd name="connsiteX34" fmla="*/ 202463 w 1843040"/>
              <a:gd name="connsiteY34" fmla="*/ 363070 h 975767"/>
              <a:gd name="connsiteX35" fmla="*/ 175569 w 1843040"/>
              <a:gd name="connsiteY35" fmla="*/ 403412 h 975767"/>
              <a:gd name="connsiteX36" fmla="*/ 94887 w 1843040"/>
              <a:gd name="connsiteY36" fmla="*/ 457200 h 975767"/>
              <a:gd name="connsiteX37" fmla="*/ 14204 w 1843040"/>
              <a:gd name="connsiteY37" fmla="*/ 497541 h 975767"/>
              <a:gd name="connsiteX38" fmla="*/ 14204 w 1843040"/>
              <a:gd name="connsiteY38" fmla="*/ 578223 h 975767"/>
              <a:gd name="connsiteX39" fmla="*/ 54545 w 1843040"/>
              <a:gd name="connsiteY39" fmla="*/ 591670 h 975767"/>
              <a:gd name="connsiteX40" fmla="*/ 108334 w 1843040"/>
              <a:gd name="connsiteY40" fmla="*/ 618565 h 975767"/>
              <a:gd name="connsiteX41" fmla="*/ 148675 w 1843040"/>
              <a:gd name="connsiteY41" fmla="*/ 632012 h 975767"/>
              <a:gd name="connsiteX42" fmla="*/ 189016 w 1843040"/>
              <a:gd name="connsiteY42" fmla="*/ 658906 h 975767"/>
              <a:gd name="connsiteX43" fmla="*/ 296593 w 1843040"/>
              <a:gd name="connsiteY43" fmla="*/ 672353 h 975767"/>
              <a:gd name="connsiteX44" fmla="*/ 363828 w 1843040"/>
              <a:gd name="connsiteY44" fmla="*/ 739588 h 975767"/>
              <a:gd name="connsiteX45" fmla="*/ 417616 w 1843040"/>
              <a:gd name="connsiteY45" fmla="*/ 820270 h 975767"/>
              <a:gd name="connsiteX46" fmla="*/ 498298 w 1843040"/>
              <a:gd name="connsiteY46" fmla="*/ 793376 h 975767"/>
              <a:gd name="connsiteX47" fmla="*/ 578981 w 1843040"/>
              <a:gd name="connsiteY47" fmla="*/ 753035 h 975767"/>
              <a:gd name="connsiteX48" fmla="*/ 659663 w 1843040"/>
              <a:gd name="connsiteY48" fmla="*/ 685800 h 975767"/>
              <a:gd name="connsiteX49" fmla="*/ 740345 w 1843040"/>
              <a:gd name="connsiteY49" fmla="*/ 645459 h 975767"/>
              <a:gd name="connsiteX50" fmla="*/ 767240 w 1843040"/>
              <a:gd name="connsiteY50" fmla="*/ 672353 h 975767"/>
              <a:gd name="connsiteX51" fmla="*/ 794134 w 1843040"/>
              <a:gd name="connsiteY51" fmla="*/ 712694 h 975767"/>
              <a:gd name="connsiteX52" fmla="*/ 834475 w 1843040"/>
              <a:gd name="connsiteY52" fmla="*/ 726141 h 975767"/>
              <a:gd name="connsiteX53" fmla="*/ 861369 w 1843040"/>
              <a:gd name="connsiteY53" fmla="*/ 766482 h 975767"/>
              <a:gd name="connsiteX54" fmla="*/ 928604 w 1843040"/>
              <a:gd name="connsiteY54" fmla="*/ 833718 h 975767"/>
              <a:gd name="connsiteX55" fmla="*/ 955498 w 1843040"/>
              <a:gd name="connsiteY55" fmla="*/ 874059 h 975767"/>
              <a:gd name="connsiteX56" fmla="*/ 1036181 w 1843040"/>
              <a:gd name="connsiteY56" fmla="*/ 927847 h 975767"/>
              <a:gd name="connsiteX57" fmla="*/ 1116863 w 1843040"/>
              <a:gd name="connsiteY57" fmla="*/ 954741 h 975767"/>
              <a:gd name="connsiteX58" fmla="*/ 1130310 w 1843040"/>
              <a:gd name="connsiteY58" fmla="*/ 900953 h 975767"/>
              <a:gd name="connsiteX59" fmla="*/ 1210993 w 1843040"/>
              <a:gd name="connsiteY59" fmla="*/ 820270 h 975767"/>
              <a:gd name="connsiteX60" fmla="*/ 1251334 w 1843040"/>
              <a:gd name="connsiteY60" fmla="*/ 779929 h 975767"/>
              <a:gd name="connsiteX61" fmla="*/ 1291675 w 1843040"/>
              <a:gd name="connsiteY61" fmla="*/ 739588 h 975767"/>
              <a:gd name="connsiteX62" fmla="*/ 1305122 w 1843040"/>
              <a:gd name="connsiteY62" fmla="*/ 699247 h 975767"/>
              <a:gd name="connsiteX63" fmla="*/ 1385804 w 1843040"/>
              <a:gd name="connsiteY63" fmla="*/ 712694 h 975767"/>
              <a:gd name="connsiteX64" fmla="*/ 1439593 w 1843040"/>
              <a:gd name="connsiteY64" fmla="*/ 779929 h 975767"/>
              <a:gd name="connsiteX65" fmla="*/ 1479934 w 1843040"/>
              <a:gd name="connsiteY65" fmla="*/ 793376 h 975767"/>
              <a:gd name="connsiteX66" fmla="*/ 1506828 w 1843040"/>
              <a:gd name="connsiteY66" fmla="*/ 833718 h 975767"/>
              <a:gd name="connsiteX67" fmla="*/ 1587510 w 1843040"/>
              <a:gd name="connsiteY67" fmla="*/ 900953 h 975767"/>
              <a:gd name="connsiteX68" fmla="*/ 1627851 w 1843040"/>
              <a:gd name="connsiteY68" fmla="*/ 887506 h 975767"/>
              <a:gd name="connsiteX69" fmla="*/ 1721981 w 1843040"/>
              <a:gd name="connsiteY69" fmla="*/ 779929 h 975767"/>
              <a:gd name="connsiteX70" fmla="*/ 1748875 w 1843040"/>
              <a:gd name="connsiteY70" fmla="*/ 699247 h 975767"/>
              <a:gd name="connsiteX71" fmla="*/ 1762322 w 1843040"/>
              <a:gd name="connsiteY71" fmla="*/ 658906 h 975767"/>
              <a:gd name="connsiteX72" fmla="*/ 1789216 w 1843040"/>
              <a:gd name="connsiteY72" fmla="*/ 618565 h 975767"/>
              <a:gd name="connsiteX73" fmla="*/ 1829557 w 1843040"/>
              <a:gd name="connsiteY73" fmla="*/ 497541 h 975767"/>
              <a:gd name="connsiteX74" fmla="*/ 1843004 w 1843040"/>
              <a:gd name="connsiteY74" fmla="*/ 443753 h 975767"/>
              <a:gd name="connsiteX75" fmla="*/ 1843004 w 1843040"/>
              <a:gd name="connsiteY75" fmla="*/ 443753 h 9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843040" h="975767">
                <a:moveTo>
                  <a:pt x="1775769" y="726141"/>
                </a:moveTo>
                <a:lnTo>
                  <a:pt x="1775769" y="726141"/>
                </a:lnTo>
                <a:cubicBezTo>
                  <a:pt x="1757840" y="690282"/>
                  <a:pt x="1742608" y="652943"/>
                  <a:pt x="1721981" y="618565"/>
                </a:cubicBezTo>
                <a:cubicBezTo>
                  <a:pt x="1715458" y="607694"/>
                  <a:pt x="1703007" y="601570"/>
                  <a:pt x="1695087" y="591670"/>
                </a:cubicBezTo>
                <a:cubicBezTo>
                  <a:pt x="1627244" y="506865"/>
                  <a:pt x="1706228" y="589362"/>
                  <a:pt x="1641298" y="524435"/>
                </a:cubicBezTo>
                <a:cubicBezTo>
                  <a:pt x="1636816" y="443753"/>
                  <a:pt x="1637874" y="362571"/>
                  <a:pt x="1627851" y="282388"/>
                </a:cubicBezTo>
                <a:cubicBezTo>
                  <a:pt x="1627851" y="282387"/>
                  <a:pt x="1594234" y="181536"/>
                  <a:pt x="1587510" y="161365"/>
                </a:cubicBezTo>
                <a:cubicBezTo>
                  <a:pt x="1583028" y="147918"/>
                  <a:pt x="1581926" y="132817"/>
                  <a:pt x="1574063" y="121023"/>
                </a:cubicBezTo>
                <a:cubicBezTo>
                  <a:pt x="1512412" y="28547"/>
                  <a:pt x="1530496" y="71005"/>
                  <a:pt x="1506828" y="0"/>
                </a:cubicBezTo>
                <a:cubicBezTo>
                  <a:pt x="1479934" y="8965"/>
                  <a:pt x="1451501" y="14216"/>
                  <a:pt x="1426145" y="26894"/>
                </a:cubicBezTo>
                <a:cubicBezTo>
                  <a:pt x="1397235" y="41349"/>
                  <a:pt x="1345463" y="80682"/>
                  <a:pt x="1345463" y="80682"/>
                </a:cubicBezTo>
                <a:cubicBezTo>
                  <a:pt x="1311664" y="182079"/>
                  <a:pt x="1357257" y="57095"/>
                  <a:pt x="1305122" y="161365"/>
                </a:cubicBezTo>
                <a:cubicBezTo>
                  <a:pt x="1288882" y="193845"/>
                  <a:pt x="1296895" y="216356"/>
                  <a:pt x="1264781" y="242047"/>
                </a:cubicBezTo>
                <a:cubicBezTo>
                  <a:pt x="1253713" y="250902"/>
                  <a:pt x="1237887" y="251012"/>
                  <a:pt x="1224440" y="255494"/>
                </a:cubicBezTo>
                <a:cubicBezTo>
                  <a:pt x="1197546" y="246529"/>
                  <a:pt x="1167345" y="244325"/>
                  <a:pt x="1143757" y="228600"/>
                </a:cubicBezTo>
                <a:lnTo>
                  <a:pt x="1063075" y="174812"/>
                </a:lnTo>
                <a:cubicBezTo>
                  <a:pt x="1018251" y="179294"/>
                  <a:pt x="972498" y="178130"/>
                  <a:pt x="928604" y="188259"/>
                </a:cubicBezTo>
                <a:cubicBezTo>
                  <a:pt x="899746" y="194918"/>
                  <a:pt x="872297" y="230905"/>
                  <a:pt x="861369" y="255494"/>
                </a:cubicBezTo>
                <a:cubicBezTo>
                  <a:pt x="849855" y="281399"/>
                  <a:pt x="850200" y="312588"/>
                  <a:pt x="834475" y="336176"/>
                </a:cubicBezTo>
                <a:cubicBezTo>
                  <a:pt x="825510" y="349623"/>
                  <a:pt x="815320" y="362330"/>
                  <a:pt x="807581" y="376518"/>
                </a:cubicBezTo>
                <a:cubicBezTo>
                  <a:pt x="788383" y="411714"/>
                  <a:pt x="782142" y="455746"/>
                  <a:pt x="753793" y="484094"/>
                </a:cubicBezTo>
                <a:cubicBezTo>
                  <a:pt x="715470" y="522416"/>
                  <a:pt x="733931" y="500439"/>
                  <a:pt x="700004" y="551329"/>
                </a:cubicBezTo>
                <a:cubicBezTo>
                  <a:pt x="670265" y="521590"/>
                  <a:pt x="651490" y="508090"/>
                  <a:pt x="632769" y="470647"/>
                </a:cubicBezTo>
                <a:cubicBezTo>
                  <a:pt x="626430" y="457969"/>
                  <a:pt x="628177" y="441374"/>
                  <a:pt x="619322" y="430306"/>
                </a:cubicBezTo>
                <a:cubicBezTo>
                  <a:pt x="609226" y="417686"/>
                  <a:pt x="592428" y="412377"/>
                  <a:pt x="578981" y="403412"/>
                </a:cubicBezTo>
                <a:cubicBezTo>
                  <a:pt x="570016" y="389965"/>
                  <a:pt x="562433" y="375486"/>
                  <a:pt x="552087" y="363070"/>
                </a:cubicBezTo>
                <a:cubicBezTo>
                  <a:pt x="514910" y="318458"/>
                  <a:pt x="509892" y="332470"/>
                  <a:pt x="484851" y="282388"/>
                </a:cubicBezTo>
                <a:cubicBezTo>
                  <a:pt x="478512" y="269710"/>
                  <a:pt x="478436" y="254354"/>
                  <a:pt x="471404" y="242047"/>
                </a:cubicBezTo>
                <a:cubicBezTo>
                  <a:pt x="460285" y="222588"/>
                  <a:pt x="444090" y="206496"/>
                  <a:pt x="431063" y="188259"/>
                </a:cubicBezTo>
                <a:cubicBezTo>
                  <a:pt x="388654" y="128886"/>
                  <a:pt x="422251" y="166001"/>
                  <a:pt x="377275" y="121023"/>
                </a:cubicBezTo>
                <a:cubicBezTo>
                  <a:pt x="359346" y="125505"/>
                  <a:pt x="340017" y="126205"/>
                  <a:pt x="323487" y="134470"/>
                </a:cubicBezTo>
                <a:cubicBezTo>
                  <a:pt x="312147" y="140140"/>
                  <a:pt x="304200" y="151222"/>
                  <a:pt x="296593" y="161365"/>
                </a:cubicBezTo>
                <a:cubicBezTo>
                  <a:pt x="277199" y="187223"/>
                  <a:pt x="253025" y="211383"/>
                  <a:pt x="242804" y="242047"/>
                </a:cubicBezTo>
                <a:lnTo>
                  <a:pt x="215910" y="322729"/>
                </a:lnTo>
                <a:cubicBezTo>
                  <a:pt x="211428" y="336176"/>
                  <a:pt x="210325" y="351276"/>
                  <a:pt x="202463" y="363070"/>
                </a:cubicBezTo>
                <a:cubicBezTo>
                  <a:pt x="193498" y="376517"/>
                  <a:pt x="187732" y="392769"/>
                  <a:pt x="175569" y="403412"/>
                </a:cubicBezTo>
                <a:cubicBezTo>
                  <a:pt x="151244" y="424697"/>
                  <a:pt x="121781" y="439271"/>
                  <a:pt x="94887" y="457200"/>
                </a:cubicBezTo>
                <a:cubicBezTo>
                  <a:pt x="42753" y="491956"/>
                  <a:pt x="69876" y="478984"/>
                  <a:pt x="14204" y="497541"/>
                </a:cubicBezTo>
                <a:cubicBezTo>
                  <a:pt x="5239" y="524435"/>
                  <a:pt x="-12690" y="551329"/>
                  <a:pt x="14204" y="578223"/>
                </a:cubicBezTo>
                <a:cubicBezTo>
                  <a:pt x="24227" y="588246"/>
                  <a:pt x="41517" y="586086"/>
                  <a:pt x="54545" y="591670"/>
                </a:cubicBezTo>
                <a:cubicBezTo>
                  <a:pt x="72970" y="599567"/>
                  <a:pt x="89909" y="610668"/>
                  <a:pt x="108334" y="618565"/>
                </a:cubicBezTo>
                <a:cubicBezTo>
                  <a:pt x="121362" y="624149"/>
                  <a:pt x="135997" y="625673"/>
                  <a:pt x="148675" y="632012"/>
                </a:cubicBezTo>
                <a:cubicBezTo>
                  <a:pt x="163130" y="639240"/>
                  <a:pt x="173424" y="654654"/>
                  <a:pt x="189016" y="658906"/>
                </a:cubicBezTo>
                <a:cubicBezTo>
                  <a:pt x="223881" y="668414"/>
                  <a:pt x="260734" y="667871"/>
                  <a:pt x="296593" y="672353"/>
                </a:cubicBezTo>
                <a:cubicBezTo>
                  <a:pt x="329463" y="694267"/>
                  <a:pt x="348887" y="699745"/>
                  <a:pt x="363828" y="739588"/>
                </a:cubicBezTo>
                <a:cubicBezTo>
                  <a:pt x="396282" y="826131"/>
                  <a:pt x="345529" y="796241"/>
                  <a:pt x="417616" y="820270"/>
                </a:cubicBezTo>
                <a:cubicBezTo>
                  <a:pt x="444510" y="811305"/>
                  <a:pt x="474710" y="809101"/>
                  <a:pt x="498298" y="793376"/>
                </a:cubicBezTo>
                <a:cubicBezTo>
                  <a:pt x="550434" y="758620"/>
                  <a:pt x="523308" y="771593"/>
                  <a:pt x="578981" y="753035"/>
                </a:cubicBezTo>
                <a:cubicBezTo>
                  <a:pt x="608720" y="723296"/>
                  <a:pt x="622220" y="704521"/>
                  <a:pt x="659663" y="685800"/>
                </a:cubicBezTo>
                <a:cubicBezTo>
                  <a:pt x="771009" y="630127"/>
                  <a:pt x="624733" y="722533"/>
                  <a:pt x="740345" y="645459"/>
                </a:cubicBezTo>
                <a:cubicBezTo>
                  <a:pt x="749310" y="654424"/>
                  <a:pt x="759320" y="662453"/>
                  <a:pt x="767240" y="672353"/>
                </a:cubicBezTo>
                <a:cubicBezTo>
                  <a:pt x="777336" y="684973"/>
                  <a:pt x="781514" y="702598"/>
                  <a:pt x="794134" y="712694"/>
                </a:cubicBezTo>
                <a:cubicBezTo>
                  <a:pt x="805202" y="721549"/>
                  <a:pt x="821028" y="721659"/>
                  <a:pt x="834475" y="726141"/>
                </a:cubicBezTo>
                <a:cubicBezTo>
                  <a:pt x="843440" y="739588"/>
                  <a:pt x="850727" y="754319"/>
                  <a:pt x="861369" y="766482"/>
                </a:cubicBezTo>
                <a:cubicBezTo>
                  <a:pt x="882240" y="790335"/>
                  <a:pt x="911023" y="807346"/>
                  <a:pt x="928604" y="833718"/>
                </a:cubicBezTo>
                <a:cubicBezTo>
                  <a:pt x="937569" y="847165"/>
                  <a:pt x="943335" y="863417"/>
                  <a:pt x="955498" y="874059"/>
                </a:cubicBezTo>
                <a:cubicBezTo>
                  <a:pt x="979824" y="895344"/>
                  <a:pt x="1036181" y="927847"/>
                  <a:pt x="1036181" y="927847"/>
                </a:cubicBezTo>
                <a:cubicBezTo>
                  <a:pt x="1055102" y="956229"/>
                  <a:pt x="1068236" y="1003368"/>
                  <a:pt x="1116863" y="954741"/>
                </a:cubicBezTo>
                <a:cubicBezTo>
                  <a:pt x="1129931" y="941673"/>
                  <a:pt x="1119712" y="916093"/>
                  <a:pt x="1130310" y="900953"/>
                </a:cubicBezTo>
                <a:cubicBezTo>
                  <a:pt x="1152121" y="869794"/>
                  <a:pt x="1184099" y="847164"/>
                  <a:pt x="1210993" y="820270"/>
                </a:cubicBezTo>
                <a:lnTo>
                  <a:pt x="1251334" y="779929"/>
                </a:lnTo>
                <a:lnTo>
                  <a:pt x="1291675" y="739588"/>
                </a:lnTo>
                <a:cubicBezTo>
                  <a:pt x="1296157" y="726141"/>
                  <a:pt x="1295099" y="709270"/>
                  <a:pt x="1305122" y="699247"/>
                </a:cubicBezTo>
                <a:cubicBezTo>
                  <a:pt x="1338526" y="665843"/>
                  <a:pt x="1359060" y="694865"/>
                  <a:pt x="1385804" y="712694"/>
                </a:cubicBezTo>
                <a:cubicBezTo>
                  <a:pt x="1398021" y="731019"/>
                  <a:pt x="1418301" y="767154"/>
                  <a:pt x="1439593" y="779929"/>
                </a:cubicBezTo>
                <a:cubicBezTo>
                  <a:pt x="1451747" y="787222"/>
                  <a:pt x="1466487" y="788894"/>
                  <a:pt x="1479934" y="793376"/>
                </a:cubicBezTo>
                <a:cubicBezTo>
                  <a:pt x="1488899" y="806823"/>
                  <a:pt x="1496482" y="821302"/>
                  <a:pt x="1506828" y="833718"/>
                </a:cubicBezTo>
                <a:cubicBezTo>
                  <a:pt x="1539183" y="872544"/>
                  <a:pt x="1547845" y="874510"/>
                  <a:pt x="1587510" y="900953"/>
                </a:cubicBezTo>
                <a:cubicBezTo>
                  <a:pt x="1600957" y="896471"/>
                  <a:pt x="1616512" y="896011"/>
                  <a:pt x="1627851" y="887506"/>
                </a:cubicBezTo>
                <a:cubicBezTo>
                  <a:pt x="1649792" y="871050"/>
                  <a:pt x="1706428" y="814923"/>
                  <a:pt x="1721981" y="779929"/>
                </a:cubicBezTo>
                <a:cubicBezTo>
                  <a:pt x="1733495" y="754024"/>
                  <a:pt x="1739910" y="726141"/>
                  <a:pt x="1748875" y="699247"/>
                </a:cubicBezTo>
                <a:cubicBezTo>
                  <a:pt x="1753357" y="685800"/>
                  <a:pt x="1754459" y="670700"/>
                  <a:pt x="1762322" y="658906"/>
                </a:cubicBezTo>
                <a:lnTo>
                  <a:pt x="1789216" y="618565"/>
                </a:lnTo>
                <a:lnTo>
                  <a:pt x="1829557" y="497541"/>
                </a:lnTo>
                <a:cubicBezTo>
                  <a:pt x="1844421" y="452948"/>
                  <a:pt x="1843004" y="471374"/>
                  <a:pt x="1843004" y="443753"/>
                </a:cubicBezTo>
                <a:lnTo>
                  <a:pt x="1843004" y="443753"/>
                </a:lnTo>
              </a:path>
            </a:pathLst>
          </a:custGeom>
          <a:solidFill>
            <a:srgbClr val="000000">
              <a:alpha val="54118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Freeform 188"/>
          <p:cNvSpPr/>
          <p:nvPr/>
        </p:nvSpPr>
        <p:spPr>
          <a:xfrm rot="19219992">
            <a:off x="4451761" y="-269846"/>
            <a:ext cx="700934" cy="314437"/>
          </a:xfrm>
          <a:custGeom>
            <a:avLst/>
            <a:gdLst>
              <a:gd name="connsiteX0" fmla="*/ 1775769 w 1843040"/>
              <a:gd name="connsiteY0" fmla="*/ 726141 h 975767"/>
              <a:gd name="connsiteX1" fmla="*/ 1775769 w 1843040"/>
              <a:gd name="connsiteY1" fmla="*/ 726141 h 975767"/>
              <a:gd name="connsiteX2" fmla="*/ 1721981 w 1843040"/>
              <a:gd name="connsiteY2" fmla="*/ 618565 h 975767"/>
              <a:gd name="connsiteX3" fmla="*/ 1695087 w 1843040"/>
              <a:gd name="connsiteY3" fmla="*/ 591670 h 975767"/>
              <a:gd name="connsiteX4" fmla="*/ 1641298 w 1843040"/>
              <a:gd name="connsiteY4" fmla="*/ 524435 h 975767"/>
              <a:gd name="connsiteX5" fmla="*/ 1627851 w 1843040"/>
              <a:gd name="connsiteY5" fmla="*/ 282388 h 975767"/>
              <a:gd name="connsiteX6" fmla="*/ 1587510 w 1843040"/>
              <a:gd name="connsiteY6" fmla="*/ 161365 h 975767"/>
              <a:gd name="connsiteX7" fmla="*/ 1574063 w 1843040"/>
              <a:gd name="connsiteY7" fmla="*/ 121023 h 975767"/>
              <a:gd name="connsiteX8" fmla="*/ 1506828 w 1843040"/>
              <a:gd name="connsiteY8" fmla="*/ 0 h 975767"/>
              <a:gd name="connsiteX9" fmla="*/ 1426145 w 1843040"/>
              <a:gd name="connsiteY9" fmla="*/ 26894 h 975767"/>
              <a:gd name="connsiteX10" fmla="*/ 1345463 w 1843040"/>
              <a:gd name="connsiteY10" fmla="*/ 80682 h 975767"/>
              <a:gd name="connsiteX11" fmla="*/ 1305122 w 1843040"/>
              <a:gd name="connsiteY11" fmla="*/ 161365 h 975767"/>
              <a:gd name="connsiteX12" fmla="*/ 1264781 w 1843040"/>
              <a:gd name="connsiteY12" fmla="*/ 242047 h 975767"/>
              <a:gd name="connsiteX13" fmla="*/ 1224440 w 1843040"/>
              <a:gd name="connsiteY13" fmla="*/ 255494 h 975767"/>
              <a:gd name="connsiteX14" fmla="*/ 1143757 w 1843040"/>
              <a:gd name="connsiteY14" fmla="*/ 228600 h 975767"/>
              <a:gd name="connsiteX15" fmla="*/ 1063075 w 1843040"/>
              <a:gd name="connsiteY15" fmla="*/ 174812 h 975767"/>
              <a:gd name="connsiteX16" fmla="*/ 928604 w 1843040"/>
              <a:gd name="connsiteY16" fmla="*/ 188259 h 975767"/>
              <a:gd name="connsiteX17" fmla="*/ 861369 w 1843040"/>
              <a:gd name="connsiteY17" fmla="*/ 255494 h 975767"/>
              <a:gd name="connsiteX18" fmla="*/ 834475 w 1843040"/>
              <a:gd name="connsiteY18" fmla="*/ 336176 h 975767"/>
              <a:gd name="connsiteX19" fmla="*/ 807581 w 1843040"/>
              <a:gd name="connsiteY19" fmla="*/ 376518 h 975767"/>
              <a:gd name="connsiteX20" fmla="*/ 753793 w 1843040"/>
              <a:gd name="connsiteY20" fmla="*/ 484094 h 975767"/>
              <a:gd name="connsiteX21" fmla="*/ 700004 w 1843040"/>
              <a:gd name="connsiteY21" fmla="*/ 551329 h 975767"/>
              <a:gd name="connsiteX22" fmla="*/ 632769 w 1843040"/>
              <a:gd name="connsiteY22" fmla="*/ 470647 h 975767"/>
              <a:gd name="connsiteX23" fmla="*/ 619322 w 1843040"/>
              <a:gd name="connsiteY23" fmla="*/ 430306 h 975767"/>
              <a:gd name="connsiteX24" fmla="*/ 578981 w 1843040"/>
              <a:gd name="connsiteY24" fmla="*/ 403412 h 975767"/>
              <a:gd name="connsiteX25" fmla="*/ 552087 w 1843040"/>
              <a:gd name="connsiteY25" fmla="*/ 363070 h 975767"/>
              <a:gd name="connsiteX26" fmla="*/ 484851 w 1843040"/>
              <a:gd name="connsiteY26" fmla="*/ 282388 h 975767"/>
              <a:gd name="connsiteX27" fmla="*/ 471404 w 1843040"/>
              <a:gd name="connsiteY27" fmla="*/ 242047 h 975767"/>
              <a:gd name="connsiteX28" fmla="*/ 431063 w 1843040"/>
              <a:gd name="connsiteY28" fmla="*/ 188259 h 975767"/>
              <a:gd name="connsiteX29" fmla="*/ 377275 w 1843040"/>
              <a:gd name="connsiteY29" fmla="*/ 121023 h 975767"/>
              <a:gd name="connsiteX30" fmla="*/ 323487 w 1843040"/>
              <a:gd name="connsiteY30" fmla="*/ 134470 h 975767"/>
              <a:gd name="connsiteX31" fmla="*/ 296593 w 1843040"/>
              <a:gd name="connsiteY31" fmla="*/ 161365 h 975767"/>
              <a:gd name="connsiteX32" fmla="*/ 242804 w 1843040"/>
              <a:gd name="connsiteY32" fmla="*/ 242047 h 975767"/>
              <a:gd name="connsiteX33" fmla="*/ 215910 w 1843040"/>
              <a:gd name="connsiteY33" fmla="*/ 322729 h 975767"/>
              <a:gd name="connsiteX34" fmla="*/ 202463 w 1843040"/>
              <a:gd name="connsiteY34" fmla="*/ 363070 h 975767"/>
              <a:gd name="connsiteX35" fmla="*/ 175569 w 1843040"/>
              <a:gd name="connsiteY35" fmla="*/ 403412 h 975767"/>
              <a:gd name="connsiteX36" fmla="*/ 94887 w 1843040"/>
              <a:gd name="connsiteY36" fmla="*/ 457200 h 975767"/>
              <a:gd name="connsiteX37" fmla="*/ 14204 w 1843040"/>
              <a:gd name="connsiteY37" fmla="*/ 497541 h 975767"/>
              <a:gd name="connsiteX38" fmla="*/ 14204 w 1843040"/>
              <a:gd name="connsiteY38" fmla="*/ 578223 h 975767"/>
              <a:gd name="connsiteX39" fmla="*/ 54545 w 1843040"/>
              <a:gd name="connsiteY39" fmla="*/ 591670 h 975767"/>
              <a:gd name="connsiteX40" fmla="*/ 108334 w 1843040"/>
              <a:gd name="connsiteY40" fmla="*/ 618565 h 975767"/>
              <a:gd name="connsiteX41" fmla="*/ 148675 w 1843040"/>
              <a:gd name="connsiteY41" fmla="*/ 632012 h 975767"/>
              <a:gd name="connsiteX42" fmla="*/ 189016 w 1843040"/>
              <a:gd name="connsiteY42" fmla="*/ 658906 h 975767"/>
              <a:gd name="connsiteX43" fmla="*/ 296593 w 1843040"/>
              <a:gd name="connsiteY43" fmla="*/ 672353 h 975767"/>
              <a:gd name="connsiteX44" fmla="*/ 363828 w 1843040"/>
              <a:gd name="connsiteY44" fmla="*/ 739588 h 975767"/>
              <a:gd name="connsiteX45" fmla="*/ 417616 w 1843040"/>
              <a:gd name="connsiteY45" fmla="*/ 820270 h 975767"/>
              <a:gd name="connsiteX46" fmla="*/ 498298 w 1843040"/>
              <a:gd name="connsiteY46" fmla="*/ 793376 h 975767"/>
              <a:gd name="connsiteX47" fmla="*/ 578981 w 1843040"/>
              <a:gd name="connsiteY47" fmla="*/ 753035 h 975767"/>
              <a:gd name="connsiteX48" fmla="*/ 659663 w 1843040"/>
              <a:gd name="connsiteY48" fmla="*/ 685800 h 975767"/>
              <a:gd name="connsiteX49" fmla="*/ 740345 w 1843040"/>
              <a:gd name="connsiteY49" fmla="*/ 645459 h 975767"/>
              <a:gd name="connsiteX50" fmla="*/ 767240 w 1843040"/>
              <a:gd name="connsiteY50" fmla="*/ 672353 h 975767"/>
              <a:gd name="connsiteX51" fmla="*/ 794134 w 1843040"/>
              <a:gd name="connsiteY51" fmla="*/ 712694 h 975767"/>
              <a:gd name="connsiteX52" fmla="*/ 834475 w 1843040"/>
              <a:gd name="connsiteY52" fmla="*/ 726141 h 975767"/>
              <a:gd name="connsiteX53" fmla="*/ 861369 w 1843040"/>
              <a:gd name="connsiteY53" fmla="*/ 766482 h 975767"/>
              <a:gd name="connsiteX54" fmla="*/ 928604 w 1843040"/>
              <a:gd name="connsiteY54" fmla="*/ 833718 h 975767"/>
              <a:gd name="connsiteX55" fmla="*/ 955498 w 1843040"/>
              <a:gd name="connsiteY55" fmla="*/ 874059 h 975767"/>
              <a:gd name="connsiteX56" fmla="*/ 1036181 w 1843040"/>
              <a:gd name="connsiteY56" fmla="*/ 927847 h 975767"/>
              <a:gd name="connsiteX57" fmla="*/ 1116863 w 1843040"/>
              <a:gd name="connsiteY57" fmla="*/ 954741 h 975767"/>
              <a:gd name="connsiteX58" fmla="*/ 1130310 w 1843040"/>
              <a:gd name="connsiteY58" fmla="*/ 900953 h 975767"/>
              <a:gd name="connsiteX59" fmla="*/ 1210993 w 1843040"/>
              <a:gd name="connsiteY59" fmla="*/ 820270 h 975767"/>
              <a:gd name="connsiteX60" fmla="*/ 1251334 w 1843040"/>
              <a:gd name="connsiteY60" fmla="*/ 779929 h 975767"/>
              <a:gd name="connsiteX61" fmla="*/ 1291675 w 1843040"/>
              <a:gd name="connsiteY61" fmla="*/ 739588 h 975767"/>
              <a:gd name="connsiteX62" fmla="*/ 1305122 w 1843040"/>
              <a:gd name="connsiteY62" fmla="*/ 699247 h 975767"/>
              <a:gd name="connsiteX63" fmla="*/ 1385804 w 1843040"/>
              <a:gd name="connsiteY63" fmla="*/ 712694 h 975767"/>
              <a:gd name="connsiteX64" fmla="*/ 1439593 w 1843040"/>
              <a:gd name="connsiteY64" fmla="*/ 779929 h 975767"/>
              <a:gd name="connsiteX65" fmla="*/ 1479934 w 1843040"/>
              <a:gd name="connsiteY65" fmla="*/ 793376 h 975767"/>
              <a:gd name="connsiteX66" fmla="*/ 1506828 w 1843040"/>
              <a:gd name="connsiteY66" fmla="*/ 833718 h 975767"/>
              <a:gd name="connsiteX67" fmla="*/ 1587510 w 1843040"/>
              <a:gd name="connsiteY67" fmla="*/ 900953 h 975767"/>
              <a:gd name="connsiteX68" fmla="*/ 1627851 w 1843040"/>
              <a:gd name="connsiteY68" fmla="*/ 887506 h 975767"/>
              <a:gd name="connsiteX69" fmla="*/ 1721981 w 1843040"/>
              <a:gd name="connsiteY69" fmla="*/ 779929 h 975767"/>
              <a:gd name="connsiteX70" fmla="*/ 1748875 w 1843040"/>
              <a:gd name="connsiteY70" fmla="*/ 699247 h 975767"/>
              <a:gd name="connsiteX71" fmla="*/ 1762322 w 1843040"/>
              <a:gd name="connsiteY71" fmla="*/ 658906 h 975767"/>
              <a:gd name="connsiteX72" fmla="*/ 1789216 w 1843040"/>
              <a:gd name="connsiteY72" fmla="*/ 618565 h 975767"/>
              <a:gd name="connsiteX73" fmla="*/ 1829557 w 1843040"/>
              <a:gd name="connsiteY73" fmla="*/ 497541 h 975767"/>
              <a:gd name="connsiteX74" fmla="*/ 1843004 w 1843040"/>
              <a:gd name="connsiteY74" fmla="*/ 443753 h 975767"/>
              <a:gd name="connsiteX75" fmla="*/ 1843004 w 1843040"/>
              <a:gd name="connsiteY75" fmla="*/ 443753 h 9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843040" h="975767">
                <a:moveTo>
                  <a:pt x="1775769" y="726141"/>
                </a:moveTo>
                <a:lnTo>
                  <a:pt x="1775769" y="726141"/>
                </a:lnTo>
                <a:cubicBezTo>
                  <a:pt x="1757840" y="690282"/>
                  <a:pt x="1742608" y="652943"/>
                  <a:pt x="1721981" y="618565"/>
                </a:cubicBezTo>
                <a:cubicBezTo>
                  <a:pt x="1715458" y="607694"/>
                  <a:pt x="1703007" y="601570"/>
                  <a:pt x="1695087" y="591670"/>
                </a:cubicBezTo>
                <a:cubicBezTo>
                  <a:pt x="1627244" y="506865"/>
                  <a:pt x="1706228" y="589362"/>
                  <a:pt x="1641298" y="524435"/>
                </a:cubicBezTo>
                <a:cubicBezTo>
                  <a:pt x="1636816" y="443753"/>
                  <a:pt x="1637874" y="362571"/>
                  <a:pt x="1627851" y="282388"/>
                </a:cubicBezTo>
                <a:cubicBezTo>
                  <a:pt x="1627851" y="282387"/>
                  <a:pt x="1594234" y="181536"/>
                  <a:pt x="1587510" y="161365"/>
                </a:cubicBezTo>
                <a:cubicBezTo>
                  <a:pt x="1583028" y="147918"/>
                  <a:pt x="1581926" y="132817"/>
                  <a:pt x="1574063" y="121023"/>
                </a:cubicBezTo>
                <a:cubicBezTo>
                  <a:pt x="1512412" y="28547"/>
                  <a:pt x="1530496" y="71005"/>
                  <a:pt x="1506828" y="0"/>
                </a:cubicBezTo>
                <a:cubicBezTo>
                  <a:pt x="1479934" y="8965"/>
                  <a:pt x="1451501" y="14216"/>
                  <a:pt x="1426145" y="26894"/>
                </a:cubicBezTo>
                <a:cubicBezTo>
                  <a:pt x="1397235" y="41349"/>
                  <a:pt x="1345463" y="80682"/>
                  <a:pt x="1345463" y="80682"/>
                </a:cubicBezTo>
                <a:cubicBezTo>
                  <a:pt x="1311664" y="182079"/>
                  <a:pt x="1357257" y="57095"/>
                  <a:pt x="1305122" y="161365"/>
                </a:cubicBezTo>
                <a:cubicBezTo>
                  <a:pt x="1288882" y="193845"/>
                  <a:pt x="1296895" y="216356"/>
                  <a:pt x="1264781" y="242047"/>
                </a:cubicBezTo>
                <a:cubicBezTo>
                  <a:pt x="1253713" y="250902"/>
                  <a:pt x="1237887" y="251012"/>
                  <a:pt x="1224440" y="255494"/>
                </a:cubicBezTo>
                <a:cubicBezTo>
                  <a:pt x="1197546" y="246529"/>
                  <a:pt x="1167345" y="244325"/>
                  <a:pt x="1143757" y="228600"/>
                </a:cubicBezTo>
                <a:lnTo>
                  <a:pt x="1063075" y="174812"/>
                </a:lnTo>
                <a:cubicBezTo>
                  <a:pt x="1018251" y="179294"/>
                  <a:pt x="972498" y="178130"/>
                  <a:pt x="928604" y="188259"/>
                </a:cubicBezTo>
                <a:cubicBezTo>
                  <a:pt x="899746" y="194918"/>
                  <a:pt x="872297" y="230905"/>
                  <a:pt x="861369" y="255494"/>
                </a:cubicBezTo>
                <a:cubicBezTo>
                  <a:pt x="849855" y="281399"/>
                  <a:pt x="850200" y="312588"/>
                  <a:pt x="834475" y="336176"/>
                </a:cubicBezTo>
                <a:cubicBezTo>
                  <a:pt x="825510" y="349623"/>
                  <a:pt x="815320" y="362330"/>
                  <a:pt x="807581" y="376518"/>
                </a:cubicBezTo>
                <a:cubicBezTo>
                  <a:pt x="788383" y="411714"/>
                  <a:pt x="782142" y="455746"/>
                  <a:pt x="753793" y="484094"/>
                </a:cubicBezTo>
                <a:cubicBezTo>
                  <a:pt x="715470" y="522416"/>
                  <a:pt x="733931" y="500439"/>
                  <a:pt x="700004" y="551329"/>
                </a:cubicBezTo>
                <a:cubicBezTo>
                  <a:pt x="670265" y="521590"/>
                  <a:pt x="651490" y="508090"/>
                  <a:pt x="632769" y="470647"/>
                </a:cubicBezTo>
                <a:cubicBezTo>
                  <a:pt x="626430" y="457969"/>
                  <a:pt x="628177" y="441374"/>
                  <a:pt x="619322" y="430306"/>
                </a:cubicBezTo>
                <a:cubicBezTo>
                  <a:pt x="609226" y="417686"/>
                  <a:pt x="592428" y="412377"/>
                  <a:pt x="578981" y="403412"/>
                </a:cubicBezTo>
                <a:cubicBezTo>
                  <a:pt x="570016" y="389965"/>
                  <a:pt x="562433" y="375486"/>
                  <a:pt x="552087" y="363070"/>
                </a:cubicBezTo>
                <a:cubicBezTo>
                  <a:pt x="514910" y="318458"/>
                  <a:pt x="509892" y="332470"/>
                  <a:pt x="484851" y="282388"/>
                </a:cubicBezTo>
                <a:cubicBezTo>
                  <a:pt x="478512" y="269710"/>
                  <a:pt x="478436" y="254354"/>
                  <a:pt x="471404" y="242047"/>
                </a:cubicBezTo>
                <a:cubicBezTo>
                  <a:pt x="460285" y="222588"/>
                  <a:pt x="444090" y="206496"/>
                  <a:pt x="431063" y="188259"/>
                </a:cubicBezTo>
                <a:cubicBezTo>
                  <a:pt x="388654" y="128886"/>
                  <a:pt x="422251" y="166001"/>
                  <a:pt x="377275" y="121023"/>
                </a:cubicBezTo>
                <a:cubicBezTo>
                  <a:pt x="359346" y="125505"/>
                  <a:pt x="340017" y="126205"/>
                  <a:pt x="323487" y="134470"/>
                </a:cubicBezTo>
                <a:cubicBezTo>
                  <a:pt x="312147" y="140140"/>
                  <a:pt x="304200" y="151222"/>
                  <a:pt x="296593" y="161365"/>
                </a:cubicBezTo>
                <a:cubicBezTo>
                  <a:pt x="277199" y="187223"/>
                  <a:pt x="253025" y="211383"/>
                  <a:pt x="242804" y="242047"/>
                </a:cubicBezTo>
                <a:lnTo>
                  <a:pt x="215910" y="322729"/>
                </a:lnTo>
                <a:cubicBezTo>
                  <a:pt x="211428" y="336176"/>
                  <a:pt x="210325" y="351276"/>
                  <a:pt x="202463" y="363070"/>
                </a:cubicBezTo>
                <a:cubicBezTo>
                  <a:pt x="193498" y="376517"/>
                  <a:pt x="187732" y="392769"/>
                  <a:pt x="175569" y="403412"/>
                </a:cubicBezTo>
                <a:cubicBezTo>
                  <a:pt x="151244" y="424697"/>
                  <a:pt x="121781" y="439271"/>
                  <a:pt x="94887" y="457200"/>
                </a:cubicBezTo>
                <a:cubicBezTo>
                  <a:pt x="42753" y="491956"/>
                  <a:pt x="69876" y="478984"/>
                  <a:pt x="14204" y="497541"/>
                </a:cubicBezTo>
                <a:cubicBezTo>
                  <a:pt x="5239" y="524435"/>
                  <a:pt x="-12690" y="551329"/>
                  <a:pt x="14204" y="578223"/>
                </a:cubicBezTo>
                <a:cubicBezTo>
                  <a:pt x="24227" y="588246"/>
                  <a:pt x="41517" y="586086"/>
                  <a:pt x="54545" y="591670"/>
                </a:cubicBezTo>
                <a:cubicBezTo>
                  <a:pt x="72970" y="599567"/>
                  <a:pt x="89909" y="610668"/>
                  <a:pt x="108334" y="618565"/>
                </a:cubicBezTo>
                <a:cubicBezTo>
                  <a:pt x="121362" y="624149"/>
                  <a:pt x="135997" y="625673"/>
                  <a:pt x="148675" y="632012"/>
                </a:cubicBezTo>
                <a:cubicBezTo>
                  <a:pt x="163130" y="639240"/>
                  <a:pt x="173424" y="654654"/>
                  <a:pt x="189016" y="658906"/>
                </a:cubicBezTo>
                <a:cubicBezTo>
                  <a:pt x="223881" y="668414"/>
                  <a:pt x="260734" y="667871"/>
                  <a:pt x="296593" y="672353"/>
                </a:cubicBezTo>
                <a:cubicBezTo>
                  <a:pt x="329463" y="694267"/>
                  <a:pt x="348887" y="699745"/>
                  <a:pt x="363828" y="739588"/>
                </a:cubicBezTo>
                <a:cubicBezTo>
                  <a:pt x="396282" y="826131"/>
                  <a:pt x="345529" y="796241"/>
                  <a:pt x="417616" y="820270"/>
                </a:cubicBezTo>
                <a:cubicBezTo>
                  <a:pt x="444510" y="811305"/>
                  <a:pt x="474710" y="809101"/>
                  <a:pt x="498298" y="793376"/>
                </a:cubicBezTo>
                <a:cubicBezTo>
                  <a:pt x="550434" y="758620"/>
                  <a:pt x="523308" y="771593"/>
                  <a:pt x="578981" y="753035"/>
                </a:cubicBezTo>
                <a:cubicBezTo>
                  <a:pt x="608720" y="723296"/>
                  <a:pt x="622220" y="704521"/>
                  <a:pt x="659663" y="685800"/>
                </a:cubicBezTo>
                <a:cubicBezTo>
                  <a:pt x="771009" y="630127"/>
                  <a:pt x="624733" y="722533"/>
                  <a:pt x="740345" y="645459"/>
                </a:cubicBezTo>
                <a:cubicBezTo>
                  <a:pt x="749310" y="654424"/>
                  <a:pt x="759320" y="662453"/>
                  <a:pt x="767240" y="672353"/>
                </a:cubicBezTo>
                <a:cubicBezTo>
                  <a:pt x="777336" y="684973"/>
                  <a:pt x="781514" y="702598"/>
                  <a:pt x="794134" y="712694"/>
                </a:cubicBezTo>
                <a:cubicBezTo>
                  <a:pt x="805202" y="721549"/>
                  <a:pt x="821028" y="721659"/>
                  <a:pt x="834475" y="726141"/>
                </a:cubicBezTo>
                <a:cubicBezTo>
                  <a:pt x="843440" y="739588"/>
                  <a:pt x="850727" y="754319"/>
                  <a:pt x="861369" y="766482"/>
                </a:cubicBezTo>
                <a:cubicBezTo>
                  <a:pt x="882240" y="790335"/>
                  <a:pt x="911023" y="807346"/>
                  <a:pt x="928604" y="833718"/>
                </a:cubicBezTo>
                <a:cubicBezTo>
                  <a:pt x="937569" y="847165"/>
                  <a:pt x="943335" y="863417"/>
                  <a:pt x="955498" y="874059"/>
                </a:cubicBezTo>
                <a:cubicBezTo>
                  <a:pt x="979824" y="895344"/>
                  <a:pt x="1036181" y="927847"/>
                  <a:pt x="1036181" y="927847"/>
                </a:cubicBezTo>
                <a:cubicBezTo>
                  <a:pt x="1055102" y="956229"/>
                  <a:pt x="1068236" y="1003368"/>
                  <a:pt x="1116863" y="954741"/>
                </a:cubicBezTo>
                <a:cubicBezTo>
                  <a:pt x="1129931" y="941673"/>
                  <a:pt x="1119712" y="916093"/>
                  <a:pt x="1130310" y="900953"/>
                </a:cubicBezTo>
                <a:cubicBezTo>
                  <a:pt x="1152121" y="869794"/>
                  <a:pt x="1184099" y="847164"/>
                  <a:pt x="1210993" y="820270"/>
                </a:cubicBezTo>
                <a:lnTo>
                  <a:pt x="1251334" y="779929"/>
                </a:lnTo>
                <a:lnTo>
                  <a:pt x="1291675" y="739588"/>
                </a:lnTo>
                <a:cubicBezTo>
                  <a:pt x="1296157" y="726141"/>
                  <a:pt x="1295099" y="709270"/>
                  <a:pt x="1305122" y="699247"/>
                </a:cubicBezTo>
                <a:cubicBezTo>
                  <a:pt x="1338526" y="665843"/>
                  <a:pt x="1359060" y="694865"/>
                  <a:pt x="1385804" y="712694"/>
                </a:cubicBezTo>
                <a:cubicBezTo>
                  <a:pt x="1398021" y="731019"/>
                  <a:pt x="1418301" y="767154"/>
                  <a:pt x="1439593" y="779929"/>
                </a:cubicBezTo>
                <a:cubicBezTo>
                  <a:pt x="1451747" y="787222"/>
                  <a:pt x="1466487" y="788894"/>
                  <a:pt x="1479934" y="793376"/>
                </a:cubicBezTo>
                <a:cubicBezTo>
                  <a:pt x="1488899" y="806823"/>
                  <a:pt x="1496482" y="821302"/>
                  <a:pt x="1506828" y="833718"/>
                </a:cubicBezTo>
                <a:cubicBezTo>
                  <a:pt x="1539183" y="872544"/>
                  <a:pt x="1547845" y="874510"/>
                  <a:pt x="1587510" y="900953"/>
                </a:cubicBezTo>
                <a:cubicBezTo>
                  <a:pt x="1600957" y="896471"/>
                  <a:pt x="1616512" y="896011"/>
                  <a:pt x="1627851" y="887506"/>
                </a:cubicBezTo>
                <a:cubicBezTo>
                  <a:pt x="1649792" y="871050"/>
                  <a:pt x="1706428" y="814923"/>
                  <a:pt x="1721981" y="779929"/>
                </a:cubicBezTo>
                <a:cubicBezTo>
                  <a:pt x="1733495" y="754024"/>
                  <a:pt x="1739910" y="726141"/>
                  <a:pt x="1748875" y="699247"/>
                </a:cubicBezTo>
                <a:cubicBezTo>
                  <a:pt x="1753357" y="685800"/>
                  <a:pt x="1754459" y="670700"/>
                  <a:pt x="1762322" y="658906"/>
                </a:cubicBezTo>
                <a:lnTo>
                  <a:pt x="1789216" y="618565"/>
                </a:lnTo>
                <a:lnTo>
                  <a:pt x="1829557" y="497541"/>
                </a:lnTo>
                <a:cubicBezTo>
                  <a:pt x="1844421" y="452948"/>
                  <a:pt x="1843004" y="471374"/>
                  <a:pt x="1843004" y="443753"/>
                </a:cubicBezTo>
                <a:lnTo>
                  <a:pt x="1843004" y="443753"/>
                </a:lnTo>
              </a:path>
            </a:pathLst>
          </a:custGeom>
          <a:solidFill>
            <a:srgbClr val="000000">
              <a:alpha val="54118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Freeform 174"/>
          <p:cNvSpPr/>
          <p:nvPr/>
        </p:nvSpPr>
        <p:spPr>
          <a:xfrm rot="16473776">
            <a:off x="5338309" y="1104104"/>
            <a:ext cx="409674" cy="981888"/>
          </a:xfrm>
          <a:custGeom>
            <a:avLst/>
            <a:gdLst>
              <a:gd name="connsiteX0" fmla="*/ 301617 w 740275"/>
              <a:gd name="connsiteY0" fmla="*/ 134723 h 981888"/>
              <a:gd name="connsiteX1" fmla="*/ 288170 w 740275"/>
              <a:gd name="connsiteY1" fmla="*/ 322982 h 981888"/>
              <a:gd name="connsiteX2" fmla="*/ 261276 w 740275"/>
              <a:gd name="connsiteY2" fmla="*/ 363323 h 981888"/>
              <a:gd name="connsiteX3" fmla="*/ 220934 w 740275"/>
              <a:gd name="connsiteY3" fmla="*/ 444005 h 981888"/>
              <a:gd name="connsiteX4" fmla="*/ 180593 w 740275"/>
              <a:gd name="connsiteY4" fmla="*/ 457453 h 981888"/>
              <a:gd name="connsiteX5" fmla="*/ 99911 w 740275"/>
              <a:gd name="connsiteY5" fmla="*/ 497794 h 981888"/>
              <a:gd name="connsiteX6" fmla="*/ 73017 w 740275"/>
              <a:gd name="connsiteY6" fmla="*/ 538135 h 981888"/>
              <a:gd name="connsiteX7" fmla="*/ 19229 w 740275"/>
              <a:gd name="connsiteY7" fmla="*/ 605370 h 981888"/>
              <a:gd name="connsiteX8" fmla="*/ 5781 w 740275"/>
              <a:gd name="connsiteY8" fmla="*/ 659158 h 981888"/>
              <a:gd name="connsiteX9" fmla="*/ 113358 w 740275"/>
              <a:gd name="connsiteY9" fmla="*/ 645711 h 981888"/>
              <a:gd name="connsiteX10" fmla="*/ 247829 w 740275"/>
              <a:gd name="connsiteY10" fmla="*/ 659158 h 981888"/>
              <a:gd name="connsiteX11" fmla="*/ 261276 w 740275"/>
              <a:gd name="connsiteY11" fmla="*/ 699500 h 981888"/>
              <a:gd name="connsiteX12" fmla="*/ 247829 w 740275"/>
              <a:gd name="connsiteY12" fmla="*/ 780182 h 981888"/>
              <a:gd name="connsiteX13" fmla="*/ 194040 w 740275"/>
              <a:gd name="connsiteY13" fmla="*/ 901205 h 981888"/>
              <a:gd name="connsiteX14" fmla="*/ 167146 w 740275"/>
              <a:gd name="connsiteY14" fmla="*/ 928100 h 981888"/>
              <a:gd name="connsiteX15" fmla="*/ 126805 w 740275"/>
              <a:gd name="connsiteY15" fmla="*/ 941547 h 981888"/>
              <a:gd name="connsiteX16" fmla="*/ 167146 w 740275"/>
              <a:gd name="connsiteY16" fmla="*/ 954994 h 981888"/>
              <a:gd name="connsiteX17" fmla="*/ 247829 w 740275"/>
              <a:gd name="connsiteY17" fmla="*/ 928100 h 981888"/>
              <a:gd name="connsiteX18" fmla="*/ 328511 w 740275"/>
              <a:gd name="connsiteY18" fmla="*/ 941547 h 981888"/>
              <a:gd name="connsiteX19" fmla="*/ 368852 w 740275"/>
              <a:gd name="connsiteY19" fmla="*/ 968441 h 981888"/>
              <a:gd name="connsiteX20" fmla="*/ 409193 w 740275"/>
              <a:gd name="connsiteY20" fmla="*/ 981888 h 981888"/>
              <a:gd name="connsiteX21" fmla="*/ 503323 w 740275"/>
              <a:gd name="connsiteY21" fmla="*/ 968441 h 981888"/>
              <a:gd name="connsiteX22" fmla="*/ 557111 w 740275"/>
              <a:gd name="connsiteY22" fmla="*/ 954994 h 981888"/>
              <a:gd name="connsiteX23" fmla="*/ 624346 w 740275"/>
              <a:gd name="connsiteY23" fmla="*/ 901205 h 981888"/>
              <a:gd name="connsiteX24" fmla="*/ 584005 w 740275"/>
              <a:gd name="connsiteY24" fmla="*/ 820523 h 981888"/>
              <a:gd name="connsiteX25" fmla="*/ 543664 w 740275"/>
              <a:gd name="connsiteY25" fmla="*/ 793629 h 981888"/>
              <a:gd name="connsiteX26" fmla="*/ 570558 w 740275"/>
              <a:gd name="connsiteY26" fmla="*/ 726394 h 981888"/>
              <a:gd name="connsiteX27" fmla="*/ 637793 w 740275"/>
              <a:gd name="connsiteY27" fmla="*/ 659158 h 981888"/>
              <a:gd name="connsiteX28" fmla="*/ 516770 w 740275"/>
              <a:gd name="connsiteY28" fmla="*/ 605370 h 981888"/>
              <a:gd name="connsiteX29" fmla="*/ 489876 w 740275"/>
              <a:gd name="connsiteY29" fmla="*/ 565029 h 981888"/>
              <a:gd name="connsiteX30" fmla="*/ 543664 w 740275"/>
              <a:gd name="connsiteY30" fmla="*/ 497794 h 981888"/>
              <a:gd name="connsiteX31" fmla="*/ 718476 w 740275"/>
              <a:gd name="connsiteY31" fmla="*/ 484347 h 981888"/>
              <a:gd name="connsiteX32" fmla="*/ 705029 w 740275"/>
              <a:gd name="connsiteY32" fmla="*/ 430558 h 981888"/>
              <a:gd name="connsiteX33" fmla="*/ 637793 w 740275"/>
              <a:gd name="connsiteY33" fmla="*/ 376770 h 981888"/>
              <a:gd name="connsiteX34" fmla="*/ 624346 w 740275"/>
              <a:gd name="connsiteY34" fmla="*/ 336429 h 981888"/>
              <a:gd name="connsiteX35" fmla="*/ 678134 w 740275"/>
              <a:gd name="connsiteY35" fmla="*/ 309535 h 981888"/>
              <a:gd name="connsiteX36" fmla="*/ 705029 w 740275"/>
              <a:gd name="connsiteY36" fmla="*/ 282641 h 981888"/>
              <a:gd name="connsiteX37" fmla="*/ 624346 w 740275"/>
              <a:gd name="connsiteY37" fmla="*/ 13700 h 981888"/>
              <a:gd name="connsiteX38" fmla="*/ 584005 w 740275"/>
              <a:gd name="connsiteY38" fmla="*/ 27147 h 981888"/>
              <a:gd name="connsiteX39" fmla="*/ 570558 w 740275"/>
              <a:gd name="connsiteY39" fmla="*/ 107829 h 981888"/>
              <a:gd name="connsiteX40" fmla="*/ 476429 w 740275"/>
              <a:gd name="connsiteY40" fmla="*/ 148170 h 981888"/>
              <a:gd name="connsiteX41" fmla="*/ 395746 w 740275"/>
              <a:gd name="connsiteY41" fmla="*/ 134723 h 981888"/>
              <a:gd name="connsiteX42" fmla="*/ 315064 w 740275"/>
              <a:gd name="connsiteY42" fmla="*/ 134723 h 981888"/>
              <a:gd name="connsiteX43" fmla="*/ 301617 w 740275"/>
              <a:gd name="connsiteY43" fmla="*/ 134723 h 98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40275" h="981888">
                <a:moveTo>
                  <a:pt x="301617" y="134723"/>
                </a:moveTo>
                <a:cubicBezTo>
                  <a:pt x="297135" y="166099"/>
                  <a:pt x="299103" y="261026"/>
                  <a:pt x="288170" y="322982"/>
                </a:cubicBezTo>
                <a:cubicBezTo>
                  <a:pt x="285361" y="338897"/>
                  <a:pt x="268504" y="348868"/>
                  <a:pt x="261276" y="363323"/>
                </a:cubicBezTo>
                <a:cubicBezTo>
                  <a:pt x="245035" y="395806"/>
                  <a:pt x="253051" y="418311"/>
                  <a:pt x="220934" y="444005"/>
                </a:cubicBezTo>
                <a:cubicBezTo>
                  <a:pt x="209866" y="452860"/>
                  <a:pt x="193271" y="451114"/>
                  <a:pt x="180593" y="457453"/>
                </a:cubicBezTo>
                <a:cubicBezTo>
                  <a:pt x="76331" y="509585"/>
                  <a:pt x="201302" y="463997"/>
                  <a:pt x="99911" y="497794"/>
                </a:cubicBezTo>
                <a:cubicBezTo>
                  <a:pt x="90946" y="511241"/>
                  <a:pt x="84445" y="526707"/>
                  <a:pt x="73017" y="538135"/>
                </a:cubicBezTo>
                <a:cubicBezTo>
                  <a:pt x="18161" y="592991"/>
                  <a:pt x="40173" y="532069"/>
                  <a:pt x="19229" y="605370"/>
                </a:cubicBezTo>
                <a:cubicBezTo>
                  <a:pt x="14152" y="623140"/>
                  <a:pt x="-11206" y="651878"/>
                  <a:pt x="5781" y="659158"/>
                </a:cubicBezTo>
                <a:cubicBezTo>
                  <a:pt x="38997" y="673393"/>
                  <a:pt x="77499" y="650193"/>
                  <a:pt x="113358" y="645711"/>
                </a:cubicBezTo>
                <a:cubicBezTo>
                  <a:pt x="158182" y="650193"/>
                  <a:pt x="205494" y="643763"/>
                  <a:pt x="247829" y="659158"/>
                </a:cubicBezTo>
                <a:cubicBezTo>
                  <a:pt x="261150" y="664002"/>
                  <a:pt x="261276" y="685325"/>
                  <a:pt x="261276" y="699500"/>
                </a:cubicBezTo>
                <a:cubicBezTo>
                  <a:pt x="261276" y="726765"/>
                  <a:pt x="254442" y="753731"/>
                  <a:pt x="247829" y="780182"/>
                </a:cubicBezTo>
                <a:cubicBezTo>
                  <a:pt x="234258" y="834463"/>
                  <a:pt x="226149" y="861068"/>
                  <a:pt x="194040" y="901205"/>
                </a:cubicBezTo>
                <a:cubicBezTo>
                  <a:pt x="186120" y="911105"/>
                  <a:pt x="178017" y="921577"/>
                  <a:pt x="167146" y="928100"/>
                </a:cubicBezTo>
                <a:cubicBezTo>
                  <a:pt x="154992" y="935393"/>
                  <a:pt x="140252" y="937065"/>
                  <a:pt x="126805" y="941547"/>
                </a:cubicBezTo>
                <a:cubicBezTo>
                  <a:pt x="140252" y="946029"/>
                  <a:pt x="153058" y="956559"/>
                  <a:pt x="167146" y="954994"/>
                </a:cubicBezTo>
                <a:cubicBezTo>
                  <a:pt x="195322" y="951863"/>
                  <a:pt x="247829" y="928100"/>
                  <a:pt x="247829" y="928100"/>
                </a:cubicBezTo>
                <a:cubicBezTo>
                  <a:pt x="274723" y="932582"/>
                  <a:pt x="302645" y="932925"/>
                  <a:pt x="328511" y="941547"/>
                </a:cubicBezTo>
                <a:cubicBezTo>
                  <a:pt x="343843" y="946658"/>
                  <a:pt x="354397" y="961213"/>
                  <a:pt x="368852" y="968441"/>
                </a:cubicBezTo>
                <a:cubicBezTo>
                  <a:pt x="381530" y="974780"/>
                  <a:pt x="395746" y="977406"/>
                  <a:pt x="409193" y="981888"/>
                </a:cubicBezTo>
                <a:cubicBezTo>
                  <a:pt x="440570" y="977406"/>
                  <a:pt x="472139" y="974111"/>
                  <a:pt x="503323" y="968441"/>
                </a:cubicBezTo>
                <a:cubicBezTo>
                  <a:pt x="521506" y="965135"/>
                  <a:pt x="541734" y="965245"/>
                  <a:pt x="557111" y="954994"/>
                </a:cubicBezTo>
                <a:cubicBezTo>
                  <a:pt x="678766" y="873891"/>
                  <a:pt x="492458" y="945171"/>
                  <a:pt x="624346" y="901205"/>
                </a:cubicBezTo>
                <a:cubicBezTo>
                  <a:pt x="613409" y="868395"/>
                  <a:pt x="610072" y="846590"/>
                  <a:pt x="584005" y="820523"/>
                </a:cubicBezTo>
                <a:cubicBezTo>
                  <a:pt x="572577" y="809095"/>
                  <a:pt x="557111" y="802594"/>
                  <a:pt x="543664" y="793629"/>
                </a:cubicBezTo>
                <a:cubicBezTo>
                  <a:pt x="552629" y="771217"/>
                  <a:pt x="554849" y="744721"/>
                  <a:pt x="570558" y="726394"/>
                </a:cubicBezTo>
                <a:cubicBezTo>
                  <a:pt x="661193" y="620653"/>
                  <a:pt x="600917" y="769789"/>
                  <a:pt x="637793" y="659158"/>
                </a:cubicBezTo>
                <a:cubicBezTo>
                  <a:pt x="541779" y="627153"/>
                  <a:pt x="580699" y="647989"/>
                  <a:pt x="516770" y="605370"/>
                </a:cubicBezTo>
                <a:cubicBezTo>
                  <a:pt x="507805" y="591923"/>
                  <a:pt x="492533" y="580970"/>
                  <a:pt x="489876" y="565029"/>
                </a:cubicBezTo>
                <a:cubicBezTo>
                  <a:pt x="484982" y="535663"/>
                  <a:pt x="518269" y="502556"/>
                  <a:pt x="543664" y="497794"/>
                </a:cubicBezTo>
                <a:cubicBezTo>
                  <a:pt x="601106" y="487024"/>
                  <a:pt x="660205" y="488829"/>
                  <a:pt x="718476" y="484347"/>
                </a:cubicBezTo>
                <a:cubicBezTo>
                  <a:pt x="713994" y="466417"/>
                  <a:pt x="713294" y="447088"/>
                  <a:pt x="705029" y="430558"/>
                </a:cubicBezTo>
                <a:cubicBezTo>
                  <a:pt x="695449" y="411399"/>
                  <a:pt x="652043" y="386270"/>
                  <a:pt x="637793" y="376770"/>
                </a:cubicBezTo>
                <a:cubicBezTo>
                  <a:pt x="633311" y="363323"/>
                  <a:pt x="617053" y="348583"/>
                  <a:pt x="624346" y="336429"/>
                </a:cubicBezTo>
                <a:cubicBezTo>
                  <a:pt x="634659" y="319240"/>
                  <a:pt x="661455" y="320654"/>
                  <a:pt x="678134" y="309535"/>
                </a:cubicBezTo>
                <a:cubicBezTo>
                  <a:pt x="688683" y="302502"/>
                  <a:pt x="696064" y="291606"/>
                  <a:pt x="705029" y="282641"/>
                </a:cubicBezTo>
                <a:cubicBezTo>
                  <a:pt x="718453" y="742"/>
                  <a:pt x="812280" y="-23886"/>
                  <a:pt x="624346" y="13700"/>
                </a:cubicBezTo>
                <a:cubicBezTo>
                  <a:pt x="610447" y="16480"/>
                  <a:pt x="597452" y="22665"/>
                  <a:pt x="584005" y="27147"/>
                </a:cubicBezTo>
                <a:cubicBezTo>
                  <a:pt x="579523" y="54041"/>
                  <a:pt x="582751" y="83442"/>
                  <a:pt x="570558" y="107829"/>
                </a:cubicBezTo>
                <a:cubicBezTo>
                  <a:pt x="557292" y="134361"/>
                  <a:pt x="497350" y="142940"/>
                  <a:pt x="476429" y="148170"/>
                </a:cubicBezTo>
                <a:cubicBezTo>
                  <a:pt x="449535" y="143688"/>
                  <a:pt x="422362" y="140638"/>
                  <a:pt x="395746" y="134723"/>
                </a:cubicBezTo>
                <a:cubicBezTo>
                  <a:pt x="358863" y="126527"/>
                  <a:pt x="351947" y="107061"/>
                  <a:pt x="315064" y="134723"/>
                </a:cubicBezTo>
                <a:cubicBezTo>
                  <a:pt x="307046" y="140737"/>
                  <a:pt x="306099" y="103347"/>
                  <a:pt x="301617" y="13472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Hexagon 190"/>
          <p:cNvSpPr/>
          <p:nvPr/>
        </p:nvSpPr>
        <p:spPr>
          <a:xfrm rot="-4560000">
            <a:off x="9597142" y="1440908"/>
            <a:ext cx="103072" cy="206389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rot="19929934" flipH="1">
            <a:off x="3820186" y="1268222"/>
            <a:ext cx="730807" cy="510988"/>
          </a:xfrm>
          <a:custGeom>
            <a:avLst/>
            <a:gdLst>
              <a:gd name="connsiteX0" fmla="*/ 553932 w 923238"/>
              <a:gd name="connsiteY0" fmla="*/ 40341 h 510988"/>
              <a:gd name="connsiteX1" fmla="*/ 432909 w 923238"/>
              <a:gd name="connsiteY1" fmla="*/ 26894 h 510988"/>
              <a:gd name="connsiteX2" fmla="*/ 352226 w 923238"/>
              <a:gd name="connsiteY2" fmla="*/ 0 h 510988"/>
              <a:gd name="connsiteX3" fmla="*/ 217756 w 923238"/>
              <a:gd name="connsiteY3" fmla="*/ 13447 h 510988"/>
              <a:gd name="connsiteX4" fmla="*/ 150521 w 923238"/>
              <a:gd name="connsiteY4" fmla="*/ 94129 h 510988"/>
              <a:gd name="connsiteX5" fmla="*/ 110179 w 923238"/>
              <a:gd name="connsiteY5" fmla="*/ 121023 h 510988"/>
              <a:gd name="connsiteX6" fmla="*/ 56391 w 923238"/>
              <a:gd name="connsiteY6" fmla="*/ 201705 h 510988"/>
              <a:gd name="connsiteX7" fmla="*/ 29497 w 923238"/>
              <a:gd name="connsiteY7" fmla="*/ 282388 h 510988"/>
              <a:gd name="connsiteX8" fmla="*/ 2603 w 923238"/>
              <a:gd name="connsiteY8" fmla="*/ 322729 h 510988"/>
              <a:gd name="connsiteX9" fmla="*/ 96732 w 923238"/>
              <a:gd name="connsiteY9" fmla="*/ 295835 h 510988"/>
              <a:gd name="connsiteX10" fmla="*/ 204309 w 923238"/>
              <a:gd name="connsiteY10" fmla="*/ 268941 h 510988"/>
              <a:gd name="connsiteX11" fmla="*/ 244650 w 923238"/>
              <a:gd name="connsiteY11" fmla="*/ 282388 h 510988"/>
              <a:gd name="connsiteX12" fmla="*/ 284991 w 923238"/>
              <a:gd name="connsiteY12" fmla="*/ 309282 h 510988"/>
              <a:gd name="connsiteX13" fmla="*/ 392568 w 923238"/>
              <a:gd name="connsiteY13" fmla="*/ 295835 h 510988"/>
              <a:gd name="connsiteX14" fmla="*/ 406015 w 923238"/>
              <a:gd name="connsiteY14" fmla="*/ 349623 h 510988"/>
              <a:gd name="connsiteX15" fmla="*/ 419462 w 923238"/>
              <a:gd name="connsiteY15" fmla="*/ 484094 h 510988"/>
              <a:gd name="connsiteX16" fmla="*/ 459803 w 923238"/>
              <a:gd name="connsiteY16" fmla="*/ 457200 h 510988"/>
              <a:gd name="connsiteX17" fmla="*/ 486697 w 923238"/>
              <a:gd name="connsiteY17" fmla="*/ 430305 h 510988"/>
              <a:gd name="connsiteX18" fmla="*/ 513591 w 923238"/>
              <a:gd name="connsiteY18" fmla="*/ 389964 h 510988"/>
              <a:gd name="connsiteX19" fmla="*/ 594274 w 923238"/>
              <a:gd name="connsiteY19" fmla="*/ 363070 h 510988"/>
              <a:gd name="connsiteX20" fmla="*/ 634615 w 923238"/>
              <a:gd name="connsiteY20" fmla="*/ 349623 h 510988"/>
              <a:gd name="connsiteX21" fmla="*/ 674956 w 923238"/>
              <a:gd name="connsiteY21" fmla="*/ 389964 h 510988"/>
              <a:gd name="connsiteX22" fmla="*/ 688403 w 923238"/>
              <a:gd name="connsiteY22" fmla="*/ 430305 h 510988"/>
              <a:gd name="connsiteX23" fmla="*/ 715297 w 923238"/>
              <a:gd name="connsiteY23" fmla="*/ 457200 h 510988"/>
              <a:gd name="connsiteX24" fmla="*/ 742191 w 923238"/>
              <a:gd name="connsiteY24" fmla="*/ 497541 h 510988"/>
              <a:gd name="connsiteX25" fmla="*/ 782532 w 923238"/>
              <a:gd name="connsiteY25" fmla="*/ 510988 h 510988"/>
              <a:gd name="connsiteX26" fmla="*/ 809426 w 923238"/>
              <a:gd name="connsiteY26" fmla="*/ 430305 h 510988"/>
              <a:gd name="connsiteX27" fmla="*/ 822874 w 923238"/>
              <a:gd name="connsiteY27" fmla="*/ 389964 h 510988"/>
              <a:gd name="connsiteX28" fmla="*/ 903556 w 923238"/>
              <a:gd name="connsiteY28" fmla="*/ 363070 h 510988"/>
              <a:gd name="connsiteX29" fmla="*/ 903556 w 923238"/>
              <a:gd name="connsiteY29" fmla="*/ 228600 h 510988"/>
              <a:gd name="connsiteX30" fmla="*/ 822874 w 923238"/>
              <a:gd name="connsiteY30" fmla="*/ 201705 h 510988"/>
              <a:gd name="connsiteX31" fmla="*/ 809426 w 923238"/>
              <a:gd name="connsiteY31" fmla="*/ 161364 h 510988"/>
              <a:gd name="connsiteX32" fmla="*/ 876662 w 923238"/>
              <a:gd name="connsiteY32" fmla="*/ 107576 h 510988"/>
              <a:gd name="connsiteX33" fmla="*/ 661509 w 923238"/>
              <a:gd name="connsiteY33" fmla="*/ 67235 h 510988"/>
              <a:gd name="connsiteX34" fmla="*/ 486697 w 923238"/>
              <a:gd name="connsiteY34" fmla="*/ 40341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3238" h="510988">
                <a:moveTo>
                  <a:pt x="553932" y="40341"/>
                </a:moveTo>
                <a:cubicBezTo>
                  <a:pt x="513591" y="35859"/>
                  <a:pt x="472710" y="34854"/>
                  <a:pt x="432909" y="26894"/>
                </a:cubicBezTo>
                <a:cubicBezTo>
                  <a:pt x="405110" y="21334"/>
                  <a:pt x="352226" y="0"/>
                  <a:pt x="352226" y="0"/>
                </a:cubicBezTo>
                <a:cubicBezTo>
                  <a:pt x="307403" y="4482"/>
                  <a:pt x="260811" y="199"/>
                  <a:pt x="217756" y="13447"/>
                </a:cubicBezTo>
                <a:cubicBezTo>
                  <a:pt x="185935" y="23238"/>
                  <a:pt x="171011" y="73639"/>
                  <a:pt x="150521" y="94129"/>
                </a:cubicBezTo>
                <a:cubicBezTo>
                  <a:pt x="139093" y="105557"/>
                  <a:pt x="123626" y="112058"/>
                  <a:pt x="110179" y="121023"/>
                </a:cubicBezTo>
                <a:cubicBezTo>
                  <a:pt x="92250" y="147917"/>
                  <a:pt x="66612" y="171041"/>
                  <a:pt x="56391" y="201705"/>
                </a:cubicBezTo>
                <a:cubicBezTo>
                  <a:pt x="47426" y="228599"/>
                  <a:pt x="45222" y="258800"/>
                  <a:pt x="29497" y="282388"/>
                </a:cubicBezTo>
                <a:cubicBezTo>
                  <a:pt x="20532" y="295835"/>
                  <a:pt x="-8825" y="311301"/>
                  <a:pt x="2603" y="322729"/>
                </a:cubicBezTo>
                <a:cubicBezTo>
                  <a:pt x="7402" y="327528"/>
                  <a:pt x="86978" y="298495"/>
                  <a:pt x="96732" y="295835"/>
                </a:cubicBezTo>
                <a:cubicBezTo>
                  <a:pt x="132392" y="286110"/>
                  <a:pt x="204309" y="268941"/>
                  <a:pt x="204309" y="268941"/>
                </a:cubicBezTo>
                <a:cubicBezTo>
                  <a:pt x="217756" y="273423"/>
                  <a:pt x="231972" y="276049"/>
                  <a:pt x="244650" y="282388"/>
                </a:cubicBezTo>
                <a:cubicBezTo>
                  <a:pt x="259105" y="289616"/>
                  <a:pt x="268896" y="307819"/>
                  <a:pt x="284991" y="309282"/>
                </a:cubicBezTo>
                <a:cubicBezTo>
                  <a:pt x="320981" y="312554"/>
                  <a:pt x="356709" y="300317"/>
                  <a:pt x="392568" y="295835"/>
                </a:cubicBezTo>
                <a:cubicBezTo>
                  <a:pt x="397050" y="313764"/>
                  <a:pt x="403401" y="331328"/>
                  <a:pt x="406015" y="349623"/>
                </a:cubicBezTo>
                <a:cubicBezTo>
                  <a:pt x="412386" y="394217"/>
                  <a:pt x="399316" y="443802"/>
                  <a:pt x="419462" y="484094"/>
                </a:cubicBezTo>
                <a:cubicBezTo>
                  <a:pt x="426689" y="498549"/>
                  <a:pt x="447183" y="467296"/>
                  <a:pt x="459803" y="457200"/>
                </a:cubicBezTo>
                <a:cubicBezTo>
                  <a:pt x="469703" y="449280"/>
                  <a:pt x="478777" y="440205"/>
                  <a:pt x="486697" y="430305"/>
                </a:cubicBezTo>
                <a:cubicBezTo>
                  <a:pt x="496793" y="417685"/>
                  <a:pt x="499886" y="398529"/>
                  <a:pt x="513591" y="389964"/>
                </a:cubicBezTo>
                <a:cubicBezTo>
                  <a:pt x="537631" y="374939"/>
                  <a:pt x="567380" y="372035"/>
                  <a:pt x="594274" y="363070"/>
                </a:cubicBezTo>
                <a:lnTo>
                  <a:pt x="634615" y="349623"/>
                </a:lnTo>
                <a:cubicBezTo>
                  <a:pt x="648062" y="363070"/>
                  <a:pt x="664407" y="374141"/>
                  <a:pt x="674956" y="389964"/>
                </a:cubicBezTo>
                <a:cubicBezTo>
                  <a:pt x="682819" y="401758"/>
                  <a:pt x="681110" y="418151"/>
                  <a:pt x="688403" y="430305"/>
                </a:cubicBezTo>
                <a:cubicBezTo>
                  <a:pt x="694926" y="441177"/>
                  <a:pt x="707377" y="447300"/>
                  <a:pt x="715297" y="457200"/>
                </a:cubicBezTo>
                <a:cubicBezTo>
                  <a:pt x="725393" y="469820"/>
                  <a:pt x="729571" y="487445"/>
                  <a:pt x="742191" y="497541"/>
                </a:cubicBezTo>
                <a:cubicBezTo>
                  <a:pt x="753259" y="506396"/>
                  <a:pt x="769085" y="506506"/>
                  <a:pt x="782532" y="510988"/>
                </a:cubicBezTo>
                <a:lnTo>
                  <a:pt x="809426" y="430305"/>
                </a:lnTo>
                <a:cubicBezTo>
                  <a:pt x="813908" y="416858"/>
                  <a:pt x="809427" y="394446"/>
                  <a:pt x="822874" y="389964"/>
                </a:cubicBezTo>
                <a:lnTo>
                  <a:pt x="903556" y="363070"/>
                </a:lnTo>
                <a:cubicBezTo>
                  <a:pt x="917812" y="320301"/>
                  <a:pt x="939610" y="274955"/>
                  <a:pt x="903556" y="228600"/>
                </a:cubicBezTo>
                <a:cubicBezTo>
                  <a:pt x="886152" y="206223"/>
                  <a:pt x="822874" y="201705"/>
                  <a:pt x="822874" y="201705"/>
                </a:cubicBezTo>
                <a:cubicBezTo>
                  <a:pt x="818391" y="188258"/>
                  <a:pt x="806646" y="175263"/>
                  <a:pt x="809426" y="161364"/>
                </a:cubicBezTo>
                <a:cubicBezTo>
                  <a:pt x="812374" y="146626"/>
                  <a:pt x="870866" y="111440"/>
                  <a:pt x="876662" y="107576"/>
                </a:cubicBezTo>
                <a:cubicBezTo>
                  <a:pt x="779291" y="42662"/>
                  <a:pt x="882820" y="102179"/>
                  <a:pt x="661509" y="67235"/>
                </a:cubicBezTo>
                <a:cubicBezTo>
                  <a:pt x="428339" y="30419"/>
                  <a:pt x="745000" y="40341"/>
                  <a:pt x="486697" y="40341"/>
                </a:cubicBezTo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1622225">
            <a:off x="4050696" y="1413427"/>
            <a:ext cx="635088" cy="282388"/>
          </a:xfrm>
          <a:custGeom>
            <a:avLst/>
            <a:gdLst>
              <a:gd name="connsiteX0" fmla="*/ 325806 w 635088"/>
              <a:gd name="connsiteY0" fmla="*/ 40341 h 282388"/>
              <a:gd name="connsiteX1" fmla="*/ 177888 w 635088"/>
              <a:gd name="connsiteY1" fmla="*/ 13447 h 282388"/>
              <a:gd name="connsiteX2" fmla="*/ 150994 w 635088"/>
              <a:gd name="connsiteY2" fmla="*/ 53788 h 282388"/>
              <a:gd name="connsiteX3" fmla="*/ 70312 w 635088"/>
              <a:gd name="connsiteY3" fmla="*/ 80682 h 282388"/>
              <a:gd name="connsiteX4" fmla="*/ 16523 w 635088"/>
              <a:gd name="connsiteY4" fmla="*/ 147917 h 282388"/>
              <a:gd name="connsiteX5" fmla="*/ 3076 w 635088"/>
              <a:gd name="connsiteY5" fmla="*/ 188258 h 282388"/>
              <a:gd name="connsiteX6" fmla="*/ 43417 w 635088"/>
              <a:gd name="connsiteY6" fmla="*/ 174811 h 282388"/>
              <a:gd name="connsiteX7" fmla="*/ 164441 w 635088"/>
              <a:gd name="connsiteY7" fmla="*/ 188258 h 282388"/>
              <a:gd name="connsiteX8" fmla="*/ 258570 w 635088"/>
              <a:gd name="connsiteY8" fmla="*/ 282388 h 282388"/>
              <a:gd name="connsiteX9" fmla="*/ 312359 w 635088"/>
              <a:gd name="connsiteY9" fmla="*/ 215152 h 282388"/>
              <a:gd name="connsiteX10" fmla="*/ 352700 w 635088"/>
              <a:gd name="connsiteY10" fmla="*/ 201705 h 282388"/>
              <a:gd name="connsiteX11" fmla="*/ 500617 w 635088"/>
              <a:gd name="connsiteY11" fmla="*/ 215152 h 282388"/>
              <a:gd name="connsiteX12" fmla="*/ 527512 w 635088"/>
              <a:gd name="connsiteY12" fmla="*/ 242047 h 282388"/>
              <a:gd name="connsiteX13" fmla="*/ 608194 w 635088"/>
              <a:gd name="connsiteY13" fmla="*/ 228600 h 282388"/>
              <a:gd name="connsiteX14" fmla="*/ 635088 w 635088"/>
              <a:gd name="connsiteY14" fmla="*/ 201705 h 282388"/>
              <a:gd name="connsiteX15" fmla="*/ 608194 w 635088"/>
              <a:gd name="connsiteY15" fmla="*/ 121023 h 282388"/>
              <a:gd name="connsiteX16" fmla="*/ 594747 w 635088"/>
              <a:gd name="connsiteY16" fmla="*/ 67235 h 282388"/>
              <a:gd name="connsiteX17" fmla="*/ 554406 w 635088"/>
              <a:gd name="connsiteY17" fmla="*/ 53788 h 282388"/>
              <a:gd name="connsiteX18" fmla="*/ 473723 w 635088"/>
              <a:gd name="connsiteY18" fmla="*/ 67235 h 282388"/>
              <a:gd name="connsiteX19" fmla="*/ 460276 w 635088"/>
              <a:gd name="connsiteY19" fmla="*/ 26894 h 282388"/>
              <a:gd name="connsiteX20" fmla="*/ 379594 w 635088"/>
              <a:gd name="connsiteY20" fmla="*/ 0 h 282388"/>
              <a:gd name="connsiteX21" fmla="*/ 366147 w 635088"/>
              <a:gd name="connsiteY21" fmla="*/ 40341 h 282388"/>
              <a:gd name="connsiteX22" fmla="*/ 325806 w 635088"/>
              <a:gd name="connsiteY22" fmla="*/ 40341 h 2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5088" h="282388">
                <a:moveTo>
                  <a:pt x="325806" y="40341"/>
                </a:moveTo>
                <a:cubicBezTo>
                  <a:pt x="294430" y="35859"/>
                  <a:pt x="252089" y="-23654"/>
                  <a:pt x="177888" y="13447"/>
                </a:cubicBezTo>
                <a:cubicBezTo>
                  <a:pt x="163433" y="20675"/>
                  <a:pt x="164699" y="45223"/>
                  <a:pt x="150994" y="53788"/>
                </a:cubicBezTo>
                <a:cubicBezTo>
                  <a:pt x="126954" y="68813"/>
                  <a:pt x="70312" y="80682"/>
                  <a:pt x="70312" y="80682"/>
                </a:cubicBezTo>
                <a:cubicBezTo>
                  <a:pt x="45296" y="105697"/>
                  <a:pt x="33487" y="113989"/>
                  <a:pt x="16523" y="147917"/>
                </a:cubicBezTo>
                <a:cubicBezTo>
                  <a:pt x="10184" y="160595"/>
                  <a:pt x="-6947" y="178235"/>
                  <a:pt x="3076" y="188258"/>
                </a:cubicBezTo>
                <a:cubicBezTo>
                  <a:pt x="13099" y="198281"/>
                  <a:pt x="29970" y="179293"/>
                  <a:pt x="43417" y="174811"/>
                </a:cubicBezTo>
                <a:cubicBezTo>
                  <a:pt x="83758" y="179293"/>
                  <a:pt x="126216" y="174606"/>
                  <a:pt x="164441" y="188258"/>
                </a:cubicBezTo>
                <a:cubicBezTo>
                  <a:pt x="213351" y="205726"/>
                  <a:pt x="233180" y="244303"/>
                  <a:pt x="258570" y="282388"/>
                </a:cubicBezTo>
                <a:cubicBezTo>
                  <a:pt x="270786" y="264065"/>
                  <a:pt x="291068" y="227926"/>
                  <a:pt x="312359" y="215152"/>
                </a:cubicBezTo>
                <a:cubicBezTo>
                  <a:pt x="324513" y="207859"/>
                  <a:pt x="339253" y="206187"/>
                  <a:pt x="352700" y="201705"/>
                </a:cubicBezTo>
                <a:cubicBezTo>
                  <a:pt x="402006" y="206187"/>
                  <a:pt x="452376" y="204019"/>
                  <a:pt x="500617" y="215152"/>
                </a:cubicBezTo>
                <a:cubicBezTo>
                  <a:pt x="512971" y="218003"/>
                  <a:pt x="514931" y="240474"/>
                  <a:pt x="527512" y="242047"/>
                </a:cubicBezTo>
                <a:cubicBezTo>
                  <a:pt x="554566" y="245429"/>
                  <a:pt x="581300" y="233082"/>
                  <a:pt x="608194" y="228600"/>
                </a:cubicBezTo>
                <a:cubicBezTo>
                  <a:pt x="617159" y="219635"/>
                  <a:pt x="635088" y="214383"/>
                  <a:pt x="635088" y="201705"/>
                </a:cubicBezTo>
                <a:cubicBezTo>
                  <a:pt x="635088" y="173356"/>
                  <a:pt x="615070" y="148525"/>
                  <a:pt x="608194" y="121023"/>
                </a:cubicBezTo>
                <a:cubicBezTo>
                  <a:pt x="603712" y="103094"/>
                  <a:pt x="606292" y="81666"/>
                  <a:pt x="594747" y="67235"/>
                </a:cubicBezTo>
                <a:cubicBezTo>
                  <a:pt x="585892" y="56167"/>
                  <a:pt x="567853" y="58270"/>
                  <a:pt x="554406" y="53788"/>
                </a:cubicBezTo>
                <a:cubicBezTo>
                  <a:pt x="527512" y="58270"/>
                  <a:pt x="499939" y="74725"/>
                  <a:pt x="473723" y="67235"/>
                </a:cubicBezTo>
                <a:cubicBezTo>
                  <a:pt x="460094" y="63341"/>
                  <a:pt x="471810" y="35133"/>
                  <a:pt x="460276" y="26894"/>
                </a:cubicBezTo>
                <a:cubicBezTo>
                  <a:pt x="437208" y="10417"/>
                  <a:pt x="379594" y="0"/>
                  <a:pt x="379594" y="0"/>
                </a:cubicBezTo>
                <a:cubicBezTo>
                  <a:pt x="375112" y="13447"/>
                  <a:pt x="376170" y="30318"/>
                  <a:pt x="366147" y="40341"/>
                </a:cubicBezTo>
                <a:cubicBezTo>
                  <a:pt x="321554" y="84934"/>
                  <a:pt x="357182" y="44823"/>
                  <a:pt x="325806" y="4034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rot="749824">
            <a:off x="2840186" y="1022699"/>
            <a:ext cx="888146" cy="612617"/>
          </a:xfrm>
          <a:custGeom>
            <a:avLst/>
            <a:gdLst>
              <a:gd name="connsiteX0" fmla="*/ 0 w 676733"/>
              <a:gd name="connsiteY0" fmla="*/ 443753 h 685800"/>
              <a:gd name="connsiteX1" fmla="*/ 13447 w 676733"/>
              <a:gd name="connsiteY1" fmla="*/ 376518 h 685800"/>
              <a:gd name="connsiteX2" fmla="*/ 67235 w 676733"/>
              <a:gd name="connsiteY2" fmla="*/ 295836 h 685800"/>
              <a:gd name="connsiteX3" fmla="*/ 94129 w 676733"/>
              <a:gd name="connsiteY3" fmla="*/ 255494 h 685800"/>
              <a:gd name="connsiteX4" fmla="*/ 255494 w 676733"/>
              <a:gd name="connsiteY4" fmla="*/ 161365 h 685800"/>
              <a:gd name="connsiteX5" fmla="*/ 295835 w 676733"/>
              <a:gd name="connsiteY5" fmla="*/ 147918 h 685800"/>
              <a:gd name="connsiteX6" fmla="*/ 416858 w 676733"/>
              <a:gd name="connsiteY6" fmla="*/ 134471 h 685800"/>
              <a:gd name="connsiteX7" fmla="*/ 443752 w 676733"/>
              <a:gd name="connsiteY7" fmla="*/ 94130 h 685800"/>
              <a:gd name="connsiteX8" fmla="*/ 524435 w 676733"/>
              <a:gd name="connsiteY8" fmla="*/ 0 h 685800"/>
              <a:gd name="connsiteX9" fmla="*/ 510988 w 676733"/>
              <a:gd name="connsiteY9" fmla="*/ 188259 h 685800"/>
              <a:gd name="connsiteX10" fmla="*/ 457200 w 676733"/>
              <a:gd name="connsiteY10" fmla="*/ 268941 h 685800"/>
              <a:gd name="connsiteX11" fmla="*/ 470647 w 676733"/>
              <a:gd name="connsiteY11" fmla="*/ 336177 h 685800"/>
              <a:gd name="connsiteX12" fmla="*/ 524435 w 676733"/>
              <a:gd name="connsiteY12" fmla="*/ 322730 h 685800"/>
              <a:gd name="connsiteX13" fmla="*/ 591670 w 676733"/>
              <a:gd name="connsiteY13" fmla="*/ 268941 h 685800"/>
              <a:gd name="connsiteX14" fmla="*/ 632011 w 676733"/>
              <a:gd name="connsiteY14" fmla="*/ 242047 h 685800"/>
              <a:gd name="connsiteX15" fmla="*/ 645458 w 676733"/>
              <a:gd name="connsiteY15" fmla="*/ 349624 h 685800"/>
              <a:gd name="connsiteX16" fmla="*/ 672352 w 676733"/>
              <a:gd name="connsiteY16" fmla="*/ 389965 h 685800"/>
              <a:gd name="connsiteX17" fmla="*/ 658905 w 676733"/>
              <a:gd name="connsiteY17" fmla="*/ 591671 h 685800"/>
              <a:gd name="connsiteX18" fmla="*/ 578223 w 676733"/>
              <a:gd name="connsiteY18" fmla="*/ 618565 h 685800"/>
              <a:gd name="connsiteX19" fmla="*/ 537882 w 676733"/>
              <a:gd name="connsiteY19" fmla="*/ 632012 h 685800"/>
              <a:gd name="connsiteX20" fmla="*/ 497541 w 676733"/>
              <a:gd name="connsiteY20" fmla="*/ 645459 h 685800"/>
              <a:gd name="connsiteX21" fmla="*/ 416858 w 676733"/>
              <a:gd name="connsiteY21" fmla="*/ 685800 h 685800"/>
              <a:gd name="connsiteX22" fmla="*/ 309282 w 676733"/>
              <a:gd name="connsiteY22" fmla="*/ 658906 h 685800"/>
              <a:gd name="connsiteX23" fmla="*/ 282388 w 676733"/>
              <a:gd name="connsiteY23" fmla="*/ 618565 h 685800"/>
              <a:gd name="connsiteX24" fmla="*/ 228600 w 676733"/>
              <a:gd name="connsiteY24" fmla="*/ 551330 h 685800"/>
              <a:gd name="connsiteX25" fmla="*/ 80682 w 676733"/>
              <a:gd name="connsiteY25" fmla="*/ 537883 h 685800"/>
              <a:gd name="connsiteX26" fmla="*/ 13447 w 676733"/>
              <a:gd name="connsiteY26" fmla="*/ 416859 h 685800"/>
              <a:gd name="connsiteX27" fmla="*/ 0 w 676733"/>
              <a:gd name="connsiteY27" fmla="*/ 443753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733" h="685800">
                <a:moveTo>
                  <a:pt x="0" y="443753"/>
                </a:moveTo>
                <a:cubicBezTo>
                  <a:pt x="4482" y="421341"/>
                  <a:pt x="3989" y="397325"/>
                  <a:pt x="13447" y="376518"/>
                </a:cubicBezTo>
                <a:cubicBezTo>
                  <a:pt x="26822" y="347093"/>
                  <a:pt x="49306" y="322730"/>
                  <a:pt x="67235" y="295836"/>
                </a:cubicBezTo>
                <a:cubicBezTo>
                  <a:pt x="76200" y="282389"/>
                  <a:pt x="81200" y="265191"/>
                  <a:pt x="94129" y="255494"/>
                </a:cubicBezTo>
                <a:cubicBezTo>
                  <a:pt x="151454" y="212500"/>
                  <a:pt x="178919" y="186890"/>
                  <a:pt x="255494" y="161365"/>
                </a:cubicBezTo>
                <a:cubicBezTo>
                  <a:pt x="268941" y="156883"/>
                  <a:pt x="281853" y="150248"/>
                  <a:pt x="295835" y="147918"/>
                </a:cubicBezTo>
                <a:cubicBezTo>
                  <a:pt x="335872" y="141245"/>
                  <a:pt x="376517" y="138953"/>
                  <a:pt x="416858" y="134471"/>
                </a:cubicBezTo>
                <a:cubicBezTo>
                  <a:pt x="425823" y="121024"/>
                  <a:pt x="433234" y="106401"/>
                  <a:pt x="443752" y="94130"/>
                </a:cubicBezTo>
                <a:cubicBezTo>
                  <a:pt x="541577" y="-19998"/>
                  <a:pt x="462693" y="92613"/>
                  <a:pt x="524435" y="0"/>
                </a:cubicBezTo>
                <a:cubicBezTo>
                  <a:pt x="519953" y="62753"/>
                  <a:pt x="526247" y="127225"/>
                  <a:pt x="510988" y="188259"/>
                </a:cubicBezTo>
                <a:cubicBezTo>
                  <a:pt x="503149" y="219617"/>
                  <a:pt x="457200" y="268941"/>
                  <a:pt x="457200" y="268941"/>
                </a:cubicBezTo>
                <a:cubicBezTo>
                  <a:pt x="461682" y="291353"/>
                  <a:pt x="452800" y="321899"/>
                  <a:pt x="470647" y="336177"/>
                </a:cubicBezTo>
                <a:cubicBezTo>
                  <a:pt x="485078" y="347722"/>
                  <a:pt x="507448" y="330010"/>
                  <a:pt x="524435" y="322730"/>
                </a:cubicBezTo>
                <a:cubicBezTo>
                  <a:pt x="569010" y="303626"/>
                  <a:pt x="558302" y="295636"/>
                  <a:pt x="591670" y="268941"/>
                </a:cubicBezTo>
                <a:cubicBezTo>
                  <a:pt x="604290" y="258845"/>
                  <a:pt x="618564" y="251012"/>
                  <a:pt x="632011" y="242047"/>
                </a:cubicBezTo>
                <a:cubicBezTo>
                  <a:pt x="636493" y="277906"/>
                  <a:pt x="635950" y="314759"/>
                  <a:pt x="645458" y="349624"/>
                </a:cubicBezTo>
                <a:cubicBezTo>
                  <a:pt x="649710" y="365216"/>
                  <a:pt x="671456" y="373829"/>
                  <a:pt x="672352" y="389965"/>
                </a:cubicBezTo>
                <a:cubicBezTo>
                  <a:pt x="676090" y="457246"/>
                  <a:pt x="684562" y="529362"/>
                  <a:pt x="658905" y="591671"/>
                </a:cubicBezTo>
                <a:cubicBezTo>
                  <a:pt x="648111" y="617884"/>
                  <a:pt x="605117" y="609600"/>
                  <a:pt x="578223" y="618565"/>
                </a:cubicBezTo>
                <a:lnTo>
                  <a:pt x="537882" y="632012"/>
                </a:lnTo>
                <a:cubicBezTo>
                  <a:pt x="524435" y="636494"/>
                  <a:pt x="509335" y="637596"/>
                  <a:pt x="497541" y="645459"/>
                </a:cubicBezTo>
                <a:cubicBezTo>
                  <a:pt x="445406" y="680216"/>
                  <a:pt x="472532" y="667242"/>
                  <a:pt x="416858" y="685800"/>
                </a:cubicBezTo>
                <a:cubicBezTo>
                  <a:pt x="413510" y="685130"/>
                  <a:pt x="323065" y="669932"/>
                  <a:pt x="309282" y="658906"/>
                </a:cubicBezTo>
                <a:cubicBezTo>
                  <a:pt x="296662" y="648810"/>
                  <a:pt x="289616" y="633020"/>
                  <a:pt x="282388" y="618565"/>
                </a:cubicBezTo>
                <a:cubicBezTo>
                  <a:pt x="265022" y="583833"/>
                  <a:pt x="279376" y="562211"/>
                  <a:pt x="228600" y="551330"/>
                </a:cubicBezTo>
                <a:cubicBezTo>
                  <a:pt x="180190" y="540956"/>
                  <a:pt x="129988" y="542365"/>
                  <a:pt x="80682" y="537883"/>
                </a:cubicBezTo>
                <a:cubicBezTo>
                  <a:pt x="70532" y="507431"/>
                  <a:pt x="44273" y="416859"/>
                  <a:pt x="13447" y="416859"/>
                </a:cubicBezTo>
                <a:lnTo>
                  <a:pt x="0" y="443753"/>
                </a:ln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Hexagon 181"/>
          <p:cNvSpPr/>
          <p:nvPr/>
        </p:nvSpPr>
        <p:spPr>
          <a:xfrm rot="-3180000">
            <a:off x="3550170" y="1595774"/>
            <a:ext cx="201768" cy="322841"/>
          </a:xfrm>
          <a:prstGeom prst="hexagon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36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Freeform 193"/>
          <p:cNvSpPr/>
          <p:nvPr/>
        </p:nvSpPr>
        <p:spPr>
          <a:xfrm>
            <a:off x="2929925" y="442655"/>
            <a:ext cx="888146" cy="612617"/>
          </a:xfrm>
          <a:custGeom>
            <a:avLst/>
            <a:gdLst>
              <a:gd name="connsiteX0" fmla="*/ 0 w 676733"/>
              <a:gd name="connsiteY0" fmla="*/ 443753 h 685800"/>
              <a:gd name="connsiteX1" fmla="*/ 13447 w 676733"/>
              <a:gd name="connsiteY1" fmla="*/ 376518 h 685800"/>
              <a:gd name="connsiteX2" fmla="*/ 67235 w 676733"/>
              <a:gd name="connsiteY2" fmla="*/ 295836 h 685800"/>
              <a:gd name="connsiteX3" fmla="*/ 94129 w 676733"/>
              <a:gd name="connsiteY3" fmla="*/ 255494 h 685800"/>
              <a:gd name="connsiteX4" fmla="*/ 255494 w 676733"/>
              <a:gd name="connsiteY4" fmla="*/ 161365 h 685800"/>
              <a:gd name="connsiteX5" fmla="*/ 295835 w 676733"/>
              <a:gd name="connsiteY5" fmla="*/ 147918 h 685800"/>
              <a:gd name="connsiteX6" fmla="*/ 416858 w 676733"/>
              <a:gd name="connsiteY6" fmla="*/ 134471 h 685800"/>
              <a:gd name="connsiteX7" fmla="*/ 443752 w 676733"/>
              <a:gd name="connsiteY7" fmla="*/ 94130 h 685800"/>
              <a:gd name="connsiteX8" fmla="*/ 524435 w 676733"/>
              <a:gd name="connsiteY8" fmla="*/ 0 h 685800"/>
              <a:gd name="connsiteX9" fmla="*/ 510988 w 676733"/>
              <a:gd name="connsiteY9" fmla="*/ 188259 h 685800"/>
              <a:gd name="connsiteX10" fmla="*/ 457200 w 676733"/>
              <a:gd name="connsiteY10" fmla="*/ 268941 h 685800"/>
              <a:gd name="connsiteX11" fmla="*/ 470647 w 676733"/>
              <a:gd name="connsiteY11" fmla="*/ 336177 h 685800"/>
              <a:gd name="connsiteX12" fmla="*/ 524435 w 676733"/>
              <a:gd name="connsiteY12" fmla="*/ 322730 h 685800"/>
              <a:gd name="connsiteX13" fmla="*/ 591670 w 676733"/>
              <a:gd name="connsiteY13" fmla="*/ 268941 h 685800"/>
              <a:gd name="connsiteX14" fmla="*/ 632011 w 676733"/>
              <a:gd name="connsiteY14" fmla="*/ 242047 h 685800"/>
              <a:gd name="connsiteX15" fmla="*/ 645458 w 676733"/>
              <a:gd name="connsiteY15" fmla="*/ 349624 h 685800"/>
              <a:gd name="connsiteX16" fmla="*/ 672352 w 676733"/>
              <a:gd name="connsiteY16" fmla="*/ 389965 h 685800"/>
              <a:gd name="connsiteX17" fmla="*/ 658905 w 676733"/>
              <a:gd name="connsiteY17" fmla="*/ 591671 h 685800"/>
              <a:gd name="connsiteX18" fmla="*/ 578223 w 676733"/>
              <a:gd name="connsiteY18" fmla="*/ 618565 h 685800"/>
              <a:gd name="connsiteX19" fmla="*/ 537882 w 676733"/>
              <a:gd name="connsiteY19" fmla="*/ 632012 h 685800"/>
              <a:gd name="connsiteX20" fmla="*/ 497541 w 676733"/>
              <a:gd name="connsiteY20" fmla="*/ 645459 h 685800"/>
              <a:gd name="connsiteX21" fmla="*/ 416858 w 676733"/>
              <a:gd name="connsiteY21" fmla="*/ 685800 h 685800"/>
              <a:gd name="connsiteX22" fmla="*/ 309282 w 676733"/>
              <a:gd name="connsiteY22" fmla="*/ 658906 h 685800"/>
              <a:gd name="connsiteX23" fmla="*/ 282388 w 676733"/>
              <a:gd name="connsiteY23" fmla="*/ 618565 h 685800"/>
              <a:gd name="connsiteX24" fmla="*/ 228600 w 676733"/>
              <a:gd name="connsiteY24" fmla="*/ 551330 h 685800"/>
              <a:gd name="connsiteX25" fmla="*/ 80682 w 676733"/>
              <a:gd name="connsiteY25" fmla="*/ 537883 h 685800"/>
              <a:gd name="connsiteX26" fmla="*/ 13447 w 676733"/>
              <a:gd name="connsiteY26" fmla="*/ 416859 h 685800"/>
              <a:gd name="connsiteX27" fmla="*/ 0 w 676733"/>
              <a:gd name="connsiteY27" fmla="*/ 443753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733" h="685800">
                <a:moveTo>
                  <a:pt x="0" y="443753"/>
                </a:moveTo>
                <a:cubicBezTo>
                  <a:pt x="4482" y="421341"/>
                  <a:pt x="3989" y="397325"/>
                  <a:pt x="13447" y="376518"/>
                </a:cubicBezTo>
                <a:cubicBezTo>
                  <a:pt x="26822" y="347093"/>
                  <a:pt x="49306" y="322730"/>
                  <a:pt x="67235" y="295836"/>
                </a:cubicBezTo>
                <a:cubicBezTo>
                  <a:pt x="76200" y="282389"/>
                  <a:pt x="81200" y="265191"/>
                  <a:pt x="94129" y="255494"/>
                </a:cubicBezTo>
                <a:cubicBezTo>
                  <a:pt x="151454" y="212500"/>
                  <a:pt x="178919" y="186890"/>
                  <a:pt x="255494" y="161365"/>
                </a:cubicBezTo>
                <a:cubicBezTo>
                  <a:pt x="268941" y="156883"/>
                  <a:pt x="281853" y="150248"/>
                  <a:pt x="295835" y="147918"/>
                </a:cubicBezTo>
                <a:cubicBezTo>
                  <a:pt x="335872" y="141245"/>
                  <a:pt x="376517" y="138953"/>
                  <a:pt x="416858" y="134471"/>
                </a:cubicBezTo>
                <a:cubicBezTo>
                  <a:pt x="425823" y="121024"/>
                  <a:pt x="433234" y="106401"/>
                  <a:pt x="443752" y="94130"/>
                </a:cubicBezTo>
                <a:cubicBezTo>
                  <a:pt x="541577" y="-19998"/>
                  <a:pt x="462693" y="92613"/>
                  <a:pt x="524435" y="0"/>
                </a:cubicBezTo>
                <a:cubicBezTo>
                  <a:pt x="519953" y="62753"/>
                  <a:pt x="526247" y="127225"/>
                  <a:pt x="510988" y="188259"/>
                </a:cubicBezTo>
                <a:cubicBezTo>
                  <a:pt x="503149" y="219617"/>
                  <a:pt x="457200" y="268941"/>
                  <a:pt x="457200" y="268941"/>
                </a:cubicBezTo>
                <a:cubicBezTo>
                  <a:pt x="461682" y="291353"/>
                  <a:pt x="452800" y="321899"/>
                  <a:pt x="470647" y="336177"/>
                </a:cubicBezTo>
                <a:cubicBezTo>
                  <a:pt x="485078" y="347722"/>
                  <a:pt x="507448" y="330010"/>
                  <a:pt x="524435" y="322730"/>
                </a:cubicBezTo>
                <a:cubicBezTo>
                  <a:pt x="569010" y="303626"/>
                  <a:pt x="558302" y="295636"/>
                  <a:pt x="591670" y="268941"/>
                </a:cubicBezTo>
                <a:cubicBezTo>
                  <a:pt x="604290" y="258845"/>
                  <a:pt x="618564" y="251012"/>
                  <a:pt x="632011" y="242047"/>
                </a:cubicBezTo>
                <a:cubicBezTo>
                  <a:pt x="636493" y="277906"/>
                  <a:pt x="635950" y="314759"/>
                  <a:pt x="645458" y="349624"/>
                </a:cubicBezTo>
                <a:cubicBezTo>
                  <a:pt x="649710" y="365216"/>
                  <a:pt x="671456" y="373829"/>
                  <a:pt x="672352" y="389965"/>
                </a:cubicBezTo>
                <a:cubicBezTo>
                  <a:pt x="676090" y="457246"/>
                  <a:pt x="684562" y="529362"/>
                  <a:pt x="658905" y="591671"/>
                </a:cubicBezTo>
                <a:cubicBezTo>
                  <a:pt x="648111" y="617884"/>
                  <a:pt x="605117" y="609600"/>
                  <a:pt x="578223" y="618565"/>
                </a:cubicBezTo>
                <a:lnTo>
                  <a:pt x="537882" y="632012"/>
                </a:lnTo>
                <a:cubicBezTo>
                  <a:pt x="524435" y="636494"/>
                  <a:pt x="509335" y="637596"/>
                  <a:pt x="497541" y="645459"/>
                </a:cubicBezTo>
                <a:cubicBezTo>
                  <a:pt x="445406" y="680216"/>
                  <a:pt x="472532" y="667242"/>
                  <a:pt x="416858" y="685800"/>
                </a:cubicBezTo>
                <a:cubicBezTo>
                  <a:pt x="413510" y="685130"/>
                  <a:pt x="323065" y="669932"/>
                  <a:pt x="309282" y="658906"/>
                </a:cubicBezTo>
                <a:cubicBezTo>
                  <a:pt x="296662" y="648810"/>
                  <a:pt x="289616" y="633020"/>
                  <a:pt x="282388" y="618565"/>
                </a:cubicBezTo>
                <a:cubicBezTo>
                  <a:pt x="265022" y="583833"/>
                  <a:pt x="279376" y="562211"/>
                  <a:pt x="228600" y="551330"/>
                </a:cubicBezTo>
                <a:cubicBezTo>
                  <a:pt x="180190" y="540956"/>
                  <a:pt x="129988" y="542365"/>
                  <a:pt x="80682" y="537883"/>
                </a:cubicBezTo>
                <a:cubicBezTo>
                  <a:pt x="70532" y="507431"/>
                  <a:pt x="44273" y="416859"/>
                  <a:pt x="13447" y="416859"/>
                </a:cubicBezTo>
                <a:lnTo>
                  <a:pt x="0" y="4437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Freeform 194"/>
          <p:cNvSpPr/>
          <p:nvPr/>
        </p:nvSpPr>
        <p:spPr>
          <a:xfrm flipH="1">
            <a:off x="5201774" y="-275218"/>
            <a:ext cx="511331" cy="998174"/>
          </a:xfrm>
          <a:custGeom>
            <a:avLst/>
            <a:gdLst>
              <a:gd name="connsiteX0" fmla="*/ 552289 w 552289"/>
              <a:gd name="connsiteY0" fmla="*/ 83774 h 998174"/>
              <a:gd name="connsiteX1" fmla="*/ 255727 w 552289"/>
              <a:gd name="connsiteY1" fmla="*/ 34347 h 998174"/>
              <a:gd name="connsiteX2" fmla="*/ 206300 w 552289"/>
              <a:gd name="connsiteY2" fmla="*/ 108488 h 998174"/>
              <a:gd name="connsiteX3" fmla="*/ 132159 w 552289"/>
              <a:gd name="connsiteY3" fmla="*/ 429764 h 998174"/>
              <a:gd name="connsiteX4" fmla="*/ 58019 w 552289"/>
              <a:gd name="connsiteY4" fmla="*/ 479191 h 998174"/>
              <a:gd name="connsiteX5" fmla="*/ 8592 w 552289"/>
              <a:gd name="connsiteY5" fmla="*/ 998174 h 9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289" h="998174">
                <a:moveTo>
                  <a:pt x="552289" y="83774"/>
                </a:moveTo>
                <a:cubicBezTo>
                  <a:pt x="431288" y="11174"/>
                  <a:pt x="412588" y="-35369"/>
                  <a:pt x="255727" y="34347"/>
                </a:cubicBezTo>
                <a:cubicBezTo>
                  <a:pt x="228585" y="46410"/>
                  <a:pt x="222776" y="83774"/>
                  <a:pt x="206300" y="108488"/>
                </a:cubicBezTo>
                <a:cubicBezTo>
                  <a:pt x="193396" y="237526"/>
                  <a:pt x="222212" y="339711"/>
                  <a:pt x="132159" y="429764"/>
                </a:cubicBezTo>
                <a:cubicBezTo>
                  <a:pt x="111157" y="450766"/>
                  <a:pt x="82732" y="462715"/>
                  <a:pt x="58019" y="479191"/>
                </a:cubicBezTo>
                <a:cubicBezTo>
                  <a:pt x="-30483" y="744698"/>
                  <a:pt x="8592" y="575371"/>
                  <a:pt x="8592" y="99817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Freeform 195"/>
          <p:cNvSpPr/>
          <p:nvPr/>
        </p:nvSpPr>
        <p:spPr>
          <a:xfrm>
            <a:off x="7651285" y="518695"/>
            <a:ext cx="552289" cy="998174"/>
          </a:xfrm>
          <a:custGeom>
            <a:avLst/>
            <a:gdLst>
              <a:gd name="connsiteX0" fmla="*/ 552289 w 552289"/>
              <a:gd name="connsiteY0" fmla="*/ 83774 h 998174"/>
              <a:gd name="connsiteX1" fmla="*/ 255727 w 552289"/>
              <a:gd name="connsiteY1" fmla="*/ 34347 h 998174"/>
              <a:gd name="connsiteX2" fmla="*/ 206300 w 552289"/>
              <a:gd name="connsiteY2" fmla="*/ 108488 h 998174"/>
              <a:gd name="connsiteX3" fmla="*/ 132159 w 552289"/>
              <a:gd name="connsiteY3" fmla="*/ 429764 h 998174"/>
              <a:gd name="connsiteX4" fmla="*/ 58019 w 552289"/>
              <a:gd name="connsiteY4" fmla="*/ 479191 h 998174"/>
              <a:gd name="connsiteX5" fmla="*/ 8592 w 552289"/>
              <a:gd name="connsiteY5" fmla="*/ 998174 h 9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289" h="998174">
                <a:moveTo>
                  <a:pt x="552289" y="83774"/>
                </a:moveTo>
                <a:cubicBezTo>
                  <a:pt x="431288" y="11174"/>
                  <a:pt x="412588" y="-35369"/>
                  <a:pt x="255727" y="34347"/>
                </a:cubicBezTo>
                <a:cubicBezTo>
                  <a:pt x="228585" y="46410"/>
                  <a:pt x="222776" y="83774"/>
                  <a:pt x="206300" y="108488"/>
                </a:cubicBezTo>
                <a:cubicBezTo>
                  <a:pt x="193396" y="237526"/>
                  <a:pt x="222212" y="339711"/>
                  <a:pt x="132159" y="429764"/>
                </a:cubicBezTo>
                <a:cubicBezTo>
                  <a:pt x="111157" y="450766"/>
                  <a:pt x="82732" y="462715"/>
                  <a:pt x="58019" y="479191"/>
                </a:cubicBezTo>
                <a:cubicBezTo>
                  <a:pt x="-30483" y="744698"/>
                  <a:pt x="8592" y="575371"/>
                  <a:pt x="8592" y="99817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7920318" y="615634"/>
            <a:ext cx="255494" cy="150848"/>
          </a:xfrm>
          <a:custGeom>
            <a:avLst/>
            <a:gdLst>
              <a:gd name="connsiteX0" fmla="*/ 255494 w 255494"/>
              <a:gd name="connsiteY0" fmla="*/ 43272 h 150848"/>
              <a:gd name="connsiteX1" fmla="*/ 188258 w 255494"/>
              <a:gd name="connsiteY1" fmla="*/ 16378 h 150848"/>
              <a:gd name="connsiteX2" fmla="*/ 147917 w 255494"/>
              <a:gd name="connsiteY2" fmla="*/ 2931 h 150848"/>
              <a:gd name="connsiteX3" fmla="*/ 121023 w 255494"/>
              <a:gd name="connsiteY3" fmla="*/ 83613 h 150848"/>
              <a:gd name="connsiteX4" fmla="*/ 80682 w 255494"/>
              <a:gd name="connsiteY4" fmla="*/ 123954 h 150848"/>
              <a:gd name="connsiteX5" fmla="*/ 0 w 255494"/>
              <a:gd name="connsiteY5" fmla="*/ 150848 h 1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94" h="150848">
                <a:moveTo>
                  <a:pt x="255494" y="43272"/>
                </a:moveTo>
                <a:cubicBezTo>
                  <a:pt x="233082" y="34307"/>
                  <a:pt x="210860" y="24853"/>
                  <a:pt x="188258" y="16378"/>
                </a:cubicBezTo>
                <a:cubicBezTo>
                  <a:pt x="174986" y="11401"/>
                  <a:pt x="157940" y="-7092"/>
                  <a:pt x="147917" y="2931"/>
                </a:cubicBezTo>
                <a:cubicBezTo>
                  <a:pt x="127871" y="22977"/>
                  <a:pt x="141069" y="63567"/>
                  <a:pt x="121023" y="83613"/>
                </a:cubicBezTo>
                <a:cubicBezTo>
                  <a:pt x="107576" y="97060"/>
                  <a:pt x="97306" y="114719"/>
                  <a:pt x="80682" y="123954"/>
                </a:cubicBezTo>
                <a:cubicBezTo>
                  <a:pt x="55901" y="137721"/>
                  <a:pt x="0" y="150848"/>
                  <a:pt x="0" y="1508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7893424" y="470647"/>
            <a:ext cx="295835" cy="174812"/>
          </a:xfrm>
          <a:custGeom>
            <a:avLst/>
            <a:gdLst>
              <a:gd name="connsiteX0" fmla="*/ 295835 w 295835"/>
              <a:gd name="connsiteY0" fmla="*/ 174812 h 174812"/>
              <a:gd name="connsiteX1" fmla="*/ 228600 w 295835"/>
              <a:gd name="connsiteY1" fmla="*/ 147918 h 174812"/>
              <a:gd name="connsiteX2" fmla="*/ 215152 w 295835"/>
              <a:gd name="connsiteY2" fmla="*/ 107577 h 174812"/>
              <a:gd name="connsiteX3" fmla="*/ 188258 w 295835"/>
              <a:gd name="connsiteY3" fmla="*/ 80682 h 174812"/>
              <a:gd name="connsiteX4" fmla="*/ 174811 w 295835"/>
              <a:gd name="connsiteY4" fmla="*/ 40341 h 174812"/>
              <a:gd name="connsiteX5" fmla="*/ 94129 w 295835"/>
              <a:gd name="connsiteY5" fmla="*/ 0 h 174812"/>
              <a:gd name="connsiteX6" fmla="*/ 0 w 295835"/>
              <a:gd name="connsiteY6" fmla="*/ 26894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35" h="174812">
                <a:moveTo>
                  <a:pt x="295835" y="174812"/>
                </a:moveTo>
                <a:cubicBezTo>
                  <a:pt x="273423" y="165847"/>
                  <a:pt x="247143" y="163371"/>
                  <a:pt x="228600" y="147918"/>
                </a:cubicBezTo>
                <a:cubicBezTo>
                  <a:pt x="217711" y="138844"/>
                  <a:pt x="222445" y="119731"/>
                  <a:pt x="215152" y="107577"/>
                </a:cubicBezTo>
                <a:cubicBezTo>
                  <a:pt x="208629" y="96706"/>
                  <a:pt x="197223" y="89647"/>
                  <a:pt x="188258" y="80682"/>
                </a:cubicBezTo>
                <a:cubicBezTo>
                  <a:pt x="183776" y="67235"/>
                  <a:pt x="183666" y="51409"/>
                  <a:pt x="174811" y="40341"/>
                </a:cubicBezTo>
                <a:cubicBezTo>
                  <a:pt x="155853" y="16643"/>
                  <a:pt x="120704" y="8858"/>
                  <a:pt x="94129" y="0"/>
                </a:cubicBezTo>
                <a:cubicBezTo>
                  <a:pt x="7194" y="14489"/>
                  <a:pt x="32726" y="-5832"/>
                  <a:pt x="0" y="268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7691615" y="564776"/>
            <a:ext cx="497644" cy="336177"/>
          </a:xfrm>
          <a:custGeom>
            <a:avLst/>
            <a:gdLst>
              <a:gd name="connsiteX0" fmla="*/ 497644 w 497644"/>
              <a:gd name="connsiteY0" fmla="*/ 0 h 336177"/>
              <a:gd name="connsiteX1" fmla="*/ 430409 w 497644"/>
              <a:gd name="connsiteY1" fmla="*/ 26895 h 336177"/>
              <a:gd name="connsiteX2" fmla="*/ 363173 w 497644"/>
              <a:gd name="connsiteY2" fmla="*/ 67236 h 336177"/>
              <a:gd name="connsiteX3" fmla="*/ 322832 w 497644"/>
              <a:gd name="connsiteY3" fmla="*/ 107577 h 336177"/>
              <a:gd name="connsiteX4" fmla="*/ 282491 w 497644"/>
              <a:gd name="connsiteY4" fmla="*/ 134471 h 336177"/>
              <a:gd name="connsiteX5" fmla="*/ 121126 w 497644"/>
              <a:gd name="connsiteY5" fmla="*/ 161365 h 336177"/>
              <a:gd name="connsiteX6" fmla="*/ 80785 w 497644"/>
              <a:gd name="connsiteY6" fmla="*/ 188259 h 336177"/>
              <a:gd name="connsiteX7" fmla="*/ 13550 w 497644"/>
              <a:gd name="connsiteY7" fmla="*/ 255495 h 336177"/>
              <a:gd name="connsiteX8" fmla="*/ 103 w 497644"/>
              <a:gd name="connsiteY8" fmla="*/ 336177 h 33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644" h="336177">
                <a:moveTo>
                  <a:pt x="497644" y="0"/>
                </a:moveTo>
                <a:cubicBezTo>
                  <a:pt x="475232" y="8965"/>
                  <a:pt x="451367" y="14919"/>
                  <a:pt x="430409" y="26895"/>
                </a:cubicBezTo>
                <a:cubicBezTo>
                  <a:pt x="327046" y="85960"/>
                  <a:pt x="489828" y="25018"/>
                  <a:pt x="363173" y="67236"/>
                </a:cubicBezTo>
                <a:cubicBezTo>
                  <a:pt x="349726" y="80683"/>
                  <a:pt x="337441" y="95403"/>
                  <a:pt x="322832" y="107577"/>
                </a:cubicBezTo>
                <a:cubicBezTo>
                  <a:pt x="310417" y="117923"/>
                  <a:pt x="296946" y="127243"/>
                  <a:pt x="282491" y="134471"/>
                </a:cubicBezTo>
                <a:cubicBezTo>
                  <a:pt x="237435" y="156999"/>
                  <a:pt x="159472" y="157104"/>
                  <a:pt x="121126" y="161365"/>
                </a:cubicBezTo>
                <a:cubicBezTo>
                  <a:pt x="107679" y="170330"/>
                  <a:pt x="92213" y="176831"/>
                  <a:pt x="80785" y="188259"/>
                </a:cubicBezTo>
                <a:cubicBezTo>
                  <a:pt x="-8866" y="277910"/>
                  <a:pt x="121131" y="183772"/>
                  <a:pt x="13550" y="255495"/>
                </a:cubicBezTo>
                <a:cubicBezTo>
                  <a:pt x="-2071" y="317980"/>
                  <a:pt x="103" y="290802"/>
                  <a:pt x="103" y="33617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Freeform 199"/>
          <p:cNvSpPr/>
          <p:nvPr/>
        </p:nvSpPr>
        <p:spPr>
          <a:xfrm flipH="1">
            <a:off x="5165916" y="-163159"/>
            <a:ext cx="511331" cy="998174"/>
          </a:xfrm>
          <a:custGeom>
            <a:avLst/>
            <a:gdLst>
              <a:gd name="connsiteX0" fmla="*/ 552289 w 552289"/>
              <a:gd name="connsiteY0" fmla="*/ 83774 h 998174"/>
              <a:gd name="connsiteX1" fmla="*/ 255727 w 552289"/>
              <a:gd name="connsiteY1" fmla="*/ 34347 h 998174"/>
              <a:gd name="connsiteX2" fmla="*/ 206300 w 552289"/>
              <a:gd name="connsiteY2" fmla="*/ 108488 h 998174"/>
              <a:gd name="connsiteX3" fmla="*/ 132159 w 552289"/>
              <a:gd name="connsiteY3" fmla="*/ 429764 h 998174"/>
              <a:gd name="connsiteX4" fmla="*/ 58019 w 552289"/>
              <a:gd name="connsiteY4" fmla="*/ 479191 h 998174"/>
              <a:gd name="connsiteX5" fmla="*/ 8592 w 552289"/>
              <a:gd name="connsiteY5" fmla="*/ 998174 h 9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289" h="998174">
                <a:moveTo>
                  <a:pt x="552289" y="83774"/>
                </a:moveTo>
                <a:cubicBezTo>
                  <a:pt x="431288" y="11174"/>
                  <a:pt x="412588" y="-35369"/>
                  <a:pt x="255727" y="34347"/>
                </a:cubicBezTo>
                <a:cubicBezTo>
                  <a:pt x="228585" y="46410"/>
                  <a:pt x="222776" y="83774"/>
                  <a:pt x="206300" y="108488"/>
                </a:cubicBezTo>
                <a:cubicBezTo>
                  <a:pt x="193396" y="237526"/>
                  <a:pt x="222212" y="339711"/>
                  <a:pt x="132159" y="429764"/>
                </a:cubicBezTo>
                <a:cubicBezTo>
                  <a:pt x="111157" y="450766"/>
                  <a:pt x="82732" y="462715"/>
                  <a:pt x="58019" y="479191"/>
                </a:cubicBezTo>
                <a:cubicBezTo>
                  <a:pt x="-30483" y="744698"/>
                  <a:pt x="8592" y="575371"/>
                  <a:pt x="8592" y="99817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Freeform 200"/>
          <p:cNvSpPr/>
          <p:nvPr/>
        </p:nvSpPr>
        <p:spPr>
          <a:xfrm rot="13970882">
            <a:off x="5594277" y="442429"/>
            <a:ext cx="347358" cy="244692"/>
          </a:xfrm>
          <a:custGeom>
            <a:avLst/>
            <a:gdLst>
              <a:gd name="connsiteX0" fmla="*/ 345989 w 347358"/>
              <a:gd name="connsiteY0" fmla="*/ 244692 h 244692"/>
              <a:gd name="connsiteX1" fmla="*/ 321276 w 347358"/>
              <a:gd name="connsiteY1" fmla="*/ 22271 h 244692"/>
              <a:gd name="connsiteX2" fmla="*/ 123568 w 347358"/>
              <a:gd name="connsiteY2" fmla="*/ 121125 h 244692"/>
              <a:gd name="connsiteX3" fmla="*/ 0 w 347358"/>
              <a:gd name="connsiteY3" fmla="*/ 121125 h 2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58" h="244692">
                <a:moveTo>
                  <a:pt x="345989" y="244692"/>
                </a:moveTo>
                <a:cubicBezTo>
                  <a:pt x="337751" y="170552"/>
                  <a:pt x="366034" y="81948"/>
                  <a:pt x="321276" y="22271"/>
                </a:cubicBezTo>
                <a:cubicBezTo>
                  <a:pt x="259446" y="-60169"/>
                  <a:pt x="147525" y="112141"/>
                  <a:pt x="123568" y="121125"/>
                </a:cubicBezTo>
                <a:cubicBezTo>
                  <a:pt x="85001" y="135588"/>
                  <a:pt x="41189" y="121125"/>
                  <a:pt x="0" y="121125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reeform 179"/>
          <p:cNvSpPr/>
          <p:nvPr/>
        </p:nvSpPr>
        <p:spPr>
          <a:xfrm rot="9211229">
            <a:off x="6289752" y="682632"/>
            <a:ext cx="509407" cy="381681"/>
          </a:xfrm>
          <a:custGeom>
            <a:avLst/>
            <a:gdLst>
              <a:gd name="connsiteX0" fmla="*/ 43854 w 509407"/>
              <a:gd name="connsiteY0" fmla="*/ 14356 h 381681"/>
              <a:gd name="connsiteX1" fmla="*/ 97642 w 509407"/>
              <a:gd name="connsiteY1" fmla="*/ 108485 h 381681"/>
              <a:gd name="connsiteX2" fmla="*/ 178325 w 509407"/>
              <a:gd name="connsiteY2" fmla="*/ 135379 h 381681"/>
              <a:gd name="connsiteX3" fmla="*/ 406925 w 509407"/>
              <a:gd name="connsiteY3" fmla="*/ 162273 h 381681"/>
              <a:gd name="connsiteX4" fmla="*/ 393478 w 509407"/>
              <a:gd name="connsiteY4" fmla="*/ 216062 h 381681"/>
              <a:gd name="connsiteX5" fmla="*/ 406925 w 509407"/>
              <a:gd name="connsiteY5" fmla="*/ 377426 h 381681"/>
              <a:gd name="connsiteX6" fmla="*/ 447266 w 509407"/>
              <a:gd name="connsiteY6" fmla="*/ 350532 h 381681"/>
              <a:gd name="connsiteX7" fmla="*/ 460713 w 509407"/>
              <a:gd name="connsiteY7" fmla="*/ 296744 h 381681"/>
              <a:gd name="connsiteX8" fmla="*/ 501054 w 509407"/>
              <a:gd name="connsiteY8" fmla="*/ 216062 h 381681"/>
              <a:gd name="connsiteX9" fmla="*/ 487607 w 509407"/>
              <a:gd name="connsiteY9" fmla="*/ 909 h 381681"/>
              <a:gd name="connsiteX10" fmla="*/ 259007 w 509407"/>
              <a:gd name="connsiteY10" fmla="*/ 27803 h 381681"/>
              <a:gd name="connsiteX11" fmla="*/ 97642 w 509407"/>
              <a:gd name="connsiteY11" fmla="*/ 14356 h 381681"/>
              <a:gd name="connsiteX12" fmla="*/ 57301 w 509407"/>
              <a:gd name="connsiteY12" fmla="*/ 909 h 381681"/>
              <a:gd name="connsiteX13" fmla="*/ 3513 w 509407"/>
              <a:gd name="connsiteY13" fmla="*/ 14356 h 381681"/>
              <a:gd name="connsiteX14" fmla="*/ 97642 w 509407"/>
              <a:gd name="connsiteY14" fmla="*/ 14356 h 38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9407" h="381681">
                <a:moveTo>
                  <a:pt x="43854" y="14356"/>
                </a:moveTo>
                <a:cubicBezTo>
                  <a:pt x="56376" y="76964"/>
                  <a:pt x="41180" y="83391"/>
                  <a:pt x="97642" y="108485"/>
                </a:cubicBezTo>
                <a:cubicBezTo>
                  <a:pt x="123548" y="119999"/>
                  <a:pt x="178325" y="135379"/>
                  <a:pt x="178325" y="135379"/>
                </a:cubicBezTo>
                <a:cubicBezTo>
                  <a:pt x="187584" y="134762"/>
                  <a:pt x="392676" y="62530"/>
                  <a:pt x="406925" y="162273"/>
                </a:cubicBezTo>
                <a:cubicBezTo>
                  <a:pt x="409539" y="180569"/>
                  <a:pt x="397960" y="198132"/>
                  <a:pt x="393478" y="216062"/>
                </a:cubicBezTo>
                <a:cubicBezTo>
                  <a:pt x="397960" y="269850"/>
                  <a:pt x="386879" y="327312"/>
                  <a:pt x="406925" y="377426"/>
                </a:cubicBezTo>
                <a:cubicBezTo>
                  <a:pt x="412927" y="392431"/>
                  <a:pt x="438301" y="363979"/>
                  <a:pt x="447266" y="350532"/>
                </a:cubicBezTo>
                <a:cubicBezTo>
                  <a:pt x="457517" y="335155"/>
                  <a:pt x="453433" y="313731"/>
                  <a:pt x="460713" y="296744"/>
                </a:cubicBezTo>
                <a:cubicBezTo>
                  <a:pt x="538915" y="114272"/>
                  <a:pt x="444392" y="386048"/>
                  <a:pt x="501054" y="216062"/>
                </a:cubicBezTo>
                <a:cubicBezTo>
                  <a:pt x="496572" y="144344"/>
                  <a:pt x="530101" y="58855"/>
                  <a:pt x="487607" y="909"/>
                </a:cubicBezTo>
                <a:cubicBezTo>
                  <a:pt x="482885" y="-5531"/>
                  <a:pt x="284250" y="24197"/>
                  <a:pt x="259007" y="27803"/>
                </a:cubicBezTo>
                <a:cubicBezTo>
                  <a:pt x="205219" y="23321"/>
                  <a:pt x="151143" y="21489"/>
                  <a:pt x="97642" y="14356"/>
                </a:cubicBezTo>
                <a:cubicBezTo>
                  <a:pt x="83592" y="12483"/>
                  <a:pt x="71475" y="909"/>
                  <a:pt x="57301" y="909"/>
                </a:cubicBezTo>
                <a:cubicBezTo>
                  <a:pt x="38820" y="909"/>
                  <a:pt x="-14020" y="8512"/>
                  <a:pt x="3513" y="14356"/>
                </a:cubicBezTo>
                <a:cubicBezTo>
                  <a:pt x="33279" y="24278"/>
                  <a:pt x="66266" y="14356"/>
                  <a:pt x="97642" y="14356"/>
                </a:cubicBezTo>
              </a:path>
            </a:pathLst>
          </a:custGeom>
          <a:solidFill>
            <a:srgbClr val="414141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Oval 366"/>
          <p:cNvSpPr/>
          <p:nvPr/>
        </p:nvSpPr>
        <p:spPr>
          <a:xfrm rot="5009134">
            <a:off x="638540" y="-6760694"/>
            <a:ext cx="11828303" cy="1446268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50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8202__sclolex__crashingmetalobjec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91 0.01295 0.0039 0.02383 0.00794 0.03447 C 0.0099 0.0458 0.01471 0.0613 0.01497 0.07356 C 0.01524 0.08351 0.01497 0.09345 0.01497 0.1034 " pathEditMode="relative" ptsTypes="fffA">
                                      <p:cBhvr>
                                        <p:cTn id="12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91 0.01295 0.0039 0.02383 0.00794 0.03447 C 0.0099 0.0458 0.01471 0.0613 0.01497 0.07356 C 0.01524 0.08351 0.01497 0.09345 0.01497 0.1034 " pathEditMode="relative" ptsTypes="fffA">
                                      <p:cBhvr>
                                        <p:cTn id="16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36" dur="15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38" dur="15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40" dur="15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5E-6 5.32038E-8 C -0.00026 0.00786 -0.00026 0.01573 -0.00078 0.02359 C -0.00156 0.03724 -0.00651 0.04973 -0.00872 0.06269 C -0.0082 0.0805 -0.00794 0.08582 -0.00612 0.10039 C -0.00521 0.1078 -0.00547 0.10502 -0.0043 0.11127 C -0.00377 0.1145 -0.0026 0.12075 -0.0026 0.12098 C -0.00286 0.1307 -0.00299 0.14064 -0.00351 0.15059 C -0.00377 0.15545 -0.00612 0.1647 -0.00612 0.16493 C -0.00586 0.17511 -0.00573 0.18552 -0.00521 0.19593 C -0.00508 0.19801 -0.00443 0.20009 -0.0043 0.20217 C -0.00338 0.22785 -0.00586 0.24381 0.00183 0.26301 C 0.00274 0.26833 0.0043 0.27226 0.00534 0.27712 C 0.00443 0.29077 0.00495 0.29262 -2.795E-6 0.30095 C -0.00104 0.30719 -0.0026 0.3102 -0.00521 0.31506 C -0.00638 0.32084 -0.00794 0.32477 -0.00872 0.33079 C -0.00781 0.35207 -0.00377 0.37104 -0.00078 0.39186 C -0.00156 0.41245 -0.00182 0.42008 -0.00794 0.43581 C -0.00937 0.44414 -0.0082 0.43905 -0.01224 0.44992 L -0.01224 0.45015 C -0.01354 0.4564 -0.0155 0.46287 -0.01758 0.46866 C -0.01927 0.48045 -0.02018 0.49063 -0.02018 0.50312 " pathEditMode="relative" rAng="0" ptsTypes="fffffffffffffffffFffA">
                                      <p:cBhvr>
                                        <p:cTn id="42" dur="15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2514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44" dur="15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46" dur="15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599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599"/>
                                      </p:to>
                                    </p:animClr>
                                    <p:set>
                                      <p:cBhvr>
                                        <p:cTn id="55" dur="1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7" presetClass="emph" presetSubtype="0" fill="remove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25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599"/>
                                      </p:to>
                                    </p:animClr>
                                    <p:animClr clrSpc="rgb" dir="cw">
                                      <p:cBhvr>
                                        <p:cTn id="67" dur="125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599"/>
                                      </p:to>
                                    </p:animClr>
                                    <p:set>
                                      <p:cBhvr>
                                        <p:cTn id="68" dur="125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25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74" dur="15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76" dur="15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78" dur="15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0.00786 -0.00026 0.01573 -0.00078 0.02359 C -0.00156 0.03724 -0.00651 0.04973 -0.00872 0.06269 C -0.0082 0.0805 -0.00794 0.08582 -0.00612 0.10039 C -0.00521 0.10779 -0.00547 0.10502 -0.00429 0.11126 C -0.00377 0.1145 -0.0026 0.12075 -0.0026 0.12075 C -0.00286 0.1307 -0.00299 0.14064 -0.00351 0.15059 C -0.00377 0.15545 -0.00612 0.1647 -0.00612 0.1647 C -0.00586 0.17511 -0.00573 0.18552 -0.00521 0.19593 C -0.00508 0.19801 -0.00442 0.20009 -0.00429 0.20217 C -0.00338 0.22785 -0.00586 0.24381 0.00183 0.26301 C 0.00274 0.26833 0.0043 0.27226 0.00534 0.27712 C 0.00443 0.29077 0.00495 0.29262 0 0.30095 C -0.00104 0.30719 -0.0026 0.3102 -0.00521 0.31506 C -0.00638 0.32084 -0.00794 0.32477 -0.00872 0.33079 C -0.00781 0.35207 -0.00377 0.37104 -0.00078 0.39186 C -0.00156 0.41244 -0.00182 0.42008 -0.00794 0.43581 C -0.00937 0.44414 -0.0082 0.43905 -0.01224 0.44992 L -0.01224 0.44992 C -0.01354 0.4564 -0.0155 0.46287 -0.01758 0.46866 C -0.01927 0.48045 -0.02018 0.49063 -0.02018 0.50312 " pathEditMode="relative" ptsTypes="fffffffffffffffffFffA">
                                      <p:cBhvr>
                                        <p:cTn id="80" dur="15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344" grpId="1" animBg="1"/>
      <p:bldP spid="345" grpId="0" animBg="1"/>
      <p:bldP spid="345" grpId="1" animBg="1"/>
      <p:bldP spid="320" grpId="0" animBg="1"/>
      <p:bldP spid="8" grpId="0" animBg="1"/>
      <p:bldP spid="8" grpId="1" animBg="1"/>
      <p:bldP spid="8" grpId="2" animBg="1"/>
      <p:bldP spid="174" grpId="0" animBg="1"/>
      <p:bldP spid="174" grpId="1" animBg="1"/>
      <p:bldP spid="174" grpId="2" animBg="1"/>
      <p:bldP spid="36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21</Words>
  <Application>Microsoft Office PowerPoint</Application>
  <PresentationFormat>Custom</PresentationFormat>
  <Paragraphs>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291</cp:revision>
  <dcterms:created xsi:type="dcterms:W3CDTF">2017-05-14T08:56:41Z</dcterms:created>
  <dcterms:modified xsi:type="dcterms:W3CDTF">2017-08-06T17:01:23Z</dcterms:modified>
</cp:coreProperties>
</file>