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80" r:id="rId3"/>
    <p:sldId id="28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5B8EA"/>
    <a:srgbClr val="A162D0"/>
    <a:srgbClr val="4472C4"/>
    <a:srgbClr val="954ECA"/>
    <a:srgbClr val="913CD0"/>
    <a:srgbClr val="52AB79"/>
    <a:srgbClr val="33F089"/>
    <a:srgbClr val="05BC58"/>
    <a:srgbClr val="92F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1F10-BF4C-470E-829C-6BB36F4F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8A59A0-1641-4EE4-BCC9-8E38965EC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FDA80-9EAC-4E57-AC9F-A05549B3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582AD-288C-4E11-969D-C1F90CA7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47454-E3C9-4814-8C0A-6D31BAF8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94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E62F9-841B-4276-AEBA-330424B26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29D8A-16A2-4005-9B84-91A0F353D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36D73-9F74-4DF6-8CBC-D0DAE4005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BD6-3127-4DE6-9E09-5F12A77F1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C4ABA-0F07-44D0-89A5-27FD3194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612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A04DD-ECF4-4617-BEA4-56F73BDD89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82410-C145-4C62-8C38-A5C1D7CAB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F4556-392D-41F0-8E11-E568F3F8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37DA-4127-484C-A8DE-1D0E7595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76015-A7C6-44C8-947D-D241F056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45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E4AD8-7DB4-4EFA-9E69-7C9E92D7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93CE3-3ECC-4665-855C-EE01CD0B5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5AB3-024B-4EC6-8C8A-B16F767CF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E033F-1A6E-4A6C-8B01-837EC6280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11C99-92D6-4F9D-9E8D-C57667EA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63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F20BC-7581-4ACA-8E98-E7DCDF0F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04D45-F7E8-4A52-BF6F-8EB7F39FD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CA072-2CE1-4F04-A657-A55A5C81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00496-6BF5-422F-A20F-6B61FBD22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171D4-1BC3-460A-8758-02E09847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5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838AD-4D1C-4E6F-A4D7-FB10CECFC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03E1D-7DBD-4D5F-808A-C7C6CAFCC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80513-91F9-4FDD-889C-2DD4AF538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CE964-8519-41B9-9373-E895162F7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8256C-3057-4344-96C1-E3766A46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40FD8-8A12-4F67-89EE-6B86E6C3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64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6449A-63DD-4273-B786-978F7836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C3419-FA29-444F-97A3-2FCD07E1B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C21CA-D7EF-4039-9D24-4280A70BC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321BE1-00F9-46E3-AA59-330EFDC51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EE7D32-83FD-4C54-9859-9E6E0FF5E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F064AD-C30F-4B21-BE07-6513BF61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8988-AA9B-4797-A48F-F57AA2ECB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DB1F4D-813C-4E1F-B12F-74B2C555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528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A6754-6187-4699-B939-8904BD38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257918-5E17-4054-ADB6-FE27334F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446C1-4731-45DD-8986-F73EEE4FA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8BD70-7413-459C-8F11-A2E81DD99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09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0F30EA-E690-4AC8-9F42-34B4FAE51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AC74F9-684E-4163-8FAE-638E561FD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B35DD-1212-4179-80EF-00E5DD9CF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493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FEA6-CBFF-4201-9C4E-E29E0DD6E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DD562-78C9-4788-A5F6-ED1E06B66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D6BF8-7D16-43F8-A18F-99FAD9345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2C65E-6452-4805-A8C2-57A1A925B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D0B78-6002-4C38-B9B4-68817B0A4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6C8D3-3EE9-4312-82A1-77AB4FA4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48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A561-6752-4DFA-8921-2AD833F9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53F154-4337-4295-B30A-7891E3CFC8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93C20-6969-4917-80F3-561141E39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E50B7-F902-4D90-9088-BB20ACE6A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77FF5-284C-4F78-AC3E-41F0975F6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FC37E-171A-4209-B08A-C0E4373F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3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EE4BD5-082B-40C4-9687-D6F078428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9F42E-9074-4AF8-B7DE-E80952DC4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4CA26-FCA7-4AF5-8DBF-09F7211D22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79EAF-35A5-42D7-B0E1-F4717AD583F3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F85EA-C91E-46A4-ACEB-A7D1BC151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E18A0-1B6B-4CF7-AEF6-7570E11D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2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hyperlink" Target="http://stackoverflow.com/questions/15968717/draw-a-progressive-paint-splash-on-a-canvas" TargetMode="External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openxmlformats.org/officeDocument/2006/relationships/audio" Target="../media/audio3.wav"/><Relationship Id="rId21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hyperlink" Target="http://stackoverflow.com/questions/15968717/draw-a-progressive-paint-splash-on-a-canvas" TargetMode="External"/><Relationship Id="rId17" Type="http://schemas.openxmlformats.org/officeDocument/2006/relationships/image" Target="../media/image5.png"/><Relationship Id="rId2" Type="http://schemas.openxmlformats.org/officeDocument/2006/relationships/audio" Target="../media/audio2.wav"/><Relationship Id="rId16" Type="http://schemas.openxmlformats.org/officeDocument/2006/relationships/image" Target="../media/image3.png"/><Relationship Id="rId20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microsoft.com/office/2007/relationships/hdphoto" Target="../media/hdphoto1.wdp"/><Relationship Id="rId5" Type="http://schemas.openxmlformats.org/officeDocument/2006/relationships/audio" Target="../media/audio5.wav"/><Relationship Id="rId15" Type="http://schemas.openxmlformats.org/officeDocument/2006/relationships/image" Target="../media/image4.png"/><Relationship Id="rId10" Type="http://schemas.openxmlformats.org/officeDocument/2006/relationships/image" Target="../media/image7.png"/><Relationship Id="rId19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2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9256FA-61CF-42F0-98C7-9FC2536DC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175" y="-105878"/>
            <a:ext cx="2372658" cy="2433073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sp>
        <p:nvSpPr>
          <p:cNvPr id="295" name="Oval 294">
            <a:extLst>
              <a:ext uri="{FF2B5EF4-FFF2-40B4-BE49-F238E27FC236}">
                <a16:creationId xmlns:a16="http://schemas.microsoft.com/office/drawing/2014/main" id="{02F74907-C453-4F38-A264-25EE7C4002EC}"/>
              </a:ext>
            </a:extLst>
          </p:cNvPr>
          <p:cNvSpPr/>
          <p:nvPr/>
        </p:nvSpPr>
        <p:spPr>
          <a:xfrm>
            <a:off x="5811675" y="3585167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3BEF94-1007-48AA-9350-2D58E9288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4216">
            <a:off x="4763436" y="2850583"/>
            <a:ext cx="243861" cy="2038457"/>
          </a:xfrm>
          <a:prstGeom prst="rect">
            <a:avLst/>
          </a:prstGeom>
        </p:spPr>
      </p:pic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F2B62FD-60C4-470C-A755-0320539863F7}"/>
              </a:ext>
            </a:extLst>
          </p:cNvPr>
          <p:cNvGrpSpPr/>
          <p:nvPr/>
        </p:nvGrpSpPr>
        <p:grpSpPr>
          <a:xfrm rot="3688862">
            <a:off x="-193917" y="1664254"/>
            <a:ext cx="735843" cy="451915"/>
            <a:chOff x="6445626" y="2491225"/>
            <a:chExt cx="1268695" cy="779166"/>
          </a:xfrm>
          <a:noFill/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6EFAF639-1A99-4DA3-9C25-A3D745C84C0D}"/>
                </a:ext>
              </a:extLst>
            </p:cNvPr>
            <p:cNvSpPr/>
            <p:nvPr/>
          </p:nvSpPr>
          <p:spPr>
            <a:xfrm rot="6597553">
              <a:off x="6328156" y="2899695"/>
              <a:ext cx="357576" cy="122636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Trapezoid 136">
              <a:extLst>
                <a:ext uri="{FF2B5EF4-FFF2-40B4-BE49-F238E27FC236}">
                  <a16:creationId xmlns:a16="http://schemas.microsoft.com/office/drawing/2014/main" id="{08EBE28D-4AB8-4F8F-B070-1EDB9ED1C19B}"/>
                </a:ext>
              </a:extLst>
            </p:cNvPr>
            <p:cNvSpPr/>
            <p:nvPr/>
          </p:nvSpPr>
          <p:spPr>
            <a:xfrm rot="7219298" flipV="1">
              <a:off x="6725859" y="2651586"/>
              <a:ext cx="267308" cy="647272"/>
            </a:xfrm>
            <a:prstGeom prst="trapezoid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D66B88DA-3050-4D47-B939-BEEA6E4EA5D2}"/>
                </a:ext>
              </a:extLst>
            </p:cNvPr>
            <p:cNvSpPr/>
            <p:nvPr/>
          </p:nvSpPr>
          <p:spPr>
            <a:xfrm>
              <a:off x="6487328" y="2732206"/>
              <a:ext cx="153238" cy="153238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0441110-82C5-4D59-8FF3-8B52AB9960F5}"/>
                </a:ext>
              </a:extLst>
            </p:cNvPr>
            <p:cNvSpPr/>
            <p:nvPr/>
          </p:nvSpPr>
          <p:spPr>
            <a:xfrm rot="4694362">
              <a:off x="7038329" y="2513311"/>
              <a:ext cx="698077" cy="653906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391DD960-7EAC-45E8-897A-79B53B23D1E6}"/>
                </a:ext>
              </a:extLst>
            </p:cNvPr>
            <p:cNvSpPr/>
            <p:nvPr/>
          </p:nvSpPr>
          <p:spPr>
            <a:xfrm rot="10564960">
              <a:off x="7005520" y="2996829"/>
              <a:ext cx="340757" cy="273562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0CF543B3-0AA0-4AE1-9CC5-929C6A3BE323}"/>
              </a:ext>
            </a:extLst>
          </p:cNvPr>
          <p:cNvGrpSpPr/>
          <p:nvPr/>
        </p:nvGrpSpPr>
        <p:grpSpPr>
          <a:xfrm rot="2406198">
            <a:off x="-150301" y="1459693"/>
            <a:ext cx="516245" cy="412875"/>
            <a:chOff x="6737553" y="1710718"/>
            <a:chExt cx="890075" cy="711855"/>
          </a:xfrm>
          <a:noFill/>
        </p:grpSpPr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C29B85AB-6431-4AB9-BDAC-EEAD6398E59D}"/>
                </a:ext>
              </a:extLst>
            </p:cNvPr>
            <p:cNvSpPr/>
            <p:nvPr/>
          </p:nvSpPr>
          <p:spPr>
            <a:xfrm rot="4715447">
              <a:off x="7242205" y="1546899"/>
              <a:ext cx="221603" cy="549242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8F487A58-D49D-4170-BA40-254E9BA2C325}"/>
                </a:ext>
              </a:extLst>
            </p:cNvPr>
            <p:cNvGrpSpPr/>
            <p:nvPr/>
          </p:nvGrpSpPr>
          <p:grpSpPr>
            <a:xfrm rot="2344004">
              <a:off x="6737553" y="1813326"/>
              <a:ext cx="275025" cy="609247"/>
              <a:chOff x="3944068" y="2914643"/>
              <a:chExt cx="275025" cy="609247"/>
            </a:xfrm>
            <a:grpFill/>
          </p:grpSpPr>
          <p:sp>
            <p:nvSpPr>
              <p:cNvPr id="185" name="Rectangle: Rounded Corners 184">
                <a:extLst>
                  <a:ext uri="{FF2B5EF4-FFF2-40B4-BE49-F238E27FC236}">
                    <a16:creationId xmlns:a16="http://schemas.microsoft.com/office/drawing/2014/main" id="{31875586-0078-4694-AB79-F78C5689E3E0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6" name="Partial Circle 185">
                <a:extLst>
                  <a:ext uri="{FF2B5EF4-FFF2-40B4-BE49-F238E27FC236}">
                    <a16:creationId xmlns:a16="http://schemas.microsoft.com/office/drawing/2014/main" id="{90F1538F-3E71-463E-AC98-513FA73B9917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37DC778-2381-4868-9912-ABD263B3E968}"/>
                </a:ext>
              </a:extLst>
            </p:cNvPr>
            <p:cNvSpPr/>
            <p:nvPr/>
          </p:nvSpPr>
          <p:spPr>
            <a:xfrm rot="3114631">
              <a:off x="6958160" y="1801893"/>
              <a:ext cx="230650" cy="174522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54" name="Picture 253">
            <a:extLst>
              <a:ext uri="{FF2B5EF4-FFF2-40B4-BE49-F238E27FC236}">
                <a16:creationId xmlns:a16="http://schemas.microsoft.com/office/drawing/2014/main" id="{BE1C3F29-9216-4B93-8C0E-C23EA534FE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19"/>
          <a:stretch/>
        </p:blipFill>
        <p:spPr>
          <a:xfrm rot="1156068" flipH="1">
            <a:off x="7060040" y="2931715"/>
            <a:ext cx="310376" cy="1950544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DA4318A8-3B0D-4F1B-AE67-57F55095CF71}"/>
              </a:ext>
            </a:extLst>
          </p:cNvPr>
          <p:cNvSpPr/>
          <p:nvPr/>
        </p:nvSpPr>
        <p:spPr>
          <a:xfrm>
            <a:off x="4705192" y="3159382"/>
            <a:ext cx="2756607" cy="1037468"/>
          </a:xfrm>
          <a:custGeom>
            <a:avLst/>
            <a:gdLst>
              <a:gd name="connsiteX0" fmla="*/ 2755831 w 2756607"/>
              <a:gd name="connsiteY0" fmla="*/ 100850 h 2125593"/>
              <a:gd name="connsiteX1" fmla="*/ 2709177 w 2756607"/>
              <a:gd name="connsiteY1" fmla="*/ 138173 h 2125593"/>
              <a:gd name="connsiteX2" fmla="*/ 2653194 w 2756607"/>
              <a:gd name="connsiteY2" fmla="*/ 175495 h 2125593"/>
              <a:gd name="connsiteX3" fmla="*/ 2587880 w 2756607"/>
              <a:gd name="connsiteY3" fmla="*/ 231479 h 2125593"/>
              <a:gd name="connsiteX4" fmla="*/ 2578549 w 2756607"/>
              <a:gd name="connsiteY4" fmla="*/ 259471 h 2125593"/>
              <a:gd name="connsiteX5" fmla="*/ 2541226 w 2756607"/>
              <a:gd name="connsiteY5" fmla="*/ 306124 h 2125593"/>
              <a:gd name="connsiteX6" fmla="*/ 2531896 w 2756607"/>
              <a:gd name="connsiteY6" fmla="*/ 334116 h 2125593"/>
              <a:gd name="connsiteX7" fmla="*/ 2513235 w 2756607"/>
              <a:gd name="connsiteY7" fmla="*/ 362108 h 2125593"/>
              <a:gd name="connsiteX8" fmla="*/ 2475912 w 2756607"/>
              <a:gd name="connsiteY8" fmla="*/ 446083 h 2125593"/>
              <a:gd name="connsiteX9" fmla="*/ 2457251 w 2756607"/>
              <a:gd name="connsiteY9" fmla="*/ 502067 h 2125593"/>
              <a:gd name="connsiteX10" fmla="*/ 2447920 w 2756607"/>
              <a:gd name="connsiteY10" fmla="*/ 530059 h 2125593"/>
              <a:gd name="connsiteX11" fmla="*/ 2410598 w 2756607"/>
              <a:gd name="connsiteY11" fmla="*/ 595373 h 2125593"/>
              <a:gd name="connsiteX12" fmla="*/ 2401267 w 2756607"/>
              <a:gd name="connsiteY12" fmla="*/ 623365 h 2125593"/>
              <a:gd name="connsiteX13" fmla="*/ 2363945 w 2756607"/>
              <a:gd name="connsiteY13" fmla="*/ 688679 h 2125593"/>
              <a:gd name="connsiteX14" fmla="*/ 2354614 w 2756607"/>
              <a:gd name="connsiteY14" fmla="*/ 726001 h 2125593"/>
              <a:gd name="connsiteX15" fmla="*/ 2335953 w 2756607"/>
              <a:gd name="connsiteY15" fmla="*/ 744663 h 2125593"/>
              <a:gd name="connsiteX16" fmla="*/ 2317292 w 2756607"/>
              <a:gd name="connsiteY16" fmla="*/ 772654 h 2125593"/>
              <a:gd name="connsiteX17" fmla="*/ 2298631 w 2756607"/>
              <a:gd name="connsiteY17" fmla="*/ 837969 h 2125593"/>
              <a:gd name="connsiteX18" fmla="*/ 2279969 w 2756607"/>
              <a:gd name="connsiteY18" fmla="*/ 865961 h 2125593"/>
              <a:gd name="connsiteX19" fmla="*/ 2261308 w 2756607"/>
              <a:gd name="connsiteY19" fmla="*/ 921944 h 2125593"/>
              <a:gd name="connsiteX20" fmla="*/ 2233316 w 2756607"/>
              <a:gd name="connsiteY20" fmla="*/ 1043242 h 2125593"/>
              <a:gd name="connsiteX21" fmla="*/ 2223986 w 2756607"/>
              <a:gd name="connsiteY21" fmla="*/ 1080565 h 2125593"/>
              <a:gd name="connsiteX22" fmla="*/ 2186663 w 2756607"/>
              <a:gd name="connsiteY22" fmla="*/ 1192532 h 2125593"/>
              <a:gd name="connsiteX23" fmla="*/ 2158671 w 2756607"/>
              <a:gd name="connsiteY23" fmla="*/ 1276508 h 2125593"/>
              <a:gd name="connsiteX24" fmla="*/ 2149341 w 2756607"/>
              <a:gd name="connsiteY24" fmla="*/ 1304499 h 2125593"/>
              <a:gd name="connsiteX25" fmla="*/ 2130680 w 2756607"/>
              <a:gd name="connsiteY25" fmla="*/ 1332491 h 2125593"/>
              <a:gd name="connsiteX26" fmla="*/ 2102688 w 2756607"/>
              <a:gd name="connsiteY26" fmla="*/ 1397805 h 2125593"/>
              <a:gd name="connsiteX27" fmla="*/ 2074696 w 2756607"/>
              <a:gd name="connsiteY27" fmla="*/ 1444459 h 2125593"/>
              <a:gd name="connsiteX28" fmla="*/ 2046704 w 2756607"/>
              <a:gd name="connsiteY28" fmla="*/ 1491112 h 2125593"/>
              <a:gd name="connsiteX29" fmla="*/ 2028043 w 2756607"/>
              <a:gd name="connsiteY29" fmla="*/ 1519103 h 2125593"/>
              <a:gd name="connsiteX30" fmla="*/ 1990720 w 2756607"/>
              <a:gd name="connsiteY30" fmla="*/ 1556426 h 2125593"/>
              <a:gd name="connsiteX31" fmla="*/ 1944067 w 2756607"/>
              <a:gd name="connsiteY31" fmla="*/ 1603079 h 2125593"/>
              <a:gd name="connsiteX32" fmla="*/ 1897414 w 2756607"/>
              <a:gd name="connsiteY32" fmla="*/ 1649732 h 2125593"/>
              <a:gd name="connsiteX33" fmla="*/ 1878753 w 2756607"/>
              <a:gd name="connsiteY33" fmla="*/ 1677724 h 2125593"/>
              <a:gd name="connsiteX34" fmla="*/ 1822769 w 2756607"/>
              <a:gd name="connsiteY34" fmla="*/ 1715046 h 2125593"/>
              <a:gd name="connsiteX35" fmla="*/ 1776116 w 2756607"/>
              <a:gd name="connsiteY35" fmla="*/ 1752369 h 2125593"/>
              <a:gd name="connsiteX36" fmla="*/ 1720133 w 2756607"/>
              <a:gd name="connsiteY36" fmla="*/ 1771030 h 2125593"/>
              <a:gd name="connsiteX37" fmla="*/ 1664149 w 2756607"/>
              <a:gd name="connsiteY37" fmla="*/ 1789691 h 2125593"/>
              <a:gd name="connsiteX38" fmla="*/ 1626826 w 2756607"/>
              <a:gd name="connsiteY38" fmla="*/ 1799022 h 2125593"/>
              <a:gd name="connsiteX39" fmla="*/ 1393561 w 2756607"/>
              <a:gd name="connsiteY39" fmla="*/ 1780361 h 2125593"/>
              <a:gd name="connsiteX40" fmla="*/ 1365569 w 2756607"/>
              <a:gd name="connsiteY40" fmla="*/ 1771030 h 2125593"/>
              <a:gd name="connsiteX41" fmla="*/ 1290924 w 2756607"/>
              <a:gd name="connsiteY41" fmla="*/ 1752369 h 2125593"/>
              <a:gd name="connsiteX42" fmla="*/ 1253602 w 2756607"/>
              <a:gd name="connsiteY42" fmla="*/ 1743038 h 2125593"/>
              <a:gd name="connsiteX43" fmla="*/ 1178957 w 2756607"/>
              <a:gd name="connsiteY43" fmla="*/ 1705716 h 2125593"/>
              <a:gd name="connsiteX44" fmla="*/ 1113643 w 2756607"/>
              <a:gd name="connsiteY44" fmla="*/ 1687054 h 2125593"/>
              <a:gd name="connsiteX45" fmla="*/ 1057659 w 2756607"/>
              <a:gd name="connsiteY45" fmla="*/ 1659063 h 2125593"/>
              <a:gd name="connsiteX46" fmla="*/ 1001675 w 2756607"/>
              <a:gd name="connsiteY46" fmla="*/ 1621740 h 2125593"/>
              <a:gd name="connsiteX47" fmla="*/ 945692 w 2756607"/>
              <a:gd name="connsiteY47" fmla="*/ 1565756 h 2125593"/>
              <a:gd name="connsiteX48" fmla="*/ 917700 w 2756607"/>
              <a:gd name="connsiteY48" fmla="*/ 1547095 h 2125593"/>
              <a:gd name="connsiteX49" fmla="*/ 861716 w 2756607"/>
              <a:gd name="connsiteY49" fmla="*/ 1500442 h 2125593"/>
              <a:gd name="connsiteX50" fmla="*/ 824394 w 2756607"/>
              <a:gd name="connsiteY50" fmla="*/ 1444459 h 2125593"/>
              <a:gd name="connsiteX51" fmla="*/ 787071 w 2756607"/>
              <a:gd name="connsiteY51" fmla="*/ 1407136 h 2125593"/>
              <a:gd name="connsiteX52" fmla="*/ 749749 w 2756607"/>
              <a:gd name="connsiteY52" fmla="*/ 1351152 h 2125593"/>
              <a:gd name="connsiteX53" fmla="*/ 731088 w 2756607"/>
              <a:gd name="connsiteY53" fmla="*/ 1323161 h 2125593"/>
              <a:gd name="connsiteX54" fmla="*/ 712426 w 2756607"/>
              <a:gd name="connsiteY54" fmla="*/ 1304499 h 2125593"/>
              <a:gd name="connsiteX55" fmla="*/ 703096 w 2756607"/>
              <a:gd name="connsiteY55" fmla="*/ 1276508 h 2125593"/>
              <a:gd name="connsiteX56" fmla="*/ 665773 w 2756607"/>
              <a:gd name="connsiteY56" fmla="*/ 1239185 h 2125593"/>
              <a:gd name="connsiteX57" fmla="*/ 628451 w 2756607"/>
              <a:gd name="connsiteY57" fmla="*/ 1183201 h 2125593"/>
              <a:gd name="connsiteX58" fmla="*/ 609790 w 2756607"/>
              <a:gd name="connsiteY58" fmla="*/ 1155210 h 2125593"/>
              <a:gd name="connsiteX59" fmla="*/ 572467 w 2756607"/>
              <a:gd name="connsiteY59" fmla="*/ 1117887 h 2125593"/>
              <a:gd name="connsiteX60" fmla="*/ 544475 w 2756607"/>
              <a:gd name="connsiteY60" fmla="*/ 1071234 h 2125593"/>
              <a:gd name="connsiteX61" fmla="*/ 507153 w 2756607"/>
              <a:gd name="connsiteY61" fmla="*/ 1015250 h 2125593"/>
              <a:gd name="connsiteX62" fmla="*/ 488492 w 2756607"/>
              <a:gd name="connsiteY62" fmla="*/ 987259 h 2125593"/>
              <a:gd name="connsiteX63" fmla="*/ 469831 w 2756607"/>
              <a:gd name="connsiteY63" fmla="*/ 968597 h 2125593"/>
              <a:gd name="connsiteX64" fmla="*/ 432508 w 2756607"/>
              <a:gd name="connsiteY64" fmla="*/ 912614 h 2125593"/>
              <a:gd name="connsiteX65" fmla="*/ 385855 w 2756607"/>
              <a:gd name="connsiteY65" fmla="*/ 837969 h 2125593"/>
              <a:gd name="connsiteX66" fmla="*/ 357863 w 2756607"/>
              <a:gd name="connsiteY66" fmla="*/ 781985 h 2125593"/>
              <a:gd name="connsiteX67" fmla="*/ 348533 w 2756607"/>
              <a:gd name="connsiteY67" fmla="*/ 753993 h 2125593"/>
              <a:gd name="connsiteX68" fmla="*/ 329871 w 2756607"/>
              <a:gd name="connsiteY68" fmla="*/ 726001 h 2125593"/>
              <a:gd name="connsiteX69" fmla="*/ 292549 w 2756607"/>
              <a:gd name="connsiteY69" fmla="*/ 642026 h 2125593"/>
              <a:gd name="connsiteX70" fmla="*/ 264557 w 2756607"/>
              <a:gd name="connsiteY70" fmla="*/ 548720 h 2125593"/>
              <a:gd name="connsiteX71" fmla="*/ 255226 w 2756607"/>
              <a:gd name="connsiteY71" fmla="*/ 520728 h 2125593"/>
              <a:gd name="connsiteX72" fmla="*/ 245896 w 2756607"/>
              <a:gd name="connsiteY72" fmla="*/ 492736 h 2125593"/>
              <a:gd name="connsiteX73" fmla="*/ 227235 w 2756607"/>
              <a:gd name="connsiteY73" fmla="*/ 464744 h 2125593"/>
              <a:gd name="connsiteX74" fmla="*/ 217904 w 2756607"/>
              <a:gd name="connsiteY74" fmla="*/ 436752 h 2125593"/>
              <a:gd name="connsiteX75" fmla="*/ 180582 w 2756607"/>
              <a:gd name="connsiteY75" fmla="*/ 390099 h 2125593"/>
              <a:gd name="connsiteX76" fmla="*/ 152590 w 2756607"/>
              <a:gd name="connsiteY76" fmla="*/ 343446 h 2125593"/>
              <a:gd name="connsiteX77" fmla="*/ 143259 w 2756607"/>
              <a:gd name="connsiteY77" fmla="*/ 315454 h 2125593"/>
              <a:gd name="connsiteX78" fmla="*/ 124598 w 2756607"/>
              <a:gd name="connsiteY78" fmla="*/ 278132 h 2125593"/>
              <a:gd name="connsiteX79" fmla="*/ 115267 w 2756607"/>
              <a:gd name="connsiteY79" fmla="*/ 250140 h 2125593"/>
              <a:gd name="connsiteX80" fmla="*/ 96606 w 2756607"/>
              <a:gd name="connsiteY80" fmla="*/ 222148 h 2125593"/>
              <a:gd name="connsiteX81" fmla="*/ 68614 w 2756607"/>
              <a:gd name="connsiteY81" fmla="*/ 166165 h 2125593"/>
              <a:gd name="connsiteX82" fmla="*/ 49953 w 2756607"/>
              <a:gd name="connsiteY82" fmla="*/ 110181 h 2125593"/>
              <a:gd name="connsiteX83" fmla="*/ 40622 w 2756607"/>
              <a:gd name="connsiteY83" fmla="*/ 82189 h 2125593"/>
              <a:gd name="connsiteX84" fmla="*/ 21961 w 2756607"/>
              <a:gd name="connsiteY84" fmla="*/ 54197 h 2125593"/>
              <a:gd name="connsiteX85" fmla="*/ 21961 w 2756607"/>
              <a:gd name="connsiteY85" fmla="*/ 240810 h 2125593"/>
              <a:gd name="connsiteX86" fmla="*/ 40622 w 2756607"/>
              <a:gd name="connsiteY86" fmla="*/ 296793 h 2125593"/>
              <a:gd name="connsiteX87" fmla="*/ 59284 w 2756607"/>
              <a:gd name="connsiteY87" fmla="*/ 334116 h 2125593"/>
              <a:gd name="connsiteX88" fmla="*/ 77945 w 2756607"/>
              <a:gd name="connsiteY88" fmla="*/ 399430 h 2125593"/>
              <a:gd name="connsiteX89" fmla="*/ 96606 w 2756607"/>
              <a:gd name="connsiteY89" fmla="*/ 455414 h 2125593"/>
              <a:gd name="connsiteX90" fmla="*/ 115267 w 2756607"/>
              <a:gd name="connsiteY90" fmla="*/ 502067 h 2125593"/>
              <a:gd name="connsiteX91" fmla="*/ 133929 w 2756607"/>
              <a:gd name="connsiteY91" fmla="*/ 595373 h 2125593"/>
              <a:gd name="connsiteX92" fmla="*/ 152590 w 2756607"/>
              <a:gd name="connsiteY92" fmla="*/ 651356 h 2125593"/>
              <a:gd name="connsiteX93" fmla="*/ 161920 w 2756607"/>
              <a:gd name="connsiteY93" fmla="*/ 679348 h 2125593"/>
              <a:gd name="connsiteX94" fmla="*/ 189912 w 2756607"/>
              <a:gd name="connsiteY94" fmla="*/ 772654 h 2125593"/>
              <a:gd name="connsiteX95" fmla="*/ 199243 w 2756607"/>
              <a:gd name="connsiteY95" fmla="*/ 800646 h 2125593"/>
              <a:gd name="connsiteX96" fmla="*/ 217904 w 2756607"/>
              <a:gd name="connsiteY96" fmla="*/ 819308 h 2125593"/>
              <a:gd name="connsiteX97" fmla="*/ 236565 w 2756607"/>
              <a:gd name="connsiteY97" fmla="*/ 875291 h 2125593"/>
              <a:gd name="connsiteX98" fmla="*/ 273888 w 2756607"/>
              <a:gd name="connsiteY98" fmla="*/ 940605 h 2125593"/>
              <a:gd name="connsiteX99" fmla="*/ 301880 w 2756607"/>
              <a:gd name="connsiteY99" fmla="*/ 996589 h 2125593"/>
              <a:gd name="connsiteX100" fmla="*/ 311210 w 2756607"/>
              <a:gd name="connsiteY100" fmla="*/ 1024581 h 2125593"/>
              <a:gd name="connsiteX101" fmla="*/ 329871 w 2756607"/>
              <a:gd name="connsiteY101" fmla="*/ 1052573 h 2125593"/>
              <a:gd name="connsiteX102" fmla="*/ 348533 w 2756607"/>
              <a:gd name="connsiteY102" fmla="*/ 1089895 h 2125593"/>
              <a:gd name="connsiteX103" fmla="*/ 395186 w 2756607"/>
              <a:gd name="connsiteY103" fmla="*/ 1164540 h 2125593"/>
              <a:gd name="connsiteX104" fmla="*/ 404516 w 2756607"/>
              <a:gd name="connsiteY104" fmla="*/ 1192532 h 2125593"/>
              <a:gd name="connsiteX105" fmla="*/ 441839 w 2756607"/>
              <a:gd name="connsiteY105" fmla="*/ 1248516 h 2125593"/>
              <a:gd name="connsiteX106" fmla="*/ 451169 w 2756607"/>
              <a:gd name="connsiteY106" fmla="*/ 1276508 h 2125593"/>
              <a:gd name="connsiteX107" fmla="*/ 488492 w 2756607"/>
              <a:gd name="connsiteY107" fmla="*/ 1323161 h 2125593"/>
              <a:gd name="connsiteX108" fmla="*/ 516484 w 2756607"/>
              <a:gd name="connsiteY108" fmla="*/ 1369814 h 2125593"/>
              <a:gd name="connsiteX109" fmla="*/ 535145 w 2756607"/>
              <a:gd name="connsiteY109" fmla="*/ 1407136 h 2125593"/>
              <a:gd name="connsiteX110" fmla="*/ 553806 w 2756607"/>
              <a:gd name="connsiteY110" fmla="*/ 1435128 h 2125593"/>
              <a:gd name="connsiteX111" fmla="*/ 572467 w 2756607"/>
              <a:gd name="connsiteY111" fmla="*/ 1472450 h 2125593"/>
              <a:gd name="connsiteX112" fmla="*/ 591129 w 2756607"/>
              <a:gd name="connsiteY112" fmla="*/ 1491112 h 2125593"/>
              <a:gd name="connsiteX113" fmla="*/ 609790 w 2756607"/>
              <a:gd name="connsiteY113" fmla="*/ 1528434 h 2125593"/>
              <a:gd name="connsiteX114" fmla="*/ 628451 w 2756607"/>
              <a:gd name="connsiteY114" fmla="*/ 1556426 h 2125593"/>
              <a:gd name="connsiteX115" fmla="*/ 647112 w 2756607"/>
              <a:gd name="connsiteY115" fmla="*/ 1593748 h 2125593"/>
              <a:gd name="connsiteX116" fmla="*/ 665773 w 2756607"/>
              <a:gd name="connsiteY116" fmla="*/ 1612410 h 2125593"/>
              <a:gd name="connsiteX117" fmla="*/ 693765 w 2756607"/>
              <a:gd name="connsiteY117" fmla="*/ 1677724 h 2125593"/>
              <a:gd name="connsiteX118" fmla="*/ 740418 w 2756607"/>
              <a:gd name="connsiteY118" fmla="*/ 1733708 h 2125593"/>
              <a:gd name="connsiteX119" fmla="*/ 768410 w 2756607"/>
              <a:gd name="connsiteY119" fmla="*/ 1780361 h 2125593"/>
              <a:gd name="connsiteX120" fmla="*/ 787071 w 2756607"/>
              <a:gd name="connsiteY120" fmla="*/ 1808352 h 2125593"/>
              <a:gd name="connsiteX121" fmla="*/ 815063 w 2756607"/>
              <a:gd name="connsiteY121" fmla="*/ 1827014 h 2125593"/>
              <a:gd name="connsiteX122" fmla="*/ 861716 w 2756607"/>
              <a:gd name="connsiteY122" fmla="*/ 1873667 h 2125593"/>
              <a:gd name="connsiteX123" fmla="*/ 899039 w 2756607"/>
              <a:gd name="connsiteY123" fmla="*/ 1910989 h 2125593"/>
              <a:gd name="connsiteX124" fmla="*/ 936361 w 2756607"/>
              <a:gd name="connsiteY124" fmla="*/ 1929650 h 2125593"/>
              <a:gd name="connsiteX125" fmla="*/ 983014 w 2756607"/>
              <a:gd name="connsiteY125" fmla="*/ 1957642 h 2125593"/>
              <a:gd name="connsiteX126" fmla="*/ 1020337 w 2756607"/>
              <a:gd name="connsiteY126" fmla="*/ 1985634 h 2125593"/>
              <a:gd name="connsiteX127" fmla="*/ 1048329 w 2756607"/>
              <a:gd name="connsiteY127" fmla="*/ 1994965 h 2125593"/>
              <a:gd name="connsiteX128" fmla="*/ 1076320 w 2756607"/>
              <a:gd name="connsiteY128" fmla="*/ 2013626 h 2125593"/>
              <a:gd name="connsiteX129" fmla="*/ 1104312 w 2756607"/>
              <a:gd name="connsiteY129" fmla="*/ 2022956 h 2125593"/>
              <a:gd name="connsiteX130" fmla="*/ 1150965 w 2756607"/>
              <a:gd name="connsiteY130" fmla="*/ 2041618 h 2125593"/>
              <a:gd name="connsiteX131" fmla="*/ 1206949 w 2756607"/>
              <a:gd name="connsiteY131" fmla="*/ 2060279 h 2125593"/>
              <a:gd name="connsiteX132" fmla="*/ 1234941 w 2756607"/>
              <a:gd name="connsiteY132" fmla="*/ 2069610 h 2125593"/>
              <a:gd name="connsiteX133" fmla="*/ 1262933 w 2756607"/>
              <a:gd name="connsiteY133" fmla="*/ 2078940 h 2125593"/>
              <a:gd name="connsiteX134" fmla="*/ 1290924 w 2756607"/>
              <a:gd name="connsiteY134" fmla="*/ 2097601 h 2125593"/>
              <a:gd name="connsiteX135" fmla="*/ 1337577 w 2756607"/>
              <a:gd name="connsiteY135" fmla="*/ 2106932 h 2125593"/>
              <a:gd name="connsiteX136" fmla="*/ 1430884 w 2756607"/>
              <a:gd name="connsiteY136" fmla="*/ 2125593 h 2125593"/>
              <a:gd name="connsiteX137" fmla="*/ 1748124 w 2756607"/>
              <a:gd name="connsiteY137" fmla="*/ 2116263 h 2125593"/>
              <a:gd name="connsiteX138" fmla="*/ 1822769 w 2756607"/>
              <a:gd name="connsiteY138" fmla="*/ 2088271 h 2125593"/>
              <a:gd name="connsiteX139" fmla="*/ 1850761 w 2756607"/>
              <a:gd name="connsiteY139" fmla="*/ 2078940 h 2125593"/>
              <a:gd name="connsiteX140" fmla="*/ 1878753 w 2756607"/>
              <a:gd name="connsiteY140" fmla="*/ 2060279 h 2125593"/>
              <a:gd name="connsiteX141" fmla="*/ 1944067 w 2756607"/>
              <a:gd name="connsiteY141" fmla="*/ 2032287 h 2125593"/>
              <a:gd name="connsiteX142" fmla="*/ 1990720 w 2756607"/>
              <a:gd name="connsiteY142" fmla="*/ 2004295 h 2125593"/>
              <a:gd name="connsiteX143" fmla="*/ 2046704 w 2756607"/>
              <a:gd name="connsiteY143" fmla="*/ 1948312 h 2125593"/>
              <a:gd name="connsiteX144" fmla="*/ 2074696 w 2756607"/>
              <a:gd name="connsiteY144" fmla="*/ 1929650 h 2125593"/>
              <a:gd name="connsiteX145" fmla="*/ 2149341 w 2756607"/>
              <a:gd name="connsiteY145" fmla="*/ 1864336 h 2125593"/>
              <a:gd name="connsiteX146" fmla="*/ 2205324 w 2756607"/>
              <a:gd name="connsiteY146" fmla="*/ 1780361 h 2125593"/>
              <a:gd name="connsiteX147" fmla="*/ 2223986 w 2756607"/>
              <a:gd name="connsiteY147" fmla="*/ 1752369 h 2125593"/>
              <a:gd name="connsiteX148" fmla="*/ 2242647 w 2756607"/>
              <a:gd name="connsiteY148" fmla="*/ 1724377 h 2125593"/>
              <a:gd name="connsiteX149" fmla="*/ 2270639 w 2756607"/>
              <a:gd name="connsiteY149" fmla="*/ 1677724 h 2125593"/>
              <a:gd name="connsiteX150" fmla="*/ 2298631 w 2756607"/>
              <a:gd name="connsiteY150" fmla="*/ 1631071 h 2125593"/>
              <a:gd name="connsiteX151" fmla="*/ 2307961 w 2756607"/>
              <a:gd name="connsiteY151" fmla="*/ 1593748 h 2125593"/>
              <a:gd name="connsiteX152" fmla="*/ 2345284 w 2756607"/>
              <a:gd name="connsiteY152" fmla="*/ 1537765 h 2125593"/>
              <a:gd name="connsiteX153" fmla="*/ 2391937 w 2756607"/>
              <a:gd name="connsiteY153" fmla="*/ 1397805 h 2125593"/>
              <a:gd name="connsiteX154" fmla="*/ 2401267 w 2756607"/>
              <a:gd name="connsiteY154" fmla="*/ 1369814 h 2125593"/>
              <a:gd name="connsiteX155" fmla="*/ 2410598 w 2756607"/>
              <a:gd name="connsiteY155" fmla="*/ 1341822 h 2125593"/>
              <a:gd name="connsiteX156" fmla="*/ 2419929 w 2756607"/>
              <a:gd name="connsiteY156" fmla="*/ 1304499 h 2125593"/>
              <a:gd name="connsiteX157" fmla="*/ 2429259 w 2756607"/>
              <a:gd name="connsiteY157" fmla="*/ 1276508 h 2125593"/>
              <a:gd name="connsiteX158" fmla="*/ 2447920 w 2756607"/>
              <a:gd name="connsiteY158" fmla="*/ 1192532 h 2125593"/>
              <a:gd name="connsiteX159" fmla="*/ 2457251 w 2756607"/>
              <a:gd name="connsiteY159" fmla="*/ 1099226 h 2125593"/>
              <a:gd name="connsiteX160" fmla="*/ 2466582 w 2756607"/>
              <a:gd name="connsiteY160" fmla="*/ 1043242 h 2125593"/>
              <a:gd name="connsiteX161" fmla="*/ 2475912 w 2756607"/>
              <a:gd name="connsiteY161" fmla="*/ 893952 h 2125593"/>
              <a:gd name="connsiteX162" fmla="*/ 2485243 w 2756607"/>
              <a:gd name="connsiteY162" fmla="*/ 763324 h 2125593"/>
              <a:gd name="connsiteX163" fmla="*/ 2494573 w 2756607"/>
              <a:gd name="connsiteY163" fmla="*/ 735332 h 2125593"/>
              <a:gd name="connsiteX164" fmla="*/ 2513235 w 2756607"/>
              <a:gd name="connsiteY164" fmla="*/ 660687 h 2125593"/>
              <a:gd name="connsiteX165" fmla="*/ 2522565 w 2756607"/>
              <a:gd name="connsiteY165" fmla="*/ 623365 h 2125593"/>
              <a:gd name="connsiteX166" fmla="*/ 2531896 w 2756607"/>
              <a:gd name="connsiteY166" fmla="*/ 595373 h 2125593"/>
              <a:gd name="connsiteX167" fmla="*/ 2541226 w 2756607"/>
              <a:gd name="connsiteY167" fmla="*/ 558050 h 2125593"/>
              <a:gd name="connsiteX168" fmla="*/ 2559888 w 2756607"/>
              <a:gd name="connsiteY168" fmla="*/ 502067 h 2125593"/>
              <a:gd name="connsiteX169" fmla="*/ 2569218 w 2756607"/>
              <a:gd name="connsiteY169" fmla="*/ 474075 h 2125593"/>
              <a:gd name="connsiteX170" fmla="*/ 2578549 w 2756607"/>
              <a:gd name="connsiteY170" fmla="*/ 436752 h 2125593"/>
              <a:gd name="connsiteX171" fmla="*/ 2597210 w 2756607"/>
              <a:gd name="connsiteY171" fmla="*/ 408761 h 2125593"/>
              <a:gd name="connsiteX172" fmla="*/ 2606541 w 2756607"/>
              <a:gd name="connsiteY172" fmla="*/ 380769 h 2125593"/>
              <a:gd name="connsiteX173" fmla="*/ 2625202 w 2756607"/>
              <a:gd name="connsiteY173" fmla="*/ 352777 h 2125593"/>
              <a:gd name="connsiteX174" fmla="*/ 2643863 w 2756607"/>
              <a:gd name="connsiteY174" fmla="*/ 296793 h 2125593"/>
              <a:gd name="connsiteX175" fmla="*/ 2662524 w 2756607"/>
              <a:gd name="connsiteY175" fmla="*/ 268801 h 2125593"/>
              <a:gd name="connsiteX176" fmla="*/ 2671855 w 2756607"/>
              <a:gd name="connsiteY176" fmla="*/ 240810 h 2125593"/>
              <a:gd name="connsiteX177" fmla="*/ 2690516 w 2756607"/>
              <a:gd name="connsiteY177" fmla="*/ 212818 h 2125593"/>
              <a:gd name="connsiteX178" fmla="*/ 2699847 w 2756607"/>
              <a:gd name="connsiteY178" fmla="*/ 184826 h 2125593"/>
              <a:gd name="connsiteX179" fmla="*/ 2727839 w 2756607"/>
              <a:gd name="connsiteY179" fmla="*/ 156834 h 2125593"/>
              <a:gd name="connsiteX180" fmla="*/ 2755831 w 2756607"/>
              <a:gd name="connsiteY180" fmla="*/ 100850 h 212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2756607" h="2125593">
                <a:moveTo>
                  <a:pt x="2755831" y="100850"/>
                </a:moveTo>
                <a:cubicBezTo>
                  <a:pt x="2752721" y="97740"/>
                  <a:pt x="2725283" y="126459"/>
                  <a:pt x="2709177" y="138173"/>
                </a:cubicBezTo>
                <a:cubicBezTo>
                  <a:pt x="2691039" y="151364"/>
                  <a:pt x="2669053" y="159636"/>
                  <a:pt x="2653194" y="175495"/>
                </a:cubicBezTo>
                <a:cubicBezTo>
                  <a:pt x="2607942" y="220747"/>
                  <a:pt x="2630510" y="203058"/>
                  <a:pt x="2587880" y="231479"/>
                </a:cubicBezTo>
                <a:cubicBezTo>
                  <a:pt x="2584770" y="240810"/>
                  <a:pt x="2582948" y="250674"/>
                  <a:pt x="2578549" y="259471"/>
                </a:cubicBezTo>
                <a:cubicBezTo>
                  <a:pt x="2566777" y="283014"/>
                  <a:pt x="2558585" y="288766"/>
                  <a:pt x="2541226" y="306124"/>
                </a:cubicBezTo>
                <a:cubicBezTo>
                  <a:pt x="2538116" y="315455"/>
                  <a:pt x="2536294" y="325319"/>
                  <a:pt x="2531896" y="334116"/>
                </a:cubicBezTo>
                <a:cubicBezTo>
                  <a:pt x="2526881" y="344146"/>
                  <a:pt x="2517790" y="351861"/>
                  <a:pt x="2513235" y="362108"/>
                </a:cubicBezTo>
                <a:cubicBezTo>
                  <a:pt x="2468819" y="462041"/>
                  <a:pt x="2518144" y="382734"/>
                  <a:pt x="2475912" y="446083"/>
                </a:cubicBezTo>
                <a:lnTo>
                  <a:pt x="2457251" y="502067"/>
                </a:lnTo>
                <a:cubicBezTo>
                  <a:pt x="2454141" y="511398"/>
                  <a:pt x="2453376" y="521875"/>
                  <a:pt x="2447920" y="530059"/>
                </a:cubicBezTo>
                <a:cubicBezTo>
                  <a:pt x="2429177" y="558173"/>
                  <a:pt x="2424805" y="562223"/>
                  <a:pt x="2410598" y="595373"/>
                </a:cubicBezTo>
                <a:cubicBezTo>
                  <a:pt x="2406724" y="604413"/>
                  <a:pt x="2405141" y="614325"/>
                  <a:pt x="2401267" y="623365"/>
                </a:cubicBezTo>
                <a:cubicBezTo>
                  <a:pt x="2387061" y="656511"/>
                  <a:pt x="2382686" y="660567"/>
                  <a:pt x="2363945" y="688679"/>
                </a:cubicBezTo>
                <a:cubicBezTo>
                  <a:pt x="2360835" y="701120"/>
                  <a:pt x="2360349" y="714531"/>
                  <a:pt x="2354614" y="726001"/>
                </a:cubicBezTo>
                <a:cubicBezTo>
                  <a:pt x="2350680" y="733869"/>
                  <a:pt x="2341448" y="737794"/>
                  <a:pt x="2335953" y="744663"/>
                </a:cubicBezTo>
                <a:cubicBezTo>
                  <a:pt x="2328948" y="753419"/>
                  <a:pt x="2322307" y="762624"/>
                  <a:pt x="2317292" y="772654"/>
                </a:cubicBezTo>
                <a:cubicBezTo>
                  <a:pt x="2299128" y="808981"/>
                  <a:pt x="2316575" y="796099"/>
                  <a:pt x="2298631" y="837969"/>
                </a:cubicBezTo>
                <a:cubicBezTo>
                  <a:pt x="2294214" y="848276"/>
                  <a:pt x="2286190" y="856630"/>
                  <a:pt x="2279969" y="865961"/>
                </a:cubicBezTo>
                <a:cubicBezTo>
                  <a:pt x="2273749" y="884622"/>
                  <a:pt x="2265166" y="902656"/>
                  <a:pt x="2261308" y="921944"/>
                </a:cubicBezTo>
                <a:cubicBezTo>
                  <a:pt x="2246946" y="993753"/>
                  <a:pt x="2255825" y="953201"/>
                  <a:pt x="2233316" y="1043242"/>
                </a:cubicBezTo>
                <a:cubicBezTo>
                  <a:pt x="2230206" y="1055683"/>
                  <a:pt x="2228041" y="1068399"/>
                  <a:pt x="2223986" y="1080565"/>
                </a:cubicBezTo>
                <a:lnTo>
                  <a:pt x="2186663" y="1192532"/>
                </a:lnTo>
                <a:lnTo>
                  <a:pt x="2158671" y="1276508"/>
                </a:lnTo>
                <a:cubicBezTo>
                  <a:pt x="2155561" y="1285838"/>
                  <a:pt x="2154796" y="1296316"/>
                  <a:pt x="2149341" y="1304499"/>
                </a:cubicBezTo>
                <a:lnTo>
                  <a:pt x="2130680" y="1332491"/>
                </a:lnTo>
                <a:cubicBezTo>
                  <a:pt x="2111260" y="1410168"/>
                  <a:pt x="2134906" y="1333370"/>
                  <a:pt x="2102688" y="1397805"/>
                </a:cubicBezTo>
                <a:cubicBezTo>
                  <a:pt x="2078462" y="1446256"/>
                  <a:pt x="2111146" y="1408007"/>
                  <a:pt x="2074696" y="1444459"/>
                </a:cubicBezTo>
                <a:cubicBezTo>
                  <a:pt x="2058492" y="1493068"/>
                  <a:pt x="2075978" y="1454518"/>
                  <a:pt x="2046704" y="1491112"/>
                </a:cubicBezTo>
                <a:cubicBezTo>
                  <a:pt x="2039699" y="1499868"/>
                  <a:pt x="2035341" y="1510589"/>
                  <a:pt x="2028043" y="1519103"/>
                </a:cubicBezTo>
                <a:cubicBezTo>
                  <a:pt x="2016593" y="1532461"/>
                  <a:pt x="2000479" y="1541787"/>
                  <a:pt x="1990720" y="1556426"/>
                </a:cubicBezTo>
                <a:cubicBezTo>
                  <a:pt x="1965839" y="1593749"/>
                  <a:pt x="1981390" y="1578198"/>
                  <a:pt x="1944067" y="1603079"/>
                </a:cubicBezTo>
                <a:cubicBezTo>
                  <a:pt x="1894304" y="1677724"/>
                  <a:pt x="1959618" y="1587528"/>
                  <a:pt x="1897414" y="1649732"/>
                </a:cubicBezTo>
                <a:cubicBezTo>
                  <a:pt x="1889485" y="1657661"/>
                  <a:pt x="1887192" y="1670340"/>
                  <a:pt x="1878753" y="1677724"/>
                </a:cubicBezTo>
                <a:cubicBezTo>
                  <a:pt x="1861874" y="1692493"/>
                  <a:pt x="1838628" y="1699187"/>
                  <a:pt x="1822769" y="1715046"/>
                </a:cubicBezTo>
                <a:cubicBezTo>
                  <a:pt x="1807258" y="1730558"/>
                  <a:pt x="1797305" y="1742952"/>
                  <a:pt x="1776116" y="1752369"/>
                </a:cubicBezTo>
                <a:cubicBezTo>
                  <a:pt x="1758141" y="1760358"/>
                  <a:pt x="1738794" y="1764810"/>
                  <a:pt x="1720133" y="1771030"/>
                </a:cubicBezTo>
                <a:lnTo>
                  <a:pt x="1664149" y="1789691"/>
                </a:lnTo>
                <a:lnTo>
                  <a:pt x="1626826" y="1799022"/>
                </a:lnTo>
                <a:cubicBezTo>
                  <a:pt x="1547847" y="1794865"/>
                  <a:pt x="1470448" y="1797447"/>
                  <a:pt x="1393561" y="1780361"/>
                </a:cubicBezTo>
                <a:cubicBezTo>
                  <a:pt x="1383960" y="1778227"/>
                  <a:pt x="1375058" y="1773618"/>
                  <a:pt x="1365569" y="1771030"/>
                </a:cubicBezTo>
                <a:cubicBezTo>
                  <a:pt x="1340825" y="1764282"/>
                  <a:pt x="1315806" y="1758589"/>
                  <a:pt x="1290924" y="1752369"/>
                </a:cubicBezTo>
                <a:cubicBezTo>
                  <a:pt x="1278483" y="1749259"/>
                  <a:pt x="1265072" y="1748773"/>
                  <a:pt x="1253602" y="1743038"/>
                </a:cubicBezTo>
                <a:cubicBezTo>
                  <a:pt x="1228720" y="1730597"/>
                  <a:pt x="1205945" y="1712463"/>
                  <a:pt x="1178957" y="1705716"/>
                </a:cubicBezTo>
                <a:cubicBezTo>
                  <a:pt x="1166998" y="1702726"/>
                  <a:pt x="1127029" y="1693747"/>
                  <a:pt x="1113643" y="1687054"/>
                </a:cubicBezTo>
                <a:cubicBezTo>
                  <a:pt x="1041300" y="1650882"/>
                  <a:pt x="1128011" y="1682512"/>
                  <a:pt x="1057659" y="1659063"/>
                </a:cubicBezTo>
                <a:cubicBezTo>
                  <a:pt x="1038998" y="1646622"/>
                  <a:pt x="1017534" y="1637599"/>
                  <a:pt x="1001675" y="1621740"/>
                </a:cubicBezTo>
                <a:cubicBezTo>
                  <a:pt x="983014" y="1603079"/>
                  <a:pt x="967651" y="1580395"/>
                  <a:pt x="945692" y="1565756"/>
                </a:cubicBezTo>
                <a:cubicBezTo>
                  <a:pt x="936361" y="1559536"/>
                  <a:pt x="926315" y="1554274"/>
                  <a:pt x="917700" y="1547095"/>
                </a:cubicBezTo>
                <a:cubicBezTo>
                  <a:pt x="845857" y="1487226"/>
                  <a:pt x="931215" y="1546774"/>
                  <a:pt x="861716" y="1500442"/>
                </a:cubicBezTo>
                <a:cubicBezTo>
                  <a:pt x="849275" y="1481781"/>
                  <a:pt x="840253" y="1460318"/>
                  <a:pt x="824394" y="1444459"/>
                </a:cubicBezTo>
                <a:cubicBezTo>
                  <a:pt x="811953" y="1432018"/>
                  <a:pt x="796830" y="1421775"/>
                  <a:pt x="787071" y="1407136"/>
                </a:cubicBezTo>
                <a:lnTo>
                  <a:pt x="749749" y="1351152"/>
                </a:lnTo>
                <a:cubicBezTo>
                  <a:pt x="743529" y="1341822"/>
                  <a:pt x="739017" y="1331090"/>
                  <a:pt x="731088" y="1323161"/>
                </a:cubicBezTo>
                <a:lnTo>
                  <a:pt x="712426" y="1304499"/>
                </a:lnTo>
                <a:cubicBezTo>
                  <a:pt x="709316" y="1295169"/>
                  <a:pt x="708812" y="1284511"/>
                  <a:pt x="703096" y="1276508"/>
                </a:cubicBezTo>
                <a:cubicBezTo>
                  <a:pt x="692870" y="1262191"/>
                  <a:pt x="665773" y="1239185"/>
                  <a:pt x="665773" y="1239185"/>
                </a:cubicBezTo>
                <a:cubicBezTo>
                  <a:pt x="649377" y="1189993"/>
                  <a:pt x="667280" y="1229795"/>
                  <a:pt x="628451" y="1183201"/>
                </a:cubicBezTo>
                <a:cubicBezTo>
                  <a:pt x="621272" y="1174586"/>
                  <a:pt x="617088" y="1163724"/>
                  <a:pt x="609790" y="1155210"/>
                </a:cubicBezTo>
                <a:cubicBezTo>
                  <a:pt x="598340" y="1141852"/>
                  <a:pt x="572467" y="1117887"/>
                  <a:pt x="572467" y="1117887"/>
                </a:cubicBezTo>
                <a:cubicBezTo>
                  <a:pt x="554627" y="1064364"/>
                  <a:pt x="575215" y="1112221"/>
                  <a:pt x="544475" y="1071234"/>
                </a:cubicBezTo>
                <a:cubicBezTo>
                  <a:pt x="531018" y="1053292"/>
                  <a:pt x="519594" y="1033911"/>
                  <a:pt x="507153" y="1015250"/>
                </a:cubicBezTo>
                <a:cubicBezTo>
                  <a:pt x="500933" y="1005920"/>
                  <a:pt x="496421" y="995189"/>
                  <a:pt x="488492" y="987259"/>
                </a:cubicBezTo>
                <a:lnTo>
                  <a:pt x="469831" y="968597"/>
                </a:lnTo>
                <a:cubicBezTo>
                  <a:pt x="450315" y="910052"/>
                  <a:pt x="475520" y="971756"/>
                  <a:pt x="432508" y="912614"/>
                </a:cubicBezTo>
                <a:cubicBezTo>
                  <a:pt x="415250" y="888884"/>
                  <a:pt x="395134" y="865805"/>
                  <a:pt x="385855" y="837969"/>
                </a:cubicBezTo>
                <a:cubicBezTo>
                  <a:pt x="372978" y="799338"/>
                  <a:pt x="381980" y="818161"/>
                  <a:pt x="357863" y="781985"/>
                </a:cubicBezTo>
                <a:cubicBezTo>
                  <a:pt x="354753" y="772654"/>
                  <a:pt x="352931" y="762790"/>
                  <a:pt x="348533" y="753993"/>
                </a:cubicBezTo>
                <a:cubicBezTo>
                  <a:pt x="343518" y="743963"/>
                  <a:pt x="334426" y="736249"/>
                  <a:pt x="329871" y="726001"/>
                </a:cubicBezTo>
                <a:cubicBezTo>
                  <a:pt x="285453" y="626063"/>
                  <a:pt x="334783" y="705379"/>
                  <a:pt x="292549" y="642026"/>
                </a:cubicBezTo>
                <a:cubicBezTo>
                  <a:pt x="278448" y="585622"/>
                  <a:pt x="287272" y="616866"/>
                  <a:pt x="264557" y="548720"/>
                </a:cubicBezTo>
                <a:lnTo>
                  <a:pt x="255226" y="520728"/>
                </a:lnTo>
                <a:cubicBezTo>
                  <a:pt x="252116" y="511397"/>
                  <a:pt x="251352" y="500920"/>
                  <a:pt x="245896" y="492736"/>
                </a:cubicBezTo>
                <a:cubicBezTo>
                  <a:pt x="239676" y="483405"/>
                  <a:pt x="232250" y="474774"/>
                  <a:pt x="227235" y="464744"/>
                </a:cubicBezTo>
                <a:cubicBezTo>
                  <a:pt x="222836" y="455947"/>
                  <a:pt x="222303" y="445549"/>
                  <a:pt x="217904" y="436752"/>
                </a:cubicBezTo>
                <a:cubicBezTo>
                  <a:pt x="206134" y="413213"/>
                  <a:pt x="197938" y="407456"/>
                  <a:pt x="180582" y="390099"/>
                </a:cubicBezTo>
                <a:cubicBezTo>
                  <a:pt x="154148" y="310803"/>
                  <a:pt x="191015" y="407488"/>
                  <a:pt x="152590" y="343446"/>
                </a:cubicBezTo>
                <a:cubicBezTo>
                  <a:pt x="147530" y="335012"/>
                  <a:pt x="147133" y="324494"/>
                  <a:pt x="143259" y="315454"/>
                </a:cubicBezTo>
                <a:cubicBezTo>
                  <a:pt x="137780" y="302670"/>
                  <a:pt x="130077" y="290916"/>
                  <a:pt x="124598" y="278132"/>
                </a:cubicBezTo>
                <a:cubicBezTo>
                  <a:pt x="120724" y="269092"/>
                  <a:pt x="119666" y="258937"/>
                  <a:pt x="115267" y="250140"/>
                </a:cubicBezTo>
                <a:cubicBezTo>
                  <a:pt x="110252" y="240110"/>
                  <a:pt x="101621" y="232178"/>
                  <a:pt x="96606" y="222148"/>
                </a:cubicBezTo>
                <a:cubicBezTo>
                  <a:pt x="57979" y="144893"/>
                  <a:pt x="122090" y="246377"/>
                  <a:pt x="68614" y="166165"/>
                </a:cubicBezTo>
                <a:lnTo>
                  <a:pt x="49953" y="110181"/>
                </a:lnTo>
                <a:cubicBezTo>
                  <a:pt x="46843" y="100850"/>
                  <a:pt x="46078" y="90373"/>
                  <a:pt x="40622" y="82189"/>
                </a:cubicBezTo>
                <a:lnTo>
                  <a:pt x="21961" y="54197"/>
                </a:lnTo>
                <a:cubicBezTo>
                  <a:pt x="-7330" y="-33681"/>
                  <a:pt x="-7312" y="-42173"/>
                  <a:pt x="21961" y="240810"/>
                </a:cubicBezTo>
                <a:cubicBezTo>
                  <a:pt x="23985" y="260376"/>
                  <a:pt x="31825" y="279199"/>
                  <a:pt x="40622" y="296793"/>
                </a:cubicBezTo>
                <a:cubicBezTo>
                  <a:pt x="46843" y="309234"/>
                  <a:pt x="53805" y="321331"/>
                  <a:pt x="59284" y="334116"/>
                </a:cubicBezTo>
                <a:cubicBezTo>
                  <a:pt x="69732" y="358495"/>
                  <a:pt x="70058" y="373139"/>
                  <a:pt x="77945" y="399430"/>
                </a:cubicBezTo>
                <a:cubicBezTo>
                  <a:pt x="83597" y="418271"/>
                  <a:pt x="89301" y="437150"/>
                  <a:pt x="96606" y="455414"/>
                </a:cubicBezTo>
                <a:cubicBezTo>
                  <a:pt x="102826" y="470965"/>
                  <a:pt x="110951" y="485884"/>
                  <a:pt x="115267" y="502067"/>
                </a:cubicBezTo>
                <a:cubicBezTo>
                  <a:pt x="123440" y="532714"/>
                  <a:pt x="123899" y="565283"/>
                  <a:pt x="133929" y="595373"/>
                </a:cubicBezTo>
                <a:lnTo>
                  <a:pt x="152590" y="651356"/>
                </a:lnTo>
                <a:cubicBezTo>
                  <a:pt x="155700" y="660687"/>
                  <a:pt x="159535" y="669806"/>
                  <a:pt x="161920" y="679348"/>
                </a:cubicBezTo>
                <a:cubicBezTo>
                  <a:pt x="176021" y="735752"/>
                  <a:pt x="167197" y="704508"/>
                  <a:pt x="189912" y="772654"/>
                </a:cubicBezTo>
                <a:cubicBezTo>
                  <a:pt x="193022" y="781985"/>
                  <a:pt x="192288" y="793691"/>
                  <a:pt x="199243" y="800646"/>
                </a:cubicBezTo>
                <a:lnTo>
                  <a:pt x="217904" y="819308"/>
                </a:lnTo>
                <a:cubicBezTo>
                  <a:pt x="224124" y="837969"/>
                  <a:pt x="227768" y="857697"/>
                  <a:pt x="236565" y="875291"/>
                </a:cubicBezTo>
                <a:cubicBezTo>
                  <a:pt x="260241" y="922644"/>
                  <a:pt x="247510" y="901041"/>
                  <a:pt x="273888" y="940605"/>
                </a:cubicBezTo>
                <a:cubicBezTo>
                  <a:pt x="297339" y="1010963"/>
                  <a:pt x="265705" y="924238"/>
                  <a:pt x="301880" y="996589"/>
                </a:cubicBezTo>
                <a:cubicBezTo>
                  <a:pt x="306278" y="1005386"/>
                  <a:pt x="306812" y="1015784"/>
                  <a:pt x="311210" y="1024581"/>
                </a:cubicBezTo>
                <a:cubicBezTo>
                  <a:pt x="316225" y="1034611"/>
                  <a:pt x="324307" y="1042837"/>
                  <a:pt x="329871" y="1052573"/>
                </a:cubicBezTo>
                <a:cubicBezTo>
                  <a:pt x="336772" y="1064650"/>
                  <a:pt x="341632" y="1077818"/>
                  <a:pt x="348533" y="1089895"/>
                </a:cubicBezTo>
                <a:cubicBezTo>
                  <a:pt x="378129" y="1141687"/>
                  <a:pt x="360009" y="1094185"/>
                  <a:pt x="395186" y="1164540"/>
                </a:cubicBezTo>
                <a:cubicBezTo>
                  <a:pt x="399584" y="1173337"/>
                  <a:pt x="399740" y="1183934"/>
                  <a:pt x="404516" y="1192532"/>
                </a:cubicBezTo>
                <a:cubicBezTo>
                  <a:pt x="415408" y="1212138"/>
                  <a:pt x="441839" y="1248516"/>
                  <a:pt x="441839" y="1248516"/>
                </a:cubicBezTo>
                <a:cubicBezTo>
                  <a:pt x="444949" y="1257847"/>
                  <a:pt x="446770" y="1267711"/>
                  <a:pt x="451169" y="1276508"/>
                </a:cubicBezTo>
                <a:cubicBezTo>
                  <a:pt x="462937" y="1300044"/>
                  <a:pt x="471138" y="1305806"/>
                  <a:pt x="488492" y="1323161"/>
                </a:cubicBezTo>
                <a:cubicBezTo>
                  <a:pt x="510149" y="1388134"/>
                  <a:pt x="482330" y="1318583"/>
                  <a:pt x="516484" y="1369814"/>
                </a:cubicBezTo>
                <a:cubicBezTo>
                  <a:pt x="524199" y="1381387"/>
                  <a:pt x="528244" y="1395060"/>
                  <a:pt x="535145" y="1407136"/>
                </a:cubicBezTo>
                <a:cubicBezTo>
                  <a:pt x="540709" y="1416873"/>
                  <a:pt x="548242" y="1425391"/>
                  <a:pt x="553806" y="1435128"/>
                </a:cubicBezTo>
                <a:cubicBezTo>
                  <a:pt x="560707" y="1447204"/>
                  <a:pt x="564752" y="1460877"/>
                  <a:pt x="572467" y="1472450"/>
                </a:cubicBezTo>
                <a:cubicBezTo>
                  <a:pt x="577347" y="1479770"/>
                  <a:pt x="586249" y="1483792"/>
                  <a:pt x="591129" y="1491112"/>
                </a:cubicBezTo>
                <a:cubicBezTo>
                  <a:pt x="598844" y="1502685"/>
                  <a:pt x="602889" y="1516358"/>
                  <a:pt x="609790" y="1528434"/>
                </a:cubicBezTo>
                <a:cubicBezTo>
                  <a:pt x="615354" y="1538171"/>
                  <a:pt x="622887" y="1546689"/>
                  <a:pt x="628451" y="1556426"/>
                </a:cubicBezTo>
                <a:cubicBezTo>
                  <a:pt x="635352" y="1568502"/>
                  <a:pt x="639397" y="1582175"/>
                  <a:pt x="647112" y="1593748"/>
                </a:cubicBezTo>
                <a:cubicBezTo>
                  <a:pt x="651992" y="1601068"/>
                  <a:pt x="660893" y="1605090"/>
                  <a:pt x="665773" y="1612410"/>
                </a:cubicBezTo>
                <a:cubicBezTo>
                  <a:pt x="739804" y="1723456"/>
                  <a:pt x="643995" y="1590626"/>
                  <a:pt x="693765" y="1677724"/>
                </a:cubicBezTo>
                <a:cubicBezTo>
                  <a:pt x="708549" y="1703596"/>
                  <a:pt x="721219" y="1714508"/>
                  <a:pt x="740418" y="1733708"/>
                </a:cubicBezTo>
                <a:cubicBezTo>
                  <a:pt x="756622" y="1782317"/>
                  <a:pt x="739136" y="1743767"/>
                  <a:pt x="768410" y="1780361"/>
                </a:cubicBezTo>
                <a:cubicBezTo>
                  <a:pt x="775415" y="1789117"/>
                  <a:pt x="779142" y="1800423"/>
                  <a:pt x="787071" y="1808352"/>
                </a:cubicBezTo>
                <a:cubicBezTo>
                  <a:pt x="795001" y="1816282"/>
                  <a:pt x="806623" y="1819629"/>
                  <a:pt x="815063" y="1827014"/>
                </a:cubicBezTo>
                <a:cubicBezTo>
                  <a:pt x="831614" y="1841496"/>
                  <a:pt x="846165" y="1858116"/>
                  <a:pt x="861716" y="1873667"/>
                </a:cubicBezTo>
                <a:cubicBezTo>
                  <a:pt x="874157" y="1886108"/>
                  <a:pt x="883302" y="1903121"/>
                  <a:pt x="899039" y="1910989"/>
                </a:cubicBezTo>
                <a:lnTo>
                  <a:pt x="936361" y="1929650"/>
                </a:lnTo>
                <a:cubicBezTo>
                  <a:pt x="980031" y="1973322"/>
                  <a:pt x="926491" y="1925344"/>
                  <a:pt x="983014" y="1957642"/>
                </a:cubicBezTo>
                <a:cubicBezTo>
                  <a:pt x="996516" y="1965357"/>
                  <a:pt x="1006835" y="1977918"/>
                  <a:pt x="1020337" y="1985634"/>
                </a:cubicBezTo>
                <a:cubicBezTo>
                  <a:pt x="1028877" y="1990514"/>
                  <a:pt x="1039532" y="1990566"/>
                  <a:pt x="1048329" y="1994965"/>
                </a:cubicBezTo>
                <a:cubicBezTo>
                  <a:pt x="1058359" y="1999980"/>
                  <a:pt x="1066290" y="2008611"/>
                  <a:pt x="1076320" y="2013626"/>
                </a:cubicBezTo>
                <a:cubicBezTo>
                  <a:pt x="1085117" y="2018024"/>
                  <a:pt x="1095103" y="2019503"/>
                  <a:pt x="1104312" y="2022956"/>
                </a:cubicBezTo>
                <a:cubicBezTo>
                  <a:pt x="1119995" y="2028837"/>
                  <a:pt x="1135224" y="2035894"/>
                  <a:pt x="1150965" y="2041618"/>
                </a:cubicBezTo>
                <a:cubicBezTo>
                  <a:pt x="1169451" y="2048340"/>
                  <a:pt x="1188288" y="2054059"/>
                  <a:pt x="1206949" y="2060279"/>
                </a:cubicBezTo>
                <a:lnTo>
                  <a:pt x="1234941" y="2069610"/>
                </a:lnTo>
                <a:lnTo>
                  <a:pt x="1262933" y="2078940"/>
                </a:lnTo>
                <a:cubicBezTo>
                  <a:pt x="1272263" y="2085160"/>
                  <a:pt x="1280424" y="2093664"/>
                  <a:pt x="1290924" y="2097601"/>
                </a:cubicBezTo>
                <a:cubicBezTo>
                  <a:pt x="1305773" y="2103170"/>
                  <a:pt x="1322192" y="2103085"/>
                  <a:pt x="1337577" y="2106932"/>
                </a:cubicBezTo>
                <a:cubicBezTo>
                  <a:pt x="1424426" y="2128645"/>
                  <a:pt x="1270879" y="2102737"/>
                  <a:pt x="1430884" y="2125593"/>
                </a:cubicBezTo>
                <a:cubicBezTo>
                  <a:pt x="1536631" y="2122483"/>
                  <a:pt x="1642478" y="2121823"/>
                  <a:pt x="1748124" y="2116263"/>
                </a:cubicBezTo>
                <a:cubicBezTo>
                  <a:pt x="1780808" y="2114543"/>
                  <a:pt x="1793644" y="2100753"/>
                  <a:pt x="1822769" y="2088271"/>
                </a:cubicBezTo>
                <a:cubicBezTo>
                  <a:pt x="1831809" y="2084397"/>
                  <a:pt x="1841964" y="2083339"/>
                  <a:pt x="1850761" y="2078940"/>
                </a:cubicBezTo>
                <a:cubicBezTo>
                  <a:pt x="1860791" y="2073925"/>
                  <a:pt x="1868723" y="2065294"/>
                  <a:pt x="1878753" y="2060279"/>
                </a:cubicBezTo>
                <a:cubicBezTo>
                  <a:pt x="1928516" y="2035398"/>
                  <a:pt x="1885821" y="2071117"/>
                  <a:pt x="1944067" y="2032287"/>
                </a:cubicBezTo>
                <a:cubicBezTo>
                  <a:pt x="1995300" y="1998132"/>
                  <a:pt x="1925745" y="2025955"/>
                  <a:pt x="1990720" y="2004295"/>
                </a:cubicBezTo>
                <a:cubicBezTo>
                  <a:pt x="2009381" y="1985634"/>
                  <a:pt x="2024746" y="1962951"/>
                  <a:pt x="2046704" y="1948312"/>
                </a:cubicBezTo>
                <a:cubicBezTo>
                  <a:pt x="2056035" y="1942091"/>
                  <a:pt x="2066256" y="1937035"/>
                  <a:pt x="2074696" y="1929650"/>
                </a:cubicBezTo>
                <a:cubicBezTo>
                  <a:pt x="2162023" y="1853238"/>
                  <a:pt x="2086354" y="1906327"/>
                  <a:pt x="2149341" y="1864336"/>
                </a:cubicBezTo>
                <a:lnTo>
                  <a:pt x="2205324" y="1780361"/>
                </a:lnTo>
                <a:lnTo>
                  <a:pt x="2223986" y="1752369"/>
                </a:lnTo>
                <a:lnTo>
                  <a:pt x="2242647" y="1724377"/>
                </a:lnTo>
                <a:cubicBezTo>
                  <a:pt x="2269077" y="1645081"/>
                  <a:pt x="2232215" y="1741763"/>
                  <a:pt x="2270639" y="1677724"/>
                </a:cubicBezTo>
                <a:cubicBezTo>
                  <a:pt x="2306977" y="1617162"/>
                  <a:pt x="2251345" y="1678354"/>
                  <a:pt x="2298631" y="1631071"/>
                </a:cubicBezTo>
                <a:cubicBezTo>
                  <a:pt x="2301741" y="1618630"/>
                  <a:pt x="2302226" y="1605218"/>
                  <a:pt x="2307961" y="1593748"/>
                </a:cubicBezTo>
                <a:cubicBezTo>
                  <a:pt x="2317991" y="1573688"/>
                  <a:pt x="2345284" y="1537765"/>
                  <a:pt x="2345284" y="1537765"/>
                </a:cubicBezTo>
                <a:lnTo>
                  <a:pt x="2391937" y="1397805"/>
                </a:lnTo>
                <a:lnTo>
                  <a:pt x="2401267" y="1369814"/>
                </a:lnTo>
                <a:cubicBezTo>
                  <a:pt x="2404377" y="1360483"/>
                  <a:pt x="2408212" y="1351364"/>
                  <a:pt x="2410598" y="1341822"/>
                </a:cubicBezTo>
                <a:cubicBezTo>
                  <a:pt x="2413708" y="1329381"/>
                  <a:pt x="2416406" y="1316830"/>
                  <a:pt x="2419929" y="1304499"/>
                </a:cubicBezTo>
                <a:cubicBezTo>
                  <a:pt x="2422631" y="1295042"/>
                  <a:pt x="2427126" y="1286109"/>
                  <a:pt x="2429259" y="1276508"/>
                </a:cubicBezTo>
                <a:cubicBezTo>
                  <a:pt x="2451155" y="1177977"/>
                  <a:pt x="2426916" y="1255547"/>
                  <a:pt x="2447920" y="1192532"/>
                </a:cubicBezTo>
                <a:cubicBezTo>
                  <a:pt x="2451030" y="1161430"/>
                  <a:pt x="2453374" y="1130242"/>
                  <a:pt x="2457251" y="1099226"/>
                </a:cubicBezTo>
                <a:cubicBezTo>
                  <a:pt x="2459598" y="1080453"/>
                  <a:pt x="2464869" y="1062083"/>
                  <a:pt x="2466582" y="1043242"/>
                </a:cubicBezTo>
                <a:cubicBezTo>
                  <a:pt x="2471096" y="993586"/>
                  <a:pt x="2472595" y="943702"/>
                  <a:pt x="2475912" y="893952"/>
                </a:cubicBezTo>
                <a:cubicBezTo>
                  <a:pt x="2478816" y="850395"/>
                  <a:pt x="2480143" y="806679"/>
                  <a:pt x="2485243" y="763324"/>
                </a:cubicBezTo>
                <a:cubicBezTo>
                  <a:pt x="2486392" y="753556"/>
                  <a:pt x="2491985" y="744821"/>
                  <a:pt x="2494573" y="735332"/>
                </a:cubicBezTo>
                <a:cubicBezTo>
                  <a:pt x="2501321" y="710588"/>
                  <a:pt x="2507015" y="685569"/>
                  <a:pt x="2513235" y="660687"/>
                </a:cubicBezTo>
                <a:cubicBezTo>
                  <a:pt x="2516345" y="648246"/>
                  <a:pt x="2518510" y="635530"/>
                  <a:pt x="2522565" y="623365"/>
                </a:cubicBezTo>
                <a:cubicBezTo>
                  <a:pt x="2525675" y="614034"/>
                  <a:pt x="2529194" y="604830"/>
                  <a:pt x="2531896" y="595373"/>
                </a:cubicBezTo>
                <a:cubicBezTo>
                  <a:pt x="2535419" y="583043"/>
                  <a:pt x="2537541" y="570333"/>
                  <a:pt x="2541226" y="558050"/>
                </a:cubicBezTo>
                <a:cubicBezTo>
                  <a:pt x="2546878" y="539209"/>
                  <a:pt x="2553668" y="520728"/>
                  <a:pt x="2559888" y="502067"/>
                </a:cubicBezTo>
                <a:cubicBezTo>
                  <a:pt x="2562998" y="492736"/>
                  <a:pt x="2566833" y="483617"/>
                  <a:pt x="2569218" y="474075"/>
                </a:cubicBezTo>
                <a:cubicBezTo>
                  <a:pt x="2572328" y="461634"/>
                  <a:pt x="2573497" y="448539"/>
                  <a:pt x="2578549" y="436752"/>
                </a:cubicBezTo>
                <a:cubicBezTo>
                  <a:pt x="2582966" y="426445"/>
                  <a:pt x="2592195" y="418791"/>
                  <a:pt x="2597210" y="408761"/>
                </a:cubicBezTo>
                <a:cubicBezTo>
                  <a:pt x="2601609" y="399964"/>
                  <a:pt x="2602142" y="389566"/>
                  <a:pt x="2606541" y="380769"/>
                </a:cubicBezTo>
                <a:cubicBezTo>
                  <a:pt x="2611556" y="370739"/>
                  <a:pt x="2620648" y="363025"/>
                  <a:pt x="2625202" y="352777"/>
                </a:cubicBezTo>
                <a:cubicBezTo>
                  <a:pt x="2633191" y="334802"/>
                  <a:pt x="2632952" y="313160"/>
                  <a:pt x="2643863" y="296793"/>
                </a:cubicBezTo>
                <a:cubicBezTo>
                  <a:pt x="2650083" y="287462"/>
                  <a:pt x="2657509" y="278831"/>
                  <a:pt x="2662524" y="268801"/>
                </a:cubicBezTo>
                <a:cubicBezTo>
                  <a:pt x="2666922" y="260004"/>
                  <a:pt x="2667457" y="249607"/>
                  <a:pt x="2671855" y="240810"/>
                </a:cubicBezTo>
                <a:cubicBezTo>
                  <a:pt x="2676870" y="230780"/>
                  <a:pt x="2685501" y="222848"/>
                  <a:pt x="2690516" y="212818"/>
                </a:cubicBezTo>
                <a:cubicBezTo>
                  <a:pt x="2694915" y="204021"/>
                  <a:pt x="2694391" y="193010"/>
                  <a:pt x="2699847" y="184826"/>
                </a:cubicBezTo>
                <a:cubicBezTo>
                  <a:pt x="2707167" y="173847"/>
                  <a:pt x="2719391" y="166971"/>
                  <a:pt x="2727839" y="156834"/>
                </a:cubicBezTo>
                <a:cubicBezTo>
                  <a:pt x="2753322" y="126254"/>
                  <a:pt x="2758941" y="103960"/>
                  <a:pt x="2755831" y="10085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698A98C-4042-41F9-8F57-315A9EDF8C7E}"/>
              </a:ext>
            </a:extLst>
          </p:cNvPr>
          <p:cNvGrpSpPr/>
          <p:nvPr/>
        </p:nvGrpSpPr>
        <p:grpSpPr>
          <a:xfrm>
            <a:off x="4706169" y="3026564"/>
            <a:ext cx="2755630" cy="3140970"/>
            <a:chOff x="7613893" y="3150845"/>
            <a:chExt cx="2755630" cy="3140970"/>
          </a:xfrm>
        </p:grpSpPr>
        <p:pic>
          <p:nvPicPr>
            <p:cNvPr id="293" name="Picture 292">
              <a:extLst>
                <a:ext uri="{FF2B5EF4-FFF2-40B4-BE49-F238E27FC236}">
                  <a16:creationId xmlns:a16="http://schemas.microsoft.com/office/drawing/2014/main" id="{45A2B14B-A95C-4D0E-BD8E-BBF2C26C8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3636"/>
            <a:stretch/>
          </p:blipFill>
          <p:spPr>
            <a:xfrm>
              <a:off x="7613893" y="3150845"/>
              <a:ext cx="1553176" cy="3133616"/>
            </a:xfrm>
            <a:prstGeom prst="rect">
              <a:avLst/>
            </a:prstGeom>
          </p:spPr>
        </p:pic>
        <p:pic>
          <p:nvPicPr>
            <p:cNvPr id="294" name="Picture 293">
              <a:extLst>
                <a:ext uri="{FF2B5EF4-FFF2-40B4-BE49-F238E27FC236}">
                  <a16:creationId xmlns:a16="http://schemas.microsoft.com/office/drawing/2014/main" id="{D40706D3-7CFD-4450-82C9-65E31D853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6364"/>
            <a:stretch/>
          </p:blipFill>
          <p:spPr>
            <a:xfrm>
              <a:off x="9167068" y="3158199"/>
              <a:ext cx="1202455" cy="3133616"/>
            </a:xfrm>
            <a:prstGeom prst="rect">
              <a:avLst/>
            </a:prstGeom>
          </p:spPr>
        </p:pic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6899AB8F-60D3-4F26-968A-E45816920B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DDB910E-4D32-4444-979B-4954B3CD988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33F089">
                <a:tint val="45000"/>
                <a:satMod val="400000"/>
              </a:srgbClr>
            </a:duotone>
            <a:alphaModFix amt="9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071175" y="650387"/>
            <a:ext cx="964579" cy="9290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95580B-B000-4995-8A1F-F08E27826D5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177" y="455894"/>
            <a:ext cx="10813645" cy="6271517"/>
          </a:xfrm>
          <a:custGeom>
            <a:avLst/>
            <a:gdLst>
              <a:gd name="connsiteX0" fmla="*/ 4350618 w 8701236"/>
              <a:gd name="connsiteY0" fmla="*/ 0 h 5505652"/>
              <a:gd name="connsiteX1" fmla="*/ 8701236 w 8701236"/>
              <a:gd name="connsiteY1" fmla="*/ 2752826 h 5505652"/>
              <a:gd name="connsiteX2" fmla="*/ 4350618 w 8701236"/>
              <a:gd name="connsiteY2" fmla="*/ 5505652 h 5505652"/>
              <a:gd name="connsiteX3" fmla="*/ 0 w 8701236"/>
              <a:gd name="connsiteY3" fmla="*/ 2752826 h 5505652"/>
              <a:gd name="connsiteX4" fmla="*/ 4350618 w 8701236"/>
              <a:gd name="connsiteY4" fmla="*/ 0 h 550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1236" h="5505652">
                <a:moveTo>
                  <a:pt x="4350618" y="0"/>
                </a:moveTo>
                <a:cubicBezTo>
                  <a:pt x="6753398" y="0"/>
                  <a:pt x="8701236" y="1232482"/>
                  <a:pt x="8701236" y="2752826"/>
                </a:cubicBezTo>
                <a:cubicBezTo>
                  <a:pt x="8701236" y="4273170"/>
                  <a:pt x="6753398" y="5505652"/>
                  <a:pt x="4350618" y="5505652"/>
                </a:cubicBezTo>
                <a:cubicBezTo>
                  <a:pt x="1947838" y="5505652"/>
                  <a:pt x="0" y="4273170"/>
                  <a:pt x="0" y="2752826"/>
                </a:cubicBezTo>
                <a:cubicBezTo>
                  <a:pt x="0" y="1232482"/>
                  <a:pt x="1947838" y="0"/>
                  <a:pt x="4350618" y="0"/>
                </a:cubicBezTo>
                <a:close/>
              </a:path>
            </a:pathLst>
          </a:custGeom>
        </p:spPr>
      </p:pic>
      <p:sp>
        <p:nvSpPr>
          <p:cNvPr id="32" name="Rectangle 31">
            <a:hlinkClick r:id="rId12" action="ppaction://hlinksldjump"/>
            <a:extLst>
              <a:ext uri="{FF2B5EF4-FFF2-40B4-BE49-F238E27FC236}">
                <a16:creationId xmlns:a16="http://schemas.microsoft.com/office/drawing/2014/main" id="{7DF9E9AF-8C7E-4ABC-929D-FDCBC86EE70C}"/>
              </a:ext>
            </a:extLst>
          </p:cNvPr>
          <p:cNvSpPr/>
          <p:nvPr/>
        </p:nvSpPr>
        <p:spPr>
          <a:xfrm>
            <a:off x="5378931" y="5150207"/>
            <a:ext cx="1401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PLAY</a:t>
            </a:r>
            <a:endParaRPr lang="en-US" sz="4400" b="1" cap="none" spc="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ple Boy BTN" panose="020C0904040107040205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609EDED-9F75-4FC7-B01A-6CE65FC1C3FA}"/>
              </a:ext>
            </a:extLst>
          </p:cNvPr>
          <p:cNvSpPr/>
          <p:nvPr/>
        </p:nvSpPr>
        <p:spPr>
          <a:xfrm>
            <a:off x="3529309" y="1508176"/>
            <a:ext cx="47566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TIC TAC SPLAT</a:t>
            </a:r>
          </a:p>
        </p:txBody>
      </p:sp>
    </p:spTree>
    <p:extLst>
      <p:ext uri="{BB962C8B-B14F-4D97-AF65-F5344CB8AC3E}">
        <p14:creationId xmlns:p14="http://schemas.microsoft.com/office/powerpoint/2010/main" val="235497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rvival soundtrack - tec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6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6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6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47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100"/>
                            </p:stCondLst>
                            <p:childTnLst>
                              <p:par>
                                <p:cTn id="3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0.00013 0.31458 " pathEditMode="relative" rAng="0" ptsTypes="AA">
                                      <p:cBhvr>
                                        <p:cTn id="45" dur="175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100"/>
                            </p:stCondLst>
                            <p:childTnLst>
                              <p:par>
                                <p:cTn id="49" presetID="1" presetClass="entr" presetSubtype="0" fill="hold" grpId="1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00235 0.18657 L -0.00235 0.1868 C -0.00169 0.18148 -0.00104 0.17639 -0.00039 0.17106 C 2.29167E-6 0.16828 0.00026 0.16528 0.00065 0.1625 C 0.00091 0.16065 0.0013 0.15903 0.00156 0.15717 C 0.0039 0.13889 0.0013 0.15347 0.00351 0.14166 C 0.0039 0.13773 0.00403 0.13356 0.00456 0.12963 C 0.00469 0.12708 0.00534 0.125 0.00547 0.12268 C 0.00599 0.1162 0.00612 0.10995 0.00651 0.10347 C 0.00612 0.06203 0.00599 0.02037 0.00547 -0.02107 C 0.00534 -0.02685 0.00482 -0.03264 0.00456 -0.03843 C 0.00416 -0.04699 0.00416 -0.05579 0.00351 -0.06435 C 0.00312 -0.07037 0.00156 -0.08172 0.00156 -0.08148 C 0.0013 -0.0882 0.00104 -0.09445 0.00065 -0.1007 C 0.00039 -0.10371 -0.00013 -0.10648 -0.00039 -0.10949 C -0.00209 -0.1375 0.00013 -0.12385 -0.00235 -0.13727 C -0.00261 -0.14398 -0.00287 -0.15093 -0.00326 -0.15787 C -0.00352 -0.16135 -0.00404 -0.16482 -0.0043 -0.16829 C -0.00469 -0.17292 -0.00495 -0.17755 -0.00521 -0.18218 C -0.0056 -0.18912 -0.00573 -0.19607 -0.00625 -0.20301 C -0.00664 -0.20949 -0.00716 -0.21135 -0.00821 -0.2169 C -0.00847 -0.22269 -0.00873 -0.22847 -0.00912 -0.23403 C -0.00938 -0.23658 -0.0099 -0.23866 -0.01016 -0.24097 C -0.01055 -0.2456 -0.01068 -0.25023 -0.01107 -0.25486 C -0.01185 -0.26343 -0.01211 -0.26273 -0.01302 -0.2706 C -0.01341 -0.27338 -0.01354 -0.27639 -0.01406 -0.27917 C -0.01446 -0.28218 -0.01537 -0.28496 -0.01602 -0.28773 C -0.01628 -0.28959 -0.01667 -0.29121 -0.01693 -0.29306 C -0.01732 -0.29584 -0.01732 -0.29885 -0.01784 -0.30162 C -0.01836 -0.30371 -0.01914 -0.3051 -0.01979 -0.30695 C -0.02044 -0.31158 -0.02097 -0.31621 -0.02175 -0.32084 C -0.02214 -0.32246 -0.02253 -0.32408 -0.02279 -0.32593 C -0.02344 -0.33056 -0.02383 -0.33519 -0.02474 -0.33982 C -0.025 -0.34144 -0.02539 -0.34329 -0.02565 -0.34491 C -0.02604 -0.34722 -0.02617 -0.34977 -0.02669 -0.35185 C -0.02709 -0.35394 -0.028 -0.35533 -0.02865 -0.35718 C -0.02904 -0.36019 -0.02982 -0.36597 -0.0306 -0.36922 C -0.03151 -0.37269 -0.03281 -0.37593 -0.03347 -0.37963 C -0.03438 -0.38403 -0.03464 -0.38889 -0.03542 -0.39352 L -0.03737 -0.40394 C -0.03776 -0.40556 -0.03776 -0.40764 -0.03841 -0.40903 L -0.04037 -0.41435 C -0.04141 -0.42014 -0.0405 -0.41806 -0.04219 -0.42107 L -0.04219 -0.42084 " pathEditMode="relative" rAng="0" ptsTypes="AAAAAAAAAAAAAAAAAAAAAAAAAAAAAAAAAAAAAAAAAAAA">
                                      <p:cBhvr>
                                        <p:cTn id="54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3037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3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9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800"/>
                            </p:stCondLst>
                            <p:childTnLst>
                              <p:par>
                                <p:cTn id="58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 animBg="1"/>
      <p:bldP spid="295" grpId="1" animBg="1"/>
      <p:bldP spid="295" grpId="2" animBg="1"/>
      <p:bldP spid="295" grpId="3" animBg="1"/>
      <p:bldP spid="295" grpId="4" animBg="1"/>
      <p:bldP spid="295" grpId="6" animBg="1"/>
      <p:bldP spid="76" grpId="0" animBg="1"/>
      <p:bldP spid="76" grpId="1" animBg="1"/>
      <p:bldP spid="32" grpId="0"/>
      <p:bldP spid="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Oval 278">
            <a:extLst>
              <a:ext uri="{FF2B5EF4-FFF2-40B4-BE49-F238E27FC236}">
                <a16:creationId xmlns:a16="http://schemas.microsoft.com/office/drawing/2014/main" id="{4F125C72-339B-442F-AD40-26A9908DDF0D}"/>
              </a:ext>
            </a:extLst>
          </p:cNvPr>
          <p:cNvSpPr/>
          <p:nvPr/>
        </p:nvSpPr>
        <p:spPr>
          <a:xfrm>
            <a:off x="6326524" y="-230837"/>
            <a:ext cx="143632" cy="151133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C3B77BF9-C739-4DDD-9C84-02CB543D9162}"/>
              </a:ext>
            </a:extLst>
          </p:cNvPr>
          <p:cNvSpPr/>
          <p:nvPr/>
        </p:nvSpPr>
        <p:spPr>
          <a:xfrm>
            <a:off x="6326524" y="-230837"/>
            <a:ext cx="143632" cy="151133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Trapezoid 187">
            <a:extLst>
              <a:ext uri="{FF2B5EF4-FFF2-40B4-BE49-F238E27FC236}">
                <a16:creationId xmlns:a16="http://schemas.microsoft.com/office/drawing/2014/main" id="{43DB3323-3CD9-4256-9351-F72E889223A0}"/>
              </a:ext>
            </a:extLst>
          </p:cNvPr>
          <p:cNvSpPr/>
          <p:nvPr/>
        </p:nvSpPr>
        <p:spPr>
          <a:xfrm rot="875677">
            <a:off x="9576952" y="3942746"/>
            <a:ext cx="1043635" cy="844820"/>
          </a:xfrm>
          <a:prstGeom prst="trapezoid">
            <a:avLst>
              <a:gd name="adj" fmla="val 4720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9" name="Picture 1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FFEAC52-70CD-4A49-B5FB-243FBFAD15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10916404" y="3239019"/>
            <a:ext cx="402697" cy="135894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9256FA-61CF-42F0-98C7-9FC2536DC4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1175" y="-105878"/>
            <a:ext cx="2372658" cy="2433073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F2B62FD-60C4-470C-A755-0320539863F7}"/>
              </a:ext>
            </a:extLst>
          </p:cNvPr>
          <p:cNvGrpSpPr/>
          <p:nvPr/>
        </p:nvGrpSpPr>
        <p:grpSpPr>
          <a:xfrm rot="3688862">
            <a:off x="-193917" y="1664254"/>
            <a:ext cx="735843" cy="451915"/>
            <a:chOff x="6445626" y="2491225"/>
            <a:chExt cx="1268695" cy="779166"/>
          </a:xfrm>
          <a:noFill/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6EFAF639-1A99-4DA3-9C25-A3D745C84C0D}"/>
                </a:ext>
              </a:extLst>
            </p:cNvPr>
            <p:cNvSpPr/>
            <p:nvPr/>
          </p:nvSpPr>
          <p:spPr>
            <a:xfrm rot="6597553">
              <a:off x="6328156" y="2899695"/>
              <a:ext cx="357576" cy="122636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Trapezoid 136">
              <a:extLst>
                <a:ext uri="{FF2B5EF4-FFF2-40B4-BE49-F238E27FC236}">
                  <a16:creationId xmlns:a16="http://schemas.microsoft.com/office/drawing/2014/main" id="{08EBE28D-4AB8-4F8F-B070-1EDB9ED1C19B}"/>
                </a:ext>
              </a:extLst>
            </p:cNvPr>
            <p:cNvSpPr/>
            <p:nvPr/>
          </p:nvSpPr>
          <p:spPr>
            <a:xfrm rot="7219298" flipV="1">
              <a:off x="6725859" y="2651586"/>
              <a:ext cx="267308" cy="647272"/>
            </a:xfrm>
            <a:prstGeom prst="trapezoid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D66B88DA-3050-4D47-B939-BEEA6E4EA5D2}"/>
                </a:ext>
              </a:extLst>
            </p:cNvPr>
            <p:cNvSpPr/>
            <p:nvPr/>
          </p:nvSpPr>
          <p:spPr>
            <a:xfrm>
              <a:off x="6487328" y="2732206"/>
              <a:ext cx="153238" cy="153238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0441110-82C5-4D59-8FF3-8B52AB9960F5}"/>
                </a:ext>
              </a:extLst>
            </p:cNvPr>
            <p:cNvSpPr/>
            <p:nvPr/>
          </p:nvSpPr>
          <p:spPr>
            <a:xfrm rot="4694362">
              <a:off x="7038329" y="2513311"/>
              <a:ext cx="698077" cy="653906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391DD960-7EAC-45E8-897A-79B53B23D1E6}"/>
                </a:ext>
              </a:extLst>
            </p:cNvPr>
            <p:cNvSpPr/>
            <p:nvPr/>
          </p:nvSpPr>
          <p:spPr>
            <a:xfrm rot="10564960">
              <a:off x="7005520" y="2996829"/>
              <a:ext cx="340757" cy="273562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0CF543B3-0AA0-4AE1-9CC5-929C6A3BE323}"/>
              </a:ext>
            </a:extLst>
          </p:cNvPr>
          <p:cNvGrpSpPr/>
          <p:nvPr/>
        </p:nvGrpSpPr>
        <p:grpSpPr>
          <a:xfrm rot="2406198">
            <a:off x="-150301" y="1459693"/>
            <a:ext cx="516245" cy="412875"/>
            <a:chOff x="6737553" y="1710718"/>
            <a:chExt cx="890075" cy="711855"/>
          </a:xfrm>
          <a:noFill/>
        </p:grpSpPr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C29B85AB-6431-4AB9-BDAC-EEAD6398E59D}"/>
                </a:ext>
              </a:extLst>
            </p:cNvPr>
            <p:cNvSpPr/>
            <p:nvPr/>
          </p:nvSpPr>
          <p:spPr>
            <a:xfrm rot="4715447">
              <a:off x="7242205" y="1546899"/>
              <a:ext cx="221603" cy="549242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8F487A58-D49D-4170-BA40-254E9BA2C325}"/>
                </a:ext>
              </a:extLst>
            </p:cNvPr>
            <p:cNvGrpSpPr/>
            <p:nvPr/>
          </p:nvGrpSpPr>
          <p:grpSpPr>
            <a:xfrm rot="2344004">
              <a:off x="6737553" y="1813326"/>
              <a:ext cx="275025" cy="609247"/>
              <a:chOff x="3944068" y="2914643"/>
              <a:chExt cx="275025" cy="609247"/>
            </a:xfrm>
            <a:grpFill/>
          </p:grpSpPr>
          <p:sp>
            <p:nvSpPr>
              <p:cNvPr id="185" name="Rectangle: Rounded Corners 184">
                <a:extLst>
                  <a:ext uri="{FF2B5EF4-FFF2-40B4-BE49-F238E27FC236}">
                    <a16:creationId xmlns:a16="http://schemas.microsoft.com/office/drawing/2014/main" id="{31875586-0078-4694-AB79-F78C5689E3E0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6" name="Partial Circle 185">
                <a:extLst>
                  <a:ext uri="{FF2B5EF4-FFF2-40B4-BE49-F238E27FC236}">
                    <a16:creationId xmlns:a16="http://schemas.microsoft.com/office/drawing/2014/main" id="{90F1538F-3E71-463E-AC98-513FA73B9917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37DC778-2381-4868-9912-ABD263B3E968}"/>
                </a:ext>
              </a:extLst>
            </p:cNvPr>
            <p:cNvSpPr/>
            <p:nvPr/>
          </p:nvSpPr>
          <p:spPr>
            <a:xfrm rot="3114631">
              <a:off x="6958160" y="1801893"/>
              <a:ext cx="230650" cy="174522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1609EDED-9F75-4FC7-B01A-6CE65FC1C3FA}"/>
              </a:ext>
            </a:extLst>
          </p:cNvPr>
          <p:cNvSpPr/>
          <p:nvPr/>
        </p:nvSpPr>
        <p:spPr>
          <a:xfrm>
            <a:off x="7979848" y="-17475"/>
            <a:ext cx="3925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TIC TAC SPLAT</a:t>
            </a:r>
          </a:p>
        </p:txBody>
      </p:sp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F89AA59E-A3EE-4814-9A2C-A7D45134978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33F089">
                <a:tint val="45000"/>
                <a:satMod val="400000"/>
              </a:srgbClr>
            </a:duotone>
            <a:alphaModFix amt="9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071175" y="-78910"/>
            <a:ext cx="964579" cy="92905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8501026D-B63E-489D-BE72-692EA0405F0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33F089">
                <a:tint val="45000"/>
                <a:satMod val="400000"/>
              </a:srgbClr>
            </a:duotone>
            <a:alphaModFix amt="9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071175" y="650387"/>
            <a:ext cx="964579" cy="92905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DA96B9A-1F9E-4661-BE7A-7430E72919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5664" y="650387"/>
            <a:ext cx="955600" cy="929056"/>
          </a:xfrm>
          <a:prstGeom prst="rect">
            <a:avLst/>
          </a:prstGeom>
        </p:spPr>
      </p:pic>
      <p:pic>
        <p:nvPicPr>
          <p:cNvPr id="65" name="Picture 64" descr="A close up of a logo&#10;&#10;Description automatically generated">
            <a:extLst>
              <a:ext uri="{FF2B5EF4-FFF2-40B4-BE49-F238E27FC236}">
                <a16:creationId xmlns:a16="http://schemas.microsoft.com/office/drawing/2014/main" id="{37C8A5BA-85F4-4976-BD5F-5215C965119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33F089">
                <a:tint val="45000"/>
                <a:satMod val="400000"/>
              </a:srgbClr>
            </a:duotone>
            <a:alphaModFix amt="9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040736" y="1334297"/>
            <a:ext cx="964579" cy="92905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48E3209-43E3-4A22-9841-AA6AC4A6B8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5225" y="1334297"/>
            <a:ext cx="955600" cy="929056"/>
          </a:xfrm>
          <a:prstGeom prst="rect">
            <a:avLst/>
          </a:prstGeom>
        </p:spPr>
      </p:pic>
      <p:pic>
        <p:nvPicPr>
          <p:cNvPr id="87" name="Picture 86" descr="A close up of a logo&#10;&#10;Description automatically generated">
            <a:extLst>
              <a:ext uri="{FF2B5EF4-FFF2-40B4-BE49-F238E27FC236}">
                <a16:creationId xmlns:a16="http://schemas.microsoft.com/office/drawing/2014/main" id="{504BBC73-1B48-4541-9B0B-CA91E0D8FC1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33F089">
                <a:tint val="45000"/>
                <a:satMod val="400000"/>
              </a:srgbClr>
            </a:duotone>
            <a:alphaModFix amt="9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775214" y="-79421"/>
            <a:ext cx="964579" cy="929056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0A77B729-0116-46A9-AADA-7631878AB2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9703" y="-79421"/>
            <a:ext cx="955600" cy="929056"/>
          </a:xfrm>
          <a:prstGeom prst="rect">
            <a:avLst/>
          </a:prstGeom>
        </p:spPr>
      </p:pic>
      <p:pic>
        <p:nvPicPr>
          <p:cNvPr id="110" name="Picture 109" descr="A close up of a logo&#10;&#10;Description automatically generated">
            <a:extLst>
              <a:ext uri="{FF2B5EF4-FFF2-40B4-BE49-F238E27FC236}">
                <a16:creationId xmlns:a16="http://schemas.microsoft.com/office/drawing/2014/main" id="{21B9AFC8-D0D0-4166-AA18-140CDEEB96A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33F089">
                <a:tint val="45000"/>
                <a:satMod val="400000"/>
              </a:srgbClr>
            </a:duotone>
            <a:alphaModFix amt="9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782329" y="663686"/>
            <a:ext cx="964579" cy="929056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548D9919-9E55-4AB8-9E4B-98335D8D37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6818" y="663686"/>
            <a:ext cx="955600" cy="929056"/>
          </a:xfrm>
          <a:prstGeom prst="rect">
            <a:avLst/>
          </a:prstGeom>
        </p:spPr>
      </p:pic>
      <p:pic>
        <p:nvPicPr>
          <p:cNvPr id="130" name="Picture 129" descr="A close up of a logo&#10;&#10;Description automatically generated">
            <a:extLst>
              <a:ext uri="{FF2B5EF4-FFF2-40B4-BE49-F238E27FC236}">
                <a16:creationId xmlns:a16="http://schemas.microsoft.com/office/drawing/2014/main" id="{8DE7284A-F11B-437D-9A68-8CD50B7AC62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33F089">
                <a:tint val="45000"/>
                <a:satMod val="400000"/>
              </a:srgbClr>
            </a:duotone>
            <a:alphaModFix amt="9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782329" y="1356591"/>
            <a:ext cx="964579" cy="929056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19731062-6D40-4AD3-9CCF-5EF4A649B6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6818" y="1356591"/>
            <a:ext cx="955600" cy="929056"/>
          </a:xfrm>
          <a:prstGeom prst="rect">
            <a:avLst/>
          </a:prstGeom>
        </p:spPr>
      </p:pic>
      <p:pic>
        <p:nvPicPr>
          <p:cNvPr id="156" name="Picture 155" descr="A close up of a logo&#10;&#10;Description automatically generated">
            <a:extLst>
              <a:ext uri="{FF2B5EF4-FFF2-40B4-BE49-F238E27FC236}">
                <a16:creationId xmlns:a16="http://schemas.microsoft.com/office/drawing/2014/main" id="{65875889-3E82-4681-8439-083B9CF65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33F089">
                <a:tint val="45000"/>
                <a:satMod val="400000"/>
              </a:srgbClr>
            </a:duotone>
            <a:alphaModFix amt="9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497220" y="-34576"/>
            <a:ext cx="964579" cy="929056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CF189B04-15E5-492E-BC9D-D4ED869379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1709" y="-34576"/>
            <a:ext cx="955600" cy="929056"/>
          </a:xfrm>
          <a:prstGeom prst="rect">
            <a:avLst/>
          </a:prstGeom>
        </p:spPr>
      </p:pic>
      <p:pic>
        <p:nvPicPr>
          <p:cNvPr id="176" name="Picture 175" descr="A close up of a logo&#10;&#10;Description automatically generated">
            <a:extLst>
              <a:ext uri="{FF2B5EF4-FFF2-40B4-BE49-F238E27FC236}">
                <a16:creationId xmlns:a16="http://schemas.microsoft.com/office/drawing/2014/main" id="{3133A001-A0F6-4942-BEBE-63EBC67EE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33F089">
                <a:tint val="45000"/>
                <a:satMod val="400000"/>
              </a:srgbClr>
            </a:duotone>
            <a:alphaModFix amt="9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497220" y="646130"/>
            <a:ext cx="964579" cy="929056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E9A49236-CAC2-4894-8127-BDCF84F4B0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8009" y="646130"/>
            <a:ext cx="955600" cy="929056"/>
          </a:xfrm>
          <a:prstGeom prst="rect">
            <a:avLst/>
          </a:prstGeom>
        </p:spPr>
      </p:pic>
      <p:pic>
        <p:nvPicPr>
          <p:cNvPr id="202" name="Picture 201" descr="A close up of a logo&#10;&#10;Description automatically generated">
            <a:extLst>
              <a:ext uri="{FF2B5EF4-FFF2-40B4-BE49-F238E27FC236}">
                <a16:creationId xmlns:a16="http://schemas.microsoft.com/office/drawing/2014/main" id="{A8FFE2B7-8D3D-4A73-8DC5-8F4745DD4B9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33F089">
                <a:tint val="45000"/>
                <a:satMod val="400000"/>
              </a:srgbClr>
            </a:duotone>
            <a:alphaModFix amt="9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547719" y="1353067"/>
            <a:ext cx="964579" cy="929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DB910E-4D32-4444-979B-4954B3CD98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5664" y="-78910"/>
            <a:ext cx="955600" cy="929056"/>
          </a:xfrm>
          <a:prstGeom prst="rect">
            <a:avLst/>
          </a:prstGeom>
        </p:spPr>
      </p:pic>
      <p:pic>
        <p:nvPicPr>
          <p:cNvPr id="222" name="Picture 221" descr="A close up of a logo&#10;&#10;Description automatically generated">
            <a:extLst>
              <a:ext uri="{FF2B5EF4-FFF2-40B4-BE49-F238E27FC236}">
                <a16:creationId xmlns:a16="http://schemas.microsoft.com/office/drawing/2014/main" id="{F9433296-ED8E-48B4-AE72-4CBB2E61E33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alphaModFix amt="9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1018906">
            <a:off x="6577846" y="1373841"/>
            <a:ext cx="964579" cy="929056"/>
          </a:xfrm>
          <a:prstGeom prst="rect">
            <a:avLst/>
          </a:prstGeom>
        </p:spPr>
      </p:pic>
      <p:pic>
        <p:nvPicPr>
          <p:cNvPr id="3" name="Picture 2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E23488B-037F-446E-A3A2-CFE8A12A9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28" y="5958946"/>
            <a:ext cx="1058131" cy="544182"/>
          </a:xfrm>
          <a:prstGeom prst="rect">
            <a:avLst/>
          </a:prstGeom>
        </p:spPr>
      </p:pic>
      <p:sp>
        <p:nvSpPr>
          <p:cNvPr id="393" name="Trapezoid 392">
            <a:extLst>
              <a:ext uri="{FF2B5EF4-FFF2-40B4-BE49-F238E27FC236}">
                <a16:creationId xmlns:a16="http://schemas.microsoft.com/office/drawing/2014/main" id="{18171800-3DF8-4DD5-A92B-56F377259FEC}"/>
              </a:ext>
            </a:extLst>
          </p:cNvPr>
          <p:cNvSpPr/>
          <p:nvPr/>
        </p:nvSpPr>
        <p:spPr>
          <a:xfrm rot="20724323" flipH="1">
            <a:off x="1739964" y="3811192"/>
            <a:ext cx="1043635" cy="844820"/>
          </a:xfrm>
          <a:prstGeom prst="trapezoid">
            <a:avLst>
              <a:gd name="adj" fmla="val 4720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PURPLE FRAMERectangle 280">
            <a:extLst>
              <a:ext uri="{FF2B5EF4-FFF2-40B4-BE49-F238E27FC236}">
                <a16:creationId xmlns:a16="http://schemas.microsoft.com/office/drawing/2014/main" id="{50F26591-0611-4715-A59D-CBF9D200DBAD}"/>
              </a:ext>
            </a:extLst>
          </p:cNvPr>
          <p:cNvSpPr/>
          <p:nvPr/>
        </p:nvSpPr>
        <p:spPr>
          <a:xfrm>
            <a:off x="9134601" y="3249343"/>
            <a:ext cx="1317796" cy="1679210"/>
          </a:xfrm>
          <a:prstGeom prst="rect">
            <a:avLst/>
          </a:prstGeom>
          <a:solidFill>
            <a:srgbClr val="7030A0"/>
          </a:solidFill>
          <a:ln>
            <a:noFill/>
          </a:ln>
          <a:scene3d>
            <a:camera prst="perspectiveContrastingLeftFacing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GREEN FRAME Rectangle 281">
            <a:extLst>
              <a:ext uri="{FF2B5EF4-FFF2-40B4-BE49-F238E27FC236}">
                <a16:creationId xmlns:a16="http://schemas.microsoft.com/office/drawing/2014/main" id="{B0DDB119-D2D6-41D4-BAFC-F8C862609BF1}"/>
              </a:ext>
            </a:extLst>
          </p:cNvPr>
          <p:cNvSpPr/>
          <p:nvPr/>
        </p:nvSpPr>
        <p:spPr>
          <a:xfrm>
            <a:off x="1909067" y="3164665"/>
            <a:ext cx="1317796" cy="1679210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perspectiveContrastingRightFacing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1 Rectangle 285">
            <a:extLst>
              <a:ext uri="{FF2B5EF4-FFF2-40B4-BE49-F238E27FC236}">
                <a16:creationId xmlns:a16="http://schemas.microsoft.com/office/drawing/2014/main" id="{9F872138-C09E-46E4-BE3D-9FB24A8715B7}"/>
              </a:ext>
            </a:extLst>
          </p:cNvPr>
          <p:cNvSpPr/>
          <p:nvPr/>
        </p:nvSpPr>
        <p:spPr>
          <a:xfrm>
            <a:off x="9266759" y="3342359"/>
            <a:ext cx="1080000" cy="1440000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399" name="2 Rectangle 286">
            <a:extLst>
              <a:ext uri="{FF2B5EF4-FFF2-40B4-BE49-F238E27FC236}">
                <a16:creationId xmlns:a16="http://schemas.microsoft.com/office/drawing/2014/main" id="{9BEE929B-E882-432A-9116-2D528B3CAB8D}"/>
              </a:ext>
            </a:extLst>
          </p:cNvPr>
          <p:cNvSpPr/>
          <p:nvPr/>
        </p:nvSpPr>
        <p:spPr>
          <a:xfrm>
            <a:off x="9266759" y="3351398"/>
            <a:ext cx="1080000" cy="1440000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400" name="3 Rectangle 287">
            <a:extLst>
              <a:ext uri="{FF2B5EF4-FFF2-40B4-BE49-F238E27FC236}">
                <a16:creationId xmlns:a16="http://schemas.microsoft.com/office/drawing/2014/main" id="{22CE7C1E-CEC3-4C3B-980B-38C980E7DCD2}"/>
              </a:ext>
            </a:extLst>
          </p:cNvPr>
          <p:cNvSpPr/>
          <p:nvPr/>
        </p:nvSpPr>
        <p:spPr>
          <a:xfrm>
            <a:off x="9266759" y="3341602"/>
            <a:ext cx="1080000" cy="1440000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401" name="4 Rectangle 288">
            <a:extLst>
              <a:ext uri="{FF2B5EF4-FFF2-40B4-BE49-F238E27FC236}">
                <a16:creationId xmlns:a16="http://schemas.microsoft.com/office/drawing/2014/main" id="{4313C57E-8D0D-4A6E-940F-2B7F176637BA}"/>
              </a:ext>
            </a:extLst>
          </p:cNvPr>
          <p:cNvSpPr/>
          <p:nvPr/>
        </p:nvSpPr>
        <p:spPr>
          <a:xfrm>
            <a:off x="9266759" y="3347919"/>
            <a:ext cx="1080000" cy="1440000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402" name="5 Rectangle 289">
            <a:extLst>
              <a:ext uri="{FF2B5EF4-FFF2-40B4-BE49-F238E27FC236}">
                <a16:creationId xmlns:a16="http://schemas.microsoft.com/office/drawing/2014/main" id="{9A2C5FEE-08D2-4756-9496-5C683D565FE9}"/>
              </a:ext>
            </a:extLst>
          </p:cNvPr>
          <p:cNvSpPr/>
          <p:nvPr/>
        </p:nvSpPr>
        <p:spPr>
          <a:xfrm>
            <a:off x="9266759" y="3335240"/>
            <a:ext cx="1080000" cy="1440000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403" name="0 Rectangle 284">
            <a:extLst>
              <a:ext uri="{FF2B5EF4-FFF2-40B4-BE49-F238E27FC236}">
                <a16:creationId xmlns:a16="http://schemas.microsoft.com/office/drawing/2014/main" id="{8E9FF75B-5E6E-4D8F-8957-4DFE34599458}"/>
              </a:ext>
            </a:extLst>
          </p:cNvPr>
          <p:cNvSpPr/>
          <p:nvPr/>
        </p:nvSpPr>
        <p:spPr>
          <a:xfrm>
            <a:off x="9266759" y="3351398"/>
            <a:ext cx="1080000" cy="1440000"/>
          </a:xfrm>
          <a:prstGeom prst="rect">
            <a:avLst/>
          </a:prstGeom>
          <a:solidFill>
            <a:srgbClr val="D5B8EA"/>
          </a:solidFill>
          <a:ln w="57150">
            <a:solidFill>
              <a:srgbClr val="FF0000"/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sp>
        <p:nvSpPr>
          <p:cNvPr id="404" name="1 Rectangle 285">
            <a:extLst>
              <a:ext uri="{FF2B5EF4-FFF2-40B4-BE49-F238E27FC236}">
                <a16:creationId xmlns:a16="http://schemas.microsoft.com/office/drawing/2014/main" id="{53FC1330-EFEC-46CA-ADA2-C825D404F571}"/>
              </a:ext>
            </a:extLst>
          </p:cNvPr>
          <p:cNvSpPr/>
          <p:nvPr/>
        </p:nvSpPr>
        <p:spPr>
          <a:xfrm>
            <a:off x="1999034" y="3273267"/>
            <a:ext cx="1080000" cy="14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405" name="2 Rectangle 286">
            <a:extLst>
              <a:ext uri="{FF2B5EF4-FFF2-40B4-BE49-F238E27FC236}">
                <a16:creationId xmlns:a16="http://schemas.microsoft.com/office/drawing/2014/main" id="{EBD9D7F9-2177-457F-88B4-CC95E47FADE7}"/>
              </a:ext>
            </a:extLst>
          </p:cNvPr>
          <p:cNvSpPr/>
          <p:nvPr/>
        </p:nvSpPr>
        <p:spPr>
          <a:xfrm>
            <a:off x="1999034" y="3273267"/>
            <a:ext cx="1080000" cy="14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406" name="3 Rectangle 287">
            <a:extLst>
              <a:ext uri="{FF2B5EF4-FFF2-40B4-BE49-F238E27FC236}">
                <a16:creationId xmlns:a16="http://schemas.microsoft.com/office/drawing/2014/main" id="{9DC1686F-36B0-4905-9835-732F7E53AA2D}"/>
              </a:ext>
            </a:extLst>
          </p:cNvPr>
          <p:cNvSpPr/>
          <p:nvPr/>
        </p:nvSpPr>
        <p:spPr>
          <a:xfrm>
            <a:off x="1999034" y="3273267"/>
            <a:ext cx="1080000" cy="14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407" name="4 Rectangle 288">
            <a:extLst>
              <a:ext uri="{FF2B5EF4-FFF2-40B4-BE49-F238E27FC236}">
                <a16:creationId xmlns:a16="http://schemas.microsoft.com/office/drawing/2014/main" id="{007DEDE4-1C77-4392-84DA-805246EFC087}"/>
              </a:ext>
            </a:extLst>
          </p:cNvPr>
          <p:cNvSpPr/>
          <p:nvPr/>
        </p:nvSpPr>
        <p:spPr>
          <a:xfrm>
            <a:off x="1999034" y="3273267"/>
            <a:ext cx="1080000" cy="14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408" name="5 Rectangle 289">
            <a:extLst>
              <a:ext uri="{FF2B5EF4-FFF2-40B4-BE49-F238E27FC236}">
                <a16:creationId xmlns:a16="http://schemas.microsoft.com/office/drawing/2014/main" id="{11437FDE-D5CF-4383-B6AB-F7131A578E9F}"/>
              </a:ext>
            </a:extLst>
          </p:cNvPr>
          <p:cNvSpPr/>
          <p:nvPr/>
        </p:nvSpPr>
        <p:spPr>
          <a:xfrm>
            <a:off x="1999034" y="3273267"/>
            <a:ext cx="1080000" cy="14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409" name="0 Rectangle 284">
            <a:extLst>
              <a:ext uri="{FF2B5EF4-FFF2-40B4-BE49-F238E27FC236}">
                <a16:creationId xmlns:a16="http://schemas.microsoft.com/office/drawing/2014/main" id="{FA322DCE-A447-4623-9A96-F85DE8D8437D}"/>
              </a:ext>
            </a:extLst>
          </p:cNvPr>
          <p:cNvSpPr/>
          <p:nvPr/>
        </p:nvSpPr>
        <p:spPr>
          <a:xfrm>
            <a:off x="1999034" y="3273267"/>
            <a:ext cx="1080000" cy="14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0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EC5979C0-7EC5-427A-A083-A3FBC0A87BD8}"/>
              </a:ext>
            </a:extLst>
          </p:cNvPr>
          <p:cNvSpPr/>
          <p:nvPr/>
        </p:nvSpPr>
        <p:spPr>
          <a:xfrm flipH="1" flipV="1">
            <a:off x="5642842" y="64792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9FC84BBC-467C-42C0-AC59-0C2C9B7B9387}"/>
              </a:ext>
            </a:extLst>
          </p:cNvPr>
          <p:cNvSpPr/>
          <p:nvPr/>
        </p:nvSpPr>
        <p:spPr>
          <a:xfrm flipV="1">
            <a:off x="5211628" y="64792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199914C1-8709-49DE-92B7-074487F8BF49}"/>
              </a:ext>
            </a:extLst>
          </p:cNvPr>
          <p:cNvSpPr/>
          <p:nvPr/>
        </p:nvSpPr>
        <p:spPr>
          <a:xfrm flipV="1">
            <a:off x="5163605" y="781500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ight Triangle 55">
            <a:extLst>
              <a:ext uri="{FF2B5EF4-FFF2-40B4-BE49-F238E27FC236}">
                <a16:creationId xmlns:a16="http://schemas.microsoft.com/office/drawing/2014/main" id="{C75ABB80-E06A-47D3-B602-0A511ACE3589}"/>
              </a:ext>
            </a:extLst>
          </p:cNvPr>
          <p:cNvSpPr/>
          <p:nvPr/>
        </p:nvSpPr>
        <p:spPr>
          <a:xfrm flipH="1" flipV="1">
            <a:off x="5607000" y="745442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7CA8CF6B-C43B-44F6-BFE8-4639C72A327D}"/>
              </a:ext>
            </a:extLst>
          </p:cNvPr>
          <p:cNvSpPr/>
          <p:nvPr/>
        </p:nvSpPr>
        <p:spPr>
          <a:xfrm flipV="1">
            <a:off x="5101614" y="1477999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ight Triangle 76">
            <a:extLst>
              <a:ext uri="{FF2B5EF4-FFF2-40B4-BE49-F238E27FC236}">
                <a16:creationId xmlns:a16="http://schemas.microsoft.com/office/drawing/2014/main" id="{F96DCE1A-DEBF-4699-B8CD-7497D8331733}"/>
              </a:ext>
            </a:extLst>
          </p:cNvPr>
          <p:cNvSpPr/>
          <p:nvPr/>
        </p:nvSpPr>
        <p:spPr>
          <a:xfrm flipH="1" flipV="1">
            <a:off x="5597819" y="1446887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ight Triangle 88">
            <a:extLst>
              <a:ext uri="{FF2B5EF4-FFF2-40B4-BE49-F238E27FC236}">
                <a16:creationId xmlns:a16="http://schemas.microsoft.com/office/drawing/2014/main" id="{6DF19EBF-5994-4F67-B094-243336BE1FFE}"/>
              </a:ext>
            </a:extLst>
          </p:cNvPr>
          <p:cNvSpPr/>
          <p:nvPr/>
        </p:nvSpPr>
        <p:spPr>
          <a:xfrm flipV="1">
            <a:off x="5916087" y="107422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ight Triangle 100">
            <a:extLst>
              <a:ext uri="{FF2B5EF4-FFF2-40B4-BE49-F238E27FC236}">
                <a16:creationId xmlns:a16="http://schemas.microsoft.com/office/drawing/2014/main" id="{0C077F49-B43C-491C-BFFA-5EDD2D59DB32}"/>
              </a:ext>
            </a:extLst>
          </p:cNvPr>
          <p:cNvSpPr/>
          <p:nvPr/>
        </p:nvSpPr>
        <p:spPr>
          <a:xfrm flipH="1" flipV="1">
            <a:off x="6368360" y="79271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ight Triangle 110">
            <a:extLst>
              <a:ext uri="{FF2B5EF4-FFF2-40B4-BE49-F238E27FC236}">
                <a16:creationId xmlns:a16="http://schemas.microsoft.com/office/drawing/2014/main" id="{2BD258BF-C757-4E65-AD74-BF1C51CD04C5}"/>
              </a:ext>
            </a:extLst>
          </p:cNvPr>
          <p:cNvSpPr/>
          <p:nvPr/>
        </p:nvSpPr>
        <p:spPr>
          <a:xfrm flipV="1">
            <a:off x="5924557" y="789832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ight Triangle 120">
            <a:extLst>
              <a:ext uri="{FF2B5EF4-FFF2-40B4-BE49-F238E27FC236}">
                <a16:creationId xmlns:a16="http://schemas.microsoft.com/office/drawing/2014/main" id="{B45A92C5-B09A-4925-AB5F-7BF3AA95A0DB}"/>
              </a:ext>
            </a:extLst>
          </p:cNvPr>
          <p:cNvSpPr/>
          <p:nvPr/>
        </p:nvSpPr>
        <p:spPr>
          <a:xfrm flipH="1" flipV="1">
            <a:off x="6328518" y="784238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ight Triangle 130">
            <a:extLst>
              <a:ext uri="{FF2B5EF4-FFF2-40B4-BE49-F238E27FC236}">
                <a16:creationId xmlns:a16="http://schemas.microsoft.com/office/drawing/2014/main" id="{AA4F1F18-15D2-4958-A521-C6ADCC20D762}"/>
              </a:ext>
            </a:extLst>
          </p:cNvPr>
          <p:cNvSpPr/>
          <p:nvPr/>
        </p:nvSpPr>
        <p:spPr>
          <a:xfrm flipV="1">
            <a:off x="5895738" y="1461187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ight Triangle 146">
            <a:extLst>
              <a:ext uri="{FF2B5EF4-FFF2-40B4-BE49-F238E27FC236}">
                <a16:creationId xmlns:a16="http://schemas.microsoft.com/office/drawing/2014/main" id="{15F1E708-D335-476E-BE08-BF6DCFDB7FF5}"/>
              </a:ext>
            </a:extLst>
          </p:cNvPr>
          <p:cNvSpPr/>
          <p:nvPr/>
        </p:nvSpPr>
        <p:spPr>
          <a:xfrm flipH="1" flipV="1">
            <a:off x="6318633" y="1446887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ight Triangle 156">
            <a:extLst>
              <a:ext uri="{FF2B5EF4-FFF2-40B4-BE49-F238E27FC236}">
                <a16:creationId xmlns:a16="http://schemas.microsoft.com/office/drawing/2014/main" id="{BE83E66D-4B51-4502-AAB0-EF89194B6CBD}"/>
              </a:ext>
            </a:extLst>
          </p:cNvPr>
          <p:cNvSpPr/>
          <p:nvPr/>
        </p:nvSpPr>
        <p:spPr>
          <a:xfrm flipV="1">
            <a:off x="6614447" y="100215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ight Triangle 166">
            <a:extLst>
              <a:ext uri="{FF2B5EF4-FFF2-40B4-BE49-F238E27FC236}">
                <a16:creationId xmlns:a16="http://schemas.microsoft.com/office/drawing/2014/main" id="{45261675-536C-42A5-AA22-4CD168FD2AF2}"/>
              </a:ext>
            </a:extLst>
          </p:cNvPr>
          <p:cNvSpPr/>
          <p:nvPr/>
        </p:nvSpPr>
        <p:spPr>
          <a:xfrm flipH="1" flipV="1">
            <a:off x="7082767" y="97551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ight Triangle 176">
            <a:extLst>
              <a:ext uri="{FF2B5EF4-FFF2-40B4-BE49-F238E27FC236}">
                <a16:creationId xmlns:a16="http://schemas.microsoft.com/office/drawing/2014/main" id="{A155B687-703F-48F6-9832-EA965F40FBCE}"/>
              </a:ext>
            </a:extLst>
          </p:cNvPr>
          <p:cNvSpPr/>
          <p:nvPr/>
        </p:nvSpPr>
        <p:spPr>
          <a:xfrm flipV="1">
            <a:off x="6652071" y="762925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ight Triangle 192">
            <a:extLst>
              <a:ext uri="{FF2B5EF4-FFF2-40B4-BE49-F238E27FC236}">
                <a16:creationId xmlns:a16="http://schemas.microsoft.com/office/drawing/2014/main" id="{A7D11C5B-0685-4E8F-9F6D-B61310CDAFBE}"/>
              </a:ext>
            </a:extLst>
          </p:cNvPr>
          <p:cNvSpPr/>
          <p:nvPr/>
        </p:nvSpPr>
        <p:spPr>
          <a:xfrm flipH="1" flipV="1">
            <a:off x="7082767" y="751369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ight Triangle 202">
            <a:extLst>
              <a:ext uri="{FF2B5EF4-FFF2-40B4-BE49-F238E27FC236}">
                <a16:creationId xmlns:a16="http://schemas.microsoft.com/office/drawing/2014/main" id="{D333176E-B236-4036-A4B7-C11071F0A62B}"/>
              </a:ext>
            </a:extLst>
          </p:cNvPr>
          <p:cNvSpPr/>
          <p:nvPr/>
        </p:nvSpPr>
        <p:spPr>
          <a:xfrm flipV="1">
            <a:off x="6674088" y="1477999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ight Triangle 222">
            <a:extLst>
              <a:ext uri="{FF2B5EF4-FFF2-40B4-BE49-F238E27FC236}">
                <a16:creationId xmlns:a16="http://schemas.microsoft.com/office/drawing/2014/main" id="{CA85A4CC-3E12-4C04-8279-6CC0D9ABBBB9}"/>
              </a:ext>
            </a:extLst>
          </p:cNvPr>
          <p:cNvSpPr/>
          <p:nvPr/>
        </p:nvSpPr>
        <p:spPr>
          <a:xfrm flipH="1" flipV="1">
            <a:off x="7110038" y="1446887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ight Triangle 231">
            <a:extLst>
              <a:ext uri="{FF2B5EF4-FFF2-40B4-BE49-F238E27FC236}">
                <a16:creationId xmlns:a16="http://schemas.microsoft.com/office/drawing/2014/main" id="{CFFDF9BB-631F-4ADF-A871-1D999D31BEF8}"/>
              </a:ext>
            </a:extLst>
          </p:cNvPr>
          <p:cNvSpPr/>
          <p:nvPr/>
        </p:nvSpPr>
        <p:spPr>
          <a:xfrm rot="16200000" flipV="1">
            <a:off x="6728110" y="1895085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ight Triangle 240">
            <a:extLst>
              <a:ext uri="{FF2B5EF4-FFF2-40B4-BE49-F238E27FC236}">
                <a16:creationId xmlns:a16="http://schemas.microsoft.com/office/drawing/2014/main" id="{4822E5CB-9E68-4000-B20B-670BC3C665B0}"/>
              </a:ext>
            </a:extLst>
          </p:cNvPr>
          <p:cNvSpPr/>
          <p:nvPr/>
        </p:nvSpPr>
        <p:spPr>
          <a:xfrm rot="5400000" flipH="1" flipV="1">
            <a:off x="7082767" y="1895085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ight Triangle 249">
            <a:extLst>
              <a:ext uri="{FF2B5EF4-FFF2-40B4-BE49-F238E27FC236}">
                <a16:creationId xmlns:a16="http://schemas.microsoft.com/office/drawing/2014/main" id="{B2657EA2-0629-41B4-BE3D-B732B08A2F6A}"/>
              </a:ext>
            </a:extLst>
          </p:cNvPr>
          <p:cNvSpPr/>
          <p:nvPr/>
        </p:nvSpPr>
        <p:spPr>
          <a:xfrm rot="16200000" flipV="1">
            <a:off x="6704279" y="1160746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ight Triangle 259">
            <a:extLst>
              <a:ext uri="{FF2B5EF4-FFF2-40B4-BE49-F238E27FC236}">
                <a16:creationId xmlns:a16="http://schemas.microsoft.com/office/drawing/2014/main" id="{398B2663-DCF5-4338-8D96-F0C5EF771F94}"/>
              </a:ext>
            </a:extLst>
          </p:cNvPr>
          <p:cNvSpPr/>
          <p:nvPr/>
        </p:nvSpPr>
        <p:spPr>
          <a:xfrm rot="5400000" flipH="1" flipV="1">
            <a:off x="7082767" y="1160746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ight Triangle 268">
            <a:extLst>
              <a:ext uri="{FF2B5EF4-FFF2-40B4-BE49-F238E27FC236}">
                <a16:creationId xmlns:a16="http://schemas.microsoft.com/office/drawing/2014/main" id="{0100AE55-6594-4555-9D55-A4721F161B38}"/>
              </a:ext>
            </a:extLst>
          </p:cNvPr>
          <p:cNvSpPr/>
          <p:nvPr/>
        </p:nvSpPr>
        <p:spPr>
          <a:xfrm rot="16200000" flipV="1">
            <a:off x="6669554" y="439388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ight Triangle 277">
            <a:extLst>
              <a:ext uri="{FF2B5EF4-FFF2-40B4-BE49-F238E27FC236}">
                <a16:creationId xmlns:a16="http://schemas.microsoft.com/office/drawing/2014/main" id="{F9205981-E742-4E1D-8505-DB1E3ABA0734}"/>
              </a:ext>
            </a:extLst>
          </p:cNvPr>
          <p:cNvSpPr/>
          <p:nvPr/>
        </p:nvSpPr>
        <p:spPr>
          <a:xfrm rot="5400000" flipH="1" flipV="1">
            <a:off x="7071192" y="451059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ight Triangle 287">
            <a:extLst>
              <a:ext uri="{FF2B5EF4-FFF2-40B4-BE49-F238E27FC236}">
                <a16:creationId xmlns:a16="http://schemas.microsoft.com/office/drawing/2014/main" id="{520CAE3F-686D-49DF-A6D3-E345078D079B}"/>
              </a:ext>
            </a:extLst>
          </p:cNvPr>
          <p:cNvSpPr/>
          <p:nvPr/>
        </p:nvSpPr>
        <p:spPr>
          <a:xfrm rot="16200000" flipV="1">
            <a:off x="5905683" y="459219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ight Triangle 300">
            <a:extLst>
              <a:ext uri="{FF2B5EF4-FFF2-40B4-BE49-F238E27FC236}">
                <a16:creationId xmlns:a16="http://schemas.microsoft.com/office/drawing/2014/main" id="{4FAD2AB9-C168-481F-9464-CC2169D00DE1}"/>
              </a:ext>
            </a:extLst>
          </p:cNvPr>
          <p:cNvSpPr/>
          <p:nvPr/>
        </p:nvSpPr>
        <p:spPr>
          <a:xfrm rot="5400000" flipH="1" flipV="1">
            <a:off x="6285456" y="459252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ight Triangle 309">
            <a:extLst>
              <a:ext uri="{FF2B5EF4-FFF2-40B4-BE49-F238E27FC236}">
                <a16:creationId xmlns:a16="http://schemas.microsoft.com/office/drawing/2014/main" id="{336D9140-F1F5-4BEE-985B-1B3CC7EC39A5}"/>
              </a:ext>
            </a:extLst>
          </p:cNvPr>
          <p:cNvSpPr/>
          <p:nvPr/>
        </p:nvSpPr>
        <p:spPr>
          <a:xfrm rot="16200000" flipV="1">
            <a:off x="5951034" y="1848690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ight Triangle 318">
            <a:extLst>
              <a:ext uri="{FF2B5EF4-FFF2-40B4-BE49-F238E27FC236}">
                <a16:creationId xmlns:a16="http://schemas.microsoft.com/office/drawing/2014/main" id="{925E5BBC-AF9D-432E-AAA6-300DDC0DA6CD}"/>
              </a:ext>
            </a:extLst>
          </p:cNvPr>
          <p:cNvSpPr/>
          <p:nvPr/>
        </p:nvSpPr>
        <p:spPr>
          <a:xfrm rot="5400000" flipH="1" flipV="1">
            <a:off x="6353772" y="1875225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ight Triangle 327">
            <a:extLst>
              <a:ext uri="{FF2B5EF4-FFF2-40B4-BE49-F238E27FC236}">
                <a16:creationId xmlns:a16="http://schemas.microsoft.com/office/drawing/2014/main" id="{CD809B5B-81A4-4490-ACAA-8042DEB7DB5F}"/>
              </a:ext>
            </a:extLst>
          </p:cNvPr>
          <p:cNvSpPr/>
          <p:nvPr/>
        </p:nvSpPr>
        <p:spPr>
          <a:xfrm rot="16200000" flipV="1">
            <a:off x="5935091" y="1172779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ight Triangle 336">
            <a:extLst>
              <a:ext uri="{FF2B5EF4-FFF2-40B4-BE49-F238E27FC236}">
                <a16:creationId xmlns:a16="http://schemas.microsoft.com/office/drawing/2014/main" id="{76795279-4A1E-491A-B526-44F190B09DA7}"/>
              </a:ext>
            </a:extLst>
          </p:cNvPr>
          <p:cNvSpPr/>
          <p:nvPr/>
        </p:nvSpPr>
        <p:spPr>
          <a:xfrm rot="5400000" flipH="1" flipV="1">
            <a:off x="6307473" y="1141319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ight Triangle 345">
            <a:extLst>
              <a:ext uri="{FF2B5EF4-FFF2-40B4-BE49-F238E27FC236}">
                <a16:creationId xmlns:a16="http://schemas.microsoft.com/office/drawing/2014/main" id="{AF917EF7-F7AB-4657-9196-B9B6934854D7}"/>
              </a:ext>
            </a:extLst>
          </p:cNvPr>
          <p:cNvSpPr/>
          <p:nvPr/>
        </p:nvSpPr>
        <p:spPr>
          <a:xfrm rot="16200000" flipV="1">
            <a:off x="5211628" y="462127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ight Triangle 354">
            <a:extLst>
              <a:ext uri="{FF2B5EF4-FFF2-40B4-BE49-F238E27FC236}">
                <a16:creationId xmlns:a16="http://schemas.microsoft.com/office/drawing/2014/main" id="{40450A69-BC36-4344-9C16-A2F2055B1057}"/>
              </a:ext>
            </a:extLst>
          </p:cNvPr>
          <p:cNvSpPr/>
          <p:nvPr/>
        </p:nvSpPr>
        <p:spPr>
          <a:xfrm rot="5400000" flipH="1" flipV="1">
            <a:off x="5569779" y="451059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Right Triangle 363">
            <a:extLst>
              <a:ext uri="{FF2B5EF4-FFF2-40B4-BE49-F238E27FC236}">
                <a16:creationId xmlns:a16="http://schemas.microsoft.com/office/drawing/2014/main" id="{A424C779-C902-48A7-BAA8-821D12E2725A}"/>
              </a:ext>
            </a:extLst>
          </p:cNvPr>
          <p:cNvSpPr/>
          <p:nvPr/>
        </p:nvSpPr>
        <p:spPr>
          <a:xfrm rot="16200000" flipV="1">
            <a:off x="5152642" y="1148899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Right Triangle 372">
            <a:extLst>
              <a:ext uri="{FF2B5EF4-FFF2-40B4-BE49-F238E27FC236}">
                <a16:creationId xmlns:a16="http://schemas.microsoft.com/office/drawing/2014/main" id="{C5D645A7-2B39-4818-AE09-F4F327D19ED4}"/>
              </a:ext>
            </a:extLst>
          </p:cNvPr>
          <p:cNvSpPr/>
          <p:nvPr/>
        </p:nvSpPr>
        <p:spPr>
          <a:xfrm rot="5400000" flipH="1" flipV="1">
            <a:off x="5569867" y="1160746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Right Triangle 381">
            <a:extLst>
              <a:ext uri="{FF2B5EF4-FFF2-40B4-BE49-F238E27FC236}">
                <a16:creationId xmlns:a16="http://schemas.microsoft.com/office/drawing/2014/main" id="{33DEF481-7170-4F46-8E95-167806A03BC3}"/>
              </a:ext>
            </a:extLst>
          </p:cNvPr>
          <p:cNvSpPr/>
          <p:nvPr/>
        </p:nvSpPr>
        <p:spPr>
          <a:xfrm rot="16200000" flipV="1">
            <a:off x="5142596" y="1863627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Right Triangle 390">
            <a:extLst>
              <a:ext uri="{FF2B5EF4-FFF2-40B4-BE49-F238E27FC236}">
                <a16:creationId xmlns:a16="http://schemas.microsoft.com/office/drawing/2014/main" id="{11628968-616F-495C-9F1B-ECBFAD5E3FD0}"/>
              </a:ext>
            </a:extLst>
          </p:cNvPr>
          <p:cNvSpPr/>
          <p:nvPr/>
        </p:nvSpPr>
        <p:spPr>
          <a:xfrm rot="5400000" flipH="1" flipV="1">
            <a:off x="5556360" y="1882387"/>
            <a:ext cx="264922" cy="320826"/>
          </a:xfrm>
          <a:prstGeom prst="rtTriangl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6" name="Picture 375">
            <a:extLst>
              <a:ext uri="{FF2B5EF4-FFF2-40B4-BE49-F238E27FC236}">
                <a16:creationId xmlns:a16="http://schemas.microsoft.com/office/drawing/2014/main" id="{D04D1F0E-AFE3-41D2-99B9-9078EA76F1D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19"/>
          <a:stretch/>
        </p:blipFill>
        <p:spPr>
          <a:xfrm rot="1156068" flipH="1">
            <a:off x="7071423" y="2885812"/>
            <a:ext cx="310376" cy="1950544"/>
          </a:xfrm>
          <a:prstGeom prst="rect">
            <a:avLst/>
          </a:prstGeom>
        </p:spPr>
      </p:pic>
      <p:pic>
        <p:nvPicPr>
          <p:cNvPr id="375" name="Picture 374">
            <a:extLst>
              <a:ext uri="{FF2B5EF4-FFF2-40B4-BE49-F238E27FC236}">
                <a16:creationId xmlns:a16="http://schemas.microsoft.com/office/drawing/2014/main" id="{639565BF-F8D6-4A75-8522-9BC6888E33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34216">
            <a:off x="4790174" y="2800632"/>
            <a:ext cx="243861" cy="2038457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A70E60C4-F8AB-40E2-880A-2E5175A304D9}"/>
              </a:ext>
            </a:extLst>
          </p:cNvPr>
          <p:cNvSpPr/>
          <p:nvPr/>
        </p:nvSpPr>
        <p:spPr>
          <a:xfrm>
            <a:off x="5838106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E5E370B-BCAA-48B5-897B-96B5D6762580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0B73B63-EE49-49D3-B868-0E4F34D90D6C}"/>
              </a:ext>
            </a:extLst>
          </p:cNvPr>
          <p:cNvSpPr/>
          <p:nvPr/>
        </p:nvSpPr>
        <p:spPr>
          <a:xfrm>
            <a:off x="5910654" y="3582569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38C2957-A8C8-43F9-A8E9-481CE1E6FF72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C6581CF-DB32-412F-9AED-0C792437F758}"/>
              </a:ext>
            </a:extLst>
          </p:cNvPr>
          <p:cNvSpPr/>
          <p:nvPr/>
        </p:nvSpPr>
        <p:spPr>
          <a:xfrm>
            <a:off x="5874610" y="3552433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4C650EF-E88D-420E-9E91-5DC4C20B4287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97DBA33-CD0C-4D8D-BB95-8A1B1757B68B}"/>
              </a:ext>
            </a:extLst>
          </p:cNvPr>
          <p:cNvSpPr/>
          <p:nvPr/>
        </p:nvSpPr>
        <p:spPr>
          <a:xfrm>
            <a:off x="5910654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F6CA650B-835E-4254-B9AC-E265DEE1D802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9CE03550-1278-4351-90B5-A498F708D102}"/>
              </a:ext>
            </a:extLst>
          </p:cNvPr>
          <p:cNvSpPr/>
          <p:nvPr/>
        </p:nvSpPr>
        <p:spPr>
          <a:xfrm>
            <a:off x="5888986" y="3617638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C20CC8B-F9A5-4435-B0B5-1D13E07F7E36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88D17B51-0E15-46C5-AB35-51D012C935EB}"/>
              </a:ext>
            </a:extLst>
          </p:cNvPr>
          <p:cNvSpPr/>
          <p:nvPr/>
        </p:nvSpPr>
        <p:spPr>
          <a:xfrm>
            <a:off x="5910654" y="3580278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766622AF-8345-4CCD-A5E9-B43AE78A1BBB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C6344133-7555-433B-8197-28BFC26D51B4}"/>
              </a:ext>
            </a:extLst>
          </p:cNvPr>
          <p:cNvSpPr/>
          <p:nvPr/>
        </p:nvSpPr>
        <p:spPr>
          <a:xfrm>
            <a:off x="5910654" y="3570437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5A4420E0-86B6-4218-93DC-E1F67C99609D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1B61FB31-315E-4984-AB49-7B48BF283454}"/>
              </a:ext>
            </a:extLst>
          </p:cNvPr>
          <p:cNvSpPr/>
          <p:nvPr/>
        </p:nvSpPr>
        <p:spPr>
          <a:xfrm>
            <a:off x="5910654" y="3629394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88DFF52F-952C-4482-B638-9C0982965024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3A6710EE-EA5E-4B63-B3C7-F165C8442DD6}"/>
              </a:ext>
            </a:extLst>
          </p:cNvPr>
          <p:cNvSpPr/>
          <p:nvPr/>
        </p:nvSpPr>
        <p:spPr>
          <a:xfrm>
            <a:off x="5897864" y="3617638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6B88D2E6-B2D9-4D87-A266-25327F3C01A4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45E3593C-1AB9-4128-8B93-FCD59393108E}"/>
              </a:ext>
            </a:extLst>
          </p:cNvPr>
          <p:cNvSpPr/>
          <p:nvPr/>
        </p:nvSpPr>
        <p:spPr>
          <a:xfrm>
            <a:off x="5910654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A2431C38-DC73-42F9-9D73-33CAB0EC63B9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2695F17F-4E52-4E03-9052-5DA177B55E36}"/>
              </a:ext>
            </a:extLst>
          </p:cNvPr>
          <p:cNvSpPr/>
          <p:nvPr/>
        </p:nvSpPr>
        <p:spPr>
          <a:xfrm>
            <a:off x="5953214" y="3553538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94ED2CDD-1CB1-4A4E-B575-54756C63A250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835E59A9-699E-45C5-8F1B-11F871D11C63}"/>
              </a:ext>
            </a:extLst>
          </p:cNvPr>
          <p:cNvSpPr/>
          <p:nvPr/>
        </p:nvSpPr>
        <p:spPr>
          <a:xfrm>
            <a:off x="5910654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7D5D3BBB-8E06-4DAE-81B1-E732EA6666DA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Oval 289">
            <a:extLst>
              <a:ext uri="{FF2B5EF4-FFF2-40B4-BE49-F238E27FC236}">
                <a16:creationId xmlns:a16="http://schemas.microsoft.com/office/drawing/2014/main" id="{79E9DB39-0B2F-4729-81FC-D732BE620F81}"/>
              </a:ext>
            </a:extLst>
          </p:cNvPr>
          <p:cNvSpPr/>
          <p:nvPr/>
        </p:nvSpPr>
        <p:spPr>
          <a:xfrm>
            <a:off x="5910654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41A82466-9C4E-4CB6-9A50-5912435888F2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Oval 310">
            <a:extLst>
              <a:ext uri="{FF2B5EF4-FFF2-40B4-BE49-F238E27FC236}">
                <a16:creationId xmlns:a16="http://schemas.microsoft.com/office/drawing/2014/main" id="{F25155C2-80DA-4A0B-9987-A13E4D6E0309}"/>
              </a:ext>
            </a:extLst>
          </p:cNvPr>
          <p:cNvSpPr/>
          <p:nvPr/>
        </p:nvSpPr>
        <p:spPr>
          <a:xfrm>
            <a:off x="5903919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Oval 319">
            <a:extLst>
              <a:ext uri="{FF2B5EF4-FFF2-40B4-BE49-F238E27FC236}">
                <a16:creationId xmlns:a16="http://schemas.microsoft.com/office/drawing/2014/main" id="{8CC18EB6-7C74-466C-AA35-90A29646D23B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Oval 328">
            <a:extLst>
              <a:ext uri="{FF2B5EF4-FFF2-40B4-BE49-F238E27FC236}">
                <a16:creationId xmlns:a16="http://schemas.microsoft.com/office/drawing/2014/main" id="{8F5BF7DF-CF21-4D2C-8D69-9C3C966CE3EF}"/>
              </a:ext>
            </a:extLst>
          </p:cNvPr>
          <p:cNvSpPr/>
          <p:nvPr/>
        </p:nvSpPr>
        <p:spPr>
          <a:xfrm>
            <a:off x="5952365" y="3617638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Oval 337">
            <a:extLst>
              <a:ext uri="{FF2B5EF4-FFF2-40B4-BE49-F238E27FC236}">
                <a16:creationId xmlns:a16="http://schemas.microsoft.com/office/drawing/2014/main" id="{A4E6D5F3-7C6E-474C-A8B6-5E316354FC87}"/>
              </a:ext>
            </a:extLst>
          </p:cNvPr>
          <p:cNvSpPr/>
          <p:nvPr/>
        </p:nvSpPr>
        <p:spPr>
          <a:xfrm>
            <a:off x="5994076" y="3544753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Oval 346">
            <a:extLst>
              <a:ext uri="{FF2B5EF4-FFF2-40B4-BE49-F238E27FC236}">
                <a16:creationId xmlns:a16="http://schemas.microsoft.com/office/drawing/2014/main" id="{CD4E0DD3-0FC2-4C9E-9C3C-B8D08D6F07B0}"/>
              </a:ext>
            </a:extLst>
          </p:cNvPr>
          <p:cNvSpPr/>
          <p:nvPr/>
        </p:nvSpPr>
        <p:spPr>
          <a:xfrm>
            <a:off x="5915926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Oval 355">
            <a:extLst>
              <a:ext uri="{FF2B5EF4-FFF2-40B4-BE49-F238E27FC236}">
                <a16:creationId xmlns:a16="http://schemas.microsoft.com/office/drawing/2014/main" id="{7CA70377-67B7-4AEE-A139-ECFC956135C8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Oval 364">
            <a:extLst>
              <a:ext uri="{FF2B5EF4-FFF2-40B4-BE49-F238E27FC236}">
                <a16:creationId xmlns:a16="http://schemas.microsoft.com/office/drawing/2014/main" id="{89A87BDB-E571-4398-B966-536CD19C2553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Oval 373">
            <a:extLst>
              <a:ext uri="{FF2B5EF4-FFF2-40B4-BE49-F238E27FC236}">
                <a16:creationId xmlns:a16="http://schemas.microsoft.com/office/drawing/2014/main" id="{82300755-ED5B-4264-8B0E-B7F3840F995C}"/>
              </a:ext>
            </a:extLst>
          </p:cNvPr>
          <p:cNvSpPr/>
          <p:nvPr/>
        </p:nvSpPr>
        <p:spPr>
          <a:xfrm>
            <a:off x="5872647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52AB79">
                  <a:shade val="30000"/>
                  <a:satMod val="115000"/>
                </a:srgbClr>
              </a:gs>
              <a:gs pos="50000">
                <a:srgbClr val="52AB79">
                  <a:shade val="67500"/>
                  <a:satMod val="115000"/>
                </a:srgbClr>
              </a:gs>
              <a:gs pos="100000">
                <a:srgbClr val="52AB7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Oval 382">
            <a:extLst>
              <a:ext uri="{FF2B5EF4-FFF2-40B4-BE49-F238E27FC236}">
                <a16:creationId xmlns:a16="http://schemas.microsoft.com/office/drawing/2014/main" id="{D23ADCC3-B6C9-48EC-85B2-635CCD8CCA38}"/>
              </a:ext>
            </a:extLst>
          </p:cNvPr>
          <p:cNvSpPr/>
          <p:nvPr/>
        </p:nvSpPr>
        <p:spPr>
          <a:xfrm>
            <a:off x="5910654" y="3580462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02F74907-C453-4F38-A264-25EE7C4002EC}"/>
              </a:ext>
            </a:extLst>
          </p:cNvPr>
          <p:cNvSpPr/>
          <p:nvPr/>
        </p:nvSpPr>
        <p:spPr>
          <a:xfrm>
            <a:off x="5915704" y="3491374"/>
            <a:ext cx="535599" cy="56356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13CD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6" name="small elastic Freeform: Shape 385">
            <a:extLst>
              <a:ext uri="{FF2B5EF4-FFF2-40B4-BE49-F238E27FC236}">
                <a16:creationId xmlns:a16="http://schemas.microsoft.com/office/drawing/2014/main" id="{10DFB4B6-EB10-41C2-B35B-D7CE8962F377}"/>
              </a:ext>
            </a:extLst>
          </p:cNvPr>
          <p:cNvSpPr/>
          <p:nvPr/>
        </p:nvSpPr>
        <p:spPr>
          <a:xfrm>
            <a:off x="4735563" y="3070302"/>
            <a:ext cx="2756607" cy="1037468"/>
          </a:xfrm>
          <a:custGeom>
            <a:avLst/>
            <a:gdLst>
              <a:gd name="connsiteX0" fmla="*/ 2755831 w 2756607"/>
              <a:gd name="connsiteY0" fmla="*/ 100850 h 2125593"/>
              <a:gd name="connsiteX1" fmla="*/ 2709177 w 2756607"/>
              <a:gd name="connsiteY1" fmla="*/ 138173 h 2125593"/>
              <a:gd name="connsiteX2" fmla="*/ 2653194 w 2756607"/>
              <a:gd name="connsiteY2" fmla="*/ 175495 h 2125593"/>
              <a:gd name="connsiteX3" fmla="*/ 2587880 w 2756607"/>
              <a:gd name="connsiteY3" fmla="*/ 231479 h 2125593"/>
              <a:gd name="connsiteX4" fmla="*/ 2578549 w 2756607"/>
              <a:gd name="connsiteY4" fmla="*/ 259471 h 2125593"/>
              <a:gd name="connsiteX5" fmla="*/ 2541226 w 2756607"/>
              <a:gd name="connsiteY5" fmla="*/ 306124 h 2125593"/>
              <a:gd name="connsiteX6" fmla="*/ 2531896 w 2756607"/>
              <a:gd name="connsiteY6" fmla="*/ 334116 h 2125593"/>
              <a:gd name="connsiteX7" fmla="*/ 2513235 w 2756607"/>
              <a:gd name="connsiteY7" fmla="*/ 362108 h 2125593"/>
              <a:gd name="connsiteX8" fmla="*/ 2475912 w 2756607"/>
              <a:gd name="connsiteY8" fmla="*/ 446083 h 2125593"/>
              <a:gd name="connsiteX9" fmla="*/ 2457251 w 2756607"/>
              <a:gd name="connsiteY9" fmla="*/ 502067 h 2125593"/>
              <a:gd name="connsiteX10" fmla="*/ 2447920 w 2756607"/>
              <a:gd name="connsiteY10" fmla="*/ 530059 h 2125593"/>
              <a:gd name="connsiteX11" fmla="*/ 2410598 w 2756607"/>
              <a:gd name="connsiteY11" fmla="*/ 595373 h 2125593"/>
              <a:gd name="connsiteX12" fmla="*/ 2401267 w 2756607"/>
              <a:gd name="connsiteY12" fmla="*/ 623365 h 2125593"/>
              <a:gd name="connsiteX13" fmla="*/ 2363945 w 2756607"/>
              <a:gd name="connsiteY13" fmla="*/ 688679 h 2125593"/>
              <a:gd name="connsiteX14" fmla="*/ 2354614 w 2756607"/>
              <a:gd name="connsiteY14" fmla="*/ 726001 h 2125593"/>
              <a:gd name="connsiteX15" fmla="*/ 2335953 w 2756607"/>
              <a:gd name="connsiteY15" fmla="*/ 744663 h 2125593"/>
              <a:gd name="connsiteX16" fmla="*/ 2317292 w 2756607"/>
              <a:gd name="connsiteY16" fmla="*/ 772654 h 2125593"/>
              <a:gd name="connsiteX17" fmla="*/ 2298631 w 2756607"/>
              <a:gd name="connsiteY17" fmla="*/ 837969 h 2125593"/>
              <a:gd name="connsiteX18" fmla="*/ 2279969 w 2756607"/>
              <a:gd name="connsiteY18" fmla="*/ 865961 h 2125593"/>
              <a:gd name="connsiteX19" fmla="*/ 2261308 w 2756607"/>
              <a:gd name="connsiteY19" fmla="*/ 921944 h 2125593"/>
              <a:gd name="connsiteX20" fmla="*/ 2233316 w 2756607"/>
              <a:gd name="connsiteY20" fmla="*/ 1043242 h 2125593"/>
              <a:gd name="connsiteX21" fmla="*/ 2223986 w 2756607"/>
              <a:gd name="connsiteY21" fmla="*/ 1080565 h 2125593"/>
              <a:gd name="connsiteX22" fmla="*/ 2186663 w 2756607"/>
              <a:gd name="connsiteY22" fmla="*/ 1192532 h 2125593"/>
              <a:gd name="connsiteX23" fmla="*/ 2158671 w 2756607"/>
              <a:gd name="connsiteY23" fmla="*/ 1276508 h 2125593"/>
              <a:gd name="connsiteX24" fmla="*/ 2149341 w 2756607"/>
              <a:gd name="connsiteY24" fmla="*/ 1304499 h 2125593"/>
              <a:gd name="connsiteX25" fmla="*/ 2130680 w 2756607"/>
              <a:gd name="connsiteY25" fmla="*/ 1332491 h 2125593"/>
              <a:gd name="connsiteX26" fmla="*/ 2102688 w 2756607"/>
              <a:gd name="connsiteY26" fmla="*/ 1397805 h 2125593"/>
              <a:gd name="connsiteX27" fmla="*/ 2074696 w 2756607"/>
              <a:gd name="connsiteY27" fmla="*/ 1444459 h 2125593"/>
              <a:gd name="connsiteX28" fmla="*/ 2046704 w 2756607"/>
              <a:gd name="connsiteY28" fmla="*/ 1491112 h 2125593"/>
              <a:gd name="connsiteX29" fmla="*/ 2028043 w 2756607"/>
              <a:gd name="connsiteY29" fmla="*/ 1519103 h 2125593"/>
              <a:gd name="connsiteX30" fmla="*/ 1990720 w 2756607"/>
              <a:gd name="connsiteY30" fmla="*/ 1556426 h 2125593"/>
              <a:gd name="connsiteX31" fmla="*/ 1944067 w 2756607"/>
              <a:gd name="connsiteY31" fmla="*/ 1603079 h 2125593"/>
              <a:gd name="connsiteX32" fmla="*/ 1897414 w 2756607"/>
              <a:gd name="connsiteY32" fmla="*/ 1649732 h 2125593"/>
              <a:gd name="connsiteX33" fmla="*/ 1878753 w 2756607"/>
              <a:gd name="connsiteY33" fmla="*/ 1677724 h 2125593"/>
              <a:gd name="connsiteX34" fmla="*/ 1822769 w 2756607"/>
              <a:gd name="connsiteY34" fmla="*/ 1715046 h 2125593"/>
              <a:gd name="connsiteX35" fmla="*/ 1776116 w 2756607"/>
              <a:gd name="connsiteY35" fmla="*/ 1752369 h 2125593"/>
              <a:gd name="connsiteX36" fmla="*/ 1720133 w 2756607"/>
              <a:gd name="connsiteY36" fmla="*/ 1771030 h 2125593"/>
              <a:gd name="connsiteX37" fmla="*/ 1664149 w 2756607"/>
              <a:gd name="connsiteY37" fmla="*/ 1789691 h 2125593"/>
              <a:gd name="connsiteX38" fmla="*/ 1626826 w 2756607"/>
              <a:gd name="connsiteY38" fmla="*/ 1799022 h 2125593"/>
              <a:gd name="connsiteX39" fmla="*/ 1393561 w 2756607"/>
              <a:gd name="connsiteY39" fmla="*/ 1780361 h 2125593"/>
              <a:gd name="connsiteX40" fmla="*/ 1365569 w 2756607"/>
              <a:gd name="connsiteY40" fmla="*/ 1771030 h 2125593"/>
              <a:gd name="connsiteX41" fmla="*/ 1290924 w 2756607"/>
              <a:gd name="connsiteY41" fmla="*/ 1752369 h 2125593"/>
              <a:gd name="connsiteX42" fmla="*/ 1253602 w 2756607"/>
              <a:gd name="connsiteY42" fmla="*/ 1743038 h 2125593"/>
              <a:gd name="connsiteX43" fmla="*/ 1178957 w 2756607"/>
              <a:gd name="connsiteY43" fmla="*/ 1705716 h 2125593"/>
              <a:gd name="connsiteX44" fmla="*/ 1113643 w 2756607"/>
              <a:gd name="connsiteY44" fmla="*/ 1687054 h 2125593"/>
              <a:gd name="connsiteX45" fmla="*/ 1057659 w 2756607"/>
              <a:gd name="connsiteY45" fmla="*/ 1659063 h 2125593"/>
              <a:gd name="connsiteX46" fmla="*/ 1001675 w 2756607"/>
              <a:gd name="connsiteY46" fmla="*/ 1621740 h 2125593"/>
              <a:gd name="connsiteX47" fmla="*/ 945692 w 2756607"/>
              <a:gd name="connsiteY47" fmla="*/ 1565756 h 2125593"/>
              <a:gd name="connsiteX48" fmla="*/ 917700 w 2756607"/>
              <a:gd name="connsiteY48" fmla="*/ 1547095 h 2125593"/>
              <a:gd name="connsiteX49" fmla="*/ 861716 w 2756607"/>
              <a:gd name="connsiteY49" fmla="*/ 1500442 h 2125593"/>
              <a:gd name="connsiteX50" fmla="*/ 824394 w 2756607"/>
              <a:gd name="connsiteY50" fmla="*/ 1444459 h 2125593"/>
              <a:gd name="connsiteX51" fmla="*/ 787071 w 2756607"/>
              <a:gd name="connsiteY51" fmla="*/ 1407136 h 2125593"/>
              <a:gd name="connsiteX52" fmla="*/ 749749 w 2756607"/>
              <a:gd name="connsiteY52" fmla="*/ 1351152 h 2125593"/>
              <a:gd name="connsiteX53" fmla="*/ 731088 w 2756607"/>
              <a:gd name="connsiteY53" fmla="*/ 1323161 h 2125593"/>
              <a:gd name="connsiteX54" fmla="*/ 712426 w 2756607"/>
              <a:gd name="connsiteY54" fmla="*/ 1304499 h 2125593"/>
              <a:gd name="connsiteX55" fmla="*/ 703096 w 2756607"/>
              <a:gd name="connsiteY55" fmla="*/ 1276508 h 2125593"/>
              <a:gd name="connsiteX56" fmla="*/ 665773 w 2756607"/>
              <a:gd name="connsiteY56" fmla="*/ 1239185 h 2125593"/>
              <a:gd name="connsiteX57" fmla="*/ 628451 w 2756607"/>
              <a:gd name="connsiteY57" fmla="*/ 1183201 h 2125593"/>
              <a:gd name="connsiteX58" fmla="*/ 609790 w 2756607"/>
              <a:gd name="connsiteY58" fmla="*/ 1155210 h 2125593"/>
              <a:gd name="connsiteX59" fmla="*/ 572467 w 2756607"/>
              <a:gd name="connsiteY59" fmla="*/ 1117887 h 2125593"/>
              <a:gd name="connsiteX60" fmla="*/ 544475 w 2756607"/>
              <a:gd name="connsiteY60" fmla="*/ 1071234 h 2125593"/>
              <a:gd name="connsiteX61" fmla="*/ 507153 w 2756607"/>
              <a:gd name="connsiteY61" fmla="*/ 1015250 h 2125593"/>
              <a:gd name="connsiteX62" fmla="*/ 488492 w 2756607"/>
              <a:gd name="connsiteY62" fmla="*/ 987259 h 2125593"/>
              <a:gd name="connsiteX63" fmla="*/ 469831 w 2756607"/>
              <a:gd name="connsiteY63" fmla="*/ 968597 h 2125593"/>
              <a:gd name="connsiteX64" fmla="*/ 432508 w 2756607"/>
              <a:gd name="connsiteY64" fmla="*/ 912614 h 2125593"/>
              <a:gd name="connsiteX65" fmla="*/ 385855 w 2756607"/>
              <a:gd name="connsiteY65" fmla="*/ 837969 h 2125593"/>
              <a:gd name="connsiteX66" fmla="*/ 357863 w 2756607"/>
              <a:gd name="connsiteY66" fmla="*/ 781985 h 2125593"/>
              <a:gd name="connsiteX67" fmla="*/ 348533 w 2756607"/>
              <a:gd name="connsiteY67" fmla="*/ 753993 h 2125593"/>
              <a:gd name="connsiteX68" fmla="*/ 329871 w 2756607"/>
              <a:gd name="connsiteY68" fmla="*/ 726001 h 2125593"/>
              <a:gd name="connsiteX69" fmla="*/ 292549 w 2756607"/>
              <a:gd name="connsiteY69" fmla="*/ 642026 h 2125593"/>
              <a:gd name="connsiteX70" fmla="*/ 264557 w 2756607"/>
              <a:gd name="connsiteY70" fmla="*/ 548720 h 2125593"/>
              <a:gd name="connsiteX71" fmla="*/ 255226 w 2756607"/>
              <a:gd name="connsiteY71" fmla="*/ 520728 h 2125593"/>
              <a:gd name="connsiteX72" fmla="*/ 245896 w 2756607"/>
              <a:gd name="connsiteY72" fmla="*/ 492736 h 2125593"/>
              <a:gd name="connsiteX73" fmla="*/ 227235 w 2756607"/>
              <a:gd name="connsiteY73" fmla="*/ 464744 h 2125593"/>
              <a:gd name="connsiteX74" fmla="*/ 217904 w 2756607"/>
              <a:gd name="connsiteY74" fmla="*/ 436752 h 2125593"/>
              <a:gd name="connsiteX75" fmla="*/ 180582 w 2756607"/>
              <a:gd name="connsiteY75" fmla="*/ 390099 h 2125593"/>
              <a:gd name="connsiteX76" fmla="*/ 152590 w 2756607"/>
              <a:gd name="connsiteY76" fmla="*/ 343446 h 2125593"/>
              <a:gd name="connsiteX77" fmla="*/ 143259 w 2756607"/>
              <a:gd name="connsiteY77" fmla="*/ 315454 h 2125593"/>
              <a:gd name="connsiteX78" fmla="*/ 124598 w 2756607"/>
              <a:gd name="connsiteY78" fmla="*/ 278132 h 2125593"/>
              <a:gd name="connsiteX79" fmla="*/ 115267 w 2756607"/>
              <a:gd name="connsiteY79" fmla="*/ 250140 h 2125593"/>
              <a:gd name="connsiteX80" fmla="*/ 96606 w 2756607"/>
              <a:gd name="connsiteY80" fmla="*/ 222148 h 2125593"/>
              <a:gd name="connsiteX81" fmla="*/ 68614 w 2756607"/>
              <a:gd name="connsiteY81" fmla="*/ 166165 h 2125593"/>
              <a:gd name="connsiteX82" fmla="*/ 49953 w 2756607"/>
              <a:gd name="connsiteY82" fmla="*/ 110181 h 2125593"/>
              <a:gd name="connsiteX83" fmla="*/ 40622 w 2756607"/>
              <a:gd name="connsiteY83" fmla="*/ 82189 h 2125593"/>
              <a:gd name="connsiteX84" fmla="*/ 21961 w 2756607"/>
              <a:gd name="connsiteY84" fmla="*/ 54197 h 2125593"/>
              <a:gd name="connsiteX85" fmla="*/ 21961 w 2756607"/>
              <a:gd name="connsiteY85" fmla="*/ 240810 h 2125593"/>
              <a:gd name="connsiteX86" fmla="*/ 40622 w 2756607"/>
              <a:gd name="connsiteY86" fmla="*/ 296793 h 2125593"/>
              <a:gd name="connsiteX87" fmla="*/ 59284 w 2756607"/>
              <a:gd name="connsiteY87" fmla="*/ 334116 h 2125593"/>
              <a:gd name="connsiteX88" fmla="*/ 77945 w 2756607"/>
              <a:gd name="connsiteY88" fmla="*/ 399430 h 2125593"/>
              <a:gd name="connsiteX89" fmla="*/ 96606 w 2756607"/>
              <a:gd name="connsiteY89" fmla="*/ 455414 h 2125593"/>
              <a:gd name="connsiteX90" fmla="*/ 115267 w 2756607"/>
              <a:gd name="connsiteY90" fmla="*/ 502067 h 2125593"/>
              <a:gd name="connsiteX91" fmla="*/ 133929 w 2756607"/>
              <a:gd name="connsiteY91" fmla="*/ 595373 h 2125593"/>
              <a:gd name="connsiteX92" fmla="*/ 152590 w 2756607"/>
              <a:gd name="connsiteY92" fmla="*/ 651356 h 2125593"/>
              <a:gd name="connsiteX93" fmla="*/ 161920 w 2756607"/>
              <a:gd name="connsiteY93" fmla="*/ 679348 h 2125593"/>
              <a:gd name="connsiteX94" fmla="*/ 189912 w 2756607"/>
              <a:gd name="connsiteY94" fmla="*/ 772654 h 2125593"/>
              <a:gd name="connsiteX95" fmla="*/ 199243 w 2756607"/>
              <a:gd name="connsiteY95" fmla="*/ 800646 h 2125593"/>
              <a:gd name="connsiteX96" fmla="*/ 217904 w 2756607"/>
              <a:gd name="connsiteY96" fmla="*/ 819308 h 2125593"/>
              <a:gd name="connsiteX97" fmla="*/ 236565 w 2756607"/>
              <a:gd name="connsiteY97" fmla="*/ 875291 h 2125593"/>
              <a:gd name="connsiteX98" fmla="*/ 273888 w 2756607"/>
              <a:gd name="connsiteY98" fmla="*/ 940605 h 2125593"/>
              <a:gd name="connsiteX99" fmla="*/ 301880 w 2756607"/>
              <a:gd name="connsiteY99" fmla="*/ 996589 h 2125593"/>
              <a:gd name="connsiteX100" fmla="*/ 311210 w 2756607"/>
              <a:gd name="connsiteY100" fmla="*/ 1024581 h 2125593"/>
              <a:gd name="connsiteX101" fmla="*/ 329871 w 2756607"/>
              <a:gd name="connsiteY101" fmla="*/ 1052573 h 2125593"/>
              <a:gd name="connsiteX102" fmla="*/ 348533 w 2756607"/>
              <a:gd name="connsiteY102" fmla="*/ 1089895 h 2125593"/>
              <a:gd name="connsiteX103" fmla="*/ 395186 w 2756607"/>
              <a:gd name="connsiteY103" fmla="*/ 1164540 h 2125593"/>
              <a:gd name="connsiteX104" fmla="*/ 404516 w 2756607"/>
              <a:gd name="connsiteY104" fmla="*/ 1192532 h 2125593"/>
              <a:gd name="connsiteX105" fmla="*/ 441839 w 2756607"/>
              <a:gd name="connsiteY105" fmla="*/ 1248516 h 2125593"/>
              <a:gd name="connsiteX106" fmla="*/ 451169 w 2756607"/>
              <a:gd name="connsiteY106" fmla="*/ 1276508 h 2125593"/>
              <a:gd name="connsiteX107" fmla="*/ 488492 w 2756607"/>
              <a:gd name="connsiteY107" fmla="*/ 1323161 h 2125593"/>
              <a:gd name="connsiteX108" fmla="*/ 516484 w 2756607"/>
              <a:gd name="connsiteY108" fmla="*/ 1369814 h 2125593"/>
              <a:gd name="connsiteX109" fmla="*/ 535145 w 2756607"/>
              <a:gd name="connsiteY109" fmla="*/ 1407136 h 2125593"/>
              <a:gd name="connsiteX110" fmla="*/ 553806 w 2756607"/>
              <a:gd name="connsiteY110" fmla="*/ 1435128 h 2125593"/>
              <a:gd name="connsiteX111" fmla="*/ 572467 w 2756607"/>
              <a:gd name="connsiteY111" fmla="*/ 1472450 h 2125593"/>
              <a:gd name="connsiteX112" fmla="*/ 591129 w 2756607"/>
              <a:gd name="connsiteY112" fmla="*/ 1491112 h 2125593"/>
              <a:gd name="connsiteX113" fmla="*/ 609790 w 2756607"/>
              <a:gd name="connsiteY113" fmla="*/ 1528434 h 2125593"/>
              <a:gd name="connsiteX114" fmla="*/ 628451 w 2756607"/>
              <a:gd name="connsiteY114" fmla="*/ 1556426 h 2125593"/>
              <a:gd name="connsiteX115" fmla="*/ 647112 w 2756607"/>
              <a:gd name="connsiteY115" fmla="*/ 1593748 h 2125593"/>
              <a:gd name="connsiteX116" fmla="*/ 665773 w 2756607"/>
              <a:gd name="connsiteY116" fmla="*/ 1612410 h 2125593"/>
              <a:gd name="connsiteX117" fmla="*/ 693765 w 2756607"/>
              <a:gd name="connsiteY117" fmla="*/ 1677724 h 2125593"/>
              <a:gd name="connsiteX118" fmla="*/ 740418 w 2756607"/>
              <a:gd name="connsiteY118" fmla="*/ 1733708 h 2125593"/>
              <a:gd name="connsiteX119" fmla="*/ 768410 w 2756607"/>
              <a:gd name="connsiteY119" fmla="*/ 1780361 h 2125593"/>
              <a:gd name="connsiteX120" fmla="*/ 787071 w 2756607"/>
              <a:gd name="connsiteY120" fmla="*/ 1808352 h 2125593"/>
              <a:gd name="connsiteX121" fmla="*/ 815063 w 2756607"/>
              <a:gd name="connsiteY121" fmla="*/ 1827014 h 2125593"/>
              <a:gd name="connsiteX122" fmla="*/ 861716 w 2756607"/>
              <a:gd name="connsiteY122" fmla="*/ 1873667 h 2125593"/>
              <a:gd name="connsiteX123" fmla="*/ 899039 w 2756607"/>
              <a:gd name="connsiteY123" fmla="*/ 1910989 h 2125593"/>
              <a:gd name="connsiteX124" fmla="*/ 936361 w 2756607"/>
              <a:gd name="connsiteY124" fmla="*/ 1929650 h 2125593"/>
              <a:gd name="connsiteX125" fmla="*/ 983014 w 2756607"/>
              <a:gd name="connsiteY125" fmla="*/ 1957642 h 2125593"/>
              <a:gd name="connsiteX126" fmla="*/ 1020337 w 2756607"/>
              <a:gd name="connsiteY126" fmla="*/ 1985634 h 2125593"/>
              <a:gd name="connsiteX127" fmla="*/ 1048329 w 2756607"/>
              <a:gd name="connsiteY127" fmla="*/ 1994965 h 2125593"/>
              <a:gd name="connsiteX128" fmla="*/ 1076320 w 2756607"/>
              <a:gd name="connsiteY128" fmla="*/ 2013626 h 2125593"/>
              <a:gd name="connsiteX129" fmla="*/ 1104312 w 2756607"/>
              <a:gd name="connsiteY129" fmla="*/ 2022956 h 2125593"/>
              <a:gd name="connsiteX130" fmla="*/ 1150965 w 2756607"/>
              <a:gd name="connsiteY130" fmla="*/ 2041618 h 2125593"/>
              <a:gd name="connsiteX131" fmla="*/ 1206949 w 2756607"/>
              <a:gd name="connsiteY131" fmla="*/ 2060279 h 2125593"/>
              <a:gd name="connsiteX132" fmla="*/ 1234941 w 2756607"/>
              <a:gd name="connsiteY132" fmla="*/ 2069610 h 2125593"/>
              <a:gd name="connsiteX133" fmla="*/ 1262933 w 2756607"/>
              <a:gd name="connsiteY133" fmla="*/ 2078940 h 2125593"/>
              <a:gd name="connsiteX134" fmla="*/ 1290924 w 2756607"/>
              <a:gd name="connsiteY134" fmla="*/ 2097601 h 2125593"/>
              <a:gd name="connsiteX135" fmla="*/ 1337577 w 2756607"/>
              <a:gd name="connsiteY135" fmla="*/ 2106932 h 2125593"/>
              <a:gd name="connsiteX136" fmla="*/ 1430884 w 2756607"/>
              <a:gd name="connsiteY136" fmla="*/ 2125593 h 2125593"/>
              <a:gd name="connsiteX137" fmla="*/ 1748124 w 2756607"/>
              <a:gd name="connsiteY137" fmla="*/ 2116263 h 2125593"/>
              <a:gd name="connsiteX138" fmla="*/ 1822769 w 2756607"/>
              <a:gd name="connsiteY138" fmla="*/ 2088271 h 2125593"/>
              <a:gd name="connsiteX139" fmla="*/ 1850761 w 2756607"/>
              <a:gd name="connsiteY139" fmla="*/ 2078940 h 2125593"/>
              <a:gd name="connsiteX140" fmla="*/ 1878753 w 2756607"/>
              <a:gd name="connsiteY140" fmla="*/ 2060279 h 2125593"/>
              <a:gd name="connsiteX141" fmla="*/ 1944067 w 2756607"/>
              <a:gd name="connsiteY141" fmla="*/ 2032287 h 2125593"/>
              <a:gd name="connsiteX142" fmla="*/ 1990720 w 2756607"/>
              <a:gd name="connsiteY142" fmla="*/ 2004295 h 2125593"/>
              <a:gd name="connsiteX143" fmla="*/ 2046704 w 2756607"/>
              <a:gd name="connsiteY143" fmla="*/ 1948312 h 2125593"/>
              <a:gd name="connsiteX144" fmla="*/ 2074696 w 2756607"/>
              <a:gd name="connsiteY144" fmla="*/ 1929650 h 2125593"/>
              <a:gd name="connsiteX145" fmla="*/ 2149341 w 2756607"/>
              <a:gd name="connsiteY145" fmla="*/ 1864336 h 2125593"/>
              <a:gd name="connsiteX146" fmla="*/ 2205324 w 2756607"/>
              <a:gd name="connsiteY146" fmla="*/ 1780361 h 2125593"/>
              <a:gd name="connsiteX147" fmla="*/ 2223986 w 2756607"/>
              <a:gd name="connsiteY147" fmla="*/ 1752369 h 2125593"/>
              <a:gd name="connsiteX148" fmla="*/ 2242647 w 2756607"/>
              <a:gd name="connsiteY148" fmla="*/ 1724377 h 2125593"/>
              <a:gd name="connsiteX149" fmla="*/ 2270639 w 2756607"/>
              <a:gd name="connsiteY149" fmla="*/ 1677724 h 2125593"/>
              <a:gd name="connsiteX150" fmla="*/ 2298631 w 2756607"/>
              <a:gd name="connsiteY150" fmla="*/ 1631071 h 2125593"/>
              <a:gd name="connsiteX151" fmla="*/ 2307961 w 2756607"/>
              <a:gd name="connsiteY151" fmla="*/ 1593748 h 2125593"/>
              <a:gd name="connsiteX152" fmla="*/ 2345284 w 2756607"/>
              <a:gd name="connsiteY152" fmla="*/ 1537765 h 2125593"/>
              <a:gd name="connsiteX153" fmla="*/ 2391937 w 2756607"/>
              <a:gd name="connsiteY153" fmla="*/ 1397805 h 2125593"/>
              <a:gd name="connsiteX154" fmla="*/ 2401267 w 2756607"/>
              <a:gd name="connsiteY154" fmla="*/ 1369814 h 2125593"/>
              <a:gd name="connsiteX155" fmla="*/ 2410598 w 2756607"/>
              <a:gd name="connsiteY155" fmla="*/ 1341822 h 2125593"/>
              <a:gd name="connsiteX156" fmla="*/ 2419929 w 2756607"/>
              <a:gd name="connsiteY156" fmla="*/ 1304499 h 2125593"/>
              <a:gd name="connsiteX157" fmla="*/ 2429259 w 2756607"/>
              <a:gd name="connsiteY157" fmla="*/ 1276508 h 2125593"/>
              <a:gd name="connsiteX158" fmla="*/ 2447920 w 2756607"/>
              <a:gd name="connsiteY158" fmla="*/ 1192532 h 2125593"/>
              <a:gd name="connsiteX159" fmla="*/ 2457251 w 2756607"/>
              <a:gd name="connsiteY159" fmla="*/ 1099226 h 2125593"/>
              <a:gd name="connsiteX160" fmla="*/ 2466582 w 2756607"/>
              <a:gd name="connsiteY160" fmla="*/ 1043242 h 2125593"/>
              <a:gd name="connsiteX161" fmla="*/ 2475912 w 2756607"/>
              <a:gd name="connsiteY161" fmla="*/ 893952 h 2125593"/>
              <a:gd name="connsiteX162" fmla="*/ 2485243 w 2756607"/>
              <a:gd name="connsiteY162" fmla="*/ 763324 h 2125593"/>
              <a:gd name="connsiteX163" fmla="*/ 2494573 w 2756607"/>
              <a:gd name="connsiteY163" fmla="*/ 735332 h 2125593"/>
              <a:gd name="connsiteX164" fmla="*/ 2513235 w 2756607"/>
              <a:gd name="connsiteY164" fmla="*/ 660687 h 2125593"/>
              <a:gd name="connsiteX165" fmla="*/ 2522565 w 2756607"/>
              <a:gd name="connsiteY165" fmla="*/ 623365 h 2125593"/>
              <a:gd name="connsiteX166" fmla="*/ 2531896 w 2756607"/>
              <a:gd name="connsiteY166" fmla="*/ 595373 h 2125593"/>
              <a:gd name="connsiteX167" fmla="*/ 2541226 w 2756607"/>
              <a:gd name="connsiteY167" fmla="*/ 558050 h 2125593"/>
              <a:gd name="connsiteX168" fmla="*/ 2559888 w 2756607"/>
              <a:gd name="connsiteY168" fmla="*/ 502067 h 2125593"/>
              <a:gd name="connsiteX169" fmla="*/ 2569218 w 2756607"/>
              <a:gd name="connsiteY169" fmla="*/ 474075 h 2125593"/>
              <a:gd name="connsiteX170" fmla="*/ 2578549 w 2756607"/>
              <a:gd name="connsiteY170" fmla="*/ 436752 h 2125593"/>
              <a:gd name="connsiteX171" fmla="*/ 2597210 w 2756607"/>
              <a:gd name="connsiteY171" fmla="*/ 408761 h 2125593"/>
              <a:gd name="connsiteX172" fmla="*/ 2606541 w 2756607"/>
              <a:gd name="connsiteY172" fmla="*/ 380769 h 2125593"/>
              <a:gd name="connsiteX173" fmla="*/ 2625202 w 2756607"/>
              <a:gd name="connsiteY173" fmla="*/ 352777 h 2125593"/>
              <a:gd name="connsiteX174" fmla="*/ 2643863 w 2756607"/>
              <a:gd name="connsiteY174" fmla="*/ 296793 h 2125593"/>
              <a:gd name="connsiteX175" fmla="*/ 2662524 w 2756607"/>
              <a:gd name="connsiteY175" fmla="*/ 268801 h 2125593"/>
              <a:gd name="connsiteX176" fmla="*/ 2671855 w 2756607"/>
              <a:gd name="connsiteY176" fmla="*/ 240810 h 2125593"/>
              <a:gd name="connsiteX177" fmla="*/ 2690516 w 2756607"/>
              <a:gd name="connsiteY177" fmla="*/ 212818 h 2125593"/>
              <a:gd name="connsiteX178" fmla="*/ 2699847 w 2756607"/>
              <a:gd name="connsiteY178" fmla="*/ 184826 h 2125593"/>
              <a:gd name="connsiteX179" fmla="*/ 2727839 w 2756607"/>
              <a:gd name="connsiteY179" fmla="*/ 156834 h 2125593"/>
              <a:gd name="connsiteX180" fmla="*/ 2755831 w 2756607"/>
              <a:gd name="connsiteY180" fmla="*/ 100850 h 212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2756607" h="2125593">
                <a:moveTo>
                  <a:pt x="2755831" y="100850"/>
                </a:moveTo>
                <a:cubicBezTo>
                  <a:pt x="2752721" y="97740"/>
                  <a:pt x="2725283" y="126459"/>
                  <a:pt x="2709177" y="138173"/>
                </a:cubicBezTo>
                <a:cubicBezTo>
                  <a:pt x="2691039" y="151364"/>
                  <a:pt x="2669053" y="159636"/>
                  <a:pt x="2653194" y="175495"/>
                </a:cubicBezTo>
                <a:cubicBezTo>
                  <a:pt x="2607942" y="220747"/>
                  <a:pt x="2630510" y="203058"/>
                  <a:pt x="2587880" y="231479"/>
                </a:cubicBezTo>
                <a:cubicBezTo>
                  <a:pt x="2584770" y="240810"/>
                  <a:pt x="2582948" y="250674"/>
                  <a:pt x="2578549" y="259471"/>
                </a:cubicBezTo>
                <a:cubicBezTo>
                  <a:pt x="2566777" y="283014"/>
                  <a:pt x="2558585" y="288766"/>
                  <a:pt x="2541226" y="306124"/>
                </a:cubicBezTo>
                <a:cubicBezTo>
                  <a:pt x="2538116" y="315455"/>
                  <a:pt x="2536294" y="325319"/>
                  <a:pt x="2531896" y="334116"/>
                </a:cubicBezTo>
                <a:cubicBezTo>
                  <a:pt x="2526881" y="344146"/>
                  <a:pt x="2517790" y="351861"/>
                  <a:pt x="2513235" y="362108"/>
                </a:cubicBezTo>
                <a:cubicBezTo>
                  <a:pt x="2468819" y="462041"/>
                  <a:pt x="2518144" y="382734"/>
                  <a:pt x="2475912" y="446083"/>
                </a:cubicBezTo>
                <a:lnTo>
                  <a:pt x="2457251" y="502067"/>
                </a:lnTo>
                <a:cubicBezTo>
                  <a:pt x="2454141" y="511398"/>
                  <a:pt x="2453376" y="521875"/>
                  <a:pt x="2447920" y="530059"/>
                </a:cubicBezTo>
                <a:cubicBezTo>
                  <a:pt x="2429177" y="558173"/>
                  <a:pt x="2424805" y="562223"/>
                  <a:pt x="2410598" y="595373"/>
                </a:cubicBezTo>
                <a:cubicBezTo>
                  <a:pt x="2406724" y="604413"/>
                  <a:pt x="2405141" y="614325"/>
                  <a:pt x="2401267" y="623365"/>
                </a:cubicBezTo>
                <a:cubicBezTo>
                  <a:pt x="2387061" y="656511"/>
                  <a:pt x="2382686" y="660567"/>
                  <a:pt x="2363945" y="688679"/>
                </a:cubicBezTo>
                <a:cubicBezTo>
                  <a:pt x="2360835" y="701120"/>
                  <a:pt x="2360349" y="714531"/>
                  <a:pt x="2354614" y="726001"/>
                </a:cubicBezTo>
                <a:cubicBezTo>
                  <a:pt x="2350680" y="733869"/>
                  <a:pt x="2341448" y="737794"/>
                  <a:pt x="2335953" y="744663"/>
                </a:cubicBezTo>
                <a:cubicBezTo>
                  <a:pt x="2328948" y="753419"/>
                  <a:pt x="2322307" y="762624"/>
                  <a:pt x="2317292" y="772654"/>
                </a:cubicBezTo>
                <a:cubicBezTo>
                  <a:pt x="2299128" y="808981"/>
                  <a:pt x="2316575" y="796099"/>
                  <a:pt x="2298631" y="837969"/>
                </a:cubicBezTo>
                <a:cubicBezTo>
                  <a:pt x="2294214" y="848276"/>
                  <a:pt x="2286190" y="856630"/>
                  <a:pt x="2279969" y="865961"/>
                </a:cubicBezTo>
                <a:cubicBezTo>
                  <a:pt x="2273749" y="884622"/>
                  <a:pt x="2265166" y="902656"/>
                  <a:pt x="2261308" y="921944"/>
                </a:cubicBezTo>
                <a:cubicBezTo>
                  <a:pt x="2246946" y="993753"/>
                  <a:pt x="2255825" y="953201"/>
                  <a:pt x="2233316" y="1043242"/>
                </a:cubicBezTo>
                <a:cubicBezTo>
                  <a:pt x="2230206" y="1055683"/>
                  <a:pt x="2228041" y="1068399"/>
                  <a:pt x="2223986" y="1080565"/>
                </a:cubicBezTo>
                <a:lnTo>
                  <a:pt x="2186663" y="1192532"/>
                </a:lnTo>
                <a:lnTo>
                  <a:pt x="2158671" y="1276508"/>
                </a:lnTo>
                <a:cubicBezTo>
                  <a:pt x="2155561" y="1285838"/>
                  <a:pt x="2154796" y="1296316"/>
                  <a:pt x="2149341" y="1304499"/>
                </a:cubicBezTo>
                <a:lnTo>
                  <a:pt x="2130680" y="1332491"/>
                </a:lnTo>
                <a:cubicBezTo>
                  <a:pt x="2111260" y="1410168"/>
                  <a:pt x="2134906" y="1333370"/>
                  <a:pt x="2102688" y="1397805"/>
                </a:cubicBezTo>
                <a:cubicBezTo>
                  <a:pt x="2078462" y="1446256"/>
                  <a:pt x="2111146" y="1408007"/>
                  <a:pt x="2074696" y="1444459"/>
                </a:cubicBezTo>
                <a:cubicBezTo>
                  <a:pt x="2058492" y="1493068"/>
                  <a:pt x="2075978" y="1454518"/>
                  <a:pt x="2046704" y="1491112"/>
                </a:cubicBezTo>
                <a:cubicBezTo>
                  <a:pt x="2039699" y="1499868"/>
                  <a:pt x="2035341" y="1510589"/>
                  <a:pt x="2028043" y="1519103"/>
                </a:cubicBezTo>
                <a:cubicBezTo>
                  <a:pt x="2016593" y="1532461"/>
                  <a:pt x="2000479" y="1541787"/>
                  <a:pt x="1990720" y="1556426"/>
                </a:cubicBezTo>
                <a:cubicBezTo>
                  <a:pt x="1965839" y="1593749"/>
                  <a:pt x="1981390" y="1578198"/>
                  <a:pt x="1944067" y="1603079"/>
                </a:cubicBezTo>
                <a:cubicBezTo>
                  <a:pt x="1894304" y="1677724"/>
                  <a:pt x="1959618" y="1587528"/>
                  <a:pt x="1897414" y="1649732"/>
                </a:cubicBezTo>
                <a:cubicBezTo>
                  <a:pt x="1889485" y="1657661"/>
                  <a:pt x="1887192" y="1670340"/>
                  <a:pt x="1878753" y="1677724"/>
                </a:cubicBezTo>
                <a:cubicBezTo>
                  <a:pt x="1861874" y="1692493"/>
                  <a:pt x="1838628" y="1699187"/>
                  <a:pt x="1822769" y="1715046"/>
                </a:cubicBezTo>
                <a:cubicBezTo>
                  <a:pt x="1807258" y="1730558"/>
                  <a:pt x="1797305" y="1742952"/>
                  <a:pt x="1776116" y="1752369"/>
                </a:cubicBezTo>
                <a:cubicBezTo>
                  <a:pt x="1758141" y="1760358"/>
                  <a:pt x="1738794" y="1764810"/>
                  <a:pt x="1720133" y="1771030"/>
                </a:cubicBezTo>
                <a:lnTo>
                  <a:pt x="1664149" y="1789691"/>
                </a:lnTo>
                <a:lnTo>
                  <a:pt x="1626826" y="1799022"/>
                </a:lnTo>
                <a:cubicBezTo>
                  <a:pt x="1547847" y="1794865"/>
                  <a:pt x="1470448" y="1797447"/>
                  <a:pt x="1393561" y="1780361"/>
                </a:cubicBezTo>
                <a:cubicBezTo>
                  <a:pt x="1383960" y="1778227"/>
                  <a:pt x="1375058" y="1773618"/>
                  <a:pt x="1365569" y="1771030"/>
                </a:cubicBezTo>
                <a:cubicBezTo>
                  <a:pt x="1340825" y="1764282"/>
                  <a:pt x="1315806" y="1758589"/>
                  <a:pt x="1290924" y="1752369"/>
                </a:cubicBezTo>
                <a:cubicBezTo>
                  <a:pt x="1278483" y="1749259"/>
                  <a:pt x="1265072" y="1748773"/>
                  <a:pt x="1253602" y="1743038"/>
                </a:cubicBezTo>
                <a:cubicBezTo>
                  <a:pt x="1228720" y="1730597"/>
                  <a:pt x="1205945" y="1712463"/>
                  <a:pt x="1178957" y="1705716"/>
                </a:cubicBezTo>
                <a:cubicBezTo>
                  <a:pt x="1166998" y="1702726"/>
                  <a:pt x="1127029" y="1693747"/>
                  <a:pt x="1113643" y="1687054"/>
                </a:cubicBezTo>
                <a:cubicBezTo>
                  <a:pt x="1041300" y="1650882"/>
                  <a:pt x="1128011" y="1682512"/>
                  <a:pt x="1057659" y="1659063"/>
                </a:cubicBezTo>
                <a:cubicBezTo>
                  <a:pt x="1038998" y="1646622"/>
                  <a:pt x="1017534" y="1637599"/>
                  <a:pt x="1001675" y="1621740"/>
                </a:cubicBezTo>
                <a:cubicBezTo>
                  <a:pt x="983014" y="1603079"/>
                  <a:pt x="967651" y="1580395"/>
                  <a:pt x="945692" y="1565756"/>
                </a:cubicBezTo>
                <a:cubicBezTo>
                  <a:pt x="936361" y="1559536"/>
                  <a:pt x="926315" y="1554274"/>
                  <a:pt x="917700" y="1547095"/>
                </a:cubicBezTo>
                <a:cubicBezTo>
                  <a:pt x="845857" y="1487226"/>
                  <a:pt x="931215" y="1546774"/>
                  <a:pt x="861716" y="1500442"/>
                </a:cubicBezTo>
                <a:cubicBezTo>
                  <a:pt x="849275" y="1481781"/>
                  <a:pt x="840253" y="1460318"/>
                  <a:pt x="824394" y="1444459"/>
                </a:cubicBezTo>
                <a:cubicBezTo>
                  <a:pt x="811953" y="1432018"/>
                  <a:pt x="796830" y="1421775"/>
                  <a:pt x="787071" y="1407136"/>
                </a:cubicBezTo>
                <a:lnTo>
                  <a:pt x="749749" y="1351152"/>
                </a:lnTo>
                <a:cubicBezTo>
                  <a:pt x="743529" y="1341822"/>
                  <a:pt x="739017" y="1331090"/>
                  <a:pt x="731088" y="1323161"/>
                </a:cubicBezTo>
                <a:lnTo>
                  <a:pt x="712426" y="1304499"/>
                </a:lnTo>
                <a:cubicBezTo>
                  <a:pt x="709316" y="1295169"/>
                  <a:pt x="708812" y="1284511"/>
                  <a:pt x="703096" y="1276508"/>
                </a:cubicBezTo>
                <a:cubicBezTo>
                  <a:pt x="692870" y="1262191"/>
                  <a:pt x="665773" y="1239185"/>
                  <a:pt x="665773" y="1239185"/>
                </a:cubicBezTo>
                <a:cubicBezTo>
                  <a:pt x="649377" y="1189993"/>
                  <a:pt x="667280" y="1229795"/>
                  <a:pt x="628451" y="1183201"/>
                </a:cubicBezTo>
                <a:cubicBezTo>
                  <a:pt x="621272" y="1174586"/>
                  <a:pt x="617088" y="1163724"/>
                  <a:pt x="609790" y="1155210"/>
                </a:cubicBezTo>
                <a:cubicBezTo>
                  <a:pt x="598340" y="1141852"/>
                  <a:pt x="572467" y="1117887"/>
                  <a:pt x="572467" y="1117887"/>
                </a:cubicBezTo>
                <a:cubicBezTo>
                  <a:pt x="554627" y="1064364"/>
                  <a:pt x="575215" y="1112221"/>
                  <a:pt x="544475" y="1071234"/>
                </a:cubicBezTo>
                <a:cubicBezTo>
                  <a:pt x="531018" y="1053292"/>
                  <a:pt x="519594" y="1033911"/>
                  <a:pt x="507153" y="1015250"/>
                </a:cubicBezTo>
                <a:cubicBezTo>
                  <a:pt x="500933" y="1005920"/>
                  <a:pt x="496421" y="995189"/>
                  <a:pt x="488492" y="987259"/>
                </a:cubicBezTo>
                <a:lnTo>
                  <a:pt x="469831" y="968597"/>
                </a:lnTo>
                <a:cubicBezTo>
                  <a:pt x="450315" y="910052"/>
                  <a:pt x="475520" y="971756"/>
                  <a:pt x="432508" y="912614"/>
                </a:cubicBezTo>
                <a:cubicBezTo>
                  <a:pt x="415250" y="888884"/>
                  <a:pt x="395134" y="865805"/>
                  <a:pt x="385855" y="837969"/>
                </a:cubicBezTo>
                <a:cubicBezTo>
                  <a:pt x="372978" y="799338"/>
                  <a:pt x="381980" y="818161"/>
                  <a:pt x="357863" y="781985"/>
                </a:cubicBezTo>
                <a:cubicBezTo>
                  <a:pt x="354753" y="772654"/>
                  <a:pt x="352931" y="762790"/>
                  <a:pt x="348533" y="753993"/>
                </a:cubicBezTo>
                <a:cubicBezTo>
                  <a:pt x="343518" y="743963"/>
                  <a:pt x="334426" y="736249"/>
                  <a:pt x="329871" y="726001"/>
                </a:cubicBezTo>
                <a:cubicBezTo>
                  <a:pt x="285453" y="626063"/>
                  <a:pt x="334783" y="705379"/>
                  <a:pt x="292549" y="642026"/>
                </a:cubicBezTo>
                <a:cubicBezTo>
                  <a:pt x="278448" y="585622"/>
                  <a:pt x="287272" y="616866"/>
                  <a:pt x="264557" y="548720"/>
                </a:cubicBezTo>
                <a:lnTo>
                  <a:pt x="255226" y="520728"/>
                </a:lnTo>
                <a:cubicBezTo>
                  <a:pt x="252116" y="511397"/>
                  <a:pt x="251352" y="500920"/>
                  <a:pt x="245896" y="492736"/>
                </a:cubicBezTo>
                <a:cubicBezTo>
                  <a:pt x="239676" y="483405"/>
                  <a:pt x="232250" y="474774"/>
                  <a:pt x="227235" y="464744"/>
                </a:cubicBezTo>
                <a:cubicBezTo>
                  <a:pt x="222836" y="455947"/>
                  <a:pt x="222303" y="445549"/>
                  <a:pt x="217904" y="436752"/>
                </a:cubicBezTo>
                <a:cubicBezTo>
                  <a:pt x="206134" y="413213"/>
                  <a:pt x="197938" y="407456"/>
                  <a:pt x="180582" y="390099"/>
                </a:cubicBezTo>
                <a:cubicBezTo>
                  <a:pt x="154148" y="310803"/>
                  <a:pt x="191015" y="407488"/>
                  <a:pt x="152590" y="343446"/>
                </a:cubicBezTo>
                <a:cubicBezTo>
                  <a:pt x="147530" y="335012"/>
                  <a:pt x="147133" y="324494"/>
                  <a:pt x="143259" y="315454"/>
                </a:cubicBezTo>
                <a:cubicBezTo>
                  <a:pt x="137780" y="302670"/>
                  <a:pt x="130077" y="290916"/>
                  <a:pt x="124598" y="278132"/>
                </a:cubicBezTo>
                <a:cubicBezTo>
                  <a:pt x="120724" y="269092"/>
                  <a:pt x="119666" y="258937"/>
                  <a:pt x="115267" y="250140"/>
                </a:cubicBezTo>
                <a:cubicBezTo>
                  <a:pt x="110252" y="240110"/>
                  <a:pt x="101621" y="232178"/>
                  <a:pt x="96606" y="222148"/>
                </a:cubicBezTo>
                <a:cubicBezTo>
                  <a:pt x="57979" y="144893"/>
                  <a:pt x="122090" y="246377"/>
                  <a:pt x="68614" y="166165"/>
                </a:cubicBezTo>
                <a:lnTo>
                  <a:pt x="49953" y="110181"/>
                </a:lnTo>
                <a:cubicBezTo>
                  <a:pt x="46843" y="100850"/>
                  <a:pt x="46078" y="90373"/>
                  <a:pt x="40622" y="82189"/>
                </a:cubicBezTo>
                <a:lnTo>
                  <a:pt x="21961" y="54197"/>
                </a:lnTo>
                <a:cubicBezTo>
                  <a:pt x="-7330" y="-33681"/>
                  <a:pt x="-7312" y="-42173"/>
                  <a:pt x="21961" y="240810"/>
                </a:cubicBezTo>
                <a:cubicBezTo>
                  <a:pt x="23985" y="260376"/>
                  <a:pt x="31825" y="279199"/>
                  <a:pt x="40622" y="296793"/>
                </a:cubicBezTo>
                <a:cubicBezTo>
                  <a:pt x="46843" y="309234"/>
                  <a:pt x="53805" y="321331"/>
                  <a:pt x="59284" y="334116"/>
                </a:cubicBezTo>
                <a:cubicBezTo>
                  <a:pt x="69732" y="358495"/>
                  <a:pt x="70058" y="373139"/>
                  <a:pt x="77945" y="399430"/>
                </a:cubicBezTo>
                <a:cubicBezTo>
                  <a:pt x="83597" y="418271"/>
                  <a:pt x="89301" y="437150"/>
                  <a:pt x="96606" y="455414"/>
                </a:cubicBezTo>
                <a:cubicBezTo>
                  <a:pt x="102826" y="470965"/>
                  <a:pt x="110951" y="485884"/>
                  <a:pt x="115267" y="502067"/>
                </a:cubicBezTo>
                <a:cubicBezTo>
                  <a:pt x="123440" y="532714"/>
                  <a:pt x="123899" y="565283"/>
                  <a:pt x="133929" y="595373"/>
                </a:cubicBezTo>
                <a:lnTo>
                  <a:pt x="152590" y="651356"/>
                </a:lnTo>
                <a:cubicBezTo>
                  <a:pt x="155700" y="660687"/>
                  <a:pt x="159535" y="669806"/>
                  <a:pt x="161920" y="679348"/>
                </a:cubicBezTo>
                <a:cubicBezTo>
                  <a:pt x="176021" y="735752"/>
                  <a:pt x="167197" y="704508"/>
                  <a:pt x="189912" y="772654"/>
                </a:cubicBezTo>
                <a:cubicBezTo>
                  <a:pt x="193022" y="781985"/>
                  <a:pt x="192288" y="793691"/>
                  <a:pt x="199243" y="800646"/>
                </a:cubicBezTo>
                <a:lnTo>
                  <a:pt x="217904" y="819308"/>
                </a:lnTo>
                <a:cubicBezTo>
                  <a:pt x="224124" y="837969"/>
                  <a:pt x="227768" y="857697"/>
                  <a:pt x="236565" y="875291"/>
                </a:cubicBezTo>
                <a:cubicBezTo>
                  <a:pt x="260241" y="922644"/>
                  <a:pt x="247510" y="901041"/>
                  <a:pt x="273888" y="940605"/>
                </a:cubicBezTo>
                <a:cubicBezTo>
                  <a:pt x="297339" y="1010963"/>
                  <a:pt x="265705" y="924238"/>
                  <a:pt x="301880" y="996589"/>
                </a:cubicBezTo>
                <a:cubicBezTo>
                  <a:pt x="306278" y="1005386"/>
                  <a:pt x="306812" y="1015784"/>
                  <a:pt x="311210" y="1024581"/>
                </a:cubicBezTo>
                <a:cubicBezTo>
                  <a:pt x="316225" y="1034611"/>
                  <a:pt x="324307" y="1042837"/>
                  <a:pt x="329871" y="1052573"/>
                </a:cubicBezTo>
                <a:cubicBezTo>
                  <a:pt x="336772" y="1064650"/>
                  <a:pt x="341632" y="1077818"/>
                  <a:pt x="348533" y="1089895"/>
                </a:cubicBezTo>
                <a:cubicBezTo>
                  <a:pt x="378129" y="1141687"/>
                  <a:pt x="360009" y="1094185"/>
                  <a:pt x="395186" y="1164540"/>
                </a:cubicBezTo>
                <a:cubicBezTo>
                  <a:pt x="399584" y="1173337"/>
                  <a:pt x="399740" y="1183934"/>
                  <a:pt x="404516" y="1192532"/>
                </a:cubicBezTo>
                <a:cubicBezTo>
                  <a:pt x="415408" y="1212138"/>
                  <a:pt x="441839" y="1248516"/>
                  <a:pt x="441839" y="1248516"/>
                </a:cubicBezTo>
                <a:cubicBezTo>
                  <a:pt x="444949" y="1257847"/>
                  <a:pt x="446770" y="1267711"/>
                  <a:pt x="451169" y="1276508"/>
                </a:cubicBezTo>
                <a:cubicBezTo>
                  <a:pt x="462937" y="1300044"/>
                  <a:pt x="471138" y="1305806"/>
                  <a:pt x="488492" y="1323161"/>
                </a:cubicBezTo>
                <a:cubicBezTo>
                  <a:pt x="510149" y="1388134"/>
                  <a:pt x="482330" y="1318583"/>
                  <a:pt x="516484" y="1369814"/>
                </a:cubicBezTo>
                <a:cubicBezTo>
                  <a:pt x="524199" y="1381387"/>
                  <a:pt x="528244" y="1395060"/>
                  <a:pt x="535145" y="1407136"/>
                </a:cubicBezTo>
                <a:cubicBezTo>
                  <a:pt x="540709" y="1416873"/>
                  <a:pt x="548242" y="1425391"/>
                  <a:pt x="553806" y="1435128"/>
                </a:cubicBezTo>
                <a:cubicBezTo>
                  <a:pt x="560707" y="1447204"/>
                  <a:pt x="564752" y="1460877"/>
                  <a:pt x="572467" y="1472450"/>
                </a:cubicBezTo>
                <a:cubicBezTo>
                  <a:pt x="577347" y="1479770"/>
                  <a:pt x="586249" y="1483792"/>
                  <a:pt x="591129" y="1491112"/>
                </a:cubicBezTo>
                <a:cubicBezTo>
                  <a:pt x="598844" y="1502685"/>
                  <a:pt x="602889" y="1516358"/>
                  <a:pt x="609790" y="1528434"/>
                </a:cubicBezTo>
                <a:cubicBezTo>
                  <a:pt x="615354" y="1538171"/>
                  <a:pt x="622887" y="1546689"/>
                  <a:pt x="628451" y="1556426"/>
                </a:cubicBezTo>
                <a:cubicBezTo>
                  <a:pt x="635352" y="1568502"/>
                  <a:pt x="639397" y="1582175"/>
                  <a:pt x="647112" y="1593748"/>
                </a:cubicBezTo>
                <a:cubicBezTo>
                  <a:pt x="651992" y="1601068"/>
                  <a:pt x="660893" y="1605090"/>
                  <a:pt x="665773" y="1612410"/>
                </a:cubicBezTo>
                <a:cubicBezTo>
                  <a:pt x="739804" y="1723456"/>
                  <a:pt x="643995" y="1590626"/>
                  <a:pt x="693765" y="1677724"/>
                </a:cubicBezTo>
                <a:cubicBezTo>
                  <a:pt x="708549" y="1703596"/>
                  <a:pt x="721219" y="1714508"/>
                  <a:pt x="740418" y="1733708"/>
                </a:cubicBezTo>
                <a:cubicBezTo>
                  <a:pt x="756622" y="1782317"/>
                  <a:pt x="739136" y="1743767"/>
                  <a:pt x="768410" y="1780361"/>
                </a:cubicBezTo>
                <a:cubicBezTo>
                  <a:pt x="775415" y="1789117"/>
                  <a:pt x="779142" y="1800423"/>
                  <a:pt x="787071" y="1808352"/>
                </a:cubicBezTo>
                <a:cubicBezTo>
                  <a:pt x="795001" y="1816282"/>
                  <a:pt x="806623" y="1819629"/>
                  <a:pt x="815063" y="1827014"/>
                </a:cubicBezTo>
                <a:cubicBezTo>
                  <a:pt x="831614" y="1841496"/>
                  <a:pt x="846165" y="1858116"/>
                  <a:pt x="861716" y="1873667"/>
                </a:cubicBezTo>
                <a:cubicBezTo>
                  <a:pt x="874157" y="1886108"/>
                  <a:pt x="883302" y="1903121"/>
                  <a:pt x="899039" y="1910989"/>
                </a:cubicBezTo>
                <a:lnTo>
                  <a:pt x="936361" y="1929650"/>
                </a:lnTo>
                <a:cubicBezTo>
                  <a:pt x="980031" y="1973322"/>
                  <a:pt x="926491" y="1925344"/>
                  <a:pt x="983014" y="1957642"/>
                </a:cubicBezTo>
                <a:cubicBezTo>
                  <a:pt x="996516" y="1965357"/>
                  <a:pt x="1006835" y="1977918"/>
                  <a:pt x="1020337" y="1985634"/>
                </a:cubicBezTo>
                <a:cubicBezTo>
                  <a:pt x="1028877" y="1990514"/>
                  <a:pt x="1039532" y="1990566"/>
                  <a:pt x="1048329" y="1994965"/>
                </a:cubicBezTo>
                <a:cubicBezTo>
                  <a:pt x="1058359" y="1999980"/>
                  <a:pt x="1066290" y="2008611"/>
                  <a:pt x="1076320" y="2013626"/>
                </a:cubicBezTo>
                <a:cubicBezTo>
                  <a:pt x="1085117" y="2018024"/>
                  <a:pt x="1095103" y="2019503"/>
                  <a:pt x="1104312" y="2022956"/>
                </a:cubicBezTo>
                <a:cubicBezTo>
                  <a:pt x="1119995" y="2028837"/>
                  <a:pt x="1135224" y="2035894"/>
                  <a:pt x="1150965" y="2041618"/>
                </a:cubicBezTo>
                <a:cubicBezTo>
                  <a:pt x="1169451" y="2048340"/>
                  <a:pt x="1188288" y="2054059"/>
                  <a:pt x="1206949" y="2060279"/>
                </a:cubicBezTo>
                <a:lnTo>
                  <a:pt x="1234941" y="2069610"/>
                </a:lnTo>
                <a:lnTo>
                  <a:pt x="1262933" y="2078940"/>
                </a:lnTo>
                <a:cubicBezTo>
                  <a:pt x="1272263" y="2085160"/>
                  <a:pt x="1280424" y="2093664"/>
                  <a:pt x="1290924" y="2097601"/>
                </a:cubicBezTo>
                <a:cubicBezTo>
                  <a:pt x="1305773" y="2103170"/>
                  <a:pt x="1322192" y="2103085"/>
                  <a:pt x="1337577" y="2106932"/>
                </a:cubicBezTo>
                <a:cubicBezTo>
                  <a:pt x="1424426" y="2128645"/>
                  <a:pt x="1270879" y="2102737"/>
                  <a:pt x="1430884" y="2125593"/>
                </a:cubicBezTo>
                <a:cubicBezTo>
                  <a:pt x="1536631" y="2122483"/>
                  <a:pt x="1642478" y="2121823"/>
                  <a:pt x="1748124" y="2116263"/>
                </a:cubicBezTo>
                <a:cubicBezTo>
                  <a:pt x="1780808" y="2114543"/>
                  <a:pt x="1793644" y="2100753"/>
                  <a:pt x="1822769" y="2088271"/>
                </a:cubicBezTo>
                <a:cubicBezTo>
                  <a:pt x="1831809" y="2084397"/>
                  <a:pt x="1841964" y="2083339"/>
                  <a:pt x="1850761" y="2078940"/>
                </a:cubicBezTo>
                <a:cubicBezTo>
                  <a:pt x="1860791" y="2073925"/>
                  <a:pt x="1868723" y="2065294"/>
                  <a:pt x="1878753" y="2060279"/>
                </a:cubicBezTo>
                <a:cubicBezTo>
                  <a:pt x="1928516" y="2035398"/>
                  <a:pt x="1885821" y="2071117"/>
                  <a:pt x="1944067" y="2032287"/>
                </a:cubicBezTo>
                <a:cubicBezTo>
                  <a:pt x="1995300" y="1998132"/>
                  <a:pt x="1925745" y="2025955"/>
                  <a:pt x="1990720" y="2004295"/>
                </a:cubicBezTo>
                <a:cubicBezTo>
                  <a:pt x="2009381" y="1985634"/>
                  <a:pt x="2024746" y="1962951"/>
                  <a:pt x="2046704" y="1948312"/>
                </a:cubicBezTo>
                <a:cubicBezTo>
                  <a:pt x="2056035" y="1942091"/>
                  <a:pt x="2066256" y="1937035"/>
                  <a:pt x="2074696" y="1929650"/>
                </a:cubicBezTo>
                <a:cubicBezTo>
                  <a:pt x="2162023" y="1853238"/>
                  <a:pt x="2086354" y="1906327"/>
                  <a:pt x="2149341" y="1864336"/>
                </a:cubicBezTo>
                <a:lnTo>
                  <a:pt x="2205324" y="1780361"/>
                </a:lnTo>
                <a:lnTo>
                  <a:pt x="2223986" y="1752369"/>
                </a:lnTo>
                <a:lnTo>
                  <a:pt x="2242647" y="1724377"/>
                </a:lnTo>
                <a:cubicBezTo>
                  <a:pt x="2269077" y="1645081"/>
                  <a:pt x="2232215" y="1741763"/>
                  <a:pt x="2270639" y="1677724"/>
                </a:cubicBezTo>
                <a:cubicBezTo>
                  <a:pt x="2306977" y="1617162"/>
                  <a:pt x="2251345" y="1678354"/>
                  <a:pt x="2298631" y="1631071"/>
                </a:cubicBezTo>
                <a:cubicBezTo>
                  <a:pt x="2301741" y="1618630"/>
                  <a:pt x="2302226" y="1605218"/>
                  <a:pt x="2307961" y="1593748"/>
                </a:cubicBezTo>
                <a:cubicBezTo>
                  <a:pt x="2317991" y="1573688"/>
                  <a:pt x="2345284" y="1537765"/>
                  <a:pt x="2345284" y="1537765"/>
                </a:cubicBezTo>
                <a:lnTo>
                  <a:pt x="2391937" y="1397805"/>
                </a:lnTo>
                <a:lnTo>
                  <a:pt x="2401267" y="1369814"/>
                </a:lnTo>
                <a:cubicBezTo>
                  <a:pt x="2404377" y="1360483"/>
                  <a:pt x="2408212" y="1351364"/>
                  <a:pt x="2410598" y="1341822"/>
                </a:cubicBezTo>
                <a:cubicBezTo>
                  <a:pt x="2413708" y="1329381"/>
                  <a:pt x="2416406" y="1316830"/>
                  <a:pt x="2419929" y="1304499"/>
                </a:cubicBezTo>
                <a:cubicBezTo>
                  <a:pt x="2422631" y="1295042"/>
                  <a:pt x="2427126" y="1286109"/>
                  <a:pt x="2429259" y="1276508"/>
                </a:cubicBezTo>
                <a:cubicBezTo>
                  <a:pt x="2451155" y="1177977"/>
                  <a:pt x="2426916" y="1255547"/>
                  <a:pt x="2447920" y="1192532"/>
                </a:cubicBezTo>
                <a:cubicBezTo>
                  <a:pt x="2451030" y="1161430"/>
                  <a:pt x="2453374" y="1130242"/>
                  <a:pt x="2457251" y="1099226"/>
                </a:cubicBezTo>
                <a:cubicBezTo>
                  <a:pt x="2459598" y="1080453"/>
                  <a:pt x="2464869" y="1062083"/>
                  <a:pt x="2466582" y="1043242"/>
                </a:cubicBezTo>
                <a:cubicBezTo>
                  <a:pt x="2471096" y="993586"/>
                  <a:pt x="2472595" y="943702"/>
                  <a:pt x="2475912" y="893952"/>
                </a:cubicBezTo>
                <a:cubicBezTo>
                  <a:pt x="2478816" y="850395"/>
                  <a:pt x="2480143" y="806679"/>
                  <a:pt x="2485243" y="763324"/>
                </a:cubicBezTo>
                <a:cubicBezTo>
                  <a:pt x="2486392" y="753556"/>
                  <a:pt x="2491985" y="744821"/>
                  <a:pt x="2494573" y="735332"/>
                </a:cubicBezTo>
                <a:cubicBezTo>
                  <a:pt x="2501321" y="710588"/>
                  <a:pt x="2507015" y="685569"/>
                  <a:pt x="2513235" y="660687"/>
                </a:cubicBezTo>
                <a:cubicBezTo>
                  <a:pt x="2516345" y="648246"/>
                  <a:pt x="2518510" y="635530"/>
                  <a:pt x="2522565" y="623365"/>
                </a:cubicBezTo>
                <a:cubicBezTo>
                  <a:pt x="2525675" y="614034"/>
                  <a:pt x="2529194" y="604830"/>
                  <a:pt x="2531896" y="595373"/>
                </a:cubicBezTo>
                <a:cubicBezTo>
                  <a:pt x="2535419" y="583043"/>
                  <a:pt x="2537541" y="570333"/>
                  <a:pt x="2541226" y="558050"/>
                </a:cubicBezTo>
                <a:cubicBezTo>
                  <a:pt x="2546878" y="539209"/>
                  <a:pt x="2553668" y="520728"/>
                  <a:pt x="2559888" y="502067"/>
                </a:cubicBezTo>
                <a:cubicBezTo>
                  <a:pt x="2562998" y="492736"/>
                  <a:pt x="2566833" y="483617"/>
                  <a:pt x="2569218" y="474075"/>
                </a:cubicBezTo>
                <a:cubicBezTo>
                  <a:pt x="2572328" y="461634"/>
                  <a:pt x="2573497" y="448539"/>
                  <a:pt x="2578549" y="436752"/>
                </a:cubicBezTo>
                <a:cubicBezTo>
                  <a:pt x="2582966" y="426445"/>
                  <a:pt x="2592195" y="418791"/>
                  <a:pt x="2597210" y="408761"/>
                </a:cubicBezTo>
                <a:cubicBezTo>
                  <a:pt x="2601609" y="399964"/>
                  <a:pt x="2602142" y="389566"/>
                  <a:pt x="2606541" y="380769"/>
                </a:cubicBezTo>
                <a:cubicBezTo>
                  <a:pt x="2611556" y="370739"/>
                  <a:pt x="2620648" y="363025"/>
                  <a:pt x="2625202" y="352777"/>
                </a:cubicBezTo>
                <a:cubicBezTo>
                  <a:pt x="2633191" y="334802"/>
                  <a:pt x="2632952" y="313160"/>
                  <a:pt x="2643863" y="296793"/>
                </a:cubicBezTo>
                <a:cubicBezTo>
                  <a:pt x="2650083" y="287462"/>
                  <a:pt x="2657509" y="278831"/>
                  <a:pt x="2662524" y="268801"/>
                </a:cubicBezTo>
                <a:cubicBezTo>
                  <a:pt x="2666922" y="260004"/>
                  <a:pt x="2667457" y="249607"/>
                  <a:pt x="2671855" y="240810"/>
                </a:cubicBezTo>
                <a:cubicBezTo>
                  <a:pt x="2676870" y="230780"/>
                  <a:pt x="2685501" y="222848"/>
                  <a:pt x="2690516" y="212818"/>
                </a:cubicBezTo>
                <a:cubicBezTo>
                  <a:pt x="2694915" y="204021"/>
                  <a:pt x="2694391" y="193010"/>
                  <a:pt x="2699847" y="184826"/>
                </a:cubicBezTo>
                <a:cubicBezTo>
                  <a:pt x="2707167" y="173847"/>
                  <a:pt x="2719391" y="166971"/>
                  <a:pt x="2727839" y="156834"/>
                </a:cubicBezTo>
                <a:cubicBezTo>
                  <a:pt x="2753322" y="126254"/>
                  <a:pt x="2758941" y="103960"/>
                  <a:pt x="2755831" y="10085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2" name="Big elastic Group 81">
            <a:extLst>
              <a:ext uri="{FF2B5EF4-FFF2-40B4-BE49-F238E27FC236}">
                <a16:creationId xmlns:a16="http://schemas.microsoft.com/office/drawing/2014/main" id="{A698A98C-4042-41F9-8F57-315A9EDF8C7E}"/>
              </a:ext>
            </a:extLst>
          </p:cNvPr>
          <p:cNvGrpSpPr/>
          <p:nvPr/>
        </p:nvGrpSpPr>
        <p:grpSpPr>
          <a:xfrm>
            <a:off x="4718531" y="3035690"/>
            <a:ext cx="2755630" cy="3140970"/>
            <a:chOff x="7613893" y="3150845"/>
            <a:chExt cx="2755630" cy="3140970"/>
          </a:xfrm>
        </p:grpSpPr>
        <p:pic>
          <p:nvPicPr>
            <p:cNvPr id="293" name="Picture 292">
              <a:extLst>
                <a:ext uri="{FF2B5EF4-FFF2-40B4-BE49-F238E27FC236}">
                  <a16:creationId xmlns:a16="http://schemas.microsoft.com/office/drawing/2014/main" id="{45A2B14B-A95C-4D0E-BD8E-BBF2C26C8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43636"/>
            <a:stretch/>
          </p:blipFill>
          <p:spPr>
            <a:xfrm>
              <a:off x="7613893" y="3150845"/>
              <a:ext cx="1553176" cy="3133616"/>
            </a:xfrm>
            <a:prstGeom prst="rect">
              <a:avLst/>
            </a:prstGeom>
          </p:spPr>
        </p:pic>
        <p:pic>
          <p:nvPicPr>
            <p:cNvPr id="294" name="Picture 293">
              <a:extLst>
                <a:ext uri="{FF2B5EF4-FFF2-40B4-BE49-F238E27FC236}">
                  <a16:creationId xmlns:a16="http://schemas.microsoft.com/office/drawing/2014/main" id="{D40706D3-7CFD-4450-82C9-65E31D853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56364"/>
            <a:stretch/>
          </p:blipFill>
          <p:spPr>
            <a:xfrm>
              <a:off x="9167068" y="3158199"/>
              <a:ext cx="1202455" cy="3133616"/>
            </a:xfrm>
            <a:prstGeom prst="rect">
              <a:avLst/>
            </a:prstGeom>
          </p:spPr>
        </p:pic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6899AB8F-60D3-4F26-968A-E45816920B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279" y="3431071"/>
            <a:ext cx="1553176" cy="358242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82AD54-99A3-4E7A-99F0-1D5B6C7BEA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4EFC0D1-43B5-4EAF-BCE8-72A718773F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565ADDE-6272-48F5-86EF-03FED17C53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7101088-204D-4522-802A-39A4CDAF7B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F03DBD4-2F9B-493D-927C-F28CF175EC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8B330AB-D568-486F-A270-8EF351AA2D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F1541A46-B822-4272-B61C-44C86E823E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307A93C-A657-4D08-83B6-CB98A31EB5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334A62BE-19B1-4F44-917A-F5B60B9201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FE6EF2A2-D57C-4F93-9B9B-AD22B7F54F7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DF37C793-BFB2-439D-8ABE-36D3273F67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B2F12CE4-1826-449E-8705-BB9E7AA5EB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30458B06-8ED4-470C-B3B4-59AD5E77B9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EB7B3022-F6AE-45A7-A549-E4957DF99B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11B31C86-5CBA-41D0-B75D-1B1B377D2F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3C16EE57-A194-4206-B3C0-BDFFDF2C87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E6834FF5-BCA8-488E-94A7-20BED47A49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A85FF0EA-3010-419C-999B-F4681FAB9D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9A2587D6-0A7E-4E0F-BA9E-E068FAF20A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2D890A61-5E9D-4005-82FE-4C653B1CA1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C2261A26-40CB-42FE-A83B-4209DDA565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268" name="Picture 267">
            <a:extLst>
              <a:ext uri="{FF2B5EF4-FFF2-40B4-BE49-F238E27FC236}">
                <a16:creationId xmlns:a16="http://schemas.microsoft.com/office/drawing/2014/main" id="{1D58C4EC-714B-4B06-B889-88C0B23199C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6D811C17-DE0A-46F0-A2BF-2D22331198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4D03CCEA-EE93-4DC4-8D78-C0CCBF2DDAA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300" name="Picture 299">
            <a:extLst>
              <a:ext uri="{FF2B5EF4-FFF2-40B4-BE49-F238E27FC236}">
                <a16:creationId xmlns:a16="http://schemas.microsoft.com/office/drawing/2014/main" id="{016D5059-B7C2-4FBC-B148-FDC22FF0C8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309" name="Picture 308">
            <a:extLst>
              <a:ext uri="{FF2B5EF4-FFF2-40B4-BE49-F238E27FC236}">
                <a16:creationId xmlns:a16="http://schemas.microsoft.com/office/drawing/2014/main" id="{A0BEA0E5-9B3D-4E84-90F8-7ED6EC3B0A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318" name="Picture 317">
            <a:extLst>
              <a:ext uri="{FF2B5EF4-FFF2-40B4-BE49-F238E27FC236}">
                <a16:creationId xmlns:a16="http://schemas.microsoft.com/office/drawing/2014/main" id="{994D63A6-04D5-4013-BCFB-C3AAB19B47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327" name="Picture 326">
            <a:extLst>
              <a:ext uri="{FF2B5EF4-FFF2-40B4-BE49-F238E27FC236}">
                <a16:creationId xmlns:a16="http://schemas.microsoft.com/office/drawing/2014/main" id="{0B0A729A-078B-4505-B51A-156DEE4C94A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6225" y="3557154"/>
            <a:ext cx="1572904" cy="3505504"/>
          </a:xfrm>
          <a:prstGeom prst="rect">
            <a:avLst/>
          </a:prstGeom>
        </p:spPr>
      </p:pic>
      <p:pic>
        <p:nvPicPr>
          <p:cNvPr id="336" name="Picture 335">
            <a:extLst>
              <a:ext uri="{FF2B5EF4-FFF2-40B4-BE49-F238E27FC236}">
                <a16:creationId xmlns:a16="http://schemas.microsoft.com/office/drawing/2014/main" id="{D86B565B-05CB-4BF9-B978-F234DF45BD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2763" y="3557154"/>
            <a:ext cx="1519828" cy="3505504"/>
          </a:xfrm>
          <a:prstGeom prst="rect">
            <a:avLst/>
          </a:prstGeom>
        </p:spPr>
      </p:pic>
      <p:pic>
        <p:nvPicPr>
          <p:cNvPr id="345" name="Picture 344">
            <a:extLst>
              <a:ext uri="{FF2B5EF4-FFF2-40B4-BE49-F238E27FC236}">
                <a16:creationId xmlns:a16="http://schemas.microsoft.com/office/drawing/2014/main" id="{6E81B2A3-44CE-4DB1-870D-959A7E0569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354" name="Picture 353">
            <a:extLst>
              <a:ext uri="{FF2B5EF4-FFF2-40B4-BE49-F238E27FC236}">
                <a16:creationId xmlns:a16="http://schemas.microsoft.com/office/drawing/2014/main" id="{52916C59-BA74-4A03-BBA6-1CBDDFA4DB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71482EFA-63CA-4C58-98D0-F09A9C22FB2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372" name="Picture 371">
            <a:extLst>
              <a:ext uri="{FF2B5EF4-FFF2-40B4-BE49-F238E27FC236}">
                <a16:creationId xmlns:a16="http://schemas.microsoft.com/office/drawing/2014/main" id="{79E8C55B-F1BA-442D-B7C0-19F218C0A8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381" name="Picture 380">
            <a:extLst>
              <a:ext uri="{FF2B5EF4-FFF2-40B4-BE49-F238E27FC236}">
                <a16:creationId xmlns:a16="http://schemas.microsoft.com/office/drawing/2014/main" id="{5B3640CA-A7E9-40F6-A142-42B334A21E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4089" y="3507989"/>
            <a:ext cx="1572904" cy="3505504"/>
          </a:xfrm>
          <a:prstGeom prst="rect">
            <a:avLst/>
          </a:prstGeom>
        </p:spPr>
      </p:pic>
      <p:pic>
        <p:nvPicPr>
          <p:cNvPr id="390" name="Picture 389">
            <a:extLst>
              <a:ext uri="{FF2B5EF4-FFF2-40B4-BE49-F238E27FC236}">
                <a16:creationId xmlns:a16="http://schemas.microsoft.com/office/drawing/2014/main" id="{E1397EDF-28CD-48E9-8620-7944BD9CA3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627" y="3507989"/>
            <a:ext cx="1519828" cy="3505504"/>
          </a:xfrm>
          <a:prstGeom prst="rect">
            <a:avLst/>
          </a:prstGeom>
        </p:spPr>
      </p:pic>
      <p:pic>
        <p:nvPicPr>
          <p:cNvPr id="170" name="Picture 169" descr="A picture containing indoor, animal, mollusk&#10;&#10;Description automatically generated">
            <a:hlinkClick r:id="" action="ppaction://noaction">
              <a:snd r:embed="rId20" name="Survival soundtrack - with cheers.wav"/>
            </a:hlinkClick>
            <a:extLst>
              <a:ext uri="{FF2B5EF4-FFF2-40B4-BE49-F238E27FC236}">
                <a16:creationId xmlns:a16="http://schemas.microsoft.com/office/drawing/2014/main" id="{2D1A01C7-BC92-4E18-AE91-1E36A7453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4497" y="5600798"/>
            <a:ext cx="1042420" cy="511729"/>
          </a:xfrm>
          <a:prstGeom prst="rect">
            <a:avLst/>
          </a:prstGeom>
        </p:spPr>
      </p:pic>
      <p:pic>
        <p:nvPicPr>
          <p:cNvPr id="171" name="Picture 170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26ECC84-E746-4886-9F1F-58E9AFB16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5732" y="5008186"/>
            <a:ext cx="606867" cy="428191"/>
          </a:xfrm>
          <a:prstGeom prst="rect">
            <a:avLst/>
          </a:prstGeom>
        </p:spPr>
      </p:pic>
      <p:pic>
        <p:nvPicPr>
          <p:cNvPr id="172" name="Picture 17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F366193-FEAB-4A5C-81F9-4B8E290378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38900" flipV="1">
            <a:off x="417238" y="4547521"/>
            <a:ext cx="556984" cy="359136"/>
          </a:xfrm>
          <a:prstGeom prst="rect">
            <a:avLst/>
          </a:prstGeom>
        </p:spPr>
      </p:pic>
      <p:pic>
        <p:nvPicPr>
          <p:cNvPr id="173" name="Picture 172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E79040D-0C99-4D45-971E-53BCEE9CCF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594" y="3820586"/>
            <a:ext cx="397633" cy="126381"/>
          </a:xfrm>
          <a:prstGeom prst="rect">
            <a:avLst/>
          </a:prstGeom>
        </p:spPr>
      </p:pic>
      <p:pic>
        <p:nvPicPr>
          <p:cNvPr id="174" name="Picture 173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5FF9AD8E-B9FF-476F-AC8D-0004725B5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78" y="4799955"/>
            <a:ext cx="397633" cy="126381"/>
          </a:xfrm>
          <a:prstGeom prst="rect">
            <a:avLst/>
          </a:prstGeom>
        </p:spPr>
      </p:pic>
      <p:pic>
        <p:nvPicPr>
          <p:cNvPr id="180" name="Picture 1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782AC4F1-2D0F-478D-B4DE-7A5A861B5F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5" y="4209065"/>
            <a:ext cx="289898" cy="201788"/>
          </a:xfrm>
          <a:prstGeom prst="rect">
            <a:avLst/>
          </a:prstGeom>
        </p:spPr>
      </p:pic>
      <p:pic>
        <p:nvPicPr>
          <p:cNvPr id="187" name="Picture 186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5450A5D1-D4E2-4F80-943D-53253EE84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441" y="4370276"/>
            <a:ext cx="506618" cy="219977"/>
          </a:xfrm>
          <a:prstGeom prst="rect">
            <a:avLst/>
          </a:prstGeom>
        </p:spPr>
      </p:pic>
      <p:sp useBgFill="1">
        <p:nvSpPr>
          <p:cNvPr id="5" name="Freeform: Shape 4">
            <a:extLst>
              <a:ext uri="{FF2B5EF4-FFF2-40B4-BE49-F238E27FC236}">
                <a16:creationId xmlns:a16="http://schemas.microsoft.com/office/drawing/2014/main" id="{B8F2E6EC-4F7A-409B-8073-26E6094E97AB}"/>
              </a:ext>
            </a:extLst>
          </p:cNvPr>
          <p:cNvSpPr/>
          <p:nvPr/>
        </p:nvSpPr>
        <p:spPr>
          <a:xfrm>
            <a:off x="9213448" y="4764654"/>
            <a:ext cx="940782" cy="271427"/>
          </a:xfrm>
          <a:custGeom>
            <a:avLst/>
            <a:gdLst>
              <a:gd name="connsiteX0" fmla="*/ 0 w 940782"/>
              <a:gd name="connsiteY0" fmla="*/ 73564 h 271427"/>
              <a:gd name="connsiteX1" fmla="*/ 428263 w 940782"/>
              <a:gd name="connsiteY1" fmla="*/ 38840 h 271427"/>
              <a:gd name="connsiteX2" fmla="*/ 902825 w 940782"/>
              <a:gd name="connsiteY2" fmla="*/ 270333 h 271427"/>
              <a:gd name="connsiteX3" fmla="*/ 92598 w 940782"/>
              <a:gd name="connsiteY3" fmla="*/ 4116 h 271427"/>
              <a:gd name="connsiteX4" fmla="*/ 173620 w 940782"/>
              <a:gd name="connsiteY4" fmla="*/ 4116 h 27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0782" h="271427">
                <a:moveTo>
                  <a:pt x="0" y="73564"/>
                </a:moveTo>
                <a:cubicBezTo>
                  <a:pt x="142754" y="61989"/>
                  <a:pt x="288325" y="8341"/>
                  <a:pt x="428263" y="38840"/>
                </a:cubicBezTo>
                <a:cubicBezTo>
                  <a:pt x="600230" y="76320"/>
                  <a:pt x="1077895" y="288444"/>
                  <a:pt x="902825" y="270333"/>
                </a:cubicBezTo>
                <a:cubicBezTo>
                  <a:pt x="620053" y="241081"/>
                  <a:pt x="359639" y="101607"/>
                  <a:pt x="92598" y="4116"/>
                </a:cubicBezTo>
                <a:cubicBezTo>
                  <a:pt x="67228" y="-5146"/>
                  <a:pt x="146613" y="4116"/>
                  <a:pt x="173620" y="4116"/>
                </a:cubicBez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F8E4FAC-88F2-4437-9A4D-7BA32B3EF7AA}"/>
              </a:ext>
            </a:extLst>
          </p:cNvPr>
          <p:cNvSpPr/>
          <p:nvPr/>
        </p:nvSpPr>
        <p:spPr>
          <a:xfrm rot="21130469">
            <a:off x="1928620" y="4793789"/>
            <a:ext cx="996594" cy="246184"/>
          </a:xfrm>
          <a:custGeom>
            <a:avLst/>
            <a:gdLst>
              <a:gd name="connsiteX0" fmla="*/ 35895 w 996594"/>
              <a:gd name="connsiteY0" fmla="*/ 245683 h 246184"/>
              <a:gd name="connsiteX1" fmla="*/ 232664 w 996594"/>
              <a:gd name="connsiteY1" fmla="*/ 95212 h 246184"/>
              <a:gd name="connsiteX2" fmla="*/ 996594 w 996594"/>
              <a:gd name="connsiteY2" fmla="*/ 37338 h 246184"/>
              <a:gd name="connsiteX3" fmla="*/ 35895 w 996594"/>
              <a:gd name="connsiteY3" fmla="*/ 245683 h 24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594" h="246184">
                <a:moveTo>
                  <a:pt x="35895" y="245683"/>
                </a:moveTo>
                <a:cubicBezTo>
                  <a:pt x="-91427" y="255329"/>
                  <a:pt x="154875" y="122900"/>
                  <a:pt x="232664" y="95212"/>
                </a:cubicBezTo>
                <a:cubicBezTo>
                  <a:pt x="611687" y="-39695"/>
                  <a:pt x="667569" y="-3790"/>
                  <a:pt x="996594" y="37338"/>
                </a:cubicBezTo>
                <a:cubicBezTo>
                  <a:pt x="684954" y="114286"/>
                  <a:pt x="163217" y="236037"/>
                  <a:pt x="35895" y="245683"/>
                </a:cubicBezTo>
                <a:close/>
              </a:path>
            </a:pathLst>
          </a:custGeom>
          <a:blipFill dpi="0" rotWithShape="0">
            <a:blip r:embed="rId21">
              <a:lum/>
            </a:blip>
            <a:srcRect/>
            <a:stretch>
              <a:fillRect l="-979339" t="-1755403" r="-216604" b="-67123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90" name="Picture 18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514AC64-400A-427F-AEBB-B39FE7AE40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1003836" y="2920660"/>
            <a:ext cx="289898" cy="97829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95" name="Picture 19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B2FC034-CF5C-478F-AA72-A0863FAB7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244236" y="2561448"/>
            <a:ext cx="402697" cy="135894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sp>
        <p:nvSpPr>
          <p:cNvPr id="189" name="Rectangle 188">
            <a:extLst>
              <a:ext uri="{FF2B5EF4-FFF2-40B4-BE49-F238E27FC236}">
                <a16:creationId xmlns:a16="http://schemas.microsoft.com/office/drawing/2014/main" id="{6645B9C1-704B-477B-9E1E-07AE8DD80905}"/>
              </a:ext>
            </a:extLst>
          </p:cNvPr>
          <p:cNvSpPr/>
          <p:nvPr/>
        </p:nvSpPr>
        <p:spPr>
          <a:xfrm>
            <a:off x="259749" y="-65574"/>
            <a:ext cx="33877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29039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7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2.29167E-6 -2.59259E-6 L 0.00013 0.314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286" decel="49714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1.45833E-6 0 L 0.00013 0.31458 " pathEditMode="relative" rAng="0" ptsTypes="AA">
                                      <p:cBhvr>
                                        <p:cTn id="28" dur="175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18634 L -0.0039 0.18681 C -0.00312 0.18056 -0.00234 0.17454 -0.00169 0.16875 C -0.00117 0.16574 -0.00091 0.16227 -0.00039 0.15903 C -0.00013 0.15694 0.00039 0.15509 0.00065 0.15301 C 0.00339 0.13218 0.00039 0.14884 0.003 0.13542 C 0.00339 0.13102 0.00352 0.12616 0.00417 0.12176 C 0.0043 0.11898 0.00508 0.11644 0.00521 0.11389 C 0.00586 0.10648 0.00599 0.09931 0.00651 0.09213 C 0.00599 0.04491 0.00586 -0.00231 0.00521 -0.04931 C 0.00508 -0.05625 0.00443 -0.0625 0.00417 -0.06898 C 0.00365 -0.0787 0.00365 -0.08889 0.003 -0.09861 C 0.00248 -0.10532 0.00065 -0.11829 0.00065 -0.11829 C 0.00039 -0.12569 -1.45833E-6 -0.13264 -0.00039 -0.13981 C -0.00078 -0.14329 -0.0013 -0.1463 -0.00169 -0.14977 C -0.00364 -0.18148 -0.00104 -0.16597 -0.0039 -0.18125 C -0.00417 -0.18889 -0.00456 -0.19676 -0.00495 -0.20463 C -0.00534 -0.20856 -0.00586 -0.2125 -0.00625 -0.21644 C -0.00664 -0.22176 -0.00703 -0.22708 -0.00729 -0.23241 C -0.00768 -0.24028 -0.00794 -0.24815 -0.00846 -0.25602 C -0.00898 -0.26343 -0.0095 -0.26551 -0.01081 -0.27176 C -0.01107 -0.27824 -0.01146 -0.28495 -0.01185 -0.2912 C -0.01211 -0.29421 -0.01276 -0.29676 -0.01302 -0.29907 C -0.01354 -0.3044 -0.01367 -0.30972 -0.01419 -0.31481 C -0.0151 -0.32454 -0.01536 -0.32361 -0.0164 -0.33264 C -0.01693 -0.33588 -0.01706 -0.33935 -0.01771 -0.34236 C -0.0181 -0.34583 -0.01914 -0.34907 -0.01992 -0.35208 C -0.02018 -0.35417 -0.0207 -0.35602 -0.02096 -0.35833 C -0.02148 -0.36134 -0.02148 -0.36481 -0.022 -0.36806 C -0.02265 -0.37037 -0.02357 -0.37199 -0.02435 -0.37407 C -0.02513 -0.37917 -0.02578 -0.38449 -0.02669 -0.38981 C -0.02708 -0.39167 -0.0276 -0.39352 -0.02786 -0.3956 C -0.02864 -0.40069 -0.02903 -0.40602 -0.03021 -0.41134 C -0.03047 -0.41319 -0.03086 -0.41528 -0.03125 -0.41713 C -0.03164 -0.41968 -0.03177 -0.42269 -0.03242 -0.425 C -0.03294 -0.42731 -0.03398 -0.42894 -0.03476 -0.43102 C -0.03515 -0.43449 -0.03607 -0.44097 -0.03698 -0.44468 C -0.03802 -0.44861 -0.03958 -0.45231 -0.04036 -0.45648 C -0.0414 -0.46157 -0.0418 -0.46713 -0.04271 -0.47222 L -0.04492 -0.48403 C -0.04544 -0.48588 -0.04544 -0.48843 -0.04622 -0.48981 L -0.04844 -0.49606 C -0.04961 -0.50255 -0.04857 -0.50023 -0.05052 -0.50347 L -0.05052 -0.50324 " pathEditMode="relative" rAng="0" ptsTypes="AAAAAAAAAAAAAAAAAAAAAAAAAAAAAAAAAAAAAAAAAAAA">
                                      <p:cBhvr>
                                        <p:cTn id="37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3446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9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600"/>
                            </p:stCondLst>
                            <p:childTnLst>
                              <p:par>
                                <p:cTn id="41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00"/>
                            </p:stCondLst>
                            <p:childTnLst>
                              <p:par>
                                <p:cTn id="67" presetID="1" presetClass="exit" presetSubtype="0" fill="hold" grpId="3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00013 0.31459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1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3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18635 L -0.0039 0.18681 C -0.00312 0.18056 -0.00234 0.17454 -0.00169 0.16875 C -0.00117 0.16574 -0.00091 0.16227 -0.00039 0.15903 C -0.00013 0.15695 0.00039 0.1551 0.00065 0.15301 C 0.00339 0.13218 0.00039 0.14885 0.003 0.13542 C 0.00339 0.13102 0.00352 0.12616 0.00417 0.12176 C 0.0043 0.11898 0.00508 0.11644 0.00521 0.11389 C 0.00586 0.10648 0.00599 0.09931 0.00651 0.09213 C 0.00599 0.04491 0.00586 -0.00231 0.00521 -0.0493 C 0.00508 -0.05625 0.00443 -0.0625 0.00417 -0.06898 C 0.00365 -0.0787 0.00365 -0.08889 0.003 -0.09861 C 0.00248 -0.10532 0.00065 -0.11828 0.00065 -0.11828 C 0.00039 -0.12569 -1.25E-6 -0.13264 -0.00039 -0.13981 C -0.00078 -0.14328 -0.0013 -0.14629 -0.00169 -0.14977 C -0.00364 -0.18148 -0.00104 -0.16597 -0.0039 -0.18125 C -0.00417 -0.18889 -0.00456 -0.19676 -0.00495 -0.20463 C -0.00534 -0.20856 -0.00586 -0.2125 -0.00625 -0.21643 C -0.00664 -0.22176 -0.00703 -0.22708 -0.00729 -0.2324 C -0.00768 -0.24027 -0.00794 -0.24815 -0.00846 -0.25602 C -0.00898 -0.26342 -0.0095 -0.26551 -0.01081 -0.27176 C -0.01107 -0.27824 -0.01146 -0.28495 -0.01185 -0.2912 C -0.01211 -0.29421 -0.01276 -0.29676 -0.01302 -0.29907 C -0.01354 -0.3044 -0.01367 -0.30972 -0.01419 -0.31481 C -0.0151 -0.32453 -0.01536 -0.32384 -0.0164 -0.33264 C -0.01693 -0.33588 -0.01706 -0.33935 -0.01771 -0.34236 C -0.0181 -0.34583 -0.01914 -0.34907 -0.01992 -0.35208 C -0.02018 -0.35416 -0.0207 -0.35602 -0.02096 -0.35833 C -0.02148 -0.36134 -0.02148 -0.36481 -0.022 -0.36805 C -0.02265 -0.37037 -0.02357 -0.37199 -0.02435 -0.37407 C -0.02513 -0.37916 -0.02578 -0.38449 -0.02669 -0.38981 C -0.02708 -0.39166 -0.0276 -0.39352 -0.02786 -0.3956 C -0.02864 -0.40069 -0.02904 -0.40602 -0.03021 -0.41134 C -0.03047 -0.41319 -0.03086 -0.41527 -0.03125 -0.41713 C -0.03164 -0.41967 -0.03177 -0.42268 -0.03242 -0.425 C -0.03294 -0.42731 -0.03398 -0.42893 -0.03476 -0.43102 C -0.03515 -0.43449 -0.03607 -0.44097 -0.03698 -0.44467 C -0.03802 -0.44861 -0.03958 -0.45231 -0.04036 -0.45648 C -0.0414 -0.46157 -0.0418 -0.46713 -0.04271 -0.47222 L -0.04492 -0.48402 C -0.04544 -0.48588 -0.04544 -0.48842 -0.04622 -0.48981 L -0.04844 -0.49606 C -0.04961 -0.50254 -0.04857 -0.50023 -0.05052 -0.50347 L -0.05052 -0.50324 " pathEditMode="relative" rAng="0" ptsTypes="AAAAAAAAAAAAAAAAAAAAAAAAAAAAAAAAAAAAAAAAAAAA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3446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600"/>
                            </p:stCondLst>
                            <p:childTnLst>
                              <p:par>
                                <p:cTn id="93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19" presetID="1" presetClass="exit" presetSubtype="0" fill="hold" grpId="3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132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10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4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0.18658 L -0.00235 0.18681 C -0.0017 0.18148 -0.00105 0.17639 -0.00039 0.17107 C 4.16667E-6 0.16829 0.00026 0.16528 0.00065 0.1625 C 0.00091 0.16065 0.0013 0.15903 0.00156 0.15718 C 0.0039 0.13889 0.0013 0.15348 0.00351 0.14167 C 0.0039 0.13773 0.00403 0.13357 0.00455 0.12963 C 0.00468 0.12709 0.00533 0.125 0.00546 0.12269 C 0.00599 0.11621 0.00612 0.10996 0.00651 0.10348 C 0.00612 0.06204 0.00599 0.02037 0.00546 -0.02106 C 0.00533 -0.02685 0.00481 -0.03264 0.00455 -0.03842 C 0.00416 -0.04699 0.00416 -0.05578 0.00351 -0.06435 C 0.00312 -0.07037 0.00156 -0.08171 0.00156 -0.08148 C 0.0013 -0.08819 0.00104 -0.09444 0.00065 -0.10069 C 0.00039 -0.1037 -0.00013 -0.10648 -0.00039 -0.10949 C -0.00209 -0.1375 0.00013 -0.12384 -0.00235 -0.13727 C -0.00261 -0.14398 -0.00287 -0.15092 -0.00326 -0.15787 C -0.00352 -0.16134 -0.00404 -0.16481 -0.0043 -0.16828 C -0.00469 -0.17291 -0.00495 -0.17754 -0.00521 -0.18217 C -0.0056 -0.18912 -0.00573 -0.19606 -0.00625 -0.20301 C -0.00664 -0.20949 -0.00717 -0.21134 -0.00821 -0.2169 C -0.00847 -0.22268 -0.00873 -0.22847 -0.00912 -0.23402 C -0.00938 -0.23657 -0.0099 -0.23865 -0.01016 -0.24097 C -0.01055 -0.2456 -0.01068 -0.25023 -0.01107 -0.25486 C -0.01185 -0.26342 -0.01211 -0.26273 -0.01302 -0.2706 C -0.01342 -0.27338 -0.01355 -0.27639 -0.01407 -0.27916 C -0.01446 -0.28217 -0.01537 -0.28495 -0.01602 -0.28773 C -0.01628 -0.28958 -0.01667 -0.2912 -0.01693 -0.29305 C -0.01732 -0.29583 -0.01732 -0.29884 -0.01784 -0.30162 C -0.01836 -0.3037 -0.01914 -0.30509 -0.0198 -0.30694 C -0.02045 -0.31157 -0.02097 -0.3162 -0.02175 -0.32083 C -0.02214 -0.32245 -0.02253 -0.32407 -0.02279 -0.32592 C -0.02344 -0.33055 -0.02383 -0.33518 -0.02474 -0.33981 C -0.025 -0.3412 -0.02539 -0.34328 -0.02566 -0.34467 C -0.02605 -0.34722 -0.02618 -0.34977 -0.0267 -0.35185 C -0.02709 -0.35393 -0.028 -0.35532 -0.02865 -0.35717 C -0.02904 -0.36018 -0.02982 -0.36597 -0.0306 -0.36921 C -0.03151 -0.37268 -0.03282 -0.37592 -0.03347 -0.37963 C -0.03438 -0.38402 -0.03464 -0.38889 -0.03542 -0.39352 L -0.03737 -0.40393 C -0.03776 -0.40555 -0.03776 -0.40764 -0.03842 -0.40902 L -0.04037 -0.41435 C -0.04141 -0.42014 -0.0405 -0.41805 -0.04219 -0.42106 L -0.04219 -0.42083 " pathEditMode="relative" rAng="0" ptsTypes="AAAAAAAAAAAAAAAAAAAAAAAAAAAAAAAAAAAAAAAAAAAA">
                                      <p:cBhvr>
                                        <p:cTn id="1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3037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600"/>
                            </p:stCondLst>
                            <p:childTnLst>
                              <p:par>
                                <p:cTn id="145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100"/>
                            </p:stCondLst>
                            <p:childTnLst>
                              <p:par>
                                <p:cTn id="171" presetID="1" presetClass="exit" presetSubtype="0" fill="hold" grpId="3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00013 0.31458 " pathEditMode="relative" rAng="0" ptsTypes="AA">
                                      <p:cBhvr>
                                        <p:cTn id="184" dur="1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6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100"/>
                            </p:stCondLst>
                            <p:childTnLst>
                              <p:par>
                                <p:cTn id="1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4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18657 L -0.00234 0.1868 C -0.00169 0.18148 -0.00104 0.17638 -0.00039 0.17106 C -8.33333E-7 0.16828 0.00026 0.16527 0.00065 0.1625 C 0.00091 0.16064 0.0013 0.15902 0.00156 0.15717 C 0.00391 0.13888 0.0013 0.15347 0.00352 0.14166 C 0.00391 0.13773 0.00404 0.13356 0.00456 0.12963 C 0.00469 0.12708 0.00534 0.125 0.00547 0.12268 C 0.00599 0.1162 0.00612 0.10995 0.00651 0.10347 C 0.00612 0.06203 0.00599 0.02037 0.00547 -0.02107 C 0.00534 -0.02686 0.00482 -0.03264 0.00456 -0.03843 C 0.00417 -0.04699 0.00417 -0.05579 0.00352 -0.06436 C 0.00313 -0.07037 0.00156 -0.08172 0.00156 -0.08149 C 0.0013 -0.0882 0.00104 -0.09445 0.00065 -0.1007 C 0.00039 -0.10371 -0.00013 -0.10649 -0.00039 -0.10949 C -0.00208 -0.1375 0.00013 -0.12385 -0.00234 -0.13727 C -0.0026 -0.14399 -0.00286 -0.15093 -0.00325 -0.15787 C -0.00351 -0.16135 -0.00404 -0.16482 -0.0043 -0.16829 C -0.00469 -0.17292 -0.00495 -0.17755 -0.00521 -0.18218 C -0.0056 -0.18912 -0.00573 -0.19607 -0.00625 -0.20301 C -0.00664 -0.20949 -0.00716 -0.21135 -0.0082 -0.2169 C -0.00846 -0.22269 -0.00872 -0.22848 -0.00911 -0.23403 C -0.00937 -0.23658 -0.00989 -0.23866 -0.01016 -0.24098 C -0.01055 -0.24561 -0.01068 -0.25024 -0.01107 -0.25487 C -0.01185 -0.26343 -0.01211 -0.26274 -0.01302 -0.27061 C -0.01341 -0.27338 -0.01354 -0.27639 -0.01406 -0.27917 C -0.01445 -0.28218 -0.01536 -0.28496 -0.01601 -0.28774 C -0.01628 -0.28959 -0.01667 -0.29121 -0.01693 -0.29306 C -0.01732 -0.29584 -0.01732 -0.29885 -0.01784 -0.30162 C -0.01836 -0.30371 -0.01914 -0.3051 -0.01979 -0.30695 C -0.02044 -0.31158 -0.02096 -0.31621 -0.02174 -0.32084 C -0.02213 -0.32246 -0.02253 -0.32408 -0.02279 -0.32593 C -0.02344 -0.33056 -0.02383 -0.33519 -0.02474 -0.33982 C -0.025 -0.34121 -0.02539 -0.34329 -0.02565 -0.34468 C -0.02604 -0.34723 -0.02617 -0.34977 -0.02669 -0.35186 C -0.02708 -0.35394 -0.02799 -0.35533 -0.02864 -0.35718 C -0.02904 -0.36019 -0.02982 -0.36598 -0.0306 -0.36922 C -0.03151 -0.37269 -0.03281 -0.37593 -0.03346 -0.37963 C -0.03437 -0.38403 -0.03463 -0.38889 -0.03542 -0.39352 L -0.03737 -0.40394 C -0.03776 -0.40556 -0.03776 -0.40764 -0.03841 -0.40903 L -0.04036 -0.41436 C -0.04141 -0.42014 -0.04049 -0.41806 -0.04219 -0.42107 L -0.04219 -0.42084 " pathEditMode="relative" rAng="0" ptsTypes="AAAAAAAAAAAAAAAAAAAAAAAAAAAAAAAAAAAAAAAAAAAA">
                                      <p:cBhvr>
                                        <p:cTn id="1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30370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5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600"/>
                            </p:stCondLst>
                            <p:childTnLst>
                              <p:par>
                                <p:cTn id="197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23" presetID="1" presetClass="exit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236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10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4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3926 L -0.00391 0.39306 C -0.00313 0.38681 -0.00235 0.38079 -0.0017 0.375 C -0.00118 0.37199 -0.00092 0.36852 -0.00039 0.36528 C -0.00013 0.3632 0.00039 0.36135 0.00065 0.35926 C 0.00338 0.33843 0.00039 0.3551 0.00299 0.34167 C 0.00338 0.33727 0.00351 0.33241 0.00416 0.32801 C 0.00429 0.32523 0.00507 0.32269 0.0052 0.32014 C 0.00586 0.31273 0.00599 0.30556 0.00651 0.29838 C 0.00599 0.25116 0.00586 0.20394 0.0052 0.15695 C 0.00507 0.15023 0.00442 0.14375 0.00416 0.13727 C 0.00364 0.12755 0.00364 0.11736 0.00299 0.10764 C 0.00247 0.10093 0.00065 0.08797 0.00065 0.0882 C 0.00039 0.08056 4.16667E-6 0.07361 -0.00039 0.06644 C -0.00079 0.06297 -0.00131 0.05996 -0.0017 0.05648 C -0.00365 0.02477 -0.00105 0.04028 -0.00391 0.025 C -0.00417 0.01736 -0.00456 0.00949 -0.00495 0.00162 C -0.00534 -0.00231 -0.00586 -0.00625 -0.00625 -0.01018 C -0.00664 -0.01551 -0.00704 -0.02083 -0.0073 -0.02615 C -0.00769 -0.03402 -0.00795 -0.0419 -0.00847 -0.04977 C -0.00899 -0.05717 -0.00951 -0.05926 -0.01081 -0.06551 C -0.01107 -0.07199 -0.01146 -0.0787 -0.01185 -0.08495 C -0.01211 -0.08773 -0.01276 -0.09027 -0.01302 -0.09282 C -0.01355 -0.09815 -0.01368 -0.10347 -0.0142 -0.10856 C -0.01511 -0.11828 -0.01537 -0.11759 -0.01641 -0.12639 C -0.01693 -0.12963 -0.01706 -0.1331 -0.01771 -0.13611 C -0.0181 -0.13958 -0.01914 -0.14282 -0.01993 -0.14583 C -0.02019 -0.14791 -0.02071 -0.14977 -0.02097 -0.15208 C -0.02149 -0.15509 -0.02149 -0.15856 -0.02201 -0.1618 C -0.02266 -0.16412 -0.02357 -0.16574 -0.02435 -0.16782 C -0.02513 -0.17291 -0.02579 -0.17824 -0.0267 -0.18356 C -0.02709 -0.18541 -0.02761 -0.18727 -0.02787 -0.18935 C -0.02865 -0.19444 -0.02904 -0.19977 -0.03021 -0.20509 C -0.03047 -0.20694 -0.03086 -0.20902 -0.03125 -0.21088 C -0.03164 -0.21342 -0.03177 -0.21643 -0.03243 -0.21875 C -0.03295 -0.22106 -0.03399 -0.22268 -0.03477 -0.22477 C -0.03516 -0.22824 -0.03607 -0.23472 -0.03698 -0.23842 C -0.03802 -0.24236 -0.03959 -0.24606 -0.04037 -0.25023 C -0.04141 -0.25532 -0.0418 -0.26088 -0.04271 -0.26597 L -0.04493 -0.27777 C -0.04545 -0.27963 -0.04545 -0.28217 -0.04623 -0.28356 L -0.04844 -0.28981 C -0.04961 -0.29629 -0.04857 -0.29398 -0.05052 -0.29722 L -0.05052 -0.29699 " pathEditMode="relative" rAng="0" ptsTypes="AAAAAAAAAAAAAAAAAAAAAAAAAAAAAAAAAAAAAAAAAAAA">
                                      <p:cBhvr>
                                        <p:cTn id="2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3446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7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4600"/>
                            </p:stCondLst>
                            <p:childTnLst>
                              <p:par>
                                <p:cTn id="249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00"/>
                            </p:stCondLst>
                            <p:childTnLst>
                              <p:par>
                                <p:cTn id="275" presetID="1" presetClass="exit" presetSubtype="0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28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00013 0.31458 " pathEditMode="relative" rAng="0" ptsTypes="AA">
                                      <p:cBhvr>
                                        <p:cTn id="288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0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4100"/>
                            </p:stCondLst>
                            <p:childTnLst>
                              <p:par>
                                <p:cTn id="2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4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39259 L -0.00391 0.39305 C -0.00313 0.3868 -0.00235 0.38078 -0.0017 0.375 C -0.00118 0.37199 -0.00092 0.36852 -0.00039 0.36528 C -0.00013 0.36319 0.00039 0.36134 0.00065 0.35926 C 0.00338 0.33842 0.00039 0.35509 0.00299 0.34166 C 0.00338 0.33727 0.00351 0.33241 0.00416 0.32801 C 0.00429 0.32523 0.00507 0.32268 0.0052 0.32014 C 0.00586 0.31273 0.00599 0.30555 0.00651 0.29838 C 0.00599 0.25116 0.00586 0.20393 0.0052 0.15694 C 0.00507 0.15023 0.00442 0.14375 0.00416 0.13727 C 0.00364 0.12754 0.00364 0.11736 0.00299 0.10764 C 0.00247 0.10092 0.00065 0.08796 0.00065 0.08819 C 0.00039 0.08055 3.95833E-6 0.07361 -0.00039 0.06643 C -0.00079 0.06296 -0.00131 0.05995 -0.0017 0.05648 C -0.00365 0.02477 -0.00105 0.04028 -0.00391 0.025 C -0.00417 0.01736 -0.00456 0.00949 -0.00495 0.00162 C -0.00534 -0.00232 -0.00586 -0.00625 -0.00625 -0.01019 C -0.00664 -0.01551 -0.00704 -0.02084 -0.0073 -0.02616 C -0.00769 -0.03403 -0.00795 -0.0419 -0.00847 -0.04977 C -0.00899 -0.05718 -0.00951 -0.05926 -0.01081 -0.06551 C -0.01107 -0.07199 -0.01146 -0.07871 -0.01185 -0.08496 C -0.01211 -0.08773 -0.01276 -0.09028 -0.01302 -0.09283 C -0.01355 -0.09815 -0.01368 -0.10347 -0.0142 -0.10857 C -0.01511 -0.11829 -0.01537 -0.11759 -0.01641 -0.12639 C -0.01693 -0.12963 -0.01706 -0.1331 -0.01771 -0.13611 C -0.0181 -0.13959 -0.01914 -0.14283 -0.01993 -0.14584 C -0.02019 -0.14792 -0.02071 -0.14977 -0.02097 -0.15209 C -0.02149 -0.15509 -0.02149 -0.15857 -0.02201 -0.16181 C -0.02266 -0.16412 -0.02357 -0.16574 -0.02435 -0.16783 C -0.02513 -0.17292 -0.02579 -0.17824 -0.0267 -0.18357 C -0.02709 -0.18542 -0.02761 -0.18727 -0.02787 -0.18935 C -0.02865 -0.19445 -0.02904 -0.19977 -0.03021 -0.20509 C -0.03047 -0.20695 -0.03086 -0.20903 -0.03125 -0.21088 C -0.03164 -0.21343 -0.03177 -0.21644 -0.03243 -0.21875 C -0.03295 -0.22107 -0.03399 -0.22269 -0.03477 -0.22477 C -0.03516 -0.22824 -0.03607 -0.23472 -0.03698 -0.23843 C -0.03802 -0.24236 -0.03959 -0.24607 -0.04037 -0.25023 C -0.04141 -0.25533 -0.0418 -0.26088 -0.04271 -0.26597 L -0.04493 -0.27778 C -0.04545 -0.27963 -0.04545 -0.28218 -0.04623 -0.28357 L -0.04844 -0.28982 C -0.04961 -0.2963 -0.04857 -0.29398 -0.05052 -0.29722 L -0.05052 -0.29699 " pathEditMode="relative" rAng="0" ptsTypes="AAAAAAAAAAAAAAAAAAAAAAAAAAAAAAAAAAAAAAAAAAAA">
                                      <p:cBhvr>
                                        <p:cTn id="2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34468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9" dur="500" fill="hold"/>
                                        <p:tgtEl>
                                          <p:spTgt spid="6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4600"/>
                            </p:stCondLst>
                            <p:childTnLst>
                              <p:par>
                                <p:cTn id="301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100"/>
                            </p:stCondLst>
                            <p:childTnLst>
                              <p:par>
                                <p:cTn id="327" presetID="1" presetClass="exit" presetSubtype="0" fill="hold" grpId="2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0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33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340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2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4100"/>
                            </p:stCondLst>
                            <p:childTnLst>
                              <p:par>
                                <p:cTn id="3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4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14885 L 0.00612 0.14931 C 0.00599 0.14283 0.00586 0.1375 0.00586 0.13195 C 0.00573 0.12917 0.00573 0.12547 0.00559 0.12292 C 0.00559 0.12084 0.00546 0.11898 0.00546 0.1169 C 0.00507 0.09723 0.00546 0.11297 0.00507 0.10023 C 0.00507 0.09607 0.00507 0.09121 0.00494 0.08704 C 0.00494 0.08473 0.00481 0.08241 0.00481 0.07986 C 0.00468 0.07246 0.00468 0.06574 0.00468 0.05926 C 0.00468 0.01412 0.00468 -0.03055 0.00481 -0.07523 C 0.00481 -0.08171 0.00481 -0.08796 0.00494 -0.09398 C 0.00507 -0.10347 0.00507 -0.11296 0.00507 -0.12245 C 0.0052 -0.12893 0.00546 -0.14074 0.00546 -0.14051 C 0.00546 -0.14815 0.00559 -0.15486 0.00559 -0.1618 C 0.00573 -0.16458 0.00573 -0.16782 0.00586 -0.17083 C 0.00612 -0.20139 0.00573 -0.18657 0.00612 -0.20092 C 0.00612 -0.2081 0.00625 -0.21551 0.00638 -0.22291 C 0.00638 -0.22708 0.00638 -0.23032 0.00651 -0.23449 C 0.00651 -0.23958 0.00664 -0.24421 0.00664 -0.2493 C 0.00677 -0.25694 0.00677 -0.26435 0.00677 -0.27199 C 0.0069 -0.27893 0.0069 -0.28078 0.00716 -0.28657 C 0.00716 -0.29282 0.00729 -0.29907 0.00742 -0.30532 C 0.00742 -0.30787 0.00742 -0.31041 0.00755 -0.31273 C 0.00755 -0.31805 0.00755 -0.32291 0.00768 -0.32801 C 0.00781 -0.33727 0.00781 -0.33634 0.00807 -0.34467 C 0.00807 -0.34791 0.00807 -0.35115 0.0082 -0.35416 C 0.0082 -0.3574 0.00846 -0.36041 0.00846 -0.36342 C 0.00859 -0.36504 0.00859 -0.36713 0.00859 -0.36921 C 0.00872 -0.37176 0.00872 -0.37546 0.00885 -0.37824 C 0.00885 -0.38055 0.00911 -0.38217 0.00924 -0.38402 C 0.00924 -0.38889 0.00937 -0.39398 0.0095 -0.39907 C 0.0095 -0.40092 0.00976 -0.40277 0.00976 -0.4044 C 0.00976 -0.40949 0.00989 -0.41435 0.01002 -0.41944 C 0.01015 -0.42129 0.01015 -0.42315 0.01015 -0.425 C 0.01028 -0.42731 0.01028 -0.43009 0.01028 -0.4324 C 0.01041 -0.43518 0.01054 -0.43634 0.0108 -0.43819 C 0.0108 -0.44166 0.01093 -0.44768 0.01106 -0.45092 C 0.01119 -0.45509 0.01145 -0.45856 0.01158 -0.46227 C 0.01171 -0.46713 0.01184 -0.47268 0.01184 -0.47731 L 0.01224 -0.48842 C 0.01224 -0.49051 0.01224 -0.49282 0.0125 -0.49398 L 0.01276 -0.5 C 0.01289 -0.50625 0.01276 -0.50393 0.01315 -0.50671 L 0.01315 -0.50648 " pathEditMode="relative" rAng="0" ptsTypes="AAAAAAAAAAAAAAAAAAAAAAAAAAAAAAAAAAAAAAAAAAAA">
                                      <p:cBhvr>
                                        <p:cTn id="3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32755"/>
                                    </p:animMotion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500" fill="hold"/>
                                        <p:tgtEl>
                                          <p:spTgt spid="7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4600"/>
                            </p:stCondLst>
                            <p:childTnLst>
                              <p:par>
                                <p:cTn id="353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0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100"/>
                            </p:stCondLst>
                            <p:childTnLst>
                              <p:par>
                                <p:cTn id="379" presetID="1" presetClass="exit" presetSubtype="0" fill="hold" grpId="2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2" dur="2000" fill="hold"/>
                                        <p:tgtEl>
                                          <p:spTgt spid="9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391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00013 0.31459 " pathEditMode="relative" rAng="0" ptsTypes="AA">
                                      <p:cBhvr>
                                        <p:cTn id="392" dur="1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39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4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4100"/>
                            </p:stCondLst>
                            <p:childTnLst>
                              <p:par>
                                <p:cTn id="3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4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14885 L 0.00612 0.14931 C 0.00599 0.14283 0.00586 0.1375 0.00586 0.13195 C 0.00573 0.12917 0.00573 0.12547 0.0056 0.12292 C 0.0056 0.12084 0.00547 0.11898 0.00547 0.1169 C 0.00508 0.09723 0.00547 0.11297 0.00508 0.10023 C 0.00508 0.09607 0.00508 0.09121 0.00495 0.08704 C 0.00495 0.08473 0.00482 0.08241 0.00482 0.07986 C 0.00469 0.07246 0.00469 0.06574 0.00469 0.05926 C 0.00469 0.01412 0.00469 -0.03055 0.00482 -0.07523 C 0.00482 -0.08171 0.00482 -0.08796 0.00495 -0.09398 C 0.00508 -0.10347 0.00508 -0.11296 0.00508 -0.12245 C 0.00521 -0.12893 0.00547 -0.14074 0.00547 -0.14051 C 0.00547 -0.14815 0.0056 -0.15486 0.0056 -0.1618 C 0.00573 -0.16458 0.00573 -0.16782 0.00586 -0.17083 C 0.00612 -0.20139 0.00573 -0.18657 0.00612 -0.20092 C 0.00612 -0.2081 0.00625 -0.21551 0.00638 -0.22291 C 0.00638 -0.22708 0.00638 -0.23032 0.00651 -0.23449 C 0.00651 -0.23958 0.00664 -0.24421 0.00664 -0.2493 C 0.00677 -0.25694 0.00677 -0.26435 0.00677 -0.27199 C 0.0069 -0.27893 0.0069 -0.28078 0.00716 -0.28657 C 0.00716 -0.29282 0.00729 -0.29907 0.00742 -0.30532 C 0.00742 -0.30787 0.00742 -0.31041 0.00755 -0.31273 C 0.00755 -0.31805 0.00755 -0.32291 0.00768 -0.32801 C 0.00781 -0.33727 0.00781 -0.33634 0.00807 -0.34467 C 0.00807 -0.34791 0.00807 -0.35115 0.0082 -0.35416 C 0.0082 -0.3574 0.00846 -0.36041 0.00846 -0.36342 C 0.00859 -0.36504 0.00859 -0.36713 0.00859 -0.36921 C 0.00872 -0.37176 0.00872 -0.37546 0.00886 -0.37824 C 0.00886 -0.38055 0.00912 -0.38217 0.00925 -0.38402 C 0.00925 -0.38889 0.00938 -0.39398 0.00951 -0.39907 C 0.00951 -0.40092 0.00977 -0.40277 0.00977 -0.4044 C 0.00977 -0.40949 0.0099 -0.41435 0.01003 -0.41944 C 0.01016 -0.42129 0.01016 -0.42315 0.01016 -0.425 C 0.01029 -0.42731 0.01029 -0.43009 0.01029 -0.4324 C 0.01042 -0.43518 0.01055 -0.43634 0.01081 -0.43819 C 0.01081 -0.44166 0.01094 -0.44768 0.01107 -0.45092 C 0.0112 -0.45509 0.01146 -0.45856 0.01159 -0.46227 C 0.01172 -0.46713 0.01185 -0.47268 0.01185 -0.47731 L 0.01224 -0.48842 C 0.01224 -0.49051 0.01224 -0.49282 0.0125 -0.49398 L 0.01276 -0.5 C 0.01289 -0.50625 0.01276 -0.50393 0.01315 -0.50671 L 0.01315 -0.50648 " pathEditMode="relative" rAng="0" ptsTypes="AAAAAAAAAAAAAAAAAAAAAAAAAAAAAAAAAAAAAAAAAAAA">
                                      <p:cBhvr>
                                        <p:cTn id="4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32755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3" dur="500" fill="hold"/>
                                        <p:tgtEl>
                                          <p:spTgt spid="9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600"/>
                            </p:stCondLst>
                            <p:childTnLst>
                              <p:par>
                                <p:cTn id="405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2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2100"/>
                            </p:stCondLst>
                            <p:childTnLst>
                              <p:par>
                                <p:cTn id="431" presetID="1" presetClass="exit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4" dur="2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3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44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443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444" dur="1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44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6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4100"/>
                            </p:stCondLst>
                            <p:childTnLst>
                              <p:par>
                                <p:cTn id="4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ntr" presetSubtype="0" fill="hold" grpId="4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9 0.14885 L 0.00559 0.14931 C 0.00559 0.14375 0.00546 0.13935 0.00546 0.13449 C 0.00533 0.13218 0.00533 0.12917 0.0052 0.12685 C 0.0052 0.12523 0.0052 0.12361 0.0052 0.12199 C 0.00494 0.10533 0.0052 0.11852 0.00494 0.10787 C 0.00494 0.1044 0.00494 0.10023 0.00481 0.09676 C 0.00481 0.09468 0.00468 0.09283 0.00468 0.09074 C 0.00468 0.08449 0.00468 0.07871 0.00468 0.07338 C 0.00468 0.03519 0.00468 -0.00231 0.00468 -0.04004 C 0.00468 -0.04537 0.00468 -0.05069 0.00481 -0.05578 C 0.00494 -0.06389 0.00494 -0.07176 0.00494 -0.07986 C 0.00494 -0.08518 0.0052 -0.09514 0.0052 -0.0949 C 0.0052 -0.10139 0.0052 -0.10717 0.0052 -0.11296 C 0.00533 -0.11527 0.00533 -0.11805 0.00546 -0.1206 C 0.00559 -0.14629 0.00533 -0.13379 0.00559 -0.14583 C 0.00559 -0.15208 0.00573 -0.1581 0.00586 -0.16435 C 0.00586 -0.16805 0.00586 -0.1706 0.00586 -0.1743 C 0.00586 -0.17847 0.00599 -0.1824 0.00599 -0.1868 C 0.00612 -0.19305 0.00612 -0.1993 0.00612 -0.20578 C 0.00625 -0.21157 0.00625 -0.21319 0.00638 -0.21805 C 0.00638 -0.22338 0.00651 -0.2287 0.00651 -0.23379 C 0.00651 -0.23611 0.00651 -0.23819 0.00664 -0.24004 C 0.00664 -0.24467 0.00664 -0.24861 0.00677 -0.25301 C 0.00677 -0.26088 0.00677 -0.26018 0.00703 -0.26713 C 0.00703 -0.26967 0.00703 -0.27245 0.00716 -0.275 C 0.00716 -0.27777 0.00729 -0.28032 0.00729 -0.28287 C 0.00742 -0.28426 0.00742 -0.28588 0.00742 -0.28773 C 0.00742 -0.28981 0.00742 -0.29305 0.00755 -0.29537 C 0.00755 -0.29722 0.00781 -0.29861 0.00781 -0.30023 C 0.00781 -0.3044 0.00794 -0.30856 0.00807 -0.31296 C 0.00807 -0.31435 0.0082 -0.31597 0.0082 -0.31736 C 0.0082 -0.32176 0.00833 -0.32569 0.00846 -0.33009 C 0.00846 -0.33171 0.00846 -0.3331 0.00846 -0.33472 C 0.00859 -0.33657 0.00859 -0.33912 0.00859 -0.34097 C 0.00872 -0.34328 0.00872 -0.34421 0.00898 -0.3456 C 0.00898 -0.34884 0.00898 -0.35393 0.00911 -0.35648 C 0.00924 -0.36018 0.00937 -0.36273 0.0095 -0.3662 C 0.00963 -0.37014 0.00963 -0.375 0.00963 -0.3787 L 0.01002 -0.38819 C 0.01002 -0.39004 0.01002 -0.3919 0.01015 -0.39282 L 0.01028 -0.39791 C 0.01041 -0.40324 0.01028 -0.40115 0.01067 -0.40347 L 0.01067 -0.40324 " pathEditMode="relative" rAng="0" ptsTypes="AAAAAAAAAAAAAAAAAAAAAAAAAAAAAAAAAAAAAAAAAAAA">
                                      <p:cBhvr>
                                        <p:cTn id="45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7593"/>
                                    </p:animMotion>
                                  </p:childTnLst>
                                </p:cTn>
                              </p:par>
                              <p:par>
                                <p:cTn id="454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5" dur="500" fill="hold"/>
                                        <p:tgtEl>
                                          <p:spTgt spid="10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4600"/>
                            </p:stCondLst>
                            <p:childTnLst>
                              <p:par>
                                <p:cTn id="457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3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4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2100"/>
                            </p:stCondLst>
                            <p:childTnLst>
                              <p:par>
                                <p:cTn id="483" presetID="1" presetClass="exit" presetSubtype="0" fill="hold" grpId="3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6" dur="2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8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49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495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0.00013 0.31458 " pathEditMode="relative" rAng="0" ptsTypes="AA">
                                      <p:cBhvr>
                                        <p:cTn id="496" dur="1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49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8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4100"/>
                            </p:stCondLst>
                            <p:childTnLst>
                              <p:par>
                                <p:cTn id="5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ntr" presetSubtype="0" fill="hold" grpId="4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14884 L 0.0056 0.1493 C 0.0056 0.14375 0.00547 0.13935 0.00547 0.13449 C 0.00534 0.13217 0.00534 0.12917 0.00521 0.12685 C 0.00521 0.12523 0.00521 0.12361 0.00521 0.12199 C 0.00495 0.10532 0.00521 0.11852 0.00495 0.10787 C 0.00495 0.1044 0.00495 0.10023 0.00482 0.09676 C 0.00482 0.09467 0.00469 0.09282 0.00469 0.09074 C 0.00469 0.08449 0.00469 0.0787 0.00469 0.07338 C 0.00469 0.03518 0.00469 -0.00232 0.00469 -0.04005 C 0.00469 -0.04537 0.00469 -0.0507 0.00482 -0.05579 C 0.00495 -0.06389 0.00495 -0.07176 0.00495 -0.07986 C 0.00495 -0.08519 0.00521 -0.09514 0.00521 -0.09491 C 0.00521 -0.10139 0.00521 -0.10718 0.00521 -0.11296 C 0.00534 -0.11528 0.00534 -0.11806 0.00547 -0.1206 C 0.0056 -0.1463 0.00534 -0.1338 0.0056 -0.14583 C 0.0056 -0.15208 0.00573 -0.1581 0.00586 -0.16435 C 0.00586 -0.16806 0.00586 -0.1706 0.00586 -0.17431 C 0.00586 -0.17847 0.00599 -0.18241 0.00599 -0.18681 C 0.00612 -0.19306 0.00612 -0.19931 0.00612 -0.20579 C 0.00625 -0.21158 0.00625 -0.2132 0.00638 -0.21806 C 0.00638 -0.22338 0.00651 -0.22871 0.00651 -0.2338 C 0.00651 -0.23611 0.00651 -0.2382 0.00664 -0.24005 C 0.00664 -0.24468 0.00664 -0.24861 0.00677 -0.25301 C 0.00677 -0.26088 0.00677 -0.26019 0.00703 -0.26713 C 0.00703 -0.26968 0.00703 -0.27246 0.00716 -0.275 C 0.00716 -0.27778 0.00729 -0.28033 0.00729 -0.28287 C 0.00742 -0.28426 0.00742 -0.28588 0.00742 -0.28773 C 0.00742 -0.28982 0.00742 -0.29306 0.00755 -0.29537 C 0.00755 -0.29722 0.00781 -0.29861 0.00781 -0.30023 C 0.00781 -0.3044 0.00794 -0.30857 0.00807 -0.31296 C 0.00807 -0.31435 0.0082 -0.31597 0.0082 -0.31736 C 0.0082 -0.32176 0.00833 -0.3257 0.00846 -0.33009 C 0.00846 -0.33171 0.00846 -0.3331 0.00846 -0.33472 C 0.00859 -0.33658 0.00859 -0.33912 0.00859 -0.34097 C 0.00872 -0.34329 0.00872 -0.34421 0.00898 -0.3456 C 0.00898 -0.34884 0.00898 -0.35394 0.00911 -0.35648 C 0.00924 -0.36019 0.00937 -0.36273 0.0095 -0.36621 C 0.00963 -0.37014 0.00963 -0.375 0.00963 -0.37871 L 0.01002 -0.3882 C 0.01002 -0.39005 0.01002 -0.3919 0.01015 -0.39283 L 0.01028 -0.39792 C 0.01041 -0.40324 0.01028 -0.40116 0.01068 -0.40347 L 0.01068 -0.40324 " pathEditMode="relative" rAng="0" ptsTypes="AAAAAAAAAAAAAAAAAAAAAAAAAAAAAAAAAAAAAAAAAAAA">
                                      <p:cBhvr>
                                        <p:cTn id="50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7593"/>
                                    </p:animMotion>
                                  </p:childTnLst>
                                </p:cTn>
                              </p:par>
                              <p:par>
                                <p:cTn id="506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7" dur="500" fill="hold"/>
                                        <p:tgtEl>
                                          <p:spTgt spid="1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4600"/>
                            </p:stCondLst>
                            <p:childTnLst>
                              <p:par>
                                <p:cTn id="509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5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6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9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2100"/>
                            </p:stCondLst>
                            <p:childTnLst>
                              <p:par>
                                <p:cTn id="535" presetID="1" presetClass="exit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8" dur="2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546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547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548" dur="1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54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0" dur="2000" fill="hold"/>
                                        <p:tgtEl>
                                          <p:spTgt spid="12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4100"/>
                            </p:stCondLst>
                            <p:childTnLst>
                              <p:par>
                                <p:cTn id="5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ntr" presetSubtype="0" fill="hold" grpId="4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0.14885 L 0.00703 0.14931 C 0.00703 0.14468 0.0069 0.14098 0.0069 0.13704 C 0.0069 0.13496 0.0069 0.13264 0.00677 0.13056 C 0.00677 0.1294 0.00677 0.12801 0.00677 0.12662 C 0.00664 0.11273 0.00677 0.12385 0.00664 0.11505 C 0.00664 0.11204 0.00664 0.10857 0.00651 0.10579 C 0.00651 0.10417 0.00651 0.10232 0.00651 0.10093 C 0.00651 0.0956 0.00651 0.09098 0.00651 0.08658 C 0.00651 0.05486 0.00651 0.02408 0.00651 -0.00717 C 0.00651 -0.0118 0.00651 -0.01597 0.00651 -0.02014 C 0.00664 -0.02685 0.00664 -0.03333 0.00664 -0.04004 C 0.00664 -0.04444 0.00677 -0.05277 0.00677 -0.05254 C 0.00677 -0.05787 0.00677 -0.0625 0.00677 -0.06736 C 0.0069 -0.06921 0.0069 -0.07152 0.0069 -0.07361 C 0.00703 -0.0949 0.0069 -0.08449 0.00703 -0.09444 C 0.00703 -0.09977 0.00716 -0.10463 0.00716 -0.10995 C 0.00716 -0.11296 0.00716 -0.11504 0.00716 -0.11805 C 0.00716 -0.12152 0.00729 -0.12477 0.00729 -0.12847 C 0.00729 -0.13356 0.00729 -0.13889 0.00729 -0.14398 C 0.00742 -0.14884 0.00742 -0.15023 0.00755 -0.1544 C 0.00755 -0.15856 0.00755 -0.16296 0.00755 -0.16713 C 0.00755 -0.16898 0.00755 -0.17083 0.00768 -0.17222 C 0.00768 -0.17615 0.00768 -0.1794 0.00781 -0.18333 C 0.00781 -0.18958 0.00781 -0.18889 0.00794 -0.19467 C 0.00794 -0.19676 0.00794 -0.19907 0.00794 -0.20115 C 0.00794 -0.20347 0.00807 -0.20555 0.00807 -0.20764 C 0.0082 -0.20879 0.0082 -0.21018 0.0082 -0.2118 C 0.0082 -0.21342 0.0082 -0.2162 0.0082 -0.21805 C 0.0082 -0.21944 0.00846 -0.2206 0.00846 -0.22199 C 0.00846 -0.22546 0.00846 -0.22893 0.00859 -0.23264 C 0.00859 -0.23379 0.00872 -0.23495 0.00872 -0.23611 C 0.00872 -0.23981 0.00872 -0.24305 0.00885 -0.24676 C 0.00885 -0.24815 0.00885 -0.24907 0.00885 -0.25046 C 0.00885 -0.25208 0.00885 -0.25416 0.00885 -0.25578 C 0.00898 -0.25764 0.00898 -0.25833 0.00911 -0.25972 C 0.00911 -0.26227 0.00911 -0.26643 0.00924 -0.26852 C 0.00937 -0.27152 0.00937 -0.27384 0.0095 -0.27662 C 0.0095 -0.27986 0.0095 -0.28379 0.0095 -0.2868 L 0.00976 -0.29467 C 0.00976 -0.29629 0.00976 -0.29768 0.00989 -0.29861 L 0.01002 -0.30277 C 0.01002 -0.30717 0.01002 -0.30532 0.01028 -0.30717 L 0.01028 -0.30694 " pathEditMode="relative" rAng="0" ptsTypes="AAAAAAAAAAAAAAAAAAAAAAAAAAAAAAAAAAAAAAAAAAAA">
                                      <p:cBhvr>
                                        <p:cTn id="55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22778"/>
                                    </p:animMotion>
                                  </p:childTnLst>
                                </p:cTn>
                              </p:par>
                              <p:par>
                                <p:cTn id="558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9" dur="500" fill="hold"/>
                                        <p:tgtEl>
                                          <p:spTgt spid="1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4600"/>
                            </p:stCondLst>
                            <p:childTnLst>
                              <p:par>
                                <p:cTn id="561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8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1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2100"/>
                            </p:stCondLst>
                            <p:childTnLst>
                              <p:par>
                                <p:cTn id="587" presetID="1" presetClass="exit" presetSubtype="0" fill="hold" grpId="3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0" dur="2000" fill="hold"/>
                                        <p:tgtEl>
                                          <p:spTgt spid="1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59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599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00013 0.31459 " pathEditMode="relative" rAng="0" ptsTypes="AA">
                                      <p:cBhvr>
                                        <p:cTn id="600" dur="1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60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2" dur="2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4100"/>
                            </p:stCondLst>
                            <p:childTnLst>
                              <p:par>
                                <p:cTn id="6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ntr" presetSubtype="0" fill="hold" grpId="4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0.14885 L 0.00703 0.14931 C 0.00703 0.14468 0.0069 0.14098 0.0069 0.13704 C 0.0069 0.13496 0.0069 0.13264 0.00677 0.13056 C 0.00677 0.1294 0.00677 0.12801 0.00677 0.12662 C 0.00664 0.11273 0.00677 0.12385 0.00664 0.11505 C 0.00664 0.11204 0.00664 0.10857 0.00651 0.10579 C 0.00651 0.10417 0.00651 0.10232 0.00651 0.10093 C 0.00651 0.0956 0.00651 0.09098 0.00651 0.08658 C 0.00651 0.05486 0.00651 0.02408 0.00651 -0.00717 C 0.00651 -0.0118 0.00651 -0.01597 0.00651 -0.02014 C 0.00664 -0.02685 0.00664 -0.03333 0.00664 -0.04004 C 0.00664 -0.04444 0.00677 -0.05277 0.00677 -0.05254 C 0.00677 -0.05787 0.00677 -0.0625 0.00677 -0.06736 C 0.0069 -0.06921 0.0069 -0.07152 0.0069 -0.07361 C 0.00703 -0.0949 0.0069 -0.08449 0.00703 -0.09444 C 0.00703 -0.09977 0.00716 -0.10463 0.00716 -0.10995 C 0.00716 -0.11296 0.00716 -0.11504 0.00716 -0.11805 C 0.00716 -0.12152 0.00729 -0.12477 0.00729 -0.12847 C 0.00729 -0.13356 0.00729 -0.13889 0.00729 -0.14398 C 0.00742 -0.14884 0.00742 -0.15023 0.00755 -0.1544 C 0.00755 -0.15856 0.00755 -0.16296 0.00755 -0.16713 C 0.00755 -0.16898 0.00755 -0.17083 0.00768 -0.17222 C 0.00768 -0.17615 0.00768 -0.1794 0.00781 -0.18333 C 0.00781 -0.18958 0.00781 -0.18889 0.00794 -0.19467 C 0.00794 -0.19676 0.00794 -0.19907 0.00794 -0.20115 C 0.00794 -0.20347 0.00807 -0.20555 0.00807 -0.20764 C 0.0082 -0.20879 0.0082 -0.21018 0.0082 -0.2118 C 0.0082 -0.21342 0.0082 -0.2162 0.0082 -0.21805 C 0.0082 -0.21944 0.00846 -0.2206 0.00846 -0.22199 C 0.00846 -0.22546 0.00846 -0.22893 0.00859 -0.23264 C 0.00859 -0.23379 0.00872 -0.23495 0.00872 -0.23611 C 0.00872 -0.23981 0.00872 -0.24305 0.00886 -0.24676 C 0.00886 -0.24815 0.00886 -0.24907 0.00886 -0.25046 C 0.00886 -0.25208 0.00886 -0.25416 0.00886 -0.25578 C 0.00899 -0.25764 0.00899 -0.25833 0.00912 -0.25972 C 0.00912 -0.26227 0.00912 -0.26643 0.00925 -0.26852 C 0.00938 -0.27152 0.00938 -0.27384 0.00951 -0.27662 C 0.00951 -0.27986 0.00951 -0.28379 0.00951 -0.2868 L 0.00977 -0.29467 C 0.00977 -0.29629 0.00977 -0.29768 0.0099 -0.29861 L 0.01003 -0.30277 C 0.01003 -0.30717 0.01003 -0.30532 0.01029 -0.30717 L 0.01029 -0.30694 " pathEditMode="relative" rAng="0" ptsTypes="AAAAAAAAAAAAAAAAAAAAAAAAAAAAAAAAAAAAAAAAAAAA">
                                      <p:cBhvr>
                                        <p:cTn id="60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22778"/>
                                    </p:animMotion>
                                  </p:childTnLst>
                                </p:cTn>
                              </p:par>
                              <p:par>
                                <p:cTn id="61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1" dur="500" fill="hold"/>
                                        <p:tgtEl>
                                          <p:spTgt spid="1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4600"/>
                            </p:stCondLst>
                            <p:childTnLst>
                              <p:par>
                                <p:cTn id="613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7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0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2100"/>
                            </p:stCondLst>
                            <p:childTnLst>
                              <p:par>
                                <p:cTn id="639" presetID="1" presetClass="exit" presetSubtype="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2" dur="2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43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650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651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652" dur="1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65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4" dur="2000" fill="hold"/>
                                        <p:tgtEl>
                                          <p:spTgt spid="14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4100"/>
                            </p:stCondLst>
                            <p:childTnLst>
                              <p:par>
                                <p:cTn id="6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ntr" presetSubtype="0" fill="hold" grpId="5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1 0.09584 L 0.01171 0.09653 C 0.01171 0.09028 0.00898 0.08519 0.00898 0.0801 C 0.00898 0.07732 0.00898 0.07431 0.0069 0.07176 C 0.0069 0.07014 0.0069 0.06852 0.0069 0.06667 C 0.00481 0.04885 0.0069 0.06297 0.00481 0.05139 C 0.00481 0.04746 0.00481 0.04306 0.00234 0.03935 C 0.00234 0.03727 0.00234 0.03519 0.00234 0.03287 C 0.00234 0.02639 0.00234 0.02014 0.00234 0.01435 C 0.00234 -0.02708 0.00234 -0.06713 0.00234 -0.1081 C 0.00234 -0.11365 0.00234 -0.11944 0.00234 -0.125 C 0.00481 -0.13356 0.00481 -0.14213 0.00481 -0.15139 C 0.00481 -0.15648 0.0069 -0.16759 0.0069 -0.16736 C 0.0069 -0.1743 0.0069 -0.18055 0.0069 -0.18657 C 0.00898 -0.18912 0.00898 -0.1919 0.00898 -0.19467 C 0.01171 -0.22268 0.00898 -0.20879 0.01171 -0.22199 C 0.01171 -0.22893 0.01393 -0.23518 0.01393 -0.2419 C 0.01393 -0.24629 0.01393 -0.24884 0.01393 -0.25254 C 0.01393 -0.2574 0.01601 -0.26157 0.01601 -0.26643 C 0.01601 -0.27291 0.01601 -0.27963 0.01601 -0.2868 C 0.01875 -0.29305 0.01875 -0.29467 0.02083 -0.29977 C 0.02083 -0.30555 0.02083 -0.31134 0.02083 -0.31666 C 0.02083 -0.31921 0.02083 -0.32199 0.02291 -0.32361 C 0.02291 -0.32847 0.02291 -0.33287 0.02578 -0.33773 C 0.02578 -0.34583 0.02578 -0.34537 0.02786 -0.35277 C 0.02786 -0.35555 0.02786 -0.35856 0.02786 -0.36134 C 0.02786 -0.36412 0.03007 -0.3669 0.03007 -0.36967 C 0.03255 -0.37129 0.03255 -0.37315 0.03255 -0.375 C 0.03255 -0.37731 0.03255 -0.38078 0.03255 -0.38333 C 0.03255 -0.38495 0.03698 -0.38657 0.03698 -0.38842 C 0.03698 -0.39282 0.03698 -0.39768 0.03958 -0.40231 C 0.03958 -0.40393 0.04166 -0.40555 0.04166 -0.40694 C 0.04166 -0.4118 0.04166 -0.41574 0.04375 -0.42083 C 0.04375 -0.42245 0.04375 -0.42384 0.04375 -0.42569 C 0.04375 -0.42777 0.04375 -0.43055 0.04375 -0.43264 C 0.04648 -0.43495 0.04648 -0.43565 0.04895 -0.43773 C 0.04895 -0.4412 0.04895 -0.44652 0.05091 -0.4493 C 0.05299 -0.45324 0.05299 -0.45602 0.05559 -0.45972 C 0.05559 -0.46412 0.05559 -0.46921 0.05559 -0.47315 L 0.06002 -0.48333 C 0.06002 -0.48541 0.06002 -0.48727 0.06263 -0.48842 L 0.06471 -0.49375 C 0.06471 -0.4993 0.06471 -0.49722 0.0694 -0.4993 L 0.0694 -0.49907 " pathEditMode="relative" rAng="0" ptsTypes="AAAAAAAAAAAAAAAAAAAAAAAAAAAAAAAAAAAAAAAAAAAA">
                                      <p:cBhvr>
                                        <p:cTn id="66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-29722"/>
                                    </p:animMotion>
                                  </p:childTnLst>
                                </p:cTn>
                              </p:par>
                              <p:par>
                                <p:cTn id="662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3" dur="500" fill="hold"/>
                                        <p:tgtEl>
                                          <p:spTgt spid="1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4600"/>
                            </p:stCondLst>
                            <p:childTnLst>
                              <p:par>
                                <p:cTn id="665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9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1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2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2100"/>
                            </p:stCondLst>
                            <p:childTnLst>
                              <p:par>
                                <p:cTn id="691" presetID="1" presetClass="exit" presetSubtype="0" fill="hold" grpId="3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4" dur="20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9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702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703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00013 0.31459 " pathEditMode="relative" rAng="0" ptsTypes="AA">
                                      <p:cBhvr>
                                        <p:cTn id="704" dur="17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70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6" dur="20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4100"/>
                            </p:stCondLst>
                            <p:childTnLst>
                              <p:par>
                                <p:cTn id="7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1" presetClass="entr" presetSubtype="0" fill="hold" grpId="5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0.09584 L 0.01172 0.09653 C 0.01172 0.09028 0.00899 0.08519 0.00899 0.0801 C 0.00899 0.07732 0.00899 0.07431 0.0069 0.07176 C 0.0069 0.07014 0.0069 0.06852 0.0069 0.06667 C 0.00482 0.04885 0.0069 0.06297 0.00482 0.05139 C 0.00482 0.04746 0.00482 0.04306 0.00234 0.03936 C 0.00234 0.03727 0.00234 0.03519 0.00234 0.03287 C 0.00234 0.02639 0.00234 0.02014 0.00234 0.01436 C 0.00234 -0.02708 0.00234 -0.06713 0.00234 -0.1081 C 0.00234 -0.11365 0.00234 -0.11944 0.00234 -0.125 C 0.00482 -0.13356 0.00482 -0.14213 0.00482 -0.15138 C 0.00482 -0.15648 0.0069 -0.16759 0.0069 -0.16736 C 0.0069 -0.1743 0.0069 -0.18055 0.0069 -0.18657 C 0.00899 -0.18912 0.00899 -0.19189 0.00899 -0.19467 C 0.01172 -0.22268 0.00899 -0.20879 0.01172 -0.22199 C 0.01172 -0.22893 0.01393 -0.23518 0.01393 -0.24189 C 0.01393 -0.24629 0.01393 -0.24884 0.01393 -0.25254 C 0.01393 -0.2574 0.01602 -0.26157 0.01602 -0.26643 C 0.01602 -0.27291 0.01602 -0.27963 0.01602 -0.2868 C 0.01875 -0.29305 0.01875 -0.29467 0.02083 -0.29976 C 0.02083 -0.30555 0.02083 -0.31134 0.02083 -0.31666 C 0.02083 -0.31921 0.02083 -0.32199 0.02292 -0.32361 C 0.02292 -0.32847 0.02292 -0.33287 0.02578 -0.33773 C 0.02578 -0.34583 0.02578 -0.34537 0.02787 -0.35277 C 0.02787 -0.35555 0.02787 -0.35856 0.02787 -0.36134 C 0.02787 -0.36412 0.03008 -0.36689 0.03008 -0.36967 C 0.03255 -0.37129 0.03255 -0.37314 0.03255 -0.375 C 0.03255 -0.37731 0.03255 -0.38078 0.03255 -0.38333 C 0.03255 -0.38495 0.03698 -0.38657 0.03698 -0.38842 C 0.03698 -0.39282 0.03698 -0.39768 0.03958 -0.40231 C 0.03958 -0.40393 0.04167 -0.40555 0.04167 -0.40694 C 0.04167 -0.4118 0.04167 -0.41574 0.04375 -0.42083 C 0.04375 -0.42245 0.04375 -0.42384 0.04375 -0.42569 C 0.04375 -0.42777 0.04375 -0.43055 0.04375 -0.43263 C 0.04649 -0.43495 0.04649 -0.43564 0.04896 -0.43773 C 0.04896 -0.4412 0.04896 -0.44652 0.05091 -0.4493 C 0.053 -0.45324 0.053 -0.45601 0.0556 -0.45972 C 0.0556 -0.46412 0.0556 -0.46921 0.0556 -0.47314 L 0.06003 -0.48333 C 0.06003 -0.48541 0.06003 -0.48726 0.06263 -0.48842 L 0.06471 -0.49375 C 0.06471 -0.4993 0.06471 -0.49722 0.0694 -0.4993 L 0.0694 -0.49907 " pathEditMode="relative" rAng="0" ptsTypes="AAAAAAAAAAAAAAAAAAAAAAAAAAAAAAAAAAAAAAAAAAAA">
                                      <p:cBhvr>
                                        <p:cTn id="71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-29722"/>
                                    </p:animMotion>
                                  </p:childTnLst>
                                </p:cTn>
                              </p:par>
                              <p:par>
                                <p:cTn id="714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5" dur="500" fill="hold"/>
                                        <p:tgtEl>
                                          <p:spTgt spid="1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4600"/>
                            </p:stCondLst>
                            <p:childTnLst>
                              <p:par>
                                <p:cTn id="717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3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4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729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0" fill="hold">
                      <p:stCondLst>
                        <p:cond delay="0"/>
                      </p:stCondLst>
                      <p:childTnLst>
                        <p:par>
                          <p:cTn id="731" fill="hold">
                            <p:stCondLst>
                              <p:cond delay="0"/>
                            </p:stCondLst>
                            <p:childTnLst>
                              <p:par>
                                <p:cTn id="732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7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9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0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1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100"/>
                            </p:stCondLst>
                            <p:childTnLst>
                              <p:par>
                                <p:cTn id="743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6" dur="20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4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754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755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756" dur="17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75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8" dur="20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4100"/>
                            </p:stCondLst>
                            <p:childTnLst>
                              <p:par>
                                <p:cTn id="7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" presetClass="entr" presetSubtype="0" fill="hold" grpId="5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1 0.09584 L 0.01171 0.09653 C 0.01171 0.09121 0.00898 0.08704 0.00898 0.08264 C 0.00898 0.08033 0.00898 0.07801 0.0069 0.0757 C 0.0069 0.07454 0.0069 0.07292 0.0069 0.07153 C 0.00481 0.05672 0.0069 0.06852 0.00481 0.0588 C 0.00481 0.05556 0.00481 0.05185 0.00234 0.04885 C 0.00234 0.04699 0.00234 0.04514 0.00234 0.04329 C 0.00234 0.03797 0.00234 0.03264 0.00234 0.02801 C 0.00234 -0.00648 0.00234 -0.03981 0.00234 -0.07407 C 0.00234 -0.07893 0.00234 -0.08356 0.00234 -0.08842 C 0.00481 -0.09514 0.00481 -0.10231 0.00481 -0.11018 C 0.00481 -0.11435 0.0069 -0.12361 0.0069 -0.12338 C 0.0069 -0.12916 0.0069 -0.13449 0.0069 -0.13935 C 0.00898 -0.14143 0.00898 -0.14375 0.00898 -0.14606 C 0.01171 -0.16967 0.00898 -0.15787 0.01171 -0.16898 C 0.01171 -0.17477 0.01393 -0.17986 0.01393 -0.18541 C 0.01393 -0.18912 0.01393 -0.19143 0.01393 -0.19467 C 0.01393 -0.19838 0.01601 -0.20185 0.01601 -0.20602 C 0.01601 -0.21157 0.01601 -0.2169 0.01601 -0.22291 C 0.01875 -0.22801 0.01875 -0.2294 0.02083 -0.23379 C 0.02083 -0.23842 0.02083 -0.24328 0.02083 -0.24768 C 0.02083 -0.24977 0.02083 -0.25208 0.02291 -0.25347 C 0.02291 -0.25764 0.02291 -0.26134 0.02578 -0.26527 C 0.02578 -0.27222 0.02578 -0.27176 0.02786 -0.27777 C 0.02786 -0.28009 0.02786 -0.28264 0.02786 -0.28495 C 0.02786 -0.28727 0.03007 -0.28958 0.03007 -0.2919 C 0.03255 -0.29328 0.03255 -0.2949 0.03255 -0.29652 C 0.03255 -0.29838 0.03255 -0.30115 0.03255 -0.30347 C 0.03255 -0.30463 0.03698 -0.30602 0.03698 -0.30764 C 0.03698 -0.31111 0.03698 -0.31527 0.03958 -0.31898 C 0.03958 -0.32037 0.04166 -0.32176 0.04166 -0.32291 C 0.04166 -0.32708 0.04166 -0.33032 0.04375 -0.33449 C 0.04375 -0.33611 0.04375 -0.33703 0.04375 -0.33865 C 0.04375 -0.34027 0.04375 -0.34259 0.04375 -0.34444 C 0.04648 -0.34629 0.04648 -0.34676 0.04895 -0.34861 C 0.04895 -0.35139 0.04895 -0.35602 0.05091 -0.35833 C 0.05299 -0.36157 0.05299 -0.36389 0.05559 -0.3669 C 0.05559 -0.3706 0.05559 -0.37477 0.05559 -0.37801 L 0.06002 -0.38657 C 0.06002 -0.38842 0.06002 -0.38981 0.06263 -0.39074 L 0.06471 -0.39537 C 0.06471 -0.39977 0.06471 -0.39815 0.0694 -0.39977 L 0.0694 -0.39953 " pathEditMode="relative" rAng="0" ptsTypes="AAAAAAAAAAAAAAAAAAAAAAAAAAAAAAAAAAAAAAAAAAAA">
                                      <p:cBhvr>
                                        <p:cTn id="76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-24745"/>
                                    </p:animMotion>
                                  </p:childTnLst>
                                </p:cTn>
                              </p:par>
                              <p:par>
                                <p:cTn id="766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7" dur="500" fill="hold"/>
                                        <p:tgtEl>
                                          <p:spTgt spid="16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4600"/>
                            </p:stCondLst>
                            <p:childTnLst>
                              <p:par>
                                <p:cTn id="769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6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8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9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781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2" fill="hold">
                      <p:stCondLst>
                        <p:cond delay="0"/>
                      </p:stCondLst>
                      <p:childTnLst>
                        <p:par>
                          <p:cTn id="783" fill="hold">
                            <p:stCondLst>
                              <p:cond delay="0"/>
                            </p:stCondLst>
                            <p:childTnLst>
                              <p:par>
                                <p:cTn id="784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6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7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9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100"/>
                            </p:stCondLst>
                            <p:childTnLst>
                              <p:par>
                                <p:cTn id="795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8" dur="2000" fill="hold"/>
                                        <p:tgtEl>
                                          <p:spTgt spid="1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9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806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807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0013 0.31458 " pathEditMode="relative" rAng="0" ptsTypes="AA">
                                      <p:cBhvr>
                                        <p:cTn id="808" dur="1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80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0" dur="20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4100"/>
                            </p:stCondLst>
                            <p:childTnLst>
                              <p:par>
                                <p:cTn id="8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ntr" presetSubtype="0" fill="hold" grpId="7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0.09583 L 0.01172 0.09653 C 0.01172 0.0912 0.00899 0.08704 0.00899 0.08264 C 0.00899 0.08032 0.00899 0.07801 0.0069 0.07569 C 0.0069 0.07454 0.0069 0.07292 0.0069 0.07153 C 0.00482 0.05671 0.0069 0.06852 0.00482 0.0588 C 0.00482 0.05555 0.00482 0.05185 0.00234 0.04884 C 0.00234 0.04699 0.00234 0.04514 0.00234 0.04329 C 0.00234 0.03796 0.00234 0.03264 0.00234 0.02801 C 0.00234 -0.00648 0.00234 -0.03982 0.00234 -0.07408 C 0.00234 -0.07894 0.00234 -0.08357 0.00234 -0.08843 C 0.00482 -0.09514 0.00482 -0.10232 0.00482 -0.11019 C 0.00482 -0.11435 0.0069 -0.12361 0.0069 -0.12338 C 0.0069 -0.12917 0.0069 -0.13449 0.0069 -0.13935 C 0.00899 -0.14144 0.00899 -0.14375 0.00899 -0.14607 C 0.01172 -0.16968 0.00899 -0.15787 0.01172 -0.16898 C 0.01172 -0.17477 0.01393 -0.17986 0.01393 -0.18542 C 0.01393 -0.18912 0.01393 -0.19144 0.01393 -0.19468 C 0.01393 -0.19838 0.01602 -0.20185 0.01602 -0.20602 C 0.01602 -0.21158 0.01602 -0.2169 0.01602 -0.22292 C 0.01875 -0.22801 0.01875 -0.2294 0.02083 -0.2338 C 0.02083 -0.23843 0.02083 -0.24329 0.02083 -0.24769 C 0.02083 -0.24977 0.02083 -0.25208 0.02292 -0.25347 C 0.02292 -0.25764 0.02292 -0.26134 0.02578 -0.26528 C 0.02578 -0.27222 0.02578 -0.27176 0.02787 -0.27778 C 0.02787 -0.28009 0.02787 -0.28264 0.02787 -0.28495 C 0.02787 -0.28727 0.03008 -0.28958 0.03008 -0.2919 C 0.03255 -0.29329 0.03255 -0.29491 0.03255 -0.29653 C 0.03255 -0.29838 0.03255 -0.30116 0.03255 -0.30347 C 0.03255 -0.30463 0.03698 -0.30602 0.03698 -0.30764 C 0.03698 -0.31111 0.03698 -0.31528 0.03958 -0.31898 C 0.03958 -0.32037 0.04167 -0.32176 0.04167 -0.32292 C 0.04167 -0.32708 0.04167 -0.33033 0.04375 -0.33449 C 0.04375 -0.33611 0.04375 -0.33704 0.04375 -0.33866 C 0.04375 -0.34028 0.04375 -0.34283 0.04375 -0.34445 C 0.04649 -0.3463 0.04649 -0.34676 0.04896 -0.34861 C 0.04896 -0.35139 0.04896 -0.35602 0.05091 -0.35833 C 0.053 -0.36158 0.053 -0.36389 0.0556 -0.3669 C 0.0556 -0.3706 0.0556 -0.37477 0.0556 -0.37801 L 0.06003 -0.38658 C 0.06003 -0.38843 0.06003 -0.38982 0.06263 -0.39074 L 0.06471 -0.39537 C 0.06471 -0.39977 0.06471 -0.39815 0.0694 -0.39977 L 0.0694 -0.39954 " pathEditMode="relative" rAng="0" ptsTypes="AAAAAAAAAAAAAAAAAAAAAAAAAAAAAAAAAAAAAAAAAAAA">
                                      <p:cBhvr>
                                        <p:cTn id="81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-24745"/>
                                    </p:animMotion>
                                  </p:childTnLst>
                                </p:cTn>
                              </p:par>
                              <p:par>
                                <p:cTn id="818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9" dur="500" fill="hold"/>
                                        <p:tgtEl>
                                          <p:spTgt spid="17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4600"/>
                            </p:stCondLst>
                            <p:childTnLst>
                              <p:par>
                                <p:cTn id="821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7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8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9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0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833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4" fill="hold">
                      <p:stCondLst>
                        <p:cond delay="0"/>
                      </p:stCondLst>
                      <p:childTnLst>
                        <p:par>
                          <p:cTn id="835" fill="hold">
                            <p:stCondLst>
                              <p:cond delay="0"/>
                            </p:stCondLst>
                            <p:childTnLst>
                              <p:par>
                                <p:cTn id="836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8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9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1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3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4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5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2100"/>
                            </p:stCondLst>
                            <p:childTnLst>
                              <p:par>
                                <p:cTn id="847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0" dur="2000" fill="hold"/>
                                        <p:tgtEl>
                                          <p:spTgt spid="20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5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858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859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860" dur="1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86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2" dur="2000" fill="hold"/>
                                        <p:tgtEl>
                                          <p:spTgt spid="19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4100"/>
                            </p:stCondLst>
                            <p:childTnLst>
                              <p:par>
                                <p:cTn id="8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" presetClass="entr" presetSubtype="0" fill="hold" grpId="5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2.96296E-6 L 0.00156 0.0007 C 0.00156 -0.00254 -0.0017 -0.00509 -0.0017 -0.00764 C -0.0017 -0.00949 -0.0017 -0.01065 -0.00404 -0.01203 C -0.00404 -0.0125 -0.00404 -0.01342 -0.00404 -0.01458 C -0.00651 -0.02315 -0.00404 -0.0162 -0.00651 -0.02199 C -0.00651 -0.02384 -0.00651 -0.02615 -0.00938 -0.02801 C -0.00938 -0.02893 -0.00938 -0.02986 -0.00938 -0.03102 C -0.00938 -0.03426 -0.00938 -0.03727 -0.00938 -0.04027 C -0.00938 -0.06088 -0.00938 -0.08078 -0.00938 -0.10115 C -0.00938 -0.1037 -0.00938 -0.10671 -0.00938 -0.10972 C -0.00651 -0.11389 -0.00651 -0.11782 -0.00651 -0.12268 C -0.00651 -0.125 -0.00404 -0.13055 -0.00404 -0.13032 C -0.00404 -0.13379 -0.00404 -0.13703 -0.00404 -0.14004 C -0.0017 -0.1412 -0.0017 -0.14259 -0.0017 -0.14398 C 0.00156 -0.15764 -0.0017 -0.15092 0.00156 -0.15764 C 0.00156 -0.16088 0.00416 -0.16389 0.00416 -0.16736 C 0.00416 -0.16967 0.00416 -0.17083 0.00416 -0.17268 C 0.00416 -0.175 0.00664 -0.17708 0.00664 -0.1794 C 0.00664 -0.18264 0.00664 -0.18611 0.00664 -0.18958 C 0.00989 -0.19259 0.00989 -0.19352 0.01224 -0.19606 C 0.01224 -0.19884 0.01224 -0.20185 0.01224 -0.2044 C 0.01224 -0.20555 0.01224 -0.20694 0.01471 -0.20764 C 0.01471 -0.21041 0.01471 -0.2125 0.01809 -0.21481 C 0.01809 -0.21921 0.01809 -0.21875 0.02057 -0.22245 C 0.02057 -0.22361 0.02057 -0.22523 0.02057 -0.22662 C 0.02057 -0.22777 0.02317 -0.22916 0.02317 -0.23078 C 0.02604 -0.23148 0.02604 -0.2324 0.02604 -0.23333 C 0.02604 -0.23449 0.02604 -0.23611 0.02604 -0.2375 C 0.02604 -0.23819 0.03125 -0.23912 0.03125 -0.24004 C 0.03125 -0.24213 0.03125 -0.24467 0.03424 -0.24676 C 0.03424 -0.24768 0.03671 -0.24838 0.03671 -0.24907 C 0.03671 -0.25162 0.03671 -0.25347 0.03919 -0.25602 C 0.03919 -0.25717 0.03919 -0.25764 0.03919 -0.25856 C 0.03919 -0.25949 0.03919 -0.26088 0.03919 -0.26203 C 0.04244 -0.26319 0.04244 -0.26296 0.04531 -0.26458 C 0.04531 -0.2662 0.04531 -0.26875 0.04765 -0.27014 C 0.05 -0.27222 0.05 -0.27361 0.05312 -0.27523 C 0.05312 -0.27754 0.05312 -0.27986 0.05312 -0.28194 L 0.05833 -0.28703 C 0.05833 -0.28796 0.05833 -0.28889 0.06132 -0.28958 L 0.0638 -0.29236 C 0.0638 -0.29467 0.0638 -0.29398 0.0694 -0.29467 L 0.0694 -0.29444 " pathEditMode="relative" rAng="0" ptsTypes="AAAAAAAAAAAAAAAAAAAAAAAAAAAAAAAAAAAAAAAAAAAA">
                                      <p:cBhvr>
                                        <p:cTn id="86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14699"/>
                                    </p:animMotion>
                                  </p:childTnLst>
                                </p:cTn>
                              </p:par>
                              <p:par>
                                <p:cTn id="87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1" dur="500" fill="hold"/>
                                        <p:tgtEl>
                                          <p:spTgt spid="19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4600"/>
                            </p:stCondLst>
                            <p:childTnLst>
                              <p:par>
                                <p:cTn id="873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7" dur="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8" dur="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9" dur="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0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1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2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885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6" fill="hold">
                      <p:stCondLst>
                        <p:cond delay="0"/>
                      </p:stCondLst>
                      <p:childTnLst>
                        <p:par>
                          <p:cTn id="887" fill="hold">
                            <p:stCondLst>
                              <p:cond delay="0"/>
                            </p:stCondLst>
                            <p:childTnLst>
                              <p:par>
                                <p:cTn id="888" presetID="47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3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5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6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9" presetID="1" presetClass="exit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2" dur="2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03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910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911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00013 0.31458 " pathEditMode="relative" rAng="0" ptsTypes="AA">
                                      <p:cBhvr>
                                        <p:cTn id="912" dur="17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9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4" dur="2000" fill="hold"/>
                                        <p:tgtEl>
                                          <p:spTgt spid="21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4100"/>
                            </p:stCondLst>
                            <p:childTnLst>
                              <p:par>
                                <p:cTn id="9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1" presetClass="entr" presetSubtype="0" fill="hold" grpId="5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36 0.18657 L 0.01836 0.1868 C 0.01745 0.18241 0.01667 0.17847 0.01575 0.1743 C 0.01523 0.17199 0.01484 0.16967 0.01432 0.16736 C 0.01393 0.16597 0.01341 0.16458 0.01315 0.16319 C 0.0099 0.14861 0.01341 0.16018 0.01042 0.15092 C 0.0099 0.14768 0.00976 0.14444 0.00911 0.14143 C 0.00885 0.13935 0.00807 0.13773 0.00781 0.13588 C 0.00716 0.13055 0.00703 0.12569 0.00651 0.1206 C 0.00703 0.08773 0.00716 0.05463 0.00781 0.02199 C 0.00807 0.01713 0.00872 0.01273 0.00911 0.0081 C 0.00963 0.00139 0.00963 -0.00556 0.01042 -0.0125 C 0.01107 -0.01713 0.01315 -0.02616 0.01315 -0.02593 C 0.01341 -0.03125 0.0138 -0.03634 0.01432 -0.04121 C 0.01471 -0.04398 0.01536 -0.04583 0.01575 -0.04815 C 0.01797 -0.07037 0.0151 -0.05949 0.01836 -0.07014 C 0.01875 -0.07546 0.01914 -0.08102 0.01966 -0.08658 C 0.01992 -0.08935 0.0207 -0.09213 0.02096 -0.09491 C 0.02148 -0.09861 0.02187 -0.10208 0.02226 -0.10579 C 0.02279 -0.11134 0.02292 -0.1169 0.0237 -0.12246 C 0.02422 -0.12755 0.02487 -0.12894 0.0263 -0.13333 C 0.02656 -0.1382 0.02695 -0.14259 0.02747 -0.14722 C 0.02786 -0.14908 0.02851 -0.1507 0.02891 -0.15255 C 0.02943 -0.15625 0.02956 -0.15972 0.03008 -0.16343 C 0.03125 -0.1706 0.03151 -0.16968 0.03281 -0.17593 C 0.03333 -0.17824 0.03346 -0.18056 0.03411 -0.18264 C 0.03463 -0.18519 0.03594 -0.18727 0.03685 -0.18958 C 0.03711 -0.19097 0.03763 -0.19236 0.03802 -0.19375 C 0.03854 -0.19607 0.03854 -0.19838 0.03932 -0.20046 C 0.03997 -0.20232 0.04101 -0.20324 0.04193 -0.20486 C 0.04271 -0.20833 0.04349 -0.21204 0.04453 -0.21574 C 0.04505 -0.21713 0.04557 -0.21829 0.04596 -0.21991 C 0.04674 -0.22338 0.04726 -0.22708 0.04857 -0.23079 C 0.04896 -0.23218 0.04948 -0.23357 0.04974 -0.23496 C 0.05026 -0.23681 0.05052 -0.23866 0.05117 -0.24028 C 0.05169 -0.24213 0.05299 -0.24306 0.05378 -0.24468 C 0.0543 -0.24699 0.05534 -0.25162 0.05651 -0.25417 C 0.05768 -0.25695 0.05937 -0.25949 0.06029 -0.2625 C 0.06159 -0.26597 0.06185 -0.26968 0.06289 -0.27338 L 0.06562 -0.28171 C 0.06615 -0.28287 0.06615 -0.28472 0.06693 -0.28565 L 0.06966 -0.29005 C 0.07096 -0.29445 0.06979 -0.29283 0.07213 -0.29514 L 0.07213 -0.29491 " pathEditMode="relative" rAng="0" ptsTypes="AAAAAAAAAAAAAAAAAAAAAAAAAAAAAAAAAAAAAAAAAAAA">
                                      <p:cBhvr>
                                        <p:cTn id="92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24074"/>
                                    </p:animMotion>
                                  </p:childTnLst>
                                </p:cTn>
                              </p:par>
                              <p:par>
                                <p:cTn id="922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3" dur="500" fill="hold"/>
                                        <p:tgtEl>
                                          <p:spTgt spid="2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4600"/>
                            </p:stCondLst>
                            <p:childTnLst>
                              <p:par>
                                <p:cTn id="925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1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7924__foolboymedia__splat-and-cr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2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4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5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498__xtrsounder__small-crowd-cheering-and-clapping-at-part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2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3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8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9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0" fill="hold">
                            <p:stCondLst>
                              <p:cond delay="2100"/>
                            </p:stCondLst>
                            <p:childTnLst>
                              <p:par>
                                <p:cTn id="951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4" dur="2000" fill="hold"/>
                                        <p:tgtEl>
                                          <p:spTgt spid="2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962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963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964" dur="1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96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6" dur="2000" fill="hold"/>
                                        <p:tgtEl>
                                          <p:spTgt spid="22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7" fill="hold">
                            <p:stCondLst>
                              <p:cond delay="4100"/>
                            </p:stCondLst>
                            <p:childTnLst>
                              <p:par>
                                <p:cTn id="9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ntr" presetSubtype="0" fill="hold" grpId="5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16181 L 0.00234 0.16204 C 0.00234 0.15324 0.00247 0.14468 0.00273 0.13635 C 0.00286 0.13449 0.00312 0.1331 0.00325 0.13125 C 0.0039 0.12385 0.00351 0.12593 0.00442 0.11945 C 0.00468 0.11667 0.00507 0.11366 0.00546 0.11111 C 0.00586 0.10857 0.00664 0.10648 0.00716 0.1044 C 0.00807 0.0956 0.00898 0.08542 0.01041 0.07732 C 0.0108 0.075 0.01119 0.07292 0.01145 0.0706 C 0.01211 0.06644 0.01224 0.06297 0.01263 0.0588 C 0.01276 0.05695 0.01289 0.05533 0.01315 0.05371 C 0.01367 0.0507 0.01432 0.04815 0.01484 0.04514 C 0.0151 0.04306 0.01523 0.04074 0.01536 0.03843 C 0.01588 0.03264 0.01679 0.02547 0.01757 0.01991 C 0.01796 0.0176 0.01836 0.01551 0.01862 0.0132 C 0.02135 -0.00764 0.01823 0.01204 0.02083 -0.0037 C 0.02187 -0.0199 0.0207 -0.00555 0.02252 -0.01713 C 0.02278 -0.01875 0.02291 -0.0206 0.02304 -0.02222 C 0.0233 -0.02477 0.02369 -0.03148 0.02421 -0.03402 C 0.02448 -0.03588 0.02487 -0.0375 0.02526 -0.03912 C 0.02617 -0.0493 0.02565 -0.04375 0.02695 -0.05602 C 0.02695 -0.05578 0.02812 -0.0662 0.02812 -0.06597 C 0.02877 -0.06944 0.02981 -0.07245 0.0302 -0.07639 C 0.03203 -0.09259 0.02916 -0.06713 0.0319 -0.08819 C 0.03229 -0.09143 0.03255 -0.0949 0.03307 -0.09815 C 0.0332 -0.1 0.03333 -0.10162 0.03359 -0.10324 C 0.03372 -0.10555 0.03372 -0.10787 0.03411 -0.10995 C 0.03593 -0.12453 0.03463 -0.11018 0.03567 -0.12176 C 0.03593 -0.12407 0.03606 -0.12639 0.03632 -0.1287 C 0.03645 -0.13032 0.03671 -0.13194 0.03684 -0.13356 C 0.03711 -0.13588 0.03711 -0.13819 0.03737 -0.14051 C 0.03776 -0.14375 0.03815 -0.14722 0.03854 -0.15046 C 0.03867 -0.15231 0.03867 -0.1544 0.03906 -0.15555 L 0.0401 -0.15902 C 0.04049 -0.16227 0.04062 -0.1662 0.04114 -0.16921 C 0.04153 -0.17083 0.04205 -0.17245 0.04231 -0.17407 C 0.04388 -0.18287 0.04179 -0.17592 0.04401 -0.18264 C 0.0457 -0.19884 0.04283 -0.17361 0.0457 -0.19444 C 0.04609 -0.19768 0.04609 -0.20162 0.04674 -0.20463 C 0.04726 -0.20671 0.04778 -0.20902 0.0483 -0.21134 C 0.04882 -0.21296 0.04908 -0.21481 0.04948 -0.21643 C 0.05039 -0.21944 0.0513 -0.22199 0.05221 -0.22477 C 0.05429 -0.23102 0.05312 -0.22916 0.05559 -0.23148 C 0.0582 -0.24398 0.05494 -0.23078 0.05833 -0.23819 C 0.05911 -0.24004 0.0595 -0.24398 0.06041 -0.24514 L 0.0638 -0.24838 L 0.06536 -0.25 C 0.07187 -0.24953 0.07825 -0.25 0.08463 -0.24838 C 0.08541 -0.24838 0.08567 -0.24583 0.08632 -0.24514 C 0.08711 -0.24421 0.08776 -0.24398 0.08854 -0.24328 C 0.09049 -0.23472 0.08867 -0.24051 0.09231 -0.23495 C 0.09296 -0.23402 0.09349 -0.23287 0.09401 -0.23148 C 0.0944 -0.23055 0.09466 -0.22893 0.09518 -0.22824 C 0.09557 -0.22731 0.09622 -0.22708 0.09674 -0.22639 C 0.09869 -0.2206 0.09739 -0.22268 0.10117 -0.22639 L 0.10286 -0.22824 L 0.10455 -0.22986 C 0.10742 -0.22801 0.10625 -0.22824 0.10794 -0.22824 L 0.10794 -0.22801 " pathEditMode="relative" rAng="0" ptsTypes="AAAAAAAAAAAAAAAAAAAAAAAAAAAAAAAAAAAAAAAAAAAAAAAAAAAAAAAAAAA">
                                      <p:cBhvr>
                                        <p:cTn id="973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-20579"/>
                                    </p:animMotion>
                                  </p:childTnLst>
                                </p:cTn>
                              </p:par>
                              <p:par>
                                <p:cTn id="974" presetID="6" presetClass="emph" presetSubtype="0" fill="hold" grpId="3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75" dur="500" fill="hold"/>
                                        <p:tgtEl>
                                          <p:spTgt spid="2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76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8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9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981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2" fill="hold">
                      <p:stCondLst>
                        <p:cond delay="0"/>
                      </p:stCondLst>
                      <p:childTnLst>
                        <p:par>
                          <p:cTn id="983" fill="hold">
                            <p:stCondLst>
                              <p:cond delay="0"/>
                            </p:stCondLst>
                            <p:childTnLst>
                              <p:par>
                                <p:cTn id="984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6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7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9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2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3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2100"/>
                            </p:stCondLst>
                            <p:childTnLst>
                              <p:par>
                                <p:cTn id="995" presetID="1" presetClass="exit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8" dur="20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9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00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007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00013 0.31459 " pathEditMode="relative" rAng="0" ptsTypes="AA">
                                      <p:cBhvr>
                                        <p:cTn id="1008" dur="17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00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0" dur="2000" fill="hold"/>
                                        <p:tgtEl>
                                          <p:spTgt spid="2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1" fill="hold">
                            <p:stCondLst>
                              <p:cond delay="4100"/>
                            </p:stCondLst>
                            <p:childTnLst>
                              <p:par>
                                <p:cTn id="10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1" presetClass="entr" presetSubtype="0" fill="hold" grpId="5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6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16181 L 0.00234 0.16204 C 0.00247 0.15324 0.00261 0.14468 0.00287 0.13635 C 0.003 0.13449 0.00339 0.1331 0.00352 0.13125 C 0.00443 0.12385 0.00391 0.12593 0.00495 0.11945 C 0.00534 0.11667 0.00573 0.11366 0.00625 0.11111 C 0.00677 0.10857 0.00768 0.10648 0.00833 0.1044 C 0.00951 0.0956 0.01068 0.08542 0.01237 0.07732 C 0.01289 0.075 0.01328 0.07292 0.01367 0.0706 C 0.01445 0.06644 0.01458 0.06297 0.01511 0.0588 C 0.01524 0.05695 0.0155 0.05533 0.01576 0.05371 C 0.01641 0.0507 0.01719 0.04815 0.01784 0.04514 C 0.0181 0.04306 0.01823 0.04074 0.01849 0.03843 C 0.01914 0.03264 0.02018 0.02547 0.02122 0.01991 C 0.02162 0.0176 0.02214 0.01551 0.02253 0.0132 C 0.02591 -0.00764 0.02201 0.01204 0.02526 -0.0037 C 0.02656 -0.0199 0.025 -0.00555 0.02721 -0.01713 C 0.02761 -0.01875 0.02774 -0.0206 0.028 -0.02222 C 0.02826 -0.02477 0.02878 -0.03148 0.0293 -0.03402 C 0.02969 -0.03588 0.03021 -0.0375 0.03073 -0.03912 C 0.03177 -0.0493 0.03112 -0.04375 0.03281 -0.05602 C 0.03281 -0.05578 0.03412 -0.0662 0.03412 -0.06597 C 0.03503 -0.06944 0.03633 -0.07245 0.03672 -0.07639 C 0.03893 -0.09259 0.03542 -0.06713 0.0388 -0.08819 C 0.03932 -0.09143 0.03971 -0.0949 0.04024 -0.09815 C 0.04037 -0.1 0.04063 -0.10162 0.04089 -0.10324 C 0.04115 -0.10555 0.04115 -0.10787 0.04154 -0.10995 C 0.04375 -0.12453 0.04219 -0.11018 0.04349 -0.12176 C 0.04375 -0.12407 0.04401 -0.12639 0.04427 -0.1287 C 0.0444 -0.13032 0.04479 -0.13194 0.04492 -0.13356 C 0.04518 -0.13588 0.04531 -0.13819 0.04557 -0.14051 C 0.04609 -0.14375 0.04649 -0.14722 0.04701 -0.15046 C 0.04714 -0.15231 0.04714 -0.1544 0.04766 -0.15555 L 0.04896 -0.15902 C 0.04935 -0.16227 0.04961 -0.1662 0.05026 -0.16921 C 0.05078 -0.17083 0.0513 -0.17245 0.05169 -0.17407 C 0.05352 -0.18287 0.05104 -0.17592 0.05378 -0.18264 C 0.05586 -0.19884 0.05234 -0.17361 0.05586 -0.19444 C 0.05625 -0.19768 0.05625 -0.20162 0.05716 -0.20463 C 0.05781 -0.20671 0.05846 -0.20902 0.05912 -0.21134 C 0.05964 -0.21296 0.06003 -0.21481 0.06055 -0.21643 C 0.06159 -0.21944 0.06276 -0.22199 0.06393 -0.22477 C 0.06641 -0.23102 0.06497 -0.22916 0.06797 -0.23148 C 0.07122 -0.24398 0.06719 -0.23078 0.07136 -0.23819 C 0.0724 -0.24004 0.07279 -0.24398 0.07396 -0.24514 L 0.07813 -0.24838 L 0.08008 -0.25 C 0.08802 -0.24953 0.09596 -0.25 0.10378 -0.24838 C 0.10469 -0.24838 0.10508 -0.24583 0.10586 -0.24514 C 0.10677 -0.24421 0.10768 -0.24398 0.10859 -0.24328 C 0.11094 -0.23472 0.10872 -0.24051 0.11328 -0.23495 C 0.11406 -0.23402 0.11471 -0.23287 0.11537 -0.23148 C 0.11589 -0.23055 0.11615 -0.22893 0.1168 -0.22824 C 0.11732 -0.22731 0.1181 -0.22708 0.11875 -0.22639 C 0.12109 -0.2206 0.11953 -0.22268 0.12422 -0.22639 L 0.12617 -0.22824 L 0.12826 -0.22986 C 0.1319 -0.22801 0.13047 -0.22824 0.13242 -0.22824 L 0.13242 -0.22801 " pathEditMode="relative" rAng="0" ptsTypes="AAAAAAAAAAAAAAAAAAAAAAAAAAAAAAAAAAAAAAAAAAAAAAAAAAAAAAAAAAA">
                                      <p:cBhvr>
                                        <p:cTn id="1017" dur="7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-20579"/>
                                    </p:animMotion>
                                  </p:childTnLst>
                                </p:cTn>
                              </p:par>
                              <p:par>
                                <p:cTn id="1018" presetID="6" presetClass="emph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019" dur="500" fill="hold"/>
                                        <p:tgtEl>
                                          <p:spTgt spid="2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20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2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3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1025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6" fill="hold">
                      <p:stCondLst>
                        <p:cond delay="0"/>
                      </p:stCondLst>
                      <p:childTnLst>
                        <p:par>
                          <p:cTn id="1027" fill="hold">
                            <p:stCondLst>
                              <p:cond delay="0"/>
                            </p:stCondLst>
                            <p:childTnLst>
                              <p:par>
                                <p:cTn id="1028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1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2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3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5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6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7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8" fill="hold">
                            <p:stCondLst>
                              <p:cond delay="2100"/>
                            </p:stCondLst>
                            <p:childTnLst>
                              <p:par>
                                <p:cTn id="1039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2" dur="20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43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05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051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1052" dur="17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05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4" dur="2000" fill="hold"/>
                                        <p:tgtEl>
                                          <p:spTgt spid="24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5" fill="hold">
                            <p:stCondLst>
                              <p:cond delay="4100"/>
                            </p:stCondLst>
                            <p:childTnLst>
                              <p:par>
                                <p:cTn id="10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8" presetID="1" presetClass="entr" presetSubtype="0" fill="hold" grpId="5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0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13542 L 0.00234 0.13611 C 0.00468 0.11459 0.00351 0.12477 0.00625 0.10486 C 0.00651 0.10255 0.00677 0.1 0.00716 0.09769 C 0.00794 0.09422 0.00859 0.09051 0.00924 0.08704 C 0.00963 0.08426 0.00976 0.08079 0.01028 0.07778 C 0.0108 0.07408 0.01145 0.07084 0.01211 0.06713 C 0.01289 0.06412 0.01367 0.06158 0.01419 0.05834 C 0.01471 0.05533 0.01471 0.05185 0.0151 0.04931 C 0.01575 0.04607 0.01666 0.04329 0.01718 0.04028 C 0.01757 0.03797 0.0177 0.03565 0.01823 0.0331 C 0.01914 0.02732 0.01992 0.02454 0.02122 0.01875 C 0.02161 0.01667 0.02187 0.01505 0.02213 0.01343 C 0.02252 0.01088 0.02265 0.00834 0.0233 0.00625 C 0.02369 0.00417 0.02448 0.00255 0.02513 0.0007 L 0.02721 -0.01018 C 0.02747 -0.0118 0.02786 -0.01365 0.02812 -0.01551 C 0.0289 -0.02014 0.02942 -0.025 0.0302 -0.02986 C 0.03073 -0.03356 0.0319 -0.03703 0.03216 -0.04074 C 0.03255 -0.04421 0.03268 -0.04768 0.03307 -0.05139 C 0.03372 -0.05532 0.03515 -0.06227 0.03515 -0.06203 C 0.03567 -0.06921 0.03606 -0.07662 0.03724 -0.08402 C 0.03737 -0.08565 0.03789 -0.08727 0.03815 -0.08935 C 0.03893 -0.09398 0.03958 -0.09884 0.0401 -0.10347 C 0.04049 -0.10602 0.04062 -0.10879 0.04114 -0.11088 C 0.04388 -0.12338 0.04257 -0.1169 0.04518 -0.13055 C 0.04544 -0.1324 0.04583 -0.13426 0.04609 -0.13611 C 0.04648 -0.13842 0.04687 -0.14097 0.04713 -0.14305 C 0.04752 -0.14514 0.04791 -0.14676 0.04817 -0.14838 C 0.04882 -0.15324 0.04934 -0.15833 0.05013 -0.16319 C 0.05052 -0.16481 0.05091 -0.16643 0.05117 -0.16852 C 0.05156 -0.17152 0.05169 -0.1743 0.05221 -0.17731 C 0.05247 -0.17893 0.05286 -0.18078 0.05312 -0.18264 C 0.05351 -0.18611 0.05364 -0.19004 0.05403 -0.19375 C 0.05429 -0.19537 0.05494 -0.19699 0.0552 -0.19884 C 0.05559 -0.20254 0.05573 -0.20602 0.05612 -0.20949 C 0.05794 -0.22615 0.05638 -0.20602 0.0582 -0.22754 C 0.05846 -0.23217 0.05872 -0.23727 0.05911 -0.24213 C 0.06054 -0.25764 0.0595 -0.24166 0.06106 -0.25463 C 0.06158 -0.2581 0.06171 -0.26203 0.06211 -0.26527 C 0.06237 -0.26713 0.06289 -0.26921 0.06315 -0.27083 C 0.06354 -0.27384 0.06367 -0.27708 0.06406 -0.27963 C 0.06458 -0.28333 0.06562 -0.2868 0.06614 -0.29051 C 0.06927 -0.31296 0.06536 -0.28495 0.06809 -0.30324 C 0.06849 -0.30555 0.06849 -0.3081 0.06914 -0.31018 C 0.06953 -0.31203 0.07044 -0.31273 0.07109 -0.31389 C 0.07148 -0.31643 0.07174 -0.31875 0.07213 -0.32129 C 0.07278 -0.325 0.07343 -0.32824 0.07408 -0.33194 L 0.07708 -0.34815 L 0.07812 -0.35347 C 0.07851 -0.35555 0.07851 -0.3574 0.07916 -0.35879 C 0.08033 -0.3625 0.08229 -0.36551 0.0832 -0.36967 C 0.0845 -0.37708 0.08333 -0.37407 0.08711 -0.3787 C 0.08802 -0.38102 0.08958 -0.38588 0.09114 -0.38773 C 0.09205 -0.38865 0.09309 -0.38889 0.09414 -0.38935 C 0.09961 -0.39907 0.09635 -0.3956 0.10416 -0.40023 L 0.10716 -0.40185 L 0.11015 -0.40347 C 0.11341 -0.40301 0.11666 -0.40277 0.12005 -0.40185 C 0.12369 -0.40092 0.12278 -0.39953 0.12604 -0.39652 C 0.12695 -0.39583 0.12812 -0.39537 0.12903 -0.39467 C 0.13046 -0.39236 0.13151 -0.38958 0.13307 -0.38773 C 0.13385 -0.38657 0.13528 -0.38703 0.13606 -0.38588 C 0.13724 -0.38449 0.13802 -0.38217 0.13906 -0.38055 C 0.14101 -0.37801 0.14336 -0.37615 0.14505 -0.37338 C 0.147 -0.36967 0.14948 -0.36643 0.15104 -0.3625 C 0.15169 -0.36065 0.15221 -0.35879 0.15299 -0.35717 C 0.16158 -0.33912 0.15234 -0.3625 0.16093 -0.33912 C 0.16171 -0.33727 0.16263 -0.33588 0.16302 -0.33379 L 0.16601 -0.31759 C 0.16705 -0.31227 0.16914 -0.30185 0.16914 -0.29768 L 0.16914 -0.29236 L 0.16914 -0.29213 " pathEditMode="relative" rAng="0" ptsTypes="AAAAAAAAAAAAAAAAAAAAAAAAAAAAAAAAAAAAAAAAAAAAAAAAAAAAAAAAAAAAAAAAAAAAAAAAA">
                                      <p:cBhvr>
                                        <p:cTn id="1061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26921"/>
                                    </p:animMotion>
                                  </p:childTnLst>
                                </p:cTn>
                              </p:par>
                              <p:par>
                                <p:cTn id="1062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3" dur="500" fill="hold"/>
                                        <p:tgtEl>
                                          <p:spTgt spid="242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064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5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6" dur="10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7" dur="10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1069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0" fill="hold">
                      <p:stCondLst>
                        <p:cond delay="0"/>
                      </p:stCondLst>
                      <p:childTnLst>
                        <p:par>
                          <p:cTn id="1071" fill="hold">
                            <p:stCondLst>
                              <p:cond delay="0"/>
                            </p:stCondLst>
                            <p:childTnLst>
                              <p:par>
                                <p:cTn id="1072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4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5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6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7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9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0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1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2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3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6" dur="2000" fill="hold"/>
                                        <p:tgtEl>
                                          <p:spTgt spid="25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8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094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095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00013 0.31458 " pathEditMode="relative" rAng="0" ptsTypes="AA">
                                      <p:cBhvr>
                                        <p:cTn id="1096" dur="17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09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8" dur="2000" fill="hold"/>
                                        <p:tgtEl>
                                          <p:spTgt spid="25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4100"/>
                            </p:stCondLst>
                            <p:childTnLst>
                              <p:par>
                                <p:cTn id="1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2" presetID="1" presetClass="entr" presetSubtype="0" fill="hold" grpId="5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4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1 0.01829 L 0.01381 0.01898 C 0.01628 0.0007 0.01498 0.00926 0.01823 -0.00764 C 0.01849 -0.00949 0.01862 -0.01157 0.01928 -0.01366 C 0.02006 -0.01667 0.02084 -0.01968 0.02162 -0.02268 C 0.02201 -0.025 0.02227 -0.02755 0.02292 -0.03032 C 0.02344 -0.03356 0.02435 -0.03611 0.025 -0.03935 C 0.02592 -0.04167 0.02683 -0.04375 0.02748 -0.04653 C 0.028 -0.0493 0.028 -0.05208 0.02852 -0.05417 C 0.0293 -0.05694 0.03034 -0.05926 0.03099 -0.06157 C 0.03151 -0.06366 0.03151 -0.06574 0.03217 -0.06782 C 0.03321 -0.07245 0.03399 -0.075 0.03555 -0.07986 C 0.0362 -0.08171 0.03633 -0.0831 0.03672 -0.08426 C 0.03711 -0.08634 0.03737 -0.08843 0.03816 -0.09028 C 0.03855 -0.09213 0.03933 -0.09352 0.04024 -0.09514 L 0.04258 -0.10417 C 0.04297 -0.10532 0.04336 -0.10694 0.04362 -0.10856 C 0.04467 -0.11273 0.04519 -0.11643 0.0461 -0.1206 C 0.04688 -0.12361 0.04818 -0.12662 0.04844 -0.12963 C 0.04883 -0.13264 0.04909 -0.13565 0.04935 -0.13889 C 0.05026 -0.1419 0.05196 -0.14792 0.05196 -0.14768 C 0.05248 -0.1537 0.05287 -0.15972 0.0543 -0.1662 C 0.05443 -0.16759 0.05521 -0.16875 0.05534 -0.1706 C 0.05625 -0.17454 0.05717 -0.17847 0.05769 -0.18241 C 0.05808 -0.18472 0.05821 -0.1868 0.05886 -0.18843 C 0.06211 -0.19907 0.06055 -0.19375 0.06368 -0.20509 C 0.06394 -0.20671 0.06446 -0.20833 0.06472 -0.20995 C 0.06498 -0.2118 0.06563 -0.21389 0.06602 -0.21551 C 0.06628 -0.21736 0.0668 -0.21875 0.06719 -0.22014 C 0.06784 -0.22407 0.06836 -0.22847 0.06941 -0.23241 C 0.0698 -0.2338 0.07019 -0.23518 0.07071 -0.23704 C 0.0711 -0.23935 0.07123 -0.2419 0.07188 -0.24421 C 0.07201 -0.2456 0.07266 -0.24722 0.07292 -0.24861 C 0.07331 -0.25162 0.07344 -0.25509 0.07409 -0.2581 C 0.07422 -0.25926 0.075 -0.26088 0.07526 -0.2625 C 0.07579 -0.26551 0.07592 -0.26852 0.07644 -0.27153 C 0.07852 -0.28542 0.0767 -0.26852 0.07878 -0.28657 C 0.07917 -0.29028 0.07943 -0.29468 0.07995 -0.29884 C 0.08151 -0.3118 0.08021 -0.29838 0.08217 -0.30926 C 0.08282 -0.31204 0.08295 -0.31551 0.08334 -0.31829 C 0.08373 -0.31968 0.08438 -0.3213 0.08464 -0.32268 C 0.08503 -0.32546 0.08516 -0.32801 0.08555 -0.33032 C 0.0862 -0.33333 0.08737 -0.33634 0.08816 -0.33935 C 0.0918 -0.35833 0.08711 -0.33472 0.09037 -0.35 C 0.09076 -0.35208 0.09076 -0.35393 0.09167 -0.35579 C 0.09206 -0.35741 0.09323 -0.3581 0.09388 -0.35903 C 0.09428 -0.36134 0.09467 -0.36296 0.09506 -0.36505 C 0.09571 -0.36829 0.09662 -0.37106 0.09727 -0.37407 L 0.10079 -0.38773 L 0.10209 -0.39213 C 0.10248 -0.39375 0.10248 -0.39537 0.10339 -0.39676 C 0.10456 -0.39977 0.10691 -0.40231 0.10795 -0.40579 C 0.10951 -0.41204 0.10808 -0.40926 0.1125 -0.41343 C 0.11368 -0.41551 0.1155 -0.41944 0.11732 -0.42083 C 0.11823 -0.42176 0.11954 -0.42176 0.12071 -0.42222 C 0.12709 -0.43055 0.12331 -0.42755 0.13243 -0.43148 L 0.13594 -0.43287 L 0.13959 -0.4338 C 0.14323 -0.4338 0.14701 -0.4338 0.15092 -0.43287 C 0.15521 -0.43218 0.15417 -0.43102 0.15795 -0.42824 C 0.15899 -0.42778 0.16042 -0.42731 0.16146 -0.42662 C 0.16316 -0.42477 0.16446 -0.42245 0.16615 -0.42083 C 0.16706 -0.41991 0.16888 -0.42014 0.16967 -0.41944 C 0.1711 -0.41829 0.17188 -0.4162 0.17318 -0.41505 C 0.17539 -0.41273 0.17813 -0.41111 0.18008 -0.4088 C 0.18243 -0.40579 0.18529 -0.40324 0.18711 -0.39977 C 0.18803 -0.39838 0.18855 -0.39676 0.18946 -0.39537 C 0.19935 -0.38009 0.18868 -0.39977 0.1987 -0.38009 C 0.19961 -0.37847 0.20066 -0.37731 0.20118 -0.37569 L 0.20456 -0.36204 C 0.20586 -0.35764 0.20847 -0.34884 0.20847 -0.34537 L 0.20847 -0.34097 L 0.20847 -0.34074 " pathEditMode="relative" rAng="0" ptsTypes="AAAAAAAAAAAAAAAAAAAAAAAAAAAAAAAAAAAAAAAAAAAAAAAAAAAAAAAAAAAAAAAAAAAAAAAAA">
                                      <p:cBhvr>
                                        <p:cTn id="1105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-22569"/>
                                    </p:animMotion>
                                  </p:childTnLst>
                                </p:cTn>
                              </p:par>
                              <p:par>
                                <p:cTn id="1106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7" dur="500" fill="hold"/>
                                        <p:tgtEl>
                                          <p:spTgt spid="251"/>
                                        </p:tgtEl>
                                      </p:cBhvr>
                                      <p:by x="13000" y="13000"/>
                                    </p:animScale>
                                  </p:childTnLst>
                                </p:cTn>
                              </p:par>
                              <p:par>
                                <p:cTn id="1108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9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0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1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1113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4" fill="hold">
                      <p:stCondLst>
                        <p:cond delay="0"/>
                      </p:stCondLst>
                      <p:childTnLst>
                        <p:par>
                          <p:cTn id="1115" fill="hold">
                            <p:stCondLst>
                              <p:cond delay="0"/>
                            </p:stCondLst>
                            <p:childTnLst>
                              <p:par>
                                <p:cTn id="1116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8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9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1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3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4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5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6" fill="hold">
                            <p:stCondLst>
                              <p:cond delay="2100"/>
                            </p:stCondLst>
                            <p:childTnLst>
                              <p:par>
                                <p:cTn id="1127" presetID="1" presetClass="exit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0" dur="2000" fill="hold"/>
                                        <p:tgtEl>
                                          <p:spTgt spid="2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138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139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1140" dur="1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1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2" dur="2000" fill="hold"/>
                                        <p:tgtEl>
                                          <p:spTgt spid="2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3" fill="hold">
                            <p:stCondLst>
                              <p:cond delay="4100"/>
                            </p:stCondLst>
                            <p:childTnLst>
                              <p:par>
                                <p:cTn id="1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1" presetClass="entr" presetSubtype="0" fill="hold" grpId="5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8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13635 L 0.00143 0.13658 C 0.00195 0.12084 0.00143 0.11343 0.00325 0.1007 C 0.00351 0.09908 0.0039 0.09746 0.00416 0.0956 C 0.00455 0.09167 0.00455 0.08773 0.0052 0.0838 C 0.00559 0.08148 0.00677 0.07963 0.00703 0.07709 C 0.00768 0.07269 0.00755 0.06806 0.00807 0.06366 C 0.00846 0.05903 0.0095 0.05463 0.00989 0.05023 C 0.01028 0.0463 0.01054 0.04236 0.0108 0.03843 C 0.01119 0.03264 0.01132 0.02709 0.01184 0.02153 C 0.01224 0.01528 0.01315 0.00903 0.01367 0.00278 C 0.01419 -0.00277 0.01419 -0.00833 0.01471 -0.01412 C 0.0151 -0.01852 0.01614 -0.02291 0.01653 -0.02754 C 0.0177 -0.04004 0.01705 -0.03426 0.01849 -0.04444 C 0.01914 -0.05463 0.01927 -0.06018 0.02031 -0.06967 C 0.02057 -0.07199 0.02083 -0.0743 0.02135 -0.07639 C 0.02187 -0.0794 0.02252 -0.08217 0.02317 -0.08495 C 0.02539 -0.11643 0.02239 -0.08565 0.02604 -0.10509 C 0.02669 -0.10879 0.02708 -0.11666 0.02799 -0.12037 C 0.02838 -0.12222 0.02916 -0.12384 0.02981 -0.12546 C 0.03164 -0.13796 0.02968 -0.12662 0.03268 -0.13889 C 0.03619 -0.15347 0.03007 -0.13125 0.03463 -0.15254 C 0.03502 -0.1544 0.03593 -0.15578 0.03645 -0.1574 C 0.03698 -0.15902 0.03711 -0.16088 0.03737 -0.1625 C 0.03867 -0.16828 0.03945 -0.1706 0.04023 -0.17615 C 0.04062 -0.17824 0.04075 -0.18055 0.04127 -0.18287 C 0.04166 -0.18518 0.04257 -0.18727 0.04309 -0.18958 C 0.04362 -0.19166 0.04375 -0.19421 0.04401 -0.19629 C 0.0444 -0.19815 0.04479 -0.19977 0.04505 -0.20139 C 0.04531 -0.2037 0.04557 -0.20602 0.04596 -0.2081 C 0.0483 -0.22291 0.04583 -0.19884 0.04974 -0.23356 C 0.05091 -0.24398 0.04987 -0.23958 0.0526 -0.24699 C 0.05312 -0.25139 0.05403 -0.2618 0.05546 -0.26551 L 0.05729 -0.2706 C 0.0595 -0.28611 0.05781 -0.28032 0.06119 -0.28912 C 0.06341 -0.31342 0.06028 -0.28935 0.06393 -0.3044 C 0.06445 -0.30648 0.06458 -0.30879 0.06497 -0.31111 C 0.06588 -0.3169 0.06614 -0.3169 0.06783 -0.32291 C 0.07031 -0.34953 0.06692 -0.31643 0.07057 -0.34305 C 0.072 -0.35347 0.07122 -0.34768 0.07343 -0.36018 C 0.07382 -0.3618 0.07395 -0.36365 0.07448 -0.36504 C 0.075 -0.36713 0.07578 -0.36921 0.0763 -0.37199 C 0.07682 -0.37407 0.07695 -0.37639 0.07721 -0.37847 C 0.0776 -0.38009 0.07799 -0.38171 0.07825 -0.38379 C 0.07864 -0.38703 0.07877 -0.39027 0.07916 -0.39352 C 0.07942 -0.3956 0.07981 -0.39722 0.08007 -0.39884 L 0.08203 -0.41227 C 0.08229 -0.41551 0.08255 -0.41921 0.08294 -0.42245 C 0.0832 -0.42407 0.08359 -0.42569 0.08385 -0.42731 C 0.08424 -0.42986 0.0845 -0.43217 0.08489 -0.43426 C 0.08541 -0.4375 0.08632 -0.44074 0.08671 -0.44444 C 0.08737 -0.44884 0.08789 -0.45324 0.08867 -0.45787 C 0.08932 -0.46111 0.0901 -0.46458 0.09049 -0.46805 C 0.09088 -0.47037 0.09114 -0.47245 0.09153 -0.47477 C 0.09153 -0.47453 0.09388 -0.4875 0.0944 -0.48981 L 0.09531 -0.49514 C 0.09557 -0.49652 0.0957 -0.49861 0.09622 -0.50023 C 0.09752 -0.50347 0.09934 -0.50648 0.1 -0.51041 C 0.10039 -0.51203 0.10052 -0.51365 0.10104 -0.51504 C 0.10208 -0.51898 0.10403 -0.52176 0.10481 -0.52546 C 0.10599 -0.53217 0.10507 -0.5294 0.10768 -0.53402 C 0.10924 -0.54282 0.10755 -0.53588 0.11054 -0.54236 C 0.11119 -0.54398 0.11158 -0.54583 0.11237 -0.54745 C 0.11354 -0.54977 0.1151 -0.55162 0.11614 -0.55416 C 0.11718 -0.55648 0.11783 -0.55902 0.11901 -0.56065 C 0.12786 -0.57639 0.11536 -0.55 0.12474 -0.56898 C 0.12682 -0.57338 0.12786 -0.57754 0.13046 -0.58055 C 0.13151 -0.5824 0.13294 -0.58333 0.13424 -0.58379 C 0.13606 -0.58727 0.13763 -0.5919 0.13984 -0.59398 L 0.14557 -0.60115 C 0.14934 -0.61134 0.14518 -0.60254 0.15039 -0.6081 C 0.15104 -0.60879 0.15156 -0.61041 0.15221 -0.61134 C 0.15403 -0.61389 0.15599 -0.61597 0.15794 -0.61805 C 0.15885 -0.61921 0.16002 -0.62014 0.1608 -0.62152 C 0.16145 -0.62268 0.16184 -0.62407 0.16263 -0.62477 C 0.16354 -0.62569 0.16458 -0.62592 0.16549 -0.62662 C 0.16731 -0.62963 0.16783 -0.63125 0.17031 -0.63333 C 0.17343 -0.63611 0.17304 -0.63287 0.17304 -0.6368 L 0.17304 -0.63657 " pathEditMode="relative" rAng="0" ptsTypes="AAAAAAAAAAAAAAAAAAAAAAAAAAAAAAAAAAAAAAAAAAAAAAAAAAAAAAAAAAAAAAAAAAAAAAAAAAAAAAA">
                                      <p:cBhvr>
                                        <p:cTn id="1149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38657"/>
                                    </p:animMotion>
                                  </p:childTnLst>
                                </p:cTn>
                              </p:par>
                              <p:par>
                                <p:cTn id="1150" presetID="6" presetClass="emph" presetSubtype="0" de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1" dur="500" fill="hold"/>
                                        <p:tgtEl>
                                          <p:spTgt spid="261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2" fill="hold">
                            <p:stCondLst>
                              <p:cond delay="4600"/>
                            </p:stCondLst>
                            <p:childTnLst>
                              <p:par>
                                <p:cTn id="1153" presetID="0" presetClass="path" presetSubtype="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04 -0.6368 L 0.17604 -0.63657 C 0.17708 -0.61805 0.17604 -0.62639 0.17877 -0.61134 C 0.17877 -0.61111 0.18073 -0.60115 0.18073 -0.60092 C 0.18229 -0.59699 0.18346 -0.59421 0.1845 -0.58889 C 0.18502 -0.5868 0.18515 -0.58449 0.18541 -0.58217 C 0.1858 -0.58055 0.18619 -0.57893 0.18645 -0.57754 C 0.18671 -0.57523 0.18684 -0.57291 0.18737 -0.57083 C 0.18776 -0.56898 0.1888 -0.56759 0.18932 -0.56574 C 0.1901 -0.56273 0.19036 -0.55926 0.19114 -0.55578 C 0.19166 -0.55347 0.19257 -0.55139 0.19309 -0.54907 C 0.19427 -0.54375 0.19401 -0.53703 0.19596 -0.53217 C 0.19661 -0.53055 0.19739 -0.52893 0.19778 -0.52708 C 0.20013 -0.51782 0.19934 -0.51736 0.20065 -0.50856 C 0.20208 -0.49884 0.20143 -0.50833 0.2026 -0.49676 C 0.20299 -0.49282 0.20312 -0.48889 0.20351 -0.48495 C 0.20364 -0.4831 0.20429 -0.48125 0.20442 -0.47963 C 0.20481 -0.47639 0.20494 -0.47291 0.20546 -0.46967 C 0.20559 -0.46805 0.20612 -0.46643 0.20638 -0.46458 C 0.20807 -0.45231 0.20651 -0.45972 0.2082 -0.44583 C 0.20846 -0.44398 0.20885 -0.44236 0.20924 -0.44097 C 0.2095 -0.43657 0.20976 -0.43194 0.21015 -0.42731 C 0.21028 -0.42546 0.21093 -0.42407 0.21106 -0.42245 C 0.21445 -0.37708 0.21119 -0.40115 0.21393 -0.38194 L 0.21497 -0.34629 L 0.21497 -0.34606 " pathEditMode="relative" rAng="0" ptsTypes="AAAAAAAAAAAAAAAAAAAAAAAAAA">
                                      <p:cBhvr>
                                        <p:cTn id="1154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5" fill="hold">
                            <p:stCondLst>
                              <p:cond delay="6600"/>
                            </p:stCondLst>
                            <p:childTnLst>
                              <p:par>
                                <p:cTn id="1156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97 -0.34467 L 0.21497 -0.34444 C 0.20026 -0.32245 0.21601 -0.34282 0.20169 -0.3331 C 0.19765 -0.33032 0.197 -0.32546 0.19309 -0.32453 C 0.19127 -0.3243 0.18932 -0.32453 0.1875 -0.32453 L 0.1875 -0.3243 " pathEditMode="relative" rAng="0" ptsTypes="AAAAAA">
                                      <p:cBhvr>
                                        <p:cTn id="1157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8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9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0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1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1163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4" fill="hold">
                      <p:stCondLst>
                        <p:cond delay="0"/>
                      </p:stCondLst>
                      <p:childTnLst>
                        <p:par>
                          <p:cTn id="1165" fill="hold">
                            <p:stCondLst>
                              <p:cond delay="0"/>
                            </p:stCondLst>
                            <p:childTnLst>
                              <p:par>
                                <p:cTn id="1166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8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9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0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1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3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4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5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6" fill="hold">
                            <p:stCondLst>
                              <p:cond delay="2100"/>
                            </p:stCondLst>
                            <p:childTnLst>
                              <p:par>
                                <p:cTn id="1177" presetID="1" presetClass="exit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0" dur="2000" fill="hold"/>
                                        <p:tgtEl>
                                          <p:spTgt spid="27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8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188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189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00013 0.31459 " pathEditMode="relative" rAng="0" ptsTypes="AA">
                                      <p:cBhvr>
                                        <p:cTn id="1190" dur="1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19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2" dur="2000" fill="hold"/>
                                        <p:tgtEl>
                                          <p:spTgt spid="27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3" fill="hold">
                            <p:stCondLst>
                              <p:cond delay="4100"/>
                            </p:stCondLst>
                            <p:childTnLst>
                              <p:par>
                                <p:cTn id="11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6" presetID="1" presetClass="entr" presetSubtype="0" fill="hold" grpId="6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8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13635 L 0.00143 0.13658 C 0.00195 0.12084 0.00143 0.11343 0.00326 0.1007 C 0.00352 0.09908 0.00391 0.09746 0.00417 0.0956 C 0.00456 0.09167 0.00456 0.08773 0.00521 0.0838 C 0.0056 0.08148 0.00677 0.07963 0.00703 0.07709 C 0.00768 0.07269 0.00755 0.06806 0.00807 0.06366 C 0.00846 0.05903 0.00951 0.05463 0.0099 0.05023 C 0.01029 0.0463 0.01055 0.04236 0.01081 0.03843 C 0.0112 0.03264 0.01133 0.02709 0.01185 0.02153 C 0.01224 0.01528 0.01315 0.00903 0.01367 0.00278 C 0.01419 -0.00277 0.01419 -0.00833 0.01471 -0.01412 C 0.01511 -0.01852 0.01615 -0.02291 0.01654 -0.02754 C 0.01771 -0.04004 0.01706 -0.03426 0.01849 -0.04444 C 0.01914 -0.05463 0.01927 -0.06018 0.02031 -0.06967 C 0.02057 -0.07199 0.02083 -0.0743 0.02136 -0.07639 C 0.02188 -0.0794 0.02253 -0.08217 0.02318 -0.08495 C 0.02539 -0.11643 0.0224 -0.08565 0.02604 -0.10509 C 0.02669 -0.10879 0.02708 -0.11666 0.028 -0.12037 C 0.02839 -0.12222 0.02917 -0.12384 0.02982 -0.12546 C 0.03164 -0.13796 0.02969 -0.12662 0.03268 -0.13889 C 0.0362 -0.15347 0.03008 -0.13125 0.03464 -0.15254 C 0.03503 -0.1544 0.03594 -0.15578 0.03646 -0.1574 C 0.03698 -0.15902 0.03711 -0.16088 0.03737 -0.1625 C 0.03867 -0.16828 0.03945 -0.1706 0.04024 -0.17615 C 0.04063 -0.17824 0.04076 -0.18055 0.04128 -0.18287 C 0.04167 -0.18518 0.04258 -0.18727 0.0431 -0.18958 C 0.04362 -0.19166 0.04375 -0.19421 0.04401 -0.19629 C 0.0444 -0.19815 0.04479 -0.19977 0.04505 -0.20139 C 0.04531 -0.2037 0.04557 -0.20602 0.04596 -0.2081 C 0.04831 -0.22291 0.04583 -0.19884 0.04974 -0.23356 C 0.05091 -0.24398 0.04987 -0.23958 0.05261 -0.24699 C 0.05313 -0.25139 0.05404 -0.2618 0.05547 -0.26551 L 0.05729 -0.2706 C 0.05951 -0.28611 0.05781 -0.28032 0.0612 -0.28912 C 0.06341 -0.31342 0.06029 -0.28935 0.06393 -0.3044 C 0.06445 -0.30648 0.06458 -0.30879 0.06497 -0.31111 C 0.06589 -0.3169 0.06615 -0.3169 0.06784 -0.32291 C 0.07031 -0.34953 0.06693 -0.31643 0.07057 -0.34305 C 0.07201 -0.35347 0.07122 -0.34768 0.07344 -0.36018 C 0.07383 -0.3618 0.07396 -0.36365 0.07448 -0.36504 C 0.075 -0.36713 0.07578 -0.36921 0.0763 -0.37199 C 0.07682 -0.37407 0.07695 -0.37639 0.07721 -0.37847 C 0.07761 -0.38009 0.078 -0.38171 0.07826 -0.38379 C 0.07865 -0.38703 0.07878 -0.39027 0.07917 -0.39352 C 0.07943 -0.3956 0.07982 -0.39722 0.08008 -0.39884 L 0.08203 -0.41227 C 0.08229 -0.41551 0.08255 -0.41921 0.08294 -0.42245 C 0.0832 -0.42407 0.08359 -0.42569 0.08386 -0.42731 C 0.08425 -0.42986 0.08451 -0.43217 0.0849 -0.43426 C 0.08542 -0.4375 0.08633 -0.44074 0.08672 -0.44444 C 0.08737 -0.44884 0.08789 -0.45324 0.08867 -0.45787 C 0.08932 -0.46111 0.09011 -0.46458 0.0905 -0.46805 C 0.09089 -0.47037 0.09115 -0.47245 0.09154 -0.47477 C 0.09154 -0.47453 0.09388 -0.4875 0.0944 -0.48981 L 0.09531 -0.49514 C 0.09557 -0.49652 0.0957 -0.49861 0.09622 -0.50023 C 0.09753 -0.50347 0.09935 -0.50648 0.1 -0.51041 C 0.10039 -0.51203 0.10052 -0.51365 0.10104 -0.51504 C 0.10208 -0.51898 0.10404 -0.52176 0.10482 -0.52546 C 0.10599 -0.53217 0.10508 -0.5294 0.10768 -0.53402 C 0.10925 -0.54282 0.10755 -0.53588 0.11055 -0.54236 C 0.1112 -0.54398 0.11159 -0.54583 0.11237 -0.54745 C 0.11354 -0.54977 0.11511 -0.55162 0.11615 -0.55416 C 0.11719 -0.55648 0.11784 -0.55902 0.11901 -0.56065 C 0.12787 -0.57639 0.11537 -0.55 0.12474 -0.56898 C 0.12682 -0.57338 0.12787 -0.57754 0.13047 -0.58032 C 0.13151 -0.5824 0.13294 -0.58333 0.13425 -0.58356 C 0.13607 -0.58703 0.13763 -0.5919 0.13984 -0.59375 L 0.14557 -0.60115 C 0.14935 -0.61134 0.14518 -0.60254 0.15039 -0.6081 C 0.15104 -0.60879 0.15156 -0.61041 0.15221 -0.61134 C 0.15404 -0.61389 0.15599 -0.61597 0.15794 -0.61805 C 0.15886 -0.61921 0.16003 -0.62014 0.16081 -0.62152 C 0.16146 -0.62268 0.16185 -0.62407 0.16263 -0.62477 C 0.16354 -0.62569 0.16458 -0.62592 0.1655 -0.62662 C 0.16732 -0.62963 0.16784 -0.63125 0.17031 -0.63333 C 0.17344 -0.63611 0.17305 -0.63287 0.17305 -0.6368 L 0.17305 -0.63657 " pathEditMode="relative" rAng="0" ptsTypes="AAAAAAAAAAAAAAAAAAAAAAAAAAAAAAAAAAAAAAAAAAAAAAAAAAAAAAAAAAAAAAAAAAAAAAAAAAAAAAA">
                                      <p:cBhvr>
                                        <p:cTn id="1199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38657"/>
                                    </p:animMotion>
                                  </p:childTnLst>
                                </p:cTn>
                              </p:par>
                              <p:par>
                                <p:cTn id="1200" presetID="6" presetClass="emph" presetSubtype="0" de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1" dur="500" fill="hold"/>
                                        <p:tgtEl>
                                          <p:spTgt spid="270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2" fill="hold">
                            <p:stCondLst>
                              <p:cond delay="4600"/>
                            </p:stCondLst>
                            <p:childTnLst>
                              <p:par>
                                <p:cTn id="1203" presetID="0" presetClass="path" presetSubtype="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04 -0.6368 L 0.17604 -0.63657 C 0.17708 -0.61805 0.17604 -0.62639 0.17878 -0.61134 C 0.17878 -0.61111 0.18073 -0.60115 0.18073 -0.60092 C 0.18229 -0.59699 0.18346 -0.59421 0.18451 -0.58865 C 0.18503 -0.58657 0.18516 -0.58426 0.18542 -0.58194 C 0.18581 -0.58032 0.1862 -0.57893 0.18646 -0.57754 C 0.18672 -0.57523 0.18685 -0.57291 0.18737 -0.57083 C 0.18776 -0.56898 0.1888 -0.56759 0.18932 -0.56574 C 0.19011 -0.56273 0.19037 -0.55926 0.19115 -0.55578 C 0.19167 -0.55347 0.19258 -0.55139 0.1931 -0.54907 C 0.19427 -0.54375 0.19401 -0.53703 0.19596 -0.53217 C 0.19662 -0.53055 0.1974 -0.52893 0.19779 -0.52708 C 0.20013 -0.51782 0.19935 -0.51736 0.20065 -0.50856 C 0.20208 -0.49884 0.20143 -0.50833 0.20261 -0.49676 C 0.203 -0.49282 0.20313 -0.48889 0.20352 -0.48495 C 0.20365 -0.4831 0.2043 -0.48125 0.20443 -0.47963 C 0.20482 -0.47639 0.20495 -0.47291 0.20547 -0.46967 C 0.2056 -0.46805 0.20612 -0.46643 0.20638 -0.46458 C 0.20807 -0.45231 0.20651 -0.45972 0.2082 -0.44583 C 0.20846 -0.44398 0.20886 -0.44236 0.20925 -0.44097 C 0.20951 -0.43657 0.20977 -0.43194 0.21016 -0.42731 C 0.21029 -0.42546 0.21094 -0.42407 0.21107 -0.42245 C 0.21445 -0.37708 0.2112 -0.40115 0.21393 -0.38194 L 0.21497 -0.34629 L 0.21497 -0.34606 " pathEditMode="relative" rAng="0" ptsTypes="AAAAAAAAAAAAAAAAAAAAAAAAAA">
                                      <p:cBhvr>
                                        <p:cTn id="1204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6600"/>
                            </p:stCondLst>
                            <p:childTnLst>
                              <p:par>
                                <p:cTn id="1206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5 -0.34467 L 0.21185 -0.34421 C 0.20599 -0.29676 0.21211 -0.34074 0.20651 -0.3199 C 0.20495 -0.31389 0.20482 -0.30324 0.20313 -0.30139 C 0.20261 -0.30069 0.2017 -0.30139 0.20117 -0.30139 L 0.20117 -0.30069 " pathEditMode="relative" rAng="0" ptsTypes="AAAAAA">
                                      <p:cBhvr>
                                        <p:cTn id="1207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8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9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0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1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121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4" fill="hold">
                      <p:stCondLst>
                        <p:cond delay="0"/>
                      </p:stCondLst>
                      <p:childTnLst>
                        <p:par>
                          <p:cTn id="1215" fill="hold">
                            <p:stCondLst>
                              <p:cond delay="0"/>
                            </p:stCondLst>
                            <p:childTnLst>
                              <p:par>
                                <p:cTn id="1216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8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9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0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1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3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4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5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6" fill="hold">
                            <p:stCondLst>
                              <p:cond delay="2100"/>
                            </p:stCondLst>
                            <p:childTnLst>
                              <p:par>
                                <p:cTn id="1227" presetID="1" presetClass="exit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0" dur="2000" fill="hold"/>
                                        <p:tgtEl>
                                          <p:spTgt spid="28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23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238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239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1240" dur="17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2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2" dur="2000" fill="hold"/>
                                        <p:tgtEl>
                                          <p:spTgt spid="28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3" fill="hold">
                            <p:stCondLst>
                              <p:cond delay="4100"/>
                            </p:stCondLst>
                            <p:childTnLst>
                              <p:par>
                                <p:cTn id="12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6" presetID="1" presetClass="entr" presetSubtype="0" fill="hold" grpId="6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8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13611 L 0.00143 0.13611 C 0.00143 0.1206 0.00143 0.11297 0.00156 0.10023 C 0.00156 0.09861 0.00156 0.09723 0.00156 0.09514 C 0.00156 0.09121 0.00156 0.08727 0.00169 0.08334 C 0.00169 0.08102 0.00182 0.07871 0.00182 0.07639 C 0.00182 0.07246 0.00182 0.06783 0.00195 0.0632 C 0.00195 0.05857 0.00208 0.0544 0.00208 0.04977 C 0.00208 0.04607 0.00208 0.04213 0.00208 0.0382 C 0.00221 0.03218 0.00221 0.02685 0.00221 0.02107 C 0.00221 0.01482 0.00234 0.00857 0.00234 0.00185 C 0.00247 -0.00347 0.00247 -0.00879 0.00247 -0.01458 C 0.00247 -0.01898 0.0026 -0.02361 0.0026 -0.02824 C 0.00273 -0.04074 0.0026 -0.03472 0.00273 -0.0449 C 0.00286 -0.05509 0.00286 -0.06088 0.00286 -0.07014 C 0.00299 -0.07245 0.00299 -0.07477 0.00299 -0.07708 C 0.00299 -0.08032 0.00312 -0.08264 0.00312 -0.08565 C 0.00338 -0.11713 0.00312 -0.08657 0.00338 -0.10602 C 0.00338 -0.10972 0.00351 -0.11759 0.00351 -0.12106 C 0.00351 -0.12291 0.00364 -0.12477 0.00364 -0.12615 C 0.0039 -0.13865 0.00364 -0.12754 0.0039 -0.14004 C 0.00416 -0.15416 0.00377 -0.13194 0.00403 -0.15324 C 0.00416 -0.15509 0.00416 -0.15671 0.00429 -0.1581 C 0.00429 -0.15972 0.00429 -0.1618 0.00429 -0.16342 C 0.00442 -0.16944 0.00442 -0.17176 0.00455 -0.17731 C 0.00455 -0.17893 0.00455 -0.18125 0.00468 -0.18426 C 0.00468 -0.18657 0.00468 -0.18819 0.00481 -0.19051 C 0.00481 -0.19282 0.00481 -0.19514 0.00481 -0.19745 C 0.00494 -0.19977 0.00494 -0.20139 0.00494 -0.20231 C 0.00494 -0.20463 0.00494 -0.20764 0.00507 -0.20926 C 0.0052 -0.22384 0.00494 -0.19977 0.00533 -0.23472 C 0.00546 -0.2449 0.00533 -0.24097 0.00559 -0.24815 C 0.00559 -0.25231 0.00573 -0.26273 0.00586 -0.26666 L 0.00599 -0.27176 C 0.00612 -0.28727 0.00599 -0.28148 0.00625 -0.29027 C 0.00651 -0.31481 0.00625 -0.29074 0.00651 -0.30555 C 0.00651 -0.30787 0.00651 -0.31018 0.00651 -0.3125 C 0.00664 -0.31828 0.00664 -0.31782 0.00677 -0.32453 C 0.00703 -0.35092 0.00677 -0.31782 0.00703 -0.34467 C 0.00716 -0.35486 0.00703 -0.34884 0.00729 -0.36134 C 0.00729 -0.36296 0.00729 -0.36481 0.00729 -0.36643 C 0.00742 -0.36875 0.00742 -0.3706 0.00755 -0.37315 C 0.00755 -0.37523 0.00755 -0.37754 0.00755 -0.37986 C 0.00755 -0.38148 0.00768 -0.3831 0.00768 -0.38495 C 0.00768 -0.38819 0.00768 -0.39166 0.00768 -0.39514 C 0.00781 -0.39676 0.00781 -0.39838 0.00781 -0.40023 L 0.00794 -0.41365 C 0.00794 -0.4169 0.00807 -0.4206 0.00807 -0.42384 C 0.00807 -0.42569 0.00807 -0.42731 0.00807 -0.42893 C 0.0082 -0.43125 0.0082 -0.43356 0.0082 -0.43588 C 0.0082 -0.43935 0.00833 -0.44236 0.00833 -0.44629 C 0.00846 -0.45046 0.00846 -0.45486 0.00846 -0.45949 C 0.00859 -0.46319 0.00859 -0.46597 0.00872 -0.46944 C 0.00872 -0.47176 0.00872 -0.47407 0.00872 -0.47639 C 0.00872 -0.47639 0.00898 -0.48889 0.00898 -0.4919 L 0.00911 -0.49676 C 0.00911 -0.49815 0.00911 -0.50023 0.00911 -0.50162 C 0.00924 -0.50509 0.00937 -0.50787 0.0095 -0.5118 C 0.0095 -0.51342 0.0095 -0.51527 0.0095 -0.51713 C 0.00963 -0.5206 0.00976 -0.52315 0.00989 -0.52685 C 0.00989 -0.53379 0.00989 -0.53148 0.01002 -0.53611 C 0.01015 -0.54444 0.01002 -0.5375 0.01028 -0.54421 C 0.01041 -0.5456 0.01041 -0.54745 0.01041 -0.54907 C 0.01054 -0.55139 0.01067 -0.55324 0.0108 -0.55578 C 0.0108 -0.5581 0.01093 -0.56065 0.01093 -0.5625 C 0.01171 -0.57777 0.01067 -0.55162 0.01145 -0.5706 C 0.01158 -0.57477 0.01171 -0.57916 0.01198 -0.5824 C 0.01198 -0.58379 0.01211 -0.58472 0.01224 -0.58565 C 0.01237 -0.58912 0.0125 -0.59328 0.01276 -0.59583 L 0.01315 -0.60254 C 0.01354 -0.61273 0.01315 -0.60393 0.01354 -0.60949 C 0.01367 -0.61018 0.01367 -0.6118 0.01367 -0.61273 C 0.01393 -0.61527 0.01406 -0.61736 0.01419 -0.61944 C 0.01432 -0.6206 0.01432 -0.62152 0.01445 -0.62291 C 0.01445 -0.62407 0.01445 -0.62546 0.01458 -0.62615 C 0.01471 -0.62708 0.01471 -0.62731 0.01484 -0.62801 C 0.01497 -0.63102 0.01497 -0.63264 0.01523 -0.63472 C 0.01549 -0.6375 0.01549 -0.63426 0.01549 -0.63842 L 0.01549 -0.63796 " pathEditMode="relative" rAng="0" ptsTypes="AAAAAAAAAAAAAAAAAAAAAAAAAAAAAAAAAAAAAAAAAAAAAAAAAAAAAAAAAAAAAAAAAAAAAAAAAAAAAAA">
                                      <p:cBhvr>
                                        <p:cTn id="1249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-38727"/>
                                    </p:animMotion>
                                  </p:childTnLst>
                                </p:cTn>
                              </p:par>
                              <p:par>
                                <p:cTn id="1250" presetID="6" presetClass="emph" presetSubtype="0" de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1" dur="500" fill="hold"/>
                                        <p:tgtEl>
                                          <p:spTgt spid="28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2" fill="hold">
                            <p:stCondLst>
                              <p:cond delay="4600"/>
                            </p:stCondLst>
                            <p:childTnLst>
                              <p:par>
                                <p:cTn id="1253" presetID="42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4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5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8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9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0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1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1263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4" fill="hold">
                      <p:stCondLst>
                        <p:cond delay="0"/>
                      </p:stCondLst>
                      <p:childTnLst>
                        <p:par>
                          <p:cTn id="1265" fill="hold">
                            <p:stCondLst>
                              <p:cond delay="0"/>
                            </p:stCondLst>
                            <p:childTnLst>
                              <p:par>
                                <p:cTn id="1266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8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9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0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1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3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4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5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6" fill="hold">
                            <p:stCondLst>
                              <p:cond delay="2100"/>
                            </p:stCondLst>
                            <p:childTnLst>
                              <p:par>
                                <p:cTn id="1277" presetID="1" presetClass="exit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0" dur="2000" fill="hold"/>
                                        <p:tgtEl>
                                          <p:spTgt spid="30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28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288" dur="2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289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00013 0.31459 " pathEditMode="relative" rAng="0" ptsTypes="AA">
                                      <p:cBhvr>
                                        <p:cTn id="1290" dur="17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29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2" dur="2000" fill="hold"/>
                                        <p:tgtEl>
                                          <p:spTgt spid="29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3" fill="hold">
                            <p:stCondLst>
                              <p:cond delay="4100"/>
                            </p:stCondLst>
                            <p:childTnLst>
                              <p:par>
                                <p:cTn id="12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6" presetID="1" presetClass="entr" presetSubtype="0" fill="hold" grpId="6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8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13611 L 0.00143 0.13611 C 0.00143 0.1206 0.00143 0.11297 0.00156 0.10023 C 0.00156 0.09861 0.00156 0.09723 0.00156 0.09514 C 0.00156 0.09121 0.00156 0.08727 0.00169 0.08334 C 0.00169 0.08102 0.00182 0.07871 0.00182 0.07639 C 0.00182 0.07246 0.00182 0.06783 0.00195 0.0632 C 0.00195 0.05857 0.00208 0.0544 0.00208 0.04977 C 0.00208 0.04607 0.00208 0.04213 0.00208 0.0382 C 0.00221 0.03218 0.00221 0.02685 0.00221 0.02107 C 0.00221 0.01482 0.00234 0.00857 0.00234 0.00185 C 0.00247 -0.00347 0.00247 -0.00879 0.00247 -0.01458 C 0.00247 -0.01898 0.00261 -0.02361 0.00261 -0.02824 C 0.00274 -0.04074 0.00261 -0.03472 0.00274 -0.0449 C 0.00287 -0.05509 0.00287 -0.06088 0.00287 -0.07014 C 0.003 -0.07245 0.003 -0.07477 0.003 -0.07708 C 0.003 -0.08032 0.00313 -0.08264 0.00313 -0.08565 C 0.00339 -0.11713 0.00313 -0.08657 0.00339 -0.10602 C 0.00339 -0.10972 0.00352 -0.11759 0.00352 -0.12106 C 0.00352 -0.12291 0.00365 -0.12477 0.00365 -0.12615 C 0.00391 -0.13865 0.00365 -0.12754 0.00391 -0.14004 C 0.00417 -0.15416 0.00378 -0.13194 0.00404 -0.15324 C 0.00417 -0.15509 0.00417 -0.15671 0.0043 -0.1581 C 0.0043 -0.15972 0.0043 -0.1618 0.0043 -0.16342 C 0.00443 -0.16944 0.00443 -0.17176 0.00456 -0.17731 C 0.00456 -0.17893 0.00456 -0.18125 0.00469 -0.18426 C 0.00469 -0.18657 0.00469 -0.18819 0.00482 -0.19051 C 0.00482 -0.19282 0.00482 -0.19514 0.00482 -0.19745 C 0.00495 -0.19977 0.00495 -0.20139 0.00495 -0.20231 C 0.00495 -0.20463 0.00495 -0.20764 0.00508 -0.20926 C 0.00521 -0.22384 0.00495 -0.19977 0.00534 -0.23472 C 0.00547 -0.2449 0.00534 -0.24097 0.0056 -0.24815 C 0.0056 -0.25231 0.00573 -0.26273 0.00586 -0.26666 L 0.00599 -0.27176 C 0.00612 -0.28727 0.00599 -0.28148 0.00625 -0.29027 C 0.00651 -0.31481 0.00625 -0.29074 0.00651 -0.30555 C 0.00651 -0.30787 0.00651 -0.31018 0.00651 -0.3125 C 0.00664 -0.31828 0.00664 -0.31782 0.00677 -0.32453 C 0.00703 -0.35092 0.00677 -0.31782 0.00703 -0.34467 C 0.00716 -0.35486 0.00703 -0.34884 0.00729 -0.3618 C 0.00729 -0.36296 0.00729 -0.36481 0.00729 -0.36643 C 0.00742 -0.36875 0.00742 -0.3706 0.00755 -0.37338 C 0.00755 -0.37546 0.00755 -0.37754 0.00755 -0.37986 C 0.00755 -0.38194 0.00768 -0.3831 0.00768 -0.38495 C 0.00768 -0.38819 0.00768 -0.39166 0.00768 -0.39514 C 0.00781 -0.39676 0.00781 -0.39838 0.00781 -0.40023 L 0.00794 -0.41365 C 0.00794 -0.4169 0.00807 -0.42106 0.00807 -0.42453 C 0.00807 -0.42569 0.00807 -0.42801 0.00807 -0.42893 C 0.0082 -0.43148 0.0082 -0.43379 0.0082 -0.43588 C 0.0082 -0.43935 0.00833 -0.44236 0.00833 -0.44629 C 0.00846 -0.45115 0.00846 -0.45486 0.00846 -0.45949 C 0.00859 -0.46319 0.00859 -0.46597 0.00872 -0.46944 C 0.00872 -0.47199 0.00872 -0.47407 0.00872 -0.47639 C 0.00872 -0.47639 0.00899 -0.48889 0.00899 -0.4919 L 0.00912 -0.49676 C 0.00912 -0.49815 0.00912 -0.50023 0.00912 -0.50162 C 0.00925 -0.50509 0.00938 -0.5081 0.00951 -0.5118 C 0.00951 -0.51342 0.00951 -0.51574 0.00951 -0.51713 C 0.00964 -0.5206 0.00977 -0.52338 0.0099 -0.52777 C 0.0099 -0.53402 0.0099 -0.53148 0.01003 -0.53611 C 0.01016 -0.5449 0.01003 -0.53773 0.01029 -0.54421 C 0.01042 -0.5456 0.01042 -0.54745 0.01042 -0.54907 C 0.01055 -0.55162 0.01068 -0.55347 0.01081 -0.55578 C 0.01081 -0.5581 0.01094 -0.56111 0.01094 -0.56273 C 0.01172 -0.57777 0.01068 -0.55208 0.01146 -0.5706 C 0.01159 -0.575 0.01172 -0.5794 0.01198 -0.58264 C 0.01198 -0.58402 0.01211 -0.58472 0.01224 -0.58588 C 0.01237 -0.58935 0.0125 -0.59352 0.01276 -0.59606 L 0.01315 -0.60254 C 0.01354 -0.61273 0.01315 -0.60416 0.01354 -0.60949 C 0.01367 -0.61018 0.01367 -0.6118 0.01367 -0.61273 C 0.01393 -0.61527 0.01406 -0.61736 0.01419 -0.61944 C 0.01432 -0.6206 0.01432 -0.62152 0.01445 -0.62291 C 0.01445 -0.62407 0.01445 -0.62546 0.01458 -0.62615 C 0.01471 -0.62708 0.01471 -0.62731 0.01484 -0.62801 C 0.01497 -0.63102 0.01497 -0.63264 0.01524 -0.63472 C 0.0155 -0.6375 0.0155 -0.63426 0.0155 -0.63842 L 0.0155 -0.63796 " pathEditMode="relative" rAng="0" ptsTypes="AAAAAAAAAAAAAAAAAAAAAAAAAAAAAAAAAAAAAAAAAAAAAAAAAAAAAAAAAAAAAAAAAAAAAAAAAAAAAAA">
                                      <p:cBhvr>
                                        <p:cTn id="1299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-38727"/>
                                    </p:animMotion>
                                  </p:childTnLst>
                                </p:cTn>
                              </p:par>
                              <p:par>
                                <p:cTn id="1300" presetID="6" presetClass="emph" presetSubtype="0" de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1" dur="500" fill="hold"/>
                                        <p:tgtEl>
                                          <p:spTgt spid="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03" presetID="42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4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5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6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8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9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0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1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1313" restart="whenNotActive" fill="hold" evtFilter="cancelBubble" nodeType="interactiveSeq">
                <p:stCondLst>
                  <p:cond evt="onClick" delay="0">
                    <p:tgtEl>
                      <p:spTgt spid="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4" fill="hold">
                      <p:stCondLst>
                        <p:cond delay="0"/>
                      </p:stCondLst>
                      <p:childTnLst>
                        <p:par>
                          <p:cTn id="1315" fill="hold">
                            <p:stCondLst>
                              <p:cond delay="0"/>
                            </p:stCondLst>
                            <p:childTnLst>
                              <p:par>
                                <p:cTn id="1316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8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9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0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1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3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4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6" fill="hold">
                            <p:stCondLst>
                              <p:cond delay="2100"/>
                            </p:stCondLst>
                            <p:childTnLst>
                              <p:par>
                                <p:cTn id="1327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0" dur="2000" fill="hold"/>
                                        <p:tgtEl>
                                          <p:spTgt spid="30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3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338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339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1340" dur="175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3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2" dur="2000" fill="hold"/>
                                        <p:tgtEl>
                                          <p:spTgt spid="30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3" fill="hold">
                            <p:stCondLst>
                              <p:cond delay="4100"/>
                            </p:stCondLst>
                            <p:childTnLst>
                              <p:par>
                                <p:cTn id="13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6" presetID="1" presetClass="entr" presetSubtype="0" fill="hold" grpId="6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8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67 0.18635 L 0.01067 0.18773 C 0.01119 0.16806 0.0108 0.17685 0.01158 0.15926 C 0.01158 0.15718 0.01171 0.1551 0.01184 0.15301 C 0.01211 0.15 0.01224 0.1463 0.0125 0.14329 C 0.01263 0.14098 0.01263 0.13797 0.01276 0.13519 C 0.01289 0.13218 0.01302 0.1294 0.01328 0.1257 C 0.01354 0.12361 0.01354 0.12107 0.0138 0.11829 C 0.01393 0.11551 0.01393 0.11227 0.01406 0.11019 C 0.01419 0.10764 0.01445 0.10463 0.01458 0.10209 C 0.01471 0.1 0.01484 0.09815 0.01497 0.09537 C 0.01523 0.09074 0.01549 0.08843 0.01575 0.08287 C 0.01588 0.08125 0.01601 0.07986 0.01601 0.07848 C 0.01614 0.07616 0.01627 0.07385 0.0164 0.07223 C 0.0164 0.07037 0.01653 0.06875 0.01679 0.06736 L 0.01744 0.05764 C 0.01744 0.05625 0.01757 0.0544 0.0177 0.05278 C 0.01783 0.04885 0.01796 0.04445 0.01836 0.04028 C 0.01849 0.03681 0.01875 0.03357 0.01888 0.0301 C 0.01901 0.02778 0.01901 0.02431 0.01914 0.02107 C 0.01927 0.01783 0.01953 0.01158 0.01953 0.01181 C 0.01979 0.00556 0.01992 -0.00139 0.02018 -0.00787 C 0.02018 -0.00926 0.02044 -0.01088 0.02044 -0.0125 C 0.0207 -0.01713 0.02083 -0.02083 0.02096 -0.02477 C 0.02109 -0.02708 0.02122 -0.0294 0.02135 -0.03125 C 0.02213 -0.04259 0.02174 -0.0368 0.02239 -0.0493 C 0.02239 -0.05069 0.02252 -0.05231 0.02265 -0.0537 C 0.02278 -0.05602 0.02291 -0.05833 0.02291 -0.05972 C 0.02304 -0.0618 0.02317 -0.06319 0.0233 -0.06504 C 0.02343 -0.06921 0.02369 -0.07384 0.02382 -0.07801 C 0.02395 -0.07916 0.02408 -0.08078 0.02408 -0.08264 C 0.02421 -0.08495 0.02434 -0.08796 0.02434 -0.09027 C 0.02448 -0.09166 0.02461 -0.09305 0.02474 -0.0949 C 0.02487 -0.09838 0.02487 -0.10162 0.025 -0.10486 C 0.02513 -0.10625 0.02513 -0.10764 0.02513 -0.10926 C 0.02526 -0.11273 0.02526 -0.11551 0.02539 -0.11898 C 0.02591 -0.13333 0.02552 -0.11551 0.02604 -0.13472 C 0.02617 -0.13912 0.02617 -0.14328 0.0263 -0.14768 C 0.02669 -0.1618 0.02643 -0.14722 0.02682 -0.15879 C 0.02708 -0.16203 0.02708 -0.16527 0.02721 -0.16828 C 0.02734 -0.17014 0.02734 -0.17176 0.02747 -0.17315 C 0.0276 -0.17592 0.0276 -0.1787 0.02773 -0.18102 C 0.02799 -0.18402 0.02799 -0.18703 0.02825 -0.19051 C 0.02916 -0.21041 0.02799 -0.18541 0.02877 -0.20185 C 0.0289 -0.20393 0.0289 -0.20578 0.02916 -0.20787 C 0.02929 -0.20949 0.02955 -0.21018 0.02968 -0.21088 C 0.02981 -0.21342 0.02981 -0.21527 0.02994 -0.21759 C 0.0302 -0.22106 0.03033 -0.22384 0.03046 -0.22685 L 0.03125 -0.2412 L 0.03164 -0.24606 C 0.03164 -0.24791 0.03164 -0.24977 0.0319 -0.25069 C 0.03229 -0.25393 0.03281 -0.25694 0.03307 -0.26041 C 0.03346 -0.2669 0.03307 -0.26435 0.03411 -0.26852 C 0.03437 -0.2706 0.03476 -0.27477 0.03528 -0.27615 C 0.03554 -0.27731 0.0358 -0.27777 0.03606 -0.27801 C 0.0375 -0.28657 0.03671 -0.28333 0.03893 -0.28773 L 0.03971 -0.28889 L 0.04049 -0.28958 C 0.0414 -0.28958 0.04244 -0.28958 0.04336 -0.28889 C 0.04427 -0.28819 0.04401 -0.2868 0.04505 -0.28426 C 0.04531 -0.28356 0.04544 -0.28333 0.0457 -0.28264 C 0.04622 -0.28055 0.04648 -0.27801 0.04687 -0.27615 C 0.04713 -0.27546 0.04765 -0.27569 0.04778 -0.27477 C 0.04817 -0.27384 0.04843 -0.27176 0.04856 -0.27014 C 0.04908 -0.26759 0.04987 -0.26597 0.05026 -0.26365 C 0.05091 -0.26041 0.05143 -0.25764 0.05195 -0.25393 C 0.05208 -0.25277 0.05221 -0.25069 0.05247 -0.24953 C 0.05494 -0.23356 0.05221 -0.25393 0.05468 -0.23356 C 0.05494 -0.23194 0.05507 -0.23078 0.0552 -0.22847 L 0.05612 -0.21458 C 0.05638 -0.20972 0.05716 -0.20069 0.05716 -0.19676 L 0.05716 -0.19213 L 0.05716 -0.1919 " pathEditMode="relative" rAng="0" ptsTypes="AAAAAAAAAAAAAAAAAAAAAAAAAAAAAAAAAAAAAAAAAAAAAAAAAAAAAAAAAAAAAAAAAAAAAAAAA">
                                      <p:cBhvr>
                                        <p:cTn id="1349" dur="9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-23727"/>
                                    </p:animMotion>
                                  </p:childTnLst>
                                </p:cTn>
                              </p:par>
                              <p:par>
                                <p:cTn id="1350" presetID="6" presetClass="emph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351" dur="500" fill="hold"/>
                                        <p:tgtEl>
                                          <p:spTgt spid="30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52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3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4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5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"/>
                  </p:tgtEl>
                </p:cond>
              </p:nextCondLst>
            </p:seq>
            <p:seq concurrent="1" nextAc="seek">
              <p:cTn id="1357" restart="whenNotActive" fill="hold" evtFilter="cancelBubble" nodeType="interactiveSeq">
                <p:stCondLst>
                  <p:cond evt="onClick" delay="0">
                    <p:tgtEl>
                      <p:spTgt spid="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8" fill="hold">
                      <p:stCondLst>
                        <p:cond delay="0"/>
                      </p:stCondLst>
                      <p:childTnLst>
                        <p:par>
                          <p:cTn id="1359" fill="hold">
                            <p:stCondLst>
                              <p:cond delay="0"/>
                            </p:stCondLst>
                            <p:childTnLst>
                              <p:par>
                                <p:cTn id="1360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2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3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4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8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0" fill="hold">
                            <p:stCondLst>
                              <p:cond delay="2100"/>
                            </p:stCondLst>
                            <p:childTnLst>
                              <p:par>
                                <p:cTn id="1371" presetID="1" presetClass="exit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4" dur="2000" fill="hold"/>
                                        <p:tgtEl>
                                          <p:spTgt spid="31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7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382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383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00013 0.31459 " pathEditMode="relative" rAng="0" ptsTypes="AA">
                                      <p:cBhvr>
                                        <p:cTn id="1384" dur="175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38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6" dur="2000" fill="hold"/>
                                        <p:tgtEl>
                                          <p:spTgt spid="31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7" fill="hold">
                            <p:stCondLst>
                              <p:cond delay="4100"/>
                            </p:stCondLst>
                            <p:childTnLst>
                              <p:par>
                                <p:cTn id="13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0" presetID="1" presetClass="entr" presetSubtype="0" fill="hold" grpId="6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2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0.15301 L 0.0112 0.1544 C 0.01146 0.13473 0.0112 0.14352 0.01172 0.12593 C 0.01172 0.12385 0.01198 0.12176 0.01198 0.11968 C 0.01237 0.11667 0.01237 0.11297 0.01263 0.10996 C 0.01263 0.10764 0.01263 0.10463 0.01289 0.10185 C 0.01289 0.09885 0.01289 0.09607 0.01328 0.09236 C 0.01354 0.09028 0.01354 0.08773 0.0138 0.08496 C 0.0138 0.08218 0.0138 0.07894 0.01419 0.07685 C 0.01419 0.07431 0.01445 0.0713 0.01445 0.06875 C 0.01445 0.06667 0.01471 0.06482 0.01471 0.06204 C 0.0151 0.05741 0.01536 0.0551 0.01562 0.04954 C 0.01562 0.04792 0.01562 0.04653 0.01562 0.04514 C 0.01602 0.04283 0.01602 0.04051 0.01628 0.03889 C 0.01628 0.03704 0.01628 0.03542 0.01654 0.03403 L 0.01719 0.02431 C 0.01719 0.02292 0.01719 0.02107 0.01719 0.01945 C 0.01745 0.01551 0.01745 0.01111 0.01784 0.00695 C 0.0181 0.00348 0.0181 0.00023 0.01836 -0.00324 C 0.01836 -0.00555 0.01836 -0.00902 0.01862 -0.01227 C 0.01862 -0.01551 0.01901 -0.02176 0.01901 -0.02152 C 0.01927 -0.02777 0.01927 -0.03472 0.01953 -0.0412 C 0.01953 -0.04259 0.01953 -0.04421 0.01953 -0.04583 C 0.01992 -0.05046 0.02018 -0.05416 0.02018 -0.0581 C 0.02018 -0.06041 0.02044 -0.06273 0.02044 -0.06458 C 0.02135 -0.07592 0.02083 -0.07014 0.02135 -0.08264 C 0.02135 -0.08402 0.02174 -0.08565 0.02174 -0.08703 C 0.02174 -0.08935 0.02201 -0.09166 0.02201 -0.09305 C 0.02201 -0.09514 0.02227 -0.09652 0.02227 -0.09838 C 0.02227 -0.10254 0.02266 -0.10717 0.02292 -0.11134 C 0.02292 -0.1125 0.02292 -0.11412 0.02292 -0.11597 C 0.02318 -0.11828 0.02318 -0.12129 0.02318 -0.12361 C 0.02318 -0.125 0.02357 -0.12639 0.02357 -0.12824 C 0.02383 -0.13171 0.02383 -0.13495 0.02383 -0.13819 C 0.02383 -0.13958 0.02383 -0.14097 0.02383 -0.14259 C 0.02409 -0.14606 0.02409 -0.14884 0.02409 -0.15231 C 0.02474 -0.16666 0.02448 -0.14884 0.02474 -0.16805 C 0.025 -0.17245 0.025 -0.17662 0.025 -0.18102 C 0.02526 -0.19514 0.025 -0.18055 0.02526 -0.19213 C 0.02565 -0.19537 0.02565 -0.19861 0.02591 -0.20162 C 0.02591 -0.20347 0.02591 -0.20509 0.02591 -0.20648 C 0.02617 -0.20926 0.02617 -0.21203 0.02617 -0.21435 C 0.02656 -0.21736 0.02656 -0.22037 0.02682 -0.22384 C 0.02747 -0.24375 0.02656 -0.21875 0.02708 -0.23518 C 0.02747 -0.23727 0.02747 -0.23912 0.02747 -0.2412 C 0.02773 -0.24282 0.02799 -0.24352 0.02799 -0.24421 C 0.02799 -0.24676 0.02799 -0.24861 0.02839 -0.25092 C 0.02839 -0.2544 0.02865 -0.25717 0.02865 -0.26018 L 0.02956 -0.27453 L 0.02982 -0.2794 C 0.02982 -0.28125 0.02982 -0.2831 0.03021 -0.28402 C 0.03047 -0.28727 0.03073 -0.29027 0.03112 -0.29375 C 0.03138 -0.30023 0.03112 -0.29768 0.03203 -0.30185 C 0.03229 -0.30393 0.03255 -0.3081 0.0332 -0.30949 C 0.0332 -0.31065 0.03346 -0.31111 0.03372 -0.31134 C 0.03503 -0.3199 0.03437 -0.31666 0.0362 -0.32106 L 0.03711 -0.32222 L 0.03776 -0.32291 C 0.03867 -0.32291 0.03945 -0.32291 0.04036 -0.32222 C 0.04102 -0.32152 0.04076 -0.32014 0.04193 -0.31759 C 0.04193 -0.3169 0.04219 -0.31666 0.04219 -0.31597 C 0.04284 -0.31389 0.0431 -0.31134 0.04349 -0.30949 C 0.04375 -0.30879 0.04401 -0.30902 0.0444 -0.3081 C 0.04466 -0.30717 0.04492 -0.30509 0.04492 -0.30347 C 0.04557 -0.30092 0.04609 -0.2993 0.04648 -0.29699 C 0.04701 -0.29375 0.0474 -0.29097 0.04792 -0.28727 C 0.04792 -0.28611 0.04831 -0.28402 0.04857 -0.28287 C 0.05065 -0.2669 0.04831 -0.28727 0.05039 -0.2669 C 0.05065 -0.26527 0.05065 -0.26412 0.05104 -0.2618 L 0.05156 -0.24791 C 0.05195 -0.24305 0.05286 -0.23402 0.05286 -0.23009 L 0.05286 -0.22546 L 0.05286 -0.22523 " pathEditMode="relative" rAng="0" ptsTypes="AAAAAAAAAAAAAAAAAAAAAAAAAAAAAAAAAAAAAAAAAAAAAAAAAAAAAAAAAAAAAAAAAAAAAAAAA">
                                      <p:cBhvr>
                                        <p:cTn id="1393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23727"/>
                                    </p:animMotion>
                                  </p:childTnLst>
                                </p:cTn>
                              </p:par>
                              <p:par>
                                <p:cTn id="1394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5" dur="500" fill="hold"/>
                                        <p:tgtEl>
                                          <p:spTgt spid="3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6" fill="hold">
                            <p:stCondLst>
                              <p:cond delay="5100"/>
                            </p:stCondLst>
                            <p:childTnLst>
                              <p:par>
                                <p:cTn id="139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8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9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0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"/>
                  </p:tgtEl>
                </p:cond>
              </p:nextCondLst>
            </p:seq>
            <p:seq concurrent="1" nextAc="seek">
              <p:cTn id="1402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3" fill="hold">
                      <p:stCondLst>
                        <p:cond delay="0"/>
                      </p:stCondLst>
                      <p:childTnLst>
                        <p:par>
                          <p:cTn id="1404" fill="hold">
                            <p:stCondLst>
                              <p:cond delay="0"/>
                            </p:stCondLst>
                            <p:childTnLst>
                              <p:par>
                                <p:cTn id="1405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8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2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3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4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416" presetID="1" presetClass="exit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9" dur="2000" fill="hold"/>
                                        <p:tgtEl>
                                          <p:spTgt spid="32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20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00014 0.31458 " pathEditMode="relative" rAng="0" ptsTypes="AA">
                                      <p:cBhvr>
                                        <p:cTn id="1427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428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1429" dur="17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43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1" dur="2000" fill="hold"/>
                                        <p:tgtEl>
                                          <p:spTgt spid="32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2" fill="hold">
                            <p:stCondLst>
                              <p:cond delay="4100"/>
                            </p:stCondLst>
                            <p:childTnLst>
                              <p:par>
                                <p:cTn id="14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5" presetID="1" presetClass="entr" presetSubtype="0" fill="hold" grpId="6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47 C -0.00039 -0.0074 -0.00079 -0.01458 -0.00131 -0.02176 C -0.00157 -0.02754 -0.00235 -0.03333 -0.00248 -0.03912 C -0.00313 -0.0669 -0.00326 -0.0949 -0.00365 -0.12268 C -0.00326 -0.14259 -0.00326 -0.1618 -0.00248 -0.18171 C -0.00235 -0.18379 -0.00144 -0.18518 -0.00131 -0.1875 C 0.00468 -0.23611 -0.00339 -0.17847 0.00117 -0.21065 C 0.00156 -0.21852 0.00182 -0.22685 0.00247 -0.23495 C 0.00312 -0.24583 0.00351 -0.2449 0.00494 -0.2537 C 0.00533 -0.25648 0.00559 -0.25949 0.00612 -0.2625 C 0.00742 -0.2699 0.00703 -0.2662 0.00859 -0.27268 C 0.01171 -0.28518 0.00807 -0.27222 0.01106 -0.28264 C 0.01145 -0.28611 0.01171 -0.28935 0.01224 -0.29282 C 0.01367 -0.30069 0.01367 -0.29328 0.01471 -0.30301 C 0.01497 -0.30486 0.01471 -0.30648 0.01471 -0.30833 L 0.02096 -0.33588 L 0.02578 -0.3544 C 0.02955 -0.35416 0.03372 -0.35532 0.03684 -0.35324 C 0.03906 -0.35162 0.03854 -0.34745 0.03932 -0.34444 C 0.04101 -0.33889 0.03971 -0.34143 0.04309 -0.3375 C 0.04804 -0.31412 0.04349 -0.33773 0.04674 -0.31412 C 0.047 -0.31227 0.04765 -0.31065 0.04791 -0.30833 C 0.04856 -0.30486 0.04869 -0.30115 0.04921 -0.29722 C 0.05 -0.29166 0.05052 -0.29166 0.05169 -0.28703 C 0.05208 -0.28495 0.0526 -0.2831 0.05286 -0.28125 C 0.0552 -0.26666 0.05286 -0.27546 0.05533 -0.2669 C 0.05573 -0.26342 0.05599 -0.25995 0.05664 -0.25648 C 0.0569 -0.25555 0.05755 -0.2537 0.05781 -0.25231 C 0.05911 -0.24537 0.05898 -0.24652 0.05898 -0.24259 L 0.05898 -0.24236 " pathEditMode="relative" rAng="0" ptsTypes="AAAAAAAAAAAAAAAAAAAAAAAAAAAAAAA">
                                      <p:cBhvr>
                                        <p:cTn id="1438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17685"/>
                                    </p:animMotion>
                                  </p:childTnLst>
                                </p:cTn>
                              </p:par>
                              <p:par>
                                <p:cTn id="1439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0" dur="1000" fill="hold"/>
                                        <p:tgtEl>
                                          <p:spTgt spid="3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1" fill="hold">
                            <p:stCondLst>
                              <p:cond delay="5100"/>
                            </p:stCondLst>
                            <p:childTnLst>
                              <p:par>
                                <p:cTn id="1442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33 -0.22523 L 0.05533 -0.225 C 0.05677 -0.22361 0.05807 -0.22129 0.05963 -0.21967 C 0.06015 -0.21898 0.06106 -0.21898 0.06158 -0.21852 C 0.06237 -0.21805 0.06289 -0.21736 0.06354 -0.21666 C 0.06367 -0.21574 0.06393 -0.21458 0.06419 -0.21365 C 0.06497 -0.21111 0.06562 -0.21065 0.06679 -0.20879 C 0.06718 -0.20671 0.0677 -0.20509 0.06796 -0.20277 C 0.06823 -0.20139 0.06809 -0.2 0.06875 -0.19884 C 0.06914 -0.19791 0.06992 -0.19791 0.0707 -0.19791 C 0.07161 -0.19722 0.07265 -0.19722 0.07382 -0.19676 C 0.07395 -0.19583 0.07395 -0.19444 0.07448 -0.19375 C 0.07513 -0.19305 0.07591 -0.19328 0.07643 -0.19282 C 0.07825 -0.19143 0.08073 -0.18796 0.08164 -0.18611 C 0.08203 -0.18495 0.08229 -0.18379 0.08294 -0.18287 C 0.08333 -0.18217 0.08502 -0.18102 0.08502 -0.18055 L 0.08502 -0.18102 " pathEditMode="relative" rAng="0" ptsTypes="AAAAAAAAAAAAAAAAA">
                                      <p:cBhvr>
                                        <p:cTn id="1443" dur="2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4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5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6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7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1449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0" fill="hold">
                      <p:stCondLst>
                        <p:cond delay="0"/>
                      </p:stCondLst>
                      <p:childTnLst>
                        <p:par>
                          <p:cTn id="1451" fill="hold">
                            <p:stCondLst>
                              <p:cond delay="0"/>
                            </p:stCondLst>
                            <p:childTnLst>
                              <p:par>
                                <p:cTn id="1452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4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5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6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7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9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0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1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2" fill="hold">
                            <p:stCondLst>
                              <p:cond delay="2100"/>
                            </p:stCondLst>
                            <p:childTnLst>
                              <p:par>
                                <p:cTn id="1463" presetID="1" presetClass="exit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6" dur="2000" fill="hold"/>
                                        <p:tgtEl>
                                          <p:spTgt spid="3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00014 0.31458 " pathEditMode="relative" rAng="0" ptsTypes="AA">
                                      <p:cBhvr>
                                        <p:cTn id="1474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475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00013 0.31458 " pathEditMode="relative" rAng="0" ptsTypes="AA">
                                      <p:cBhvr>
                                        <p:cTn id="1476" dur="175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47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8" dur="2000" fill="hold"/>
                                        <p:tgtEl>
                                          <p:spTgt spid="3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9" fill="hold">
                            <p:stCondLst>
                              <p:cond delay="4100"/>
                            </p:stCondLst>
                            <p:childTnLst>
                              <p:par>
                                <p:cTn id="14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2" presetID="1" presetClass="entr" presetSubtype="0" fill="hold" grpId="6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0023 L 3.75E-6 0.00046 C -0.00039 -0.00741 -0.00078 -0.01458 -0.00131 -0.02176 C -0.00157 -0.02755 -0.00235 -0.03333 -0.00248 -0.03912 C -0.00313 -0.0669 -0.00326 -0.09491 -0.00365 -0.12269 C -0.00326 -0.14259 -0.00326 -0.16181 -0.00248 -0.18171 C -0.00235 -0.1838 -0.00144 -0.18519 -0.00131 -0.1875 C 0.00468 -0.23611 -0.00339 -0.17847 0.00117 -0.21065 C 0.00156 -0.21852 0.00182 -0.22685 0.00247 -0.23496 C 0.00312 -0.24583 0.00351 -0.24491 0.00494 -0.25371 C 0.00533 -0.25648 0.0056 -0.25949 0.00612 -0.2625 C 0.00742 -0.26991 0.00703 -0.26621 0.00859 -0.27269 C 0.01172 -0.28519 0.00807 -0.27222 0.01106 -0.28264 C 0.01145 -0.28611 0.01172 -0.28935 0.01224 -0.29283 C 0.01367 -0.3007 0.01367 -0.29329 0.01471 -0.30301 C 0.01497 -0.30486 0.01471 -0.30648 0.01471 -0.30833 L 0.02096 -0.33588 L 0.02578 -0.3544 C 0.02955 -0.35417 0.03372 -0.35533 0.03685 -0.35324 C 0.03906 -0.35162 0.03854 -0.34746 0.03932 -0.34445 C 0.04101 -0.33889 0.03971 -0.34144 0.0431 -0.3375 C 0.04804 -0.31412 0.04349 -0.33773 0.04674 -0.31412 C 0.047 -0.31227 0.04765 -0.31065 0.04791 -0.30833 C 0.04856 -0.30486 0.04869 -0.30116 0.04922 -0.29722 C 0.05 -0.29167 0.05052 -0.29167 0.05169 -0.28704 C 0.05208 -0.28496 0.0526 -0.2831 0.05286 -0.28125 C 0.0552 -0.26667 0.05286 -0.27546 0.05533 -0.2669 C 0.05573 -0.26343 0.05599 -0.25996 0.05664 -0.25648 C 0.0569 -0.25556 0.05755 -0.25371 0.05781 -0.25232 C 0.05911 -0.24537 0.05898 -0.24653 0.05898 -0.24259 L 0.05898 -0.24236 " pathEditMode="relative" rAng="0" ptsTypes="AAAAAAAAAAAAAAAAAAAAAAAAAAAAAAA">
                                      <p:cBhvr>
                                        <p:cTn id="1485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17685"/>
                                    </p:animMotion>
                                  </p:childTnLst>
                                </p:cTn>
                              </p:par>
                              <p:par>
                                <p:cTn id="1486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7" dur="1000" fill="hold"/>
                                        <p:tgtEl>
                                          <p:spTgt spid="3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8" fill="hold">
                            <p:stCondLst>
                              <p:cond delay="5100"/>
                            </p:stCondLst>
                            <p:childTnLst>
                              <p:par>
                                <p:cTn id="1489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65 -0.19745 L 0.05065 -0.19745 C 0.04987 -0.1963 0.04909 -0.19468 0.04831 -0.19352 C 0.04805 -0.19305 0.04753 -0.19305 0.04727 -0.19282 C 0.04688 -0.19236 0.04649 -0.1919 0.04623 -0.19143 C 0.0461 -0.19074 0.04597 -0.19005 0.04584 -0.18935 C 0.04545 -0.1875 0.04506 -0.18704 0.0444 -0.18588 C 0.04427 -0.18426 0.04401 -0.1831 0.04388 -0.18148 C 0.04375 -0.18055 0.04375 -0.17963 0.04336 -0.1787 C 0.04323 -0.17801 0.04284 -0.17801 0.04232 -0.17801 C 0.04193 -0.17755 0.04128 -0.17755 0.04076 -0.17731 C 0.04063 -0.17662 0.04063 -0.17546 0.04037 -0.175 C 0.03998 -0.17454 0.03959 -0.17477 0.03933 -0.1743 C 0.03829 -0.17338 0.03698 -0.17083 0.03646 -0.16968 C 0.03633 -0.16875 0.0362 -0.16805 0.03581 -0.16736 C 0.03555 -0.1669 0.03477 -0.16597 0.03477 -0.16551 L 0.03477 -0.16597 " pathEditMode="relative" rAng="0" ptsTypes="AAAAAAAAAAAAAAAAA">
                                      <p:cBhvr>
                                        <p:cTn id="1490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1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1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2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3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4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  <p:seq concurrent="1" nextAc="seek">
              <p:cTn id="1496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7" fill="hold">
                      <p:stCondLst>
                        <p:cond delay="0"/>
                      </p:stCondLst>
                      <p:childTnLst>
                        <p:par>
                          <p:cTn id="1498" fill="hold">
                            <p:stCondLst>
                              <p:cond delay="0"/>
                            </p:stCondLst>
                            <p:childTnLst>
                              <p:par>
                                <p:cTn id="1499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4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6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7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8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9" fill="hold">
                            <p:stCondLst>
                              <p:cond delay="2100"/>
                            </p:stCondLst>
                            <p:childTnLst>
                              <p:par>
                                <p:cTn id="1510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3" dur="2000" fill="hold"/>
                                        <p:tgtEl>
                                          <p:spTgt spid="3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14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521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522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00013 0.31458 " pathEditMode="relative" rAng="0" ptsTypes="AA">
                                      <p:cBhvr>
                                        <p:cTn id="1523" dur="175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52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5" dur="2000" fill="hold"/>
                                        <p:tgtEl>
                                          <p:spTgt spid="33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6" fill="hold">
                            <p:stCondLst>
                              <p:cond delay="4100"/>
                            </p:stCondLst>
                            <p:childTnLst>
                              <p:par>
                                <p:cTn id="15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9" presetID="1" presetClass="entr" presetSubtype="0" fill="hold" grpId="6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1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13634 L 0.00143 0.13657 C 0.00104 0.12107 0.00143 0.11389 0.00026 0.10139 C 0.00013 0.09977 -0.00013 0.09815 -0.00026 0.0963 C -0.00052 0.09236 -0.00052 0.08866 -0.00091 0.08472 C -0.00117 0.08241 -0.00182 0.08056 -0.00195 0.07824 C -0.00234 0.07384 -0.00221 0.06944 -0.0026 0.06482 C -0.00286 0.06019 -0.00338 0.05625 -0.00364 0.05185 C -0.0039 0.04769 -0.00403 0.04421 -0.00416 0.04028 C -0.00443 0.03472 -0.00456 0.02917 -0.00482 0.02384 C -0.00508 0.01759 -0.0056 0.01157 -0.00586 0.00532 C -0.00625 -3.7037E-7 -0.00625 -0.00556 -0.00651 -0.01111 C -0.00677 -0.01551 -0.00742 -0.01968 -0.00768 -0.02431 C -0.00833 -0.03657 -0.00794 -0.03079 -0.00885 -0.04097 C -0.00924 -0.05093 -0.00924 -0.05625 -0.00989 -0.06551 C -0.01002 -0.06782 -0.01015 -0.07014 -0.01055 -0.07222 C -0.01081 -0.07523 -0.0112 -0.07778 -0.01159 -0.08056 C -0.01289 -0.11134 -0.01107 -0.08125 -0.01328 -0.10023 C -0.01367 -0.10417 -0.01393 -0.11157 -0.01445 -0.11528 C -0.01471 -0.11713 -0.0151 -0.11875 -0.01549 -0.12014 C -0.01666 -0.13241 -0.01549 -0.1213 -0.01719 -0.13333 C -0.0194 -0.14792 -0.01575 -0.12593 -0.01836 -0.14676 C -0.01862 -0.14861 -0.01914 -0.15 -0.01953 -0.15162 C -0.01979 -0.15324 -0.01992 -0.15486 -0.02005 -0.15648 C -0.02083 -0.16227 -0.02122 -0.16435 -0.02174 -0.16991 C -0.022 -0.17199 -0.022 -0.17454 -0.02239 -0.17639 C -0.02265 -0.17917 -0.02318 -0.18079 -0.02344 -0.1831 C -0.0237 -0.18542 -0.02383 -0.1875 -0.02396 -0.19005 C -0.02422 -0.19167 -0.02448 -0.19329 -0.02461 -0.19491 C -0.02474 -0.19699 -0.02487 -0.19954 -0.02513 -0.20116 C -0.02656 -0.21574 -0.02513 -0.19213 -0.02734 -0.22616 C -0.02812 -0.23634 -0.02747 -0.23241 -0.02916 -0.23935 C -0.02943 -0.24375 -0.02995 -0.25393 -0.03086 -0.25741 L -0.0319 -0.2625 C -0.0332 -0.27755 -0.03216 -0.27199 -0.03424 -0.28056 C -0.03555 -0.3044 -0.03372 -0.28079 -0.03581 -0.2956 C -0.0362 -0.29768 -0.0362 -0.29977 -0.03646 -0.30208 C -0.03698 -0.30787 -0.03724 -0.30787 -0.03815 -0.31366 C -0.03971 -0.34005 -0.03763 -0.30741 -0.03984 -0.3338 C -0.04062 -0.34352 -0.04023 -0.33796 -0.04153 -0.35023 C -0.0418 -0.35185 -0.0418 -0.3537 -0.04219 -0.35486 C -0.04245 -0.35718 -0.04297 -0.35926 -0.04323 -0.36181 C -0.04349 -0.36389 -0.04362 -0.36597 -0.04375 -0.36829 C -0.04401 -0.36991 -0.04427 -0.37153 -0.0444 -0.37338 C -0.04466 -0.37639 -0.04466 -0.37986 -0.04492 -0.3831 C -0.04505 -0.38542 -0.04531 -0.38681 -0.04544 -0.38796 L -0.04661 -0.40185 C -0.04674 -0.40486 -0.047 -0.4081 -0.04713 -0.41111 C -0.04739 -0.41296 -0.04752 -0.41458 -0.04778 -0.4162 C -0.04791 -0.41852 -0.04805 -0.4206 -0.04831 -0.42292 C -0.0487 -0.42616 -0.04922 -0.4294 -0.04948 -0.43264 C -0.04987 -0.43727 -0.05013 -0.44167 -0.05065 -0.44583 C -0.05104 -0.44931 -0.05143 -0.45255 -0.05169 -0.45602 C -0.05195 -0.4581 -0.05208 -0.46042 -0.05234 -0.4625 C -0.05234 -0.46227 -0.05364 -0.475 -0.05403 -0.47755 L -0.05456 -0.48241 C -0.05469 -0.48403 -0.05482 -0.48588 -0.05508 -0.4875 C -0.05586 -0.49051 -0.0569 -0.49352 -0.05729 -0.49745 C -0.05755 -0.49884 -0.05768 -0.50069 -0.05794 -0.50208 C -0.05859 -0.50602 -0.05976 -0.5088 -0.06015 -0.51227 C -0.06094 -0.51898 -0.06041 -0.5162 -0.06198 -0.5206 C -0.06289 -0.52917 -0.06185 -0.52245 -0.06367 -0.5287 C -0.06406 -0.53032 -0.06419 -0.53194 -0.06471 -0.53356 C -0.06536 -0.53611 -0.06627 -0.53773 -0.06693 -0.54028 C -0.06758 -0.54259 -0.06797 -0.54491 -0.06862 -0.54676 C -0.07396 -0.56227 -0.06653 -0.53611 -0.07213 -0.55509 C -0.07331 -0.55903 -0.07396 -0.56343 -0.07552 -0.5662 C -0.07617 -0.56759 -0.07695 -0.56852 -0.07773 -0.56944 C -0.07877 -0.57292 -0.07969 -0.57685 -0.08112 -0.5794 L -0.0845 -0.58611 C -0.08672 -0.59606 -0.08424 -0.5875 -0.08737 -0.59282 C -0.08776 -0.59352 -0.08802 -0.59514 -0.08841 -0.59606 C -0.08958 -0.59861 -0.09062 -0.60046 -0.0918 -0.60255 C -0.09245 -0.6037 -0.0931 -0.60463 -0.09362 -0.60602 C -0.09388 -0.60718 -0.09414 -0.60856 -0.09466 -0.60926 C -0.09518 -0.60995 -0.09583 -0.61018 -0.09635 -0.61088 C -0.09739 -0.61389 -0.09778 -0.61551 -0.09922 -0.61759 C -0.10104 -0.62037 -0.10078 -0.61713 -0.10078 -0.62106 L -0.10078 -0.62083 " pathEditMode="relative" rAng="0" ptsTypes="AAAAAAAAAAAAAAAAAAAAAAAAAAAAAAAAAAAAAAAAAAAAAAAAAAAAAAAAAAAAAAAAAAAAAAAAAAAAAAA">
                                      <p:cBhvr>
                                        <p:cTn id="153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37870"/>
                                    </p:animMotion>
                                  </p:childTnLst>
                                </p:cTn>
                              </p:par>
                              <p:par>
                                <p:cTn id="1533" presetID="6" presetClass="emph" presetSubtype="0" de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4" dur="500" fill="hold"/>
                                        <p:tgtEl>
                                          <p:spTgt spid="338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5" fill="hold">
                            <p:stCondLst>
                              <p:cond delay="4600"/>
                            </p:stCondLst>
                            <p:childTnLst>
                              <p:par>
                                <p:cTn id="1536" presetID="0" presetClass="path" presetSubtype="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-0.62083 L -0.10078 -0.6206 C -0.10169 -0.60208 -0.10078 -0.61042 -0.10299 -0.59514 C -0.10299 -0.59491 -0.10443 -0.58518 -0.10443 -0.58495 C -0.1056 -0.58102 -0.10651 -0.57824 -0.10729 -0.57245 C -0.10781 -0.57037 -0.10781 -0.56806 -0.10807 -0.56574 C -0.10833 -0.56412 -0.10859 -0.56296 -0.10885 -0.56157 C -0.10911 -0.55926 -0.10911 -0.55694 -0.1095 -0.55486 C -0.10989 -0.55301 -0.11068 -0.55162 -0.11107 -0.54977 C -0.11172 -0.54676 -0.11185 -0.54329 -0.1125 -0.53981 C -0.11289 -0.5375 -0.11354 -0.53542 -0.11393 -0.5331 C -0.11484 -0.52778 -0.11471 -0.52106 -0.11614 -0.5162 C -0.11666 -0.51458 -0.11732 -0.51296 -0.11758 -0.51111 C -0.1194 -0.50185 -0.11875 -0.50139 -0.11979 -0.49259 C -0.12083 -0.48287 -0.12031 -0.49236 -0.12122 -0.48079 C -0.12161 -0.47685 -0.12161 -0.47292 -0.122 -0.46898 C -0.12213 -0.46713 -0.12252 -0.46528 -0.12265 -0.46366 C -0.12291 -0.46042 -0.12305 -0.45694 -0.12344 -0.4537 C -0.12357 -0.45208 -0.12396 -0.45046 -0.12422 -0.44861 C -0.12552 -0.43634 -0.12422 -0.44375 -0.12552 -0.42986 C -0.12578 -0.42801 -0.12604 -0.42639 -0.12643 -0.425 C -0.12656 -0.4206 -0.12682 -0.41597 -0.12708 -0.41134 C -0.12721 -0.40949 -0.12773 -0.4081 -0.12773 -0.40648 C -0.13034 -0.36111 -0.12786 -0.38518 -0.12995 -0.36597 L -0.13073 -0.33032 L -0.13073 -0.33009 " pathEditMode="relative" rAng="0" ptsTypes="AAAAAAAAAAAAAAAAAAAAAAAAAA">
                                      <p:cBhvr>
                                        <p:cTn id="1537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8" fill="hold">
                            <p:stCondLst>
                              <p:cond delay="6600"/>
                            </p:stCondLst>
                            <p:childTnLst>
                              <p:par>
                                <p:cTn id="1539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73 -0.33009 L -0.13073 -0.32986 C -0.12031 -0.30671 -0.13151 -0.32824 -0.12135 -0.31782 C -0.11849 -0.31481 -0.11797 -0.30972 -0.11523 -0.3088 C -0.11393 -0.30833 -0.1125 -0.3088 -0.1112 -0.3088 L -0.1112 -0.30833 " pathEditMode="relative" rAng="0" ptsTypes="AAAAAA">
                                      <p:cBhvr>
                                        <p:cTn id="1540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1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2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3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4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1546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7" fill="hold">
                      <p:stCondLst>
                        <p:cond delay="0"/>
                      </p:stCondLst>
                      <p:childTnLst>
                        <p:par>
                          <p:cTn id="1548" fill="hold">
                            <p:stCondLst>
                              <p:cond delay="0"/>
                            </p:stCondLst>
                            <p:childTnLst>
                              <p:par>
                                <p:cTn id="1549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2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3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4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6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7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8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9" fill="hold">
                            <p:stCondLst>
                              <p:cond delay="2100"/>
                            </p:stCondLst>
                            <p:childTnLst>
                              <p:par>
                                <p:cTn id="1560" presetID="1" presetClass="exit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3" dur="2000" fill="hold"/>
                                        <p:tgtEl>
                                          <p:spTgt spid="35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64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571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572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00013 0.31459 " pathEditMode="relative" rAng="0" ptsTypes="AA">
                                      <p:cBhvr>
                                        <p:cTn id="1573" dur="17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57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5" dur="2000" fill="hold"/>
                                        <p:tgtEl>
                                          <p:spTgt spid="3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6" fill="hold">
                            <p:stCondLst>
                              <p:cond delay="4100"/>
                            </p:stCondLst>
                            <p:childTnLst>
                              <p:par>
                                <p:cTn id="15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9" presetID="1" presetClass="entr" presetSubtype="0" fill="hold" grpId="6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1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13635 L 0.00143 0.13658 C 0.00104 0.12107 0.00143 0.11389 0.00026 0.10139 C 0.00013 0.09977 -0.00013 0.09815 -0.00026 0.0963 C -0.00052 0.09236 -0.00052 0.08866 -0.00091 0.08473 C -0.00117 0.08241 -0.00182 0.08056 -0.00195 0.07824 C -0.00234 0.07385 -0.00221 0.06945 -0.0026 0.06482 C -0.00286 0.06019 -0.00338 0.05625 -0.00364 0.05185 C -0.0039 0.04769 -0.00403 0.04422 -0.00417 0.04028 C -0.00443 0.03473 -0.00456 0.02917 -0.00482 0.02385 C -0.00508 0.0176 -0.0056 0.01158 -0.00586 0.00533 C -0.00625 -2.96296E-6 -0.00625 -0.00555 -0.00651 -0.01111 C -0.00677 -0.01551 -0.00742 -0.01967 -0.00768 -0.0243 C -0.00833 -0.03657 -0.00794 -0.03078 -0.00885 -0.04097 C -0.00924 -0.05092 -0.00924 -0.05625 -0.00989 -0.06551 C -0.01002 -0.06782 -0.01015 -0.07014 -0.01055 -0.07222 C -0.01081 -0.07523 -0.0112 -0.07777 -0.01159 -0.08055 C -0.01289 -0.11134 -0.01107 -0.08125 -0.01328 -0.10023 C -0.01367 -0.10416 -0.01393 -0.11157 -0.01445 -0.11527 C -0.01471 -0.11713 -0.0151 -0.11875 -0.01549 -0.12014 C -0.01667 -0.1324 -0.01549 -0.12129 -0.01719 -0.13333 C -0.0194 -0.14791 -0.01575 -0.12592 -0.01836 -0.14676 C -0.01862 -0.14861 -0.01914 -0.15 -0.01953 -0.15162 C -0.01979 -0.15324 -0.01992 -0.15486 -0.02005 -0.15648 C -0.02083 -0.16227 -0.02122 -0.16435 -0.02174 -0.1699 C -0.022 -0.17199 -0.022 -0.17453 -0.02239 -0.17639 C -0.02265 -0.17916 -0.02318 -0.18078 -0.02344 -0.1831 C -0.0237 -0.18541 -0.02383 -0.1875 -0.02396 -0.19004 C -0.02422 -0.19166 -0.02448 -0.19328 -0.02461 -0.1949 C -0.02474 -0.19699 -0.02487 -0.19953 -0.02513 -0.20115 C -0.02656 -0.21574 -0.02513 -0.19213 -0.02734 -0.22615 C -0.02812 -0.23634 -0.02747 -0.2324 -0.02917 -0.23935 C -0.02943 -0.24375 -0.02995 -0.25393 -0.03086 -0.2574 L -0.0319 -0.2625 C -0.0332 -0.27754 -0.03216 -0.27199 -0.03424 -0.28055 C -0.03555 -0.3044 -0.03372 -0.28078 -0.03581 -0.2956 C -0.0362 -0.29768 -0.0362 -0.29977 -0.03646 -0.30208 C -0.03698 -0.30787 -0.03724 -0.30787 -0.03815 -0.31365 C -0.03971 -0.34004 -0.03763 -0.3074 -0.03984 -0.33379 C -0.04062 -0.34352 -0.04023 -0.33796 -0.04153 -0.35023 C -0.0418 -0.35185 -0.0418 -0.3537 -0.04219 -0.35486 C -0.04245 -0.35717 -0.04297 -0.35926 -0.04323 -0.3618 C -0.04349 -0.36389 -0.04362 -0.36597 -0.04375 -0.36828 C -0.04401 -0.3699 -0.04427 -0.37152 -0.0444 -0.37338 C -0.04466 -0.37639 -0.04466 -0.37986 -0.04492 -0.3831 C -0.04505 -0.38541 -0.04531 -0.3868 -0.04544 -0.38796 L -0.04661 -0.40185 C -0.04674 -0.40486 -0.047 -0.4081 -0.04713 -0.41111 C -0.04739 -0.41296 -0.04752 -0.41458 -0.04778 -0.4162 C -0.04792 -0.41852 -0.04805 -0.4206 -0.04831 -0.42291 C -0.0487 -0.42615 -0.04922 -0.4294 -0.04948 -0.43264 C -0.04987 -0.43727 -0.05013 -0.44166 -0.05065 -0.44583 C -0.05104 -0.4493 -0.05143 -0.45254 -0.05169 -0.45602 C -0.05195 -0.4581 -0.05208 -0.46041 -0.05234 -0.4625 C -0.05234 -0.46227 -0.05364 -0.475 -0.05403 -0.47754 L -0.05456 -0.4824 C -0.05469 -0.48402 -0.05482 -0.48588 -0.05508 -0.4875 C -0.05586 -0.49051 -0.0569 -0.49352 -0.05729 -0.49745 C -0.05755 -0.49884 -0.05768 -0.50069 -0.05794 -0.50208 C -0.05859 -0.50602 -0.05976 -0.50879 -0.06015 -0.51227 C -0.06094 -0.51898 -0.06042 -0.5162 -0.06198 -0.5206 C -0.06289 -0.52916 -0.06185 -0.52245 -0.06367 -0.5287 C -0.06406 -0.53032 -0.06419 -0.53194 -0.06471 -0.53356 C -0.06536 -0.53611 -0.06627 -0.53773 -0.06693 -0.54027 C -0.06758 -0.54259 -0.06797 -0.5449 -0.06862 -0.54676 C -0.07396 -0.5625 -0.06653 -0.53611 -0.07213 -0.55509 C -0.07331 -0.55902 -0.07396 -0.56365 -0.07552 -0.5662 C -0.07617 -0.56759 -0.07695 -0.56852 -0.07773 -0.56944 C -0.07877 -0.57291 -0.07969 -0.57685 -0.08112 -0.5794 L -0.0845 -0.58611 C -0.08672 -0.59606 -0.08424 -0.5875 -0.08737 -0.59282 C -0.08776 -0.59352 -0.08802 -0.59514 -0.08841 -0.59606 C -0.08958 -0.59861 -0.09062 -0.60046 -0.0918 -0.60254 C -0.09245 -0.6037 -0.0931 -0.60463 -0.09362 -0.60602 C -0.09388 -0.60717 -0.09414 -0.60856 -0.09466 -0.60926 C -0.09518 -0.60995 -0.09583 -0.61018 -0.09635 -0.61088 C -0.09739 -0.61389 -0.09778 -0.61551 -0.09922 -0.61759 C -0.10104 -0.62037 -0.10078 -0.61713 -0.10078 -0.62106 L -0.10078 -0.62083 " pathEditMode="relative" rAng="0" ptsTypes="AAAAAAAAAAAAAAAAAAAAAAAAAAAAAAAAAAAAAAAAAAAAAAAAAAAAAAAAAAAAAAAAAAAAAAAAAAAAAAA">
                                      <p:cBhvr>
                                        <p:cTn id="158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37870"/>
                                    </p:animMotion>
                                  </p:childTnLst>
                                </p:cTn>
                              </p:par>
                              <p:par>
                                <p:cTn id="1583" presetID="6" presetClass="emph" presetSubtype="0" de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4" dur="500" fill="hold"/>
                                        <p:tgtEl>
                                          <p:spTgt spid="347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585" presetID="0" presetClass="path" presetSubtype="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-0.62083 L -0.10078 -0.6206 C -0.10169 -0.60208 -0.10078 -0.61041 -0.10299 -0.59514 C -0.10299 -0.5949 -0.10443 -0.58518 -0.10443 -0.58495 C -0.1056 -0.58102 -0.10651 -0.57824 -0.10729 -0.57245 C -0.10781 -0.57037 -0.10781 -0.56805 -0.10807 -0.56574 C -0.10833 -0.56412 -0.10859 -0.56296 -0.10885 -0.56157 C -0.10911 -0.55926 -0.10911 -0.55694 -0.1095 -0.55486 C -0.10989 -0.55301 -0.11068 -0.55162 -0.11107 -0.54977 C -0.11172 -0.54676 -0.11185 -0.54328 -0.1125 -0.53981 C -0.11289 -0.5375 -0.11354 -0.53541 -0.11393 -0.5331 C -0.11484 -0.52777 -0.11471 -0.52106 -0.11614 -0.5162 C -0.11667 -0.51458 -0.11732 -0.51296 -0.11758 -0.51111 C -0.1194 -0.50185 -0.11875 -0.50139 -0.11979 -0.49259 C -0.12083 -0.48287 -0.12031 -0.49236 -0.12122 -0.48078 C -0.12161 -0.47685 -0.12161 -0.47291 -0.122 -0.46898 C -0.12213 -0.46713 -0.12252 -0.46527 -0.12265 -0.46365 C -0.12292 -0.46041 -0.12305 -0.45694 -0.12344 -0.4537 C -0.12357 -0.45208 -0.12396 -0.45046 -0.12422 -0.44861 C -0.12552 -0.43634 -0.12422 -0.44375 -0.12552 -0.42986 C -0.12578 -0.42801 -0.12604 -0.42639 -0.12643 -0.425 C -0.12656 -0.4206 -0.12682 -0.41597 -0.12708 -0.41134 C -0.12721 -0.40949 -0.12773 -0.4081 -0.12773 -0.40648 C -0.13034 -0.36111 -0.12786 -0.38518 -0.12995 -0.36597 L -0.13073 -0.33032 L -0.13073 -0.33009 " pathEditMode="relative" rAng="0" ptsTypes="AAAAAAAAAAAAAAAAAAAAAAAAAA">
                                      <p:cBhvr>
                                        <p:cTn id="1586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7" fill="hold">
                            <p:stCondLst>
                              <p:cond delay="6100"/>
                            </p:stCondLst>
                            <p:childTnLst>
                              <p:par>
                                <p:cTn id="1588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73 -0.33009 L -0.13073 -0.32986 C -0.12031 -0.30671 -0.13151 -0.32824 -0.12135 -0.31782 C -0.11849 -0.31481 -0.11797 -0.30972 -0.11523 -0.30879 C -0.11393 -0.30833 -0.1125 -0.30879 -0.1112 -0.30879 L -0.1112 -0.30833 " pathEditMode="relative" rAng="0" ptsTypes="AAAAAA">
                                      <p:cBhvr>
                                        <p:cTn id="1589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0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1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2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3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1595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6" fill="hold">
                      <p:stCondLst>
                        <p:cond delay="0"/>
                      </p:stCondLst>
                      <p:childTnLst>
                        <p:par>
                          <p:cTn id="1597" fill="hold">
                            <p:stCondLst>
                              <p:cond delay="0"/>
                            </p:stCondLst>
                            <p:childTnLst>
                              <p:par>
                                <p:cTn id="1598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0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1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2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3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5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6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7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8" fill="hold">
                            <p:stCondLst>
                              <p:cond delay="2100"/>
                            </p:stCondLst>
                            <p:childTnLst>
                              <p:par>
                                <p:cTn id="1609" presetID="1" presetClass="exit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2" dur="2000" fill="hold"/>
                                        <p:tgtEl>
                                          <p:spTgt spid="3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13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620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621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1622" dur="17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6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4" dur="2000" fill="hold"/>
                                        <p:tgtEl>
                                          <p:spTgt spid="3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5" fill="hold">
                            <p:stCondLst>
                              <p:cond delay="4100"/>
                            </p:stCondLst>
                            <p:childTnLst>
                              <p:par>
                                <p:cTn id="16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8" presetID="1" presetClass="entr" presetSubtype="0" fill="hold" grpId="6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0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13542 L 0.00234 0.13611 C 0.00039 0.11459 0.0013 0.12477 -0.00092 0.10486 C -0.00118 0.10255 -0.00144 0.1 -0.0017 0.09769 C -0.00235 0.09422 -0.00287 0.09051 -0.00339 0.08704 C -0.00378 0.08426 -0.00391 0.08079 -0.0043 0.07778 C -0.00469 0.07408 -0.00521 0.07084 -0.00586 0.06713 C -0.00638 0.06412 -0.00704 0.06158 -0.00756 0.05834 C -0.00795 0.05533 -0.00795 0.05185 -0.00834 0.04931 C -0.00886 0.04607 -0.00951 0.04329 -0.01003 0.04028 C -0.01029 0.03797 -0.01042 0.03565 -0.01081 0.0331 C -0.01159 0.02732 -0.01224 0.02454 -0.01329 0.01875 C -0.01368 0.01667 -0.01394 0.01505 -0.01407 0.01343 C -0.01446 0.01088 -0.01446 0.00834 -0.01511 0.00625 C -0.01537 0.00417 -0.01602 0.00255 -0.01654 0.0007 L -0.01823 -0.01018 C -0.01849 -0.0118 -0.01888 -0.01365 -0.01901 -0.01551 C -0.01967 -0.02014 -0.02006 -0.025 -0.02071 -0.02986 C -0.02123 -0.03356 -0.02214 -0.03703 -0.0224 -0.04074 C -0.02266 -0.04421 -0.02279 -0.04768 -0.02318 -0.05139 C -0.0237 -0.05532 -0.02487 -0.06227 -0.02487 -0.06203 C -0.02526 -0.06921 -0.02566 -0.07662 -0.02657 -0.08402 C -0.0267 -0.08565 -0.02709 -0.08727 -0.02735 -0.08935 C -0.028 -0.09398 -0.02852 -0.09884 -0.02891 -0.10347 C -0.0293 -0.10602 -0.02943 -0.10879 -0.02982 -0.11088 C -0.03204 -0.12338 -0.03099 -0.1169 -0.03308 -0.13055 C -0.03334 -0.1324 -0.03373 -0.13426 -0.03386 -0.13611 C -0.03425 -0.13842 -0.03451 -0.14097 -0.03477 -0.14305 C -0.03503 -0.14514 -0.03542 -0.14676 -0.03555 -0.14838 C -0.0362 -0.15324 -0.03659 -0.15833 -0.03724 -0.16319 C -0.0375 -0.16481 -0.03789 -0.16643 -0.03816 -0.16852 C -0.03842 -0.17152 -0.03855 -0.1743 -0.03894 -0.17731 C -0.0392 -0.17893 -0.03946 -0.18078 -0.03972 -0.18264 C -0.03998 -0.18611 -0.04011 -0.19004 -0.0405 -0.19375 C -0.04063 -0.19537 -0.04115 -0.19699 -0.04141 -0.19884 C -0.0418 -0.20254 -0.0418 -0.20602 -0.04219 -0.20949 C -0.04362 -0.22615 -0.04245 -0.20602 -0.04388 -0.22754 C -0.04414 -0.23217 -0.04427 -0.23727 -0.04467 -0.24213 C -0.04584 -0.25764 -0.04493 -0.24166 -0.04623 -0.25463 C -0.04675 -0.2581 -0.04675 -0.26203 -0.04714 -0.26527 C -0.0474 -0.26713 -0.04779 -0.26921 -0.04805 -0.27083 C -0.04831 -0.27384 -0.04844 -0.27708 -0.0487 -0.27963 C -0.04922 -0.28333 -0.05 -0.2868 -0.05052 -0.29051 C -0.053 -0.31296 -0.04987 -0.28495 -0.05209 -0.30324 C -0.05235 -0.30555 -0.05235 -0.3081 -0.053 -0.31018 C -0.05326 -0.31203 -0.05404 -0.31273 -0.05456 -0.31389 C -0.05482 -0.31643 -0.05508 -0.31875 -0.05547 -0.32129 C -0.05599 -0.325 -0.05651 -0.32824 -0.05704 -0.33194 L -0.05951 -0.34815 L -0.06042 -0.35347 C -0.06068 -0.35555 -0.06068 -0.3574 -0.0612 -0.35879 C -0.06224 -0.3625 -0.06381 -0.36551 -0.06459 -0.36967 C -0.06563 -0.37708 -0.06472 -0.37407 -0.06784 -0.3787 C -0.06849 -0.38102 -0.0698 -0.38588 -0.0711 -0.38773 C -0.07188 -0.38865 -0.07279 -0.38889 -0.07357 -0.38935 C -0.07813 -0.39907 -0.07539 -0.3956 -0.08191 -0.40023 L -0.08438 -0.40185 L -0.08685 -0.40347 C -0.08959 -0.40301 -0.09219 -0.40277 -0.09506 -0.40185 C -0.09805 -0.40092 -0.09727 -0.39953 -0.1 -0.39652 C -0.10079 -0.39583 -0.1017 -0.39537 -0.10248 -0.39467 C -0.10365 -0.39236 -0.10456 -0.38958 -0.10586 -0.38773 C -0.10638 -0.38657 -0.10769 -0.38703 -0.10834 -0.38588 C -0.10925 -0.38449 -0.1099 -0.38217 -0.11081 -0.38055 C -0.11237 -0.37801 -0.11433 -0.37615 -0.11576 -0.37338 C -0.11732 -0.36967 -0.11941 -0.36643 -0.12071 -0.3625 C -0.12123 -0.36065 -0.12162 -0.35879 -0.12227 -0.35717 C -0.12943 -0.33912 -0.12175 -0.3625 -0.12878 -0.33912 C -0.12943 -0.33727 -0.13021 -0.33588 -0.1306 -0.33379 L -0.13308 -0.31759 C -0.13373 -0.31227 -0.13555 -0.30185 -0.13555 -0.29768 L -0.13555 -0.29236 L -0.13555 -0.29213 " pathEditMode="relative" rAng="0" ptsTypes="AAAAAAAAAAAAAAAAAAAAAAAAAAAAAAAAAAAAAAAAAAAAAAAAAAAAAAAAAAAAAAAAAAAAAAAAA">
                                      <p:cBhvr>
                                        <p:cTn id="1631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26921"/>
                                    </p:animMotion>
                                  </p:childTnLst>
                                </p:cTn>
                              </p:par>
                              <p:par>
                                <p:cTn id="1632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3" dur="500" fill="hold"/>
                                        <p:tgtEl>
                                          <p:spTgt spid="356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634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5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6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7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1639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0" fill="hold">
                      <p:stCondLst>
                        <p:cond delay="0"/>
                      </p:stCondLst>
                      <p:childTnLst>
                        <p:par>
                          <p:cTn id="1641" fill="hold">
                            <p:stCondLst>
                              <p:cond delay="0"/>
                            </p:stCondLst>
                            <p:childTnLst>
                              <p:par>
                                <p:cTn id="1642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4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5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6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7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9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0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1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2" fill="hold">
                            <p:stCondLst>
                              <p:cond delay="2100"/>
                            </p:stCondLst>
                            <p:childTnLst>
                              <p:par>
                                <p:cTn id="1653" presetID="1" presetClass="exit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6" dur="2000" fill="hold"/>
                                        <p:tgtEl>
                                          <p:spTgt spid="3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5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664" dur="2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665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1666" dur="17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8" dur="2000" fill="hold"/>
                                        <p:tgtEl>
                                          <p:spTgt spid="3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9" fill="hold">
                            <p:stCondLst>
                              <p:cond delay="4100"/>
                            </p:stCondLst>
                            <p:childTnLst>
                              <p:par>
                                <p:cTn id="16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2" presetID="1" presetClass="entr" presetSubtype="0" fill="hold" grpId="7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4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3.7037E-6 L -1.38778E-17 0.00069 C -0.00391 -0.01528 -0.00234 -0.00787 -0.0056 -0.02246 C -0.0056 -0.02431 -0.00625 -0.02593 -0.00664 -0.02778 C -0.00742 -0.0301 -0.00807 -0.03311 -0.00911 -0.03542 C -0.00924 -0.03774 -0.00964 -0.04005 -0.01042 -0.04236 C -0.01042 -0.04514 -0.01133 -0.04746 -0.0125 -0.05024 C -0.01341 -0.05232 -0.01419 -0.05417 -0.01484 -0.05649 C -0.01497 -0.0588 -0.01497 -0.06135 -0.01576 -0.0632 C -0.01641 -0.06551 -0.01719 -0.0676 -0.0181 -0.06991 C -0.01849 -0.07153 -0.01862 -0.07315 -0.01914 -0.07524 C -0.02057 -0.0794 -0.02096 -0.08125 -0.02253 -0.08542 C -0.02266 -0.08704 -0.02331 -0.08843 -0.0237 -0.08959 C -0.02396 -0.09144 -0.02396 -0.09329 -0.02487 -0.09468 C -0.02552 -0.0963 -0.0263 -0.09769 -0.02669 -0.09885 L -0.02956 -0.10695 C -0.02969 -0.10787 -0.03034 -0.10949 -0.0306 -0.11088 C -0.03112 -0.11412 -0.0319 -0.11783 -0.03255 -0.1213 C -0.03346 -0.12408 -0.03477 -0.12662 -0.03503 -0.12917 C -0.03516 -0.13195 -0.03581 -0.13426 -0.03607 -0.13704 C -0.03672 -0.14005 -0.03854 -0.14514 -0.03854 -0.14491 C -0.03906 -0.15 -0.03945 -0.15556 -0.04076 -0.16111 C -0.04076 -0.16227 -0.04128 -0.16343 -0.04154 -0.16482 C -0.04271 -0.16829 -0.04336 -0.17176 -0.04401 -0.17547 C -0.04414 -0.17709 -0.0444 -0.17917 -0.04518 -0.18056 C -0.04844 -0.18982 -0.04661 -0.18496 -0.04974 -0.19514 C -0.04974 -0.19653 -0.05078 -0.19769 -0.05078 -0.19931 C -0.05143 -0.20093 -0.05182 -0.20278 -0.05182 -0.2044 C -0.05247 -0.20602 -0.05312 -0.20695 -0.05312 -0.20834 C -0.05391 -0.21181 -0.05456 -0.21551 -0.05534 -0.21899 C -0.05573 -0.22014 -0.05586 -0.22153 -0.05638 -0.22315 C -0.05703 -0.22524 -0.05729 -0.22732 -0.05768 -0.2294 C -0.05781 -0.23079 -0.05846 -0.23195 -0.05885 -0.23334 C -0.05885 -0.23611 -0.05924 -0.23889 -0.05964 -0.24144 C -0.06029 -0.24283 -0.06029 -0.24399 -0.06094 -0.24514 C -0.06146 -0.24792 -0.06146 -0.25047 -0.06211 -0.25324 C -0.0638 -0.26528 -0.06224 -0.25047 -0.06432 -0.26621 C -0.06497 -0.26968 -0.0651 -0.27338 -0.06536 -0.27709 C -0.06706 -0.2882 -0.06576 -0.27662 -0.06784 -0.28611 C -0.06823 -0.28866 -0.06823 -0.29167 -0.06875 -0.29399 C -0.06927 -0.29537 -0.06992 -0.29676 -0.06992 -0.29815 C -0.07044 -0.30047 -0.07044 -0.30255 -0.07109 -0.30463 C -0.07187 -0.30718 -0.07266 -0.30973 -0.07383 -0.3125 C -0.07708 -0.32894 -0.07253 -0.30857 -0.07578 -0.32199 C -0.07591 -0.32338 -0.07591 -0.32547 -0.07708 -0.32686 C -0.07721 -0.32824 -0.07812 -0.32871 -0.07891 -0.32963 C -0.07956 -0.33149 -0.07956 -0.33334 -0.08034 -0.33496 C -0.08125 -0.33774 -0.08177 -0.34005 -0.08229 -0.34306 L -0.08568 -0.35486 L -0.08698 -0.3588 C -0.08737 -0.36019 -0.08737 -0.36158 -0.08815 -0.3625 C -0.08958 -0.36528 -0.0918 -0.3676 -0.09297 -0.37061 C -0.09427 -0.37593 -0.09297 -0.37385 -0.09714 -0.37732 C -0.09831 -0.37894 -0.09987 -0.38241 -0.10169 -0.3838 C -0.10273 -0.38449 -0.10404 -0.38473 -0.10495 -0.38496 C -0.11081 -0.39213 -0.10742 -0.38959 -0.11641 -0.39306 L -0.11979 -0.39422 L -0.12292 -0.39514 C -0.12669 -0.39514 -0.13034 -0.39491 -0.13464 -0.39422 C -0.13841 -0.39352 -0.13724 -0.39236 -0.14115 -0.39028 C -0.14219 -0.38982 -0.14349 -0.38936 -0.14466 -0.38889 C -0.14622 -0.38704 -0.14766 -0.38519 -0.14896 -0.3838 C -0.15 -0.38287 -0.15195 -0.38334 -0.15273 -0.38241 C -0.15378 -0.38149 -0.15443 -0.37963 -0.15612 -0.37848 C -0.15781 -0.37662 -0.16081 -0.37524 -0.16315 -0.37338 C -0.16484 -0.37061 -0.16797 -0.36829 -0.16953 -0.36528 C -0.16992 -0.36389 -0.17057 -0.3625 -0.17187 -0.36135 C -0.18138 -0.34815 -0.17109 -0.36528 -0.18047 -0.34815 C -0.18138 -0.34676 -0.18268 -0.34584 -0.18294 -0.34422 L -0.1862 -0.33241 C -0.1875 -0.32848 -0.18867 -0.32084 -0.18867 -0.31783 L -0.18867 -0.31366 L -0.18867 -0.31343 " pathEditMode="relative" rAng="0" ptsTypes="AAAAAAAAAAAAAAAAAAAAAAAAAAAAAAAAAAAAAAAAAAAAAAAAAAAAAAAAAAAAAAAAAAAAAAAAA">
                                      <p:cBhvr>
                                        <p:cTn id="1675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-19722"/>
                                    </p:animMotion>
                                  </p:childTnLst>
                                </p:cTn>
                              </p:par>
                              <p:par>
                                <p:cTn id="1676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7" dur="500" fill="hold"/>
                                        <p:tgtEl>
                                          <p:spTgt spid="365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678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9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0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1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1683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4" fill="hold">
                      <p:stCondLst>
                        <p:cond delay="0"/>
                      </p:stCondLst>
                      <p:childTnLst>
                        <p:par>
                          <p:cTn id="1685" fill="hold">
                            <p:stCondLst>
                              <p:cond delay="0"/>
                            </p:stCondLst>
                            <p:childTnLst>
                              <p:par>
                                <p:cTn id="1686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8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9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0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1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3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4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5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6" fill="hold">
                            <p:stCondLst>
                              <p:cond delay="2100"/>
                            </p:stCondLst>
                            <p:childTnLst>
                              <p:par>
                                <p:cTn id="1697" presetID="1" presetClass="exit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00" dur="2000" fill="hold"/>
                                        <p:tgtEl>
                                          <p:spTgt spid="38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708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709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0013 0.31459 " pathEditMode="relative" rAng="0" ptsTypes="AA">
                                      <p:cBhvr>
                                        <p:cTn id="1710" dur="175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7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2" dur="2000" fill="hold"/>
                                        <p:tgtEl>
                                          <p:spTgt spid="3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3" fill="hold">
                            <p:stCondLst>
                              <p:cond delay="4100"/>
                            </p:stCondLst>
                            <p:childTnLst>
                              <p:par>
                                <p:cTn id="17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6" presetID="1" presetClass="entr" presetSubtype="0" fill="hold" grpId="7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8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16181 L 0.00234 0.16204 C 0.00221 0.15324 0.00208 0.14468 0.00182 0.13635 C 0.00169 0.13449 0.0013 0.1331 0.00117 0.13125 C 0.00039 0.12385 0.00091 0.12593 -0.00013 0.11945 C -0.00052 0.11667 -0.00079 0.11366 -0.00131 0.11111 C -0.00183 0.10857 -0.00261 0.10648 -0.00326 0.1044 C -0.0043 0.0956 -0.00534 0.08542 -0.00691 0.07732 C -0.00743 0.075 -0.00769 0.07292 -0.00808 0.0706 C -0.00886 0.06644 -0.00899 0.06297 -0.00938 0.0588 C -0.00951 0.05695 -0.00977 0.05533 -0.01003 0.05371 C -0.01055 0.0507 -0.01133 0.04815 -0.01185 0.04514 C -0.01211 0.04306 -0.01224 0.04074 -0.0125 0.03843 C -0.01316 0.03264 -0.01407 0.02547 -0.01498 0.01991 C -0.01537 0.0176 -0.01589 0.01551 -0.01615 0.0132 C -0.01927 -0.00764 -0.01576 0.01204 -0.01875 -0.0037 C -0.01993 -0.0199 -0.01849 -0.00555 -0.02045 -0.01713 C -0.02084 -0.01875 -0.02097 -0.0206 -0.02123 -0.02222 C -0.02149 -0.02477 -0.02188 -0.03148 -0.0224 -0.03402 C -0.02279 -0.03588 -0.02331 -0.0375 -0.0237 -0.03912 C -0.02461 -0.0493 -0.02409 -0.04375 -0.02566 -0.05602 C -0.02566 -0.05578 -0.02683 -0.0662 -0.02683 -0.06597 C -0.02761 -0.06944 -0.02891 -0.07245 -0.02917 -0.07639 C -0.03125 -0.09259 -0.028 -0.06713 -0.03112 -0.08819 C -0.03164 -0.09143 -0.03191 -0.0949 -0.03243 -0.09815 C -0.03256 -0.1 -0.03282 -0.10162 -0.03308 -0.10324 C -0.03321 -0.10555 -0.03321 -0.10787 -0.0336 -0.10995 C -0.03568 -0.12453 -0.03425 -0.11018 -0.03542 -0.12176 C -0.03568 -0.12407 -0.03594 -0.12639 -0.03607 -0.1287 C -0.0362 -0.13032 -0.03659 -0.13194 -0.03672 -0.13356 C -0.03698 -0.13588 -0.03711 -0.13819 -0.03737 -0.14051 C -0.03776 -0.14375 -0.03816 -0.14722 -0.03868 -0.15046 C -0.03881 -0.15231 -0.03881 -0.1544 -0.0392 -0.15555 L -0.04037 -0.15902 C -0.04076 -0.16227 -0.04102 -0.1662 -0.04167 -0.16921 C -0.04206 -0.17083 -0.04258 -0.17245 -0.04297 -0.17407 C -0.04454 -0.18287 -0.04232 -0.17592 -0.0448 -0.18264 C -0.04675 -0.19884 -0.04349 -0.17361 -0.04675 -0.19444 C -0.04714 -0.19768 -0.04714 -0.20162 -0.04792 -0.20463 C -0.04857 -0.20671 -0.04909 -0.20902 -0.04974 -0.21134 C -0.05026 -0.21296 -0.05052 -0.21481 -0.05105 -0.21643 C -0.05196 -0.21944 -0.053 -0.22199 -0.05417 -0.22477 C -0.05638 -0.23102 -0.05508 -0.22916 -0.05782 -0.23148 C -0.06081 -0.24398 -0.05717 -0.23078 -0.06094 -0.23819 C -0.06185 -0.24004 -0.06224 -0.24398 -0.06329 -0.24514 L -0.06719 -0.24838 L -0.06888 -0.25 C -0.07618 -0.24953 -0.08347 -0.25 -0.09063 -0.24838 C -0.09141 -0.24838 -0.0918 -0.24583 -0.09258 -0.24514 C -0.09336 -0.24421 -0.09414 -0.24398 -0.09506 -0.24328 C -0.09714 -0.23472 -0.09519 -0.24051 -0.09935 -0.23495 C -0.1 -0.23402 -0.10066 -0.23287 -0.10131 -0.23148 C -0.1017 -0.23055 -0.10196 -0.22893 -0.10261 -0.22824 C -0.103 -0.22731 -0.10378 -0.22708 -0.1043 -0.22639 C -0.10651 -0.2206 -0.10508 -0.22268 -0.10938 -0.22639 L -0.1112 -0.22824 L -0.11302 -0.22986 C -0.11641 -0.22801 -0.11511 -0.22824 -0.1168 -0.22824 L -0.1168 -0.22801 " pathEditMode="relative" rAng="0" ptsTypes="AAAAAAAAAAAAAAAAAAAAAAAAAAAAAAAAAAAAAAAAAAAAAAAAAAAAAAAAAAA">
                                      <p:cBhvr>
                                        <p:cTn id="1719" dur="75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20579"/>
                                    </p:animMotion>
                                  </p:childTnLst>
                                </p:cTn>
                              </p:par>
                              <p:par>
                                <p:cTn id="172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1" dur="500" fill="hold"/>
                                        <p:tgtEl>
                                          <p:spTgt spid="37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22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3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4" dur="10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5" dur="10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1727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8" fill="hold">
                      <p:stCondLst>
                        <p:cond delay="0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4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2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3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4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7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8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9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0" fill="hold">
                            <p:stCondLst>
                              <p:cond delay="2100"/>
                            </p:stCondLst>
                            <p:childTnLst>
                              <p:par>
                                <p:cTn id="17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4" dur="2000" fill="hold"/>
                                        <p:tgtEl>
                                          <p:spTgt spid="39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4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013 0.31458 " pathEditMode="relative" rAng="0" ptsTypes="AA">
                                      <p:cBhvr>
                                        <p:cTn id="1752" dur="2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753" presetID="42" presetClass="path" presetSubtype="0" accel="50286" decel="4971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00013 0.31459 " pathEditMode="relative" rAng="0" ptsTypes="AA">
                                      <p:cBhvr>
                                        <p:cTn id="1754" dur="175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18"/>
                                    </p:animMotion>
                                  </p:childTnLst>
                                </p:cTn>
                              </p:par>
                              <p:par>
                                <p:cTn id="175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6" dur="2000" fill="hold"/>
                                        <p:tgtEl>
                                          <p:spTgt spid="38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7" fill="hold">
                            <p:stCondLst>
                              <p:cond delay="4100"/>
                            </p:stCondLst>
                            <p:childTnLst>
                              <p:par>
                                <p:cTn id="17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2" presetID="0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16181 L 0.00234 0.16204 C 0.00221 0.15348 0.00208 0.14514 0.00182 0.13727 C 0.00169 0.13542 0.00143 0.13403 0.0013 0.13218 C 0.00065 0.12523 0.00104 0.12709 0.00026 0.12084 C -0.00013 0.11829 -0.00026 0.11528 -0.00078 0.11297 C -0.00117 0.11042 -0.00182 0.10834 -0.00234 0.10648 C -0.00325 0.09792 -0.00404 0.0882 -0.00534 0.08033 C -0.00586 0.07801 -0.00599 0.07616 -0.00638 0.07385 C -0.00703 0.06991 -0.00716 0.06644 -0.00742 0.0625 C -0.00755 0.06065 -0.00781 0.05903 -0.00794 0.05764 C -0.00846 0.05463 -0.00911 0.05209 -0.0095 0.04931 C -0.00976 0.04723 -0.00976 0.04514 -0.01003 0.04283 C -0.01055 0.03727 -0.01133 0.03033 -0.01211 0.025 C -0.01237 0.02269 -0.01289 0.02084 -0.01302 0.01852 C -0.01562 -0.00162 -0.01276 0.01736 -0.01523 0.00232 C -0.01614 -0.01342 -0.01497 0.00047 -0.01667 -0.01065 C -0.01693 -0.01227 -0.01706 -0.01412 -0.01732 -0.01551 C -0.01745 -0.01805 -0.01784 -0.02453 -0.01823 -0.02708 C -0.01862 -0.0287 -0.01901 -0.03032 -0.01927 -0.03194 C -0.02005 -0.04166 -0.01966 -0.03634 -0.02096 -0.04815 C -0.02096 -0.04791 -0.02187 -0.05787 -0.02187 -0.05787 C -0.02253 -0.06111 -0.0237 -0.06412 -0.02383 -0.06782 C -0.02565 -0.08333 -0.02292 -0.05879 -0.02552 -0.07916 C -0.02591 -0.0824 -0.02617 -0.08565 -0.02656 -0.08865 C -0.02669 -0.09051 -0.02682 -0.09213 -0.02708 -0.09375 C -0.02721 -0.09583 -0.02721 -0.09815 -0.02747 -0.10023 C -0.0293 -0.11412 -0.02812 -0.10046 -0.02904 -0.11157 C -0.0293 -0.11365 -0.02943 -0.11597 -0.02956 -0.11828 C -0.02969 -0.11967 -0.03008 -0.12129 -0.03008 -0.12291 C -0.03034 -0.12523 -0.03047 -0.12731 -0.0306 -0.12963 C -0.03099 -0.13264 -0.03125 -0.13611 -0.03177 -0.13912 C -0.0319 -0.14097 -0.0319 -0.14305 -0.03216 -0.14398 L -0.0332 -0.14745 C -0.03346 -0.15046 -0.03372 -0.1544 -0.03424 -0.15717 C -0.0345 -0.15879 -0.03503 -0.16041 -0.03529 -0.1618 C -0.03659 -0.17037 -0.03476 -0.16365 -0.03685 -0.17014 C -0.03841 -0.18588 -0.03568 -0.16157 -0.03841 -0.18148 C -0.0388 -0.18472 -0.0388 -0.18842 -0.03945 -0.19143 C -0.03997 -0.19328 -0.04036 -0.1956 -0.04088 -0.19791 C -0.04141 -0.1993 -0.04154 -0.20115 -0.04206 -0.20277 C -0.04271 -0.20555 -0.04362 -0.2081 -0.04466 -0.21065 C -0.04648 -0.21666 -0.04531 -0.21504 -0.04766 -0.21713 C -0.05013 -0.22916 -0.04713 -0.21666 -0.05026 -0.22361 C -0.05091 -0.22546 -0.0513 -0.22916 -0.05221 -0.23032 L -0.05534 -0.23356 L -0.05677 -0.23495 C -0.06289 -0.23472 -0.06888 -0.23495 -0.07487 -0.23356 C -0.07552 -0.23356 -0.07578 -0.23102 -0.07643 -0.23032 C -0.07708 -0.2294 -0.07773 -0.22916 -0.07851 -0.2287 C -0.08021 -0.22037 -0.07864 -0.22592 -0.08203 -0.2206 C -0.08255 -0.21967 -0.0832 -0.21852 -0.08372 -0.21713 C -0.08398 -0.21643 -0.08424 -0.21481 -0.08476 -0.21412 C -0.08516 -0.21319 -0.08581 -0.21296 -0.0862 -0.21227 C -0.08802 -0.20671 -0.08685 -0.20879 -0.09036 -0.21227 L -0.09193 -0.21412 L -0.09336 -0.21574 C -0.09622 -0.21389 -0.09518 -0.21412 -0.09648 -0.21412 L -0.09648 -0.21389 " pathEditMode="relative" rAng="0" ptsTypes="AAAAAAAAAAAAAAAAAAAAAAAAAAAAAAAAAAAAAAAAAAAAAAAAAAAAAAAAAAA">
                                      <p:cBhvr>
                                        <p:cTn id="1763" dur="75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19838"/>
                                    </p:animMotion>
                                  </p:childTnLst>
                                </p:cTn>
                              </p:par>
                              <p:par>
                                <p:cTn id="1764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5" dur="500" fill="hold"/>
                                        <p:tgtEl>
                                          <p:spTgt spid="38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66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7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8" dur="10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9" dur="10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6998__tim-kahn__awww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seq concurrent="1" nextAc="seek">
              <p:cTn id="1771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2" fill="hold">
                      <p:stCondLst>
                        <p:cond delay="0"/>
                      </p:stCondLst>
                      <p:childTnLst>
                        <p:par>
                          <p:cTn id="1773" fill="hold">
                            <p:stCondLst>
                              <p:cond delay="0"/>
                            </p:stCondLst>
                            <p:childTnLst>
                              <p:par>
                                <p:cTn id="17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1778" restart="whenNotActive" fill="hold" evtFilter="cancelBubble" nodeType="interactiveSeq">
                <p:stCondLst>
                  <p:cond evt="onClick" delay="0">
                    <p:tgtEl>
                      <p:spTgt spid="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9" fill="hold">
                      <p:stCondLst>
                        <p:cond delay="0"/>
                      </p:stCondLst>
                      <p:childTnLst>
                        <p:par>
                          <p:cTn id="1780" fill="hold">
                            <p:stCondLst>
                              <p:cond delay="0"/>
                            </p:stCondLst>
                            <p:childTnLst>
                              <p:par>
                                <p:cTn id="17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"/>
                  </p:tgtEl>
                </p:cond>
              </p:nextCondLst>
            </p:seq>
            <p:seq concurrent="1" nextAc="seek">
              <p:cTn id="1785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6" fill="hold">
                      <p:stCondLst>
                        <p:cond delay="0"/>
                      </p:stCondLst>
                      <p:childTnLst>
                        <p:par>
                          <p:cTn id="1787" fill="hold">
                            <p:stCondLst>
                              <p:cond delay="0"/>
                            </p:stCondLst>
                            <p:childTnLst>
                              <p:par>
                                <p:cTn id="17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1792" restart="whenNotActive" fill="hold" evtFilter="cancelBubble" nodeType="interactiveSeq">
                <p:stCondLst>
                  <p:cond evt="onClick" delay="0">
                    <p:tgtEl>
                      <p:spTgt spid="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3" fill="hold">
                      <p:stCondLst>
                        <p:cond delay="0"/>
                      </p:stCondLst>
                      <p:childTnLst>
                        <p:par>
                          <p:cTn id="1794" fill="hold">
                            <p:stCondLst>
                              <p:cond delay="0"/>
                            </p:stCondLst>
                            <p:childTnLst>
                              <p:par>
                                <p:cTn id="17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"/>
                  </p:tgtEl>
                </p:cond>
              </p:nextCondLst>
            </p:seq>
            <p:seq concurrent="1" nextAc="seek">
              <p:cTn id="1799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0" fill="hold">
                      <p:stCondLst>
                        <p:cond delay="0"/>
                      </p:stCondLst>
                      <p:childTnLst>
                        <p:par>
                          <p:cTn id="1801" fill="hold">
                            <p:stCondLst>
                              <p:cond delay="0"/>
                            </p:stCondLst>
                            <p:childTnLst>
                              <p:par>
                                <p:cTn id="18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1806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7" fill="hold">
                      <p:stCondLst>
                        <p:cond delay="0"/>
                      </p:stCondLst>
                      <p:childTnLst>
                        <p:par>
                          <p:cTn id="1808" fill="hold">
                            <p:stCondLst>
                              <p:cond delay="0"/>
                            </p:stCondLst>
                            <p:childTnLst>
                              <p:par>
                                <p:cTn id="18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1813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4" fill="hold">
                      <p:stCondLst>
                        <p:cond delay="0"/>
                      </p:stCondLst>
                      <p:childTnLst>
                        <p:par>
                          <p:cTn id="1815" fill="hold">
                            <p:stCondLst>
                              <p:cond delay="0"/>
                            </p:stCondLst>
                            <p:childTnLst>
                              <p:par>
                                <p:cTn id="18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1820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1" fill="hold">
                      <p:stCondLst>
                        <p:cond delay="0"/>
                      </p:stCondLst>
                      <p:childTnLst>
                        <p:par>
                          <p:cTn id="1822" fill="hold">
                            <p:stCondLst>
                              <p:cond delay="0"/>
                            </p:stCondLst>
                            <p:childTnLst>
                              <p:par>
                                <p:cTn id="18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1827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8" fill="hold">
                      <p:stCondLst>
                        <p:cond delay="0"/>
                      </p:stCondLst>
                      <p:childTnLst>
                        <p:par>
                          <p:cTn id="1829" fill="hold">
                            <p:stCondLst>
                              <p:cond delay="0"/>
                            </p:stCondLst>
                            <p:childTnLst>
                              <p:par>
                                <p:cTn id="18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1834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5" fill="hold">
                      <p:stCondLst>
                        <p:cond delay="0"/>
                      </p:stCondLst>
                      <p:childTnLst>
                        <p:par>
                          <p:cTn id="1836" fill="hold">
                            <p:stCondLst>
                              <p:cond delay="0"/>
                            </p:stCondLst>
                            <p:childTnLst>
                              <p:par>
                                <p:cTn id="18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  <p:seq concurrent="1" nextAc="seek">
              <p:cTn id="184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2" fill="hold">
                      <p:stCondLst>
                        <p:cond delay="0"/>
                      </p:stCondLst>
                      <p:childTnLst>
                        <p:par>
                          <p:cTn id="1843" fill="hold">
                            <p:stCondLst>
                              <p:cond delay="0"/>
                            </p:stCondLst>
                            <p:childTnLst>
                              <p:par>
                                <p:cTn id="18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1848" restart="whenNotActive" fill="hold" evtFilter="cancelBubble" nodeType="interactiveSeq">
                <p:stCondLst>
                  <p:cond evt="onClick" delay="0">
                    <p:tgtEl>
                      <p:spTgt spid="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9" fill="hold">
                      <p:stCondLst>
                        <p:cond delay="0"/>
                      </p:stCondLst>
                      <p:childTnLst>
                        <p:par>
                          <p:cTn id="1850" fill="hold">
                            <p:stCondLst>
                              <p:cond delay="0"/>
                            </p:stCondLst>
                            <p:childTnLst>
                              <p:par>
                                <p:cTn id="18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"/>
                  </p:tgtEl>
                </p:cond>
              </p:nextCondLst>
            </p:seq>
            <p:seq concurrent="1" nextAc="seek">
              <p:cTn id="18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6" fill="hold">
                      <p:stCondLst>
                        <p:cond delay="0"/>
                      </p:stCondLst>
                      <p:childTnLst>
                        <p:par>
                          <p:cTn id="1857" fill="hold">
                            <p:stCondLst>
                              <p:cond delay="0"/>
                            </p:stCondLst>
                            <p:childTnLst>
                              <p:par>
                                <p:cTn id="18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79" grpId="0" animBg="1"/>
      <p:bldP spid="289" grpId="0" animBg="1"/>
      <p:bldP spid="398" grpId="0" animBg="1"/>
      <p:bldP spid="398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2" grpId="0" animBg="1"/>
      <p:bldP spid="402" grpId="1" animBg="1"/>
      <p:bldP spid="403" grpId="0" animBg="1"/>
      <p:bldP spid="403" grpId="1" animBg="1"/>
      <p:bldP spid="404" grpId="0" animBg="1"/>
      <p:bldP spid="404" grpId="1" animBg="1"/>
      <p:bldP spid="405" grpId="0" animBg="1"/>
      <p:bldP spid="405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09" grpId="0" animBg="1"/>
      <p:bldP spid="409" grpId="1" animBg="1"/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57" grpId="0" animBg="1"/>
      <p:bldP spid="57" grpId="1" animBg="1"/>
      <p:bldP spid="57" grpId="2" animBg="1"/>
      <p:bldP spid="57" grpId="3" animBg="1"/>
      <p:bldP spid="57" grpId="4" animBg="1"/>
      <p:bldP spid="57" grpId="5" animBg="1"/>
      <p:bldP spid="67" grpId="0" animBg="1"/>
      <p:bldP spid="67" grpId="1" animBg="1"/>
      <p:bldP spid="67" grpId="2" animBg="1"/>
      <p:bldP spid="67" grpId="3" animBg="1"/>
      <p:bldP spid="67" grpId="4" animBg="1"/>
      <p:bldP spid="67" grpId="5" animBg="1"/>
      <p:bldP spid="78" grpId="0" animBg="1"/>
      <p:bldP spid="78" grpId="1" animBg="1"/>
      <p:bldP spid="78" grpId="2" animBg="1"/>
      <p:bldP spid="78" grpId="3" animBg="1"/>
      <p:bldP spid="78" grpId="4" animBg="1"/>
      <p:bldP spid="78" grpId="5" animBg="1"/>
      <p:bldP spid="90" grpId="0" animBg="1"/>
      <p:bldP spid="90" grpId="1" animBg="1"/>
      <p:bldP spid="90" grpId="2" animBg="1"/>
      <p:bldP spid="90" grpId="3" animBg="1"/>
      <p:bldP spid="90" grpId="4" animBg="1"/>
      <p:bldP spid="90" grpId="5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22" grpId="0" animBg="1"/>
      <p:bldP spid="122" grpId="1" animBg="1"/>
      <p:bldP spid="122" grpId="2" animBg="1"/>
      <p:bldP spid="122" grpId="3" animBg="1"/>
      <p:bldP spid="122" grpId="4" animBg="1"/>
      <p:bldP spid="122" grpId="5" animBg="1"/>
      <p:bldP spid="132" grpId="0" animBg="1"/>
      <p:bldP spid="132" grpId="1" animBg="1"/>
      <p:bldP spid="132" grpId="2" animBg="1"/>
      <p:bldP spid="132" grpId="3" animBg="1"/>
      <p:bldP spid="132" grpId="4" animBg="1"/>
      <p:bldP spid="132" grpId="5" animBg="1"/>
      <p:bldP spid="148" grpId="0" animBg="1"/>
      <p:bldP spid="148" grpId="1" animBg="1"/>
      <p:bldP spid="148" grpId="2" animBg="1"/>
      <p:bldP spid="148" grpId="3" animBg="1"/>
      <p:bldP spid="148" grpId="4" animBg="1"/>
      <p:bldP spid="148" grpId="5" animBg="1"/>
      <p:bldP spid="158" grpId="0" animBg="1"/>
      <p:bldP spid="158" grpId="1" animBg="1"/>
      <p:bldP spid="158" grpId="2" animBg="1"/>
      <p:bldP spid="158" grpId="3" animBg="1"/>
      <p:bldP spid="158" grpId="4" animBg="1"/>
      <p:bldP spid="158" grpId="5" animBg="1"/>
      <p:bldP spid="168" grpId="0" animBg="1"/>
      <p:bldP spid="168" grpId="1" animBg="1"/>
      <p:bldP spid="168" grpId="2" animBg="1"/>
      <p:bldP spid="168" grpId="3" animBg="1"/>
      <p:bldP spid="168" grpId="4" animBg="1"/>
      <p:bldP spid="168" grpId="5" animBg="1"/>
      <p:bldP spid="178" grpId="0" animBg="1"/>
      <p:bldP spid="178" grpId="1" animBg="1"/>
      <p:bldP spid="178" grpId="2" animBg="1"/>
      <p:bldP spid="178" grpId="3" animBg="1"/>
      <p:bldP spid="178" grpId="4" animBg="1"/>
      <p:bldP spid="178" grpId="5" animBg="1"/>
      <p:bldP spid="194" grpId="0" animBg="1"/>
      <p:bldP spid="194" grpId="1" animBg="1"/>
      <p:bldP spid="194" grpId="2" animBg="1"/>
      <p:bldP spid="194" grpId="3" animBg="1"/>
      <p:bldP spid="194" grpId="4" animBg="1"/>
      <p:bldP spid="194" grpId="5" animBg="1"/>
      <p:bldP spid="214" grpId="0" animBg="1"/>
      <p:bldP spid="214" grpId="1" animBg="1"/>
      <p:bldP spid="214" grpId="2" animBg="1"/>
      <p:bldP spid="214" grpId="3" animBg="1"/>
      <p:bldP spid="214" grpId="4" animBg="1"/>
      <p:bldP spid="214" grpId="5" animBg="1"/>
      <p:bldP spid="224" grpId="0" animBg="1"/>
      <p:bldP spid="224" grpId="1" animBg="1"/>
      <p:bldP spid="224" grpId="2" animBg="1"/>
      <p:bldP spid="224" grpId="3" animBg="1"/>
      <p:bldP spid="224" grpId="4" animBg="1"/>
      <p:bldP spid="224" grpId="5" animBg="1"/>
      <p:bldP spid="233" grpId="0" animBg="1"/>
      <p:bldP spid="233" grpId="1" animBg="1"/>
      <p:bldP spid="233" grpId="2" animBg="1"/>
      <p:bldP spid="233" grpId="3" animBg="1"/>
      <p:bldP spid="233" grpId="4" animBg="1"/>
      <p:bldP spid="233" grpId="5" animBg="1"/>
      <p:bldP spid="242" grpId="0" animBg="1"/>
      <p:bldP spid="242" grpId="1" animBg="1"/>
      <p:bldP spid="242" grpId="2" animBg="1"/>
      <p:bldP spid="242" grpId="3" animBg="1"/>
      <p:bldP spid="242" grpId="4" animBg="1"/>
      <p:bldP spid="242" grpId="5" animBg="1"/>
      <p:bldP spid="251" grpId="0" animBg="1"/>
      <p:bldP spid="251" grpId="1" animBg="1"/>
      <p:bldP spid="251" grpId="2" animBg="1"/>
      <p:bldP spid="251" grpId="3" animBg="1"/>
      <p:bldP spid="251" grpId="4" animBg="1"/>
      <p:bldP spid="251" grpId="5" animBg="1"/>
      <p:bldP spid="261" grpId="0" animBg="1"/>
      <p:bldP spid="261" grpId="1" animBg="1"/>
      <p:bldP spid="261" grpId="2" animBg="1"/>
      <p:bldP spid="261" grpId="3" animBg="1"/>
      <p:bldP spid="261" grpId="4" animBg="1"/>
      <p:bldP spid="261" grpId="5" animBg="1"/>
      <p:bldP spid="261" grpId="6" animBg="1"/>
      <p:bldP spid="261" grpId="7" animBg="1"/>
      <p:bldP spid="270" grpId="0" animBg="1"/>
      <p:bldP spid="270" grpId="1" animBg="1"/>
      <p:bldP spid="270" grpId="2" animBg="1"/>
      <p:bldP spid="270" grpId="3" animBg="1"/>
      <p:bldP spid="270" grpId="4" animBg="1"/>
      <p:bldP spid="270" grpId="5" animBg="1"/>
      <p:bldP spid="270" grpId="6" animBg="1"/>
      <p:bldP spid="270" grpId="7" animBg="1"/>
      <p:bldP spid="280" grpId="0" animBg="1"/>
      <p:bldP spid="280" grpId="1" animBg="1"/>
      <p:bldP spid="280" grpId="2" animBg="1"/>
      <p:bldP spid="280" grpId="3" animBg="1"/>
      <p:bldP spid="280" grpId="4" animBg="1"/>
      <p:bldP spid="280" grpId="5" animBg="1"/>
      <p:bldP spid="290" grpId="0" animBg="1"/>
      <p:bldP spid="290" grpId="1" animBg="1"/>
      <p:bldP spid="290" grpId="2" animBg="1"/>
      <p:bldP spid="290" grpId="3" animBg="1"/>
      <p:bldP spid="290" grpId="4" animBg="1"/>
      <p:bldP spid="290" grpId="5" animBg="1"/>
      <p:bldP spid="302" grpId="0" animBg="1"/>
      <p:bldP spid="302" grpId="1" animBg="1"/>
      <p:bldP spid="302" grpId="2" animBg="1"/>
      <p:bldP spid="302" grpId="3" animBg="1"/>
      <p:bldP spid="302" grpId="4" animBg="1"/>
      <p:bldP spid="302" grpId="5" animBg="1"/>
      <p:bldP spid="311" grpId="0" animBg="1"/>
      <p:bldP spid="311" grpId="1" animBg="1"/>
      <p:bldP spid="311" grpId="2" animBg="1"/>
      <p:bldP spid="311" grpId="3" animBg="1"/>
      <p:bldP spid="311" grpId="4" animBg="1"/>
      <p:bldP spid="311" grpId="5" animBg="1"/>
      <p:bldP spid="320" grpId="0" animBg="1"/>
      <p:bldP spid="320" grpId="1" animBg="1"/>
      <p:bldP spid="320" grpId="2" animBg="1"/>
      <p:bldP spid="320" grpId="3" animBg="1"/>
      <p:bldP spid="320" grpId="4" animBg="1"/>
      <p:bldP spid="320" grpId="5" animBg="1"/>
      <p:bldP spid="320" grpId="6" animBg="1"/>
      <p:bldP spid="329" grpId="0" animBg="1"/>
      <p:bldP spid="329" grpId="1" animBg="1"/>
      <p:bldP spid="329" grpId="2" animBg="1"/>
      <p:bldP spid="329" grpId="3" animBg="1"/>
      <p:bldP spid="329" grpId="4" animBg="1"/>
      <p:bldP spid="329" grpId="5" animBg="1"/>
      <p:bldP spid="329" grpId="6" animBg="1"/>
      <p:bldP spid="338" grpId="0" animBg="1"/>
      <p:bldP spid="338" grpId="1" animBg="1"/>
      <p:bldP spid="338" grpId="2" animBg="1"/>
      <p:bldP spid="338" grpId="3" animBg="1"/>
      <p:bldP spid="338" grpId="4" animBg="1"/>
      <p:bldP spid="338" grpId="5" animBg="1"/>
      <p:bldP spid="338" grpId="6" animBg="1"/>
      <p:bldP spid="338" grpId="7" animBg="1"/>
      <p:bldP spid="347" grpId="0" animBg="1"/>
      <p:bldP spid="347" grpId="1" animBg="1"/>
      <p:bldP spid="347" grpId="2" animBg="1"/>
      <p:bldP spid="347" grpId="3" animBg="1"/>
      <p:bldP spid="347" grpId="4" animBg="1"/>
      <p:bldP spid="347" grpId="5" animBg="1"/>
      <p:bldP spid="347" grpId="6" animBg="1"/>
      <p:bldP spid="347" grpId="7" animBg="1"/>
      <p:bldP spid="356" grpId="0" animBg="1"/>
      <p:bldP spid="356" grpId="1" animBg="1"/>
      <p:bldP spid="356" grpId="2" animBg="1"/>
      <p:bldP spid="356" grpId="3" animBg="1"/>
      <p:bldP spid="356" grpId="4" animBg="1"/>
      <p:bldP spid="356" grpId="5" animBg="1"/>
      <p:bldP spid="365" grpId="0" animBg="1"/>
      <p:bldP spid="365" grpId="1" animBg="1"/>
      <p:bldP spid="365" grpId="2" animBg="1"/>
      <p:bldP spid="365" grpId="3" animBg="1"/>
      <p:bldP spid="365" grpId="4" animBg="1"/>
      <p:bldP spid="365" grpId="5" animBg="1"/>
      <p:bldP spid="374" grpId="0" animBg="1"/>
      <p:bldP spid="374" grpId="1" animBg="1"/>
      <p:bldP spid="374" grpId="2" animBg="1"/>
      <p:bldP spid="374" grpId="3" animBg="1"/>
      <p:bldP spid="374" grpId="4" animBg="1"/>
      <p:bldP spid="374" grpId="5" animBg="1"/>
      <p:bldP spid="383" grpId="0" animBg="1"/>
      <p:bldP spid="383" grpId="1" animBg="1"/>
      <p:bldP spid="383" grpId="2" animBg="1"/>
      <p:bldP spid="383" grpId="3" animBg="1"/>
      <p:bldP spid="383" grpId="4" animBg="1"/>
      <p:bldP spid="383" grpId="5" animBg="1"/>
      <p:bldP spid="295" grpId="0" animBg="1"/>
      <p:bldP spid="295" grpId="1" animBg="1"/>
      <p:bldP spid="295" grpId="2" animBg="1"/>
      <p:bldP spid="295" grpId="3" animBg="1"/>
      <p:bldP spid="295" grpId="4" animBg="1"/>
      <p:bldP spid="295" grpId="5" animBg="1"/>
      <p:bldP spid="386" grpId="0" animBg="1"/>
      <p:bldP spid="386" grpId="1" animBg="1"/>
      <p:bldP spid="386" grpId="2" animBg="1"/>
      <p:bldP spid="386" grpId="3" animBg="1"/>
      <p:bldP spid="386" grpId="4" animBg="1"/>
      <p:bldP spid="386" grpId="5" animBg="1"/>
      <p:bldP spid="386" grpId="6" animBg="1"/>
      <p:bldP spid="386" grpId="7" animBg="1"/>
      <p:bldP spid="386" grpId="8" animBg="1"/>
      <p:bldP spid="386" grpId="9" animBg="1"/>
      <p:bldP spid="386" grpId="10" animBg="1"/>
      <p:bldP spid="386" grpId="11" animBg="1"/>
      <p:bldP spid="386" grpId="12" animBg="1"/>
      <p:bldP spid="386" grpId="13" animBg="1"/>
      <p:bldP spid="386" grpId="14" animBg="1"/>
      <p:bldP spid="386" grpId="15" animBg="1"/>
      <p:bldP spid="386" grpId="16" animBg="1"/>
      <p:bldP spid="386" grpId="17" animBg="1"/>
      <p:bldP spid="386" grpId="18" animBg="1"/>
      <p:bldP spid="386" grpId="19" animBg="1"/>
      <p:bldP spid="386" grpId="20" animBg="1"/>
      <p:bldP spid="386" grpId="21" animBg="1"/>
      <p:bldP spid="386" grpId="22" animBg="1"/>
      <p:bldP spid="386" grpId="23" animBg="1"/>
      <p:bldP spid="386" grpId="24" animBg="1"/>
      <p:bldP spid="386" grpId="26" animBg="1"/>
      <p:bldP spid="386" grpId="27" animBg="1"/>
      <p:bldP spid="386" grpId="28" animBg="1"/>
      <p:bldP spid="386" grpId="29" animBg="1"/>
      <p:bldP spid="386" grpId="30" animBg="1"/>
      <p:bldP spid="386" grpId="31" animBg="1"/>
      <p:bldP spid="386" grpId="32" animBg="1"/>
      <p:bldP spid="386" grpId="33" animBg="1"/>
      <p:bldP spid="386" grpId="34" animBg="1"/>
      <p:bldP spid="386" grpId="35" animBg="1"/>
      <p:bldP spid="386" grpId="36" animBg="1"/>
      <p:bldP spid="386" grpId="37" animBg="1"/>
      <p:bldP spid="386" grpId="38" animBg="1"/>
      <p:bldP spid="386" grpId="39" animBg="1"/>
      <p:bldP spid="386" grpId="40" animBg="1"/>
      <p:bldP spid="386" grpId="41" animBg="1"/>
      <p:bldP spid="386" grpId="42" animBg="1"/>
      <p:bldP spid="386" grpId="43" animBg="1"/>
      <p:bldP spid="386" grpId="44" animBg="1"/>
      <p:bldP spid="386" grpId="45" animBg="1"/>
      <p:bldP spid="386" grpId="46" animBg="1"/>
      <p:bldP spid="386" grpId="47" animBg="1"/>
      <p:bldP spid="386" grpId="48" animBg="1"/>
      <p:bldP spid="386" grpId="49" animBg="1"/>
      <p:bldP spid="386" grpId="50" animBg="1"/>
      <p:bldP spid="386" grpId="51" animBg="1"/>
      <p:bldP spid="386" grpId="52" animBg="1"/>
      <p:bldP spid="386" grpId="53" animBg="1"/>
      <p:bldP spid="386" grpId="54" animBg="1"/>
      <p:bldP spid="386" grpId="55" animBg="1"/>
      <p:bldP spid="386" grpId="56" animBg="1"/>
      <p:bldP spid="386" grpId="57" animBg="1"/>
      <p:bldP spid="386" grpId="58" animBg="1"/>
      <p:bldP spid="386" grpId="59" animBg="1"/>
      <p:bldP spid="386" grpId="60" animBg="1"/>
      <p:bldP spid="386" grpId="61" animBg="1"/>
      <p:bldP spid="386" grpId="62" animBg="1"/>
      <p:bldP spid="386" grpId="63" animBg="1"/>
      <p:bldP spid="386" grpId="64" animBg="1"/>
      <p:bldP spid="386" grpId="65" animBg="1"/>
      <p:bldP spid="386" grpId="66" animBg="1"/>
      <p:bldP spid="386" grpId="67" animBg="1"/>
      <p:bldP spid="386" grpId="68" animBg="1"/>
      <p:bldP spid="386" grpId="69" animBg="1"/>
      <p:bldP spid="386" grpId="70" animBg="1"/>
      <p:bldP spid="386" grpId="71" animBg="1"/>
      <p:bldP spid="386" grpId="7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dirt road&#10;&#10;Description automatically generated">
            <a:extLst>
              <a:ext uri="{FF2B5EF4-FFF2-40B4-BE49-F238E27FC236}">
                <a16:creationId xmlns:a16="http://schemas.microsoft.com/office/drawing/2014/main" id="{0D5FE1F0-CB82-476A-8D87-33557D044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41" y="1317478"/>
            <a:ext cx="7509277" cy="4223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B130F8-53E3-4C4F-9207-D5442D0059AE}"/>
              </a:ext>
            </a:extLst>
          </p:cNvPr>
          <p:cNvSpPr txBox="1"/>
          <p:nvPr/>
        </p:nvSpPr>
        <p:spPr>
          <a:xfrm>
            <a:off x="279919" y="130629"/>
            <a:ext cx="178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INSTRUCTIONS: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F42B0-E9F4-47B5-974A-C9723FBA2B5B}"/>
              </a:ext>
            </a:extLst>
          </p:cNvPr>
          <p:cNvSpPr txBox="1"/>
          <p:nvPr/>
        </p:nvSpPr>
        <p:spPr>
          <a:xfrm>
            <a:off x="67104" y="1743888"/>
            <a:ext cx="2267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2</a:t>
            </a:r>
            <a:r>
              <a:rPr lang="en-GB" dirty="0"/>
              <a:t>. ASK A QUESTION TO GREEN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128A3-8DEB-42D9-82DD-BF214BC55E6D}"/>
              </a:ext>
            </a:extLst>
          </p:cNvPr>
          <p:cNvSpPr txBox="1"/>
          <p:nvPr/>
        </p:nvSpPr>
        <p:spPr>
          <a:xfrm>
            <a:off x="3578290" y="130629"/>
            <a:ext cx="464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</a:t>
            </a:r>
            <a:r>
              <a:rPr lang="en-GB" dirty="0"/>
              <a:t>. IF GREEN TEAM CORRECT CLICK ON TOP LEFT CORNER OF THE RELEVANT SQUARE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C3DA9-AAC5-4935-B247-5DEAF0580089}"/>
              </a:ext>
            </a:extLst>
          </p:cNvPr>
          <p:cNvSpPr txBox="1"/>
          <p:nvPr/>
        </p:nvSpPr>
        <p:spPr>
          <a:xfrm>
            <a:off x="122193" y="661500"/>
            <a:ext cx="2602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</a:t>
            </a:r>
            <a:r>
              <a:rPr lang="en-GB" dirty="0"/>
              <a:t>. 1</a:t>
            </a:r>
            <a:r>
              <a:rPr lang="en-GB" baseline="30000" dirty="0"/>
              <a:t>ST</a:t>
            </a:r>
            <a:r>
              <a:rPr lang="en-GB" dirty="0"/>
              <a:t> TEAM (E.G. GREEN PICK A NUMBER ON THE BOARD)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1A9C5-9559-4F42-B935-200430BEEFCD}"/>
              </a:ext>
            </a:extLst>
          </p:cNvPr>
          <p:cNvSpPr txBox="1"/>
          <p:nvPr/>
        </p:nvSpPr>
        <p:spPr>
          <a:xfrm>
            <a:off x="3578290" y="723591"/>
            <a:ext cx="4977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4</a:t>
            </a:r>
            <a:r>
              <a:rPr lang="en-GB" dirty="0"/>
              <a:t>. IF GREEN TEAM INCORRECT CLICK ON BOTTOM LEFT CORNER OF THE RELEVANT SQUARE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51CD3A5-B6C5-4E0C-B347-7CD162DE191E}"/>
              </a:ext>
            </a:extLst>
          </p:cNvPr>
          <p:cNvSpPr/>
          <p:nvPr/>
        </p:nvSpPr>
        <p:spPr>
          <a:xfrm>
            <a:off x="5439747" y="1743888"/>
            <a:ext cx="242596" cy="218996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DD21A73-798C-4397-AA76-232A34B15CB2}"/>
              </a:ext>
            </a:extLst>
          </p:cNvPr>
          <p:cNvSpPr/>
          <p:nvPr/>
        </p:nvSpPr>
        <p:spPr>
          <a:xfrm>
            <a:off x="5439747" y="2026848"/>
            <a:ext cx="242596" cy="218996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CC0F16-28B4-4FA1-A438-594FEED906B9}"/>
              </a:ext>
            </a:extLst>
          </p:cNvPr>
          <p:cNvSpPr/>
          <p:nvPr/>
        </p:nvSpPr>
        <p:spPr>
          <a:xfrm>
            <a:off x="6711821" y="1743888"/>
            <a:ext cx="242596" cy="21899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5D1915-2BB4-4505-815D-5536F6FEBEC4}"/>
              </a:ext>
            </a:extLst>
          </p:cNvPr>
          <p:cNvSpPr/>
          <p:nvPr/>
        </p:nvSpPr>
        <p:spPr>
          <a:xfrm>
            <a:off x="6711821" y="2026848"/>
            <a:ext cx="242596" cy="21899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173C4-8F1D-4F63-9BE9-21EAFF0F7A93}"/>
              </a:ext>
            </a:extLst>
          </p:cNvPr>
          <p:cNvSpPr txBox="1"/>
          <p:nvPr/>
        </p:nvSpPr>
        <p:spPr>
          <a:xfrm>
            <a:off x="7214120" y="2245844"/>
            <a:ext cx="3833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5</a:t>
            </a:r>
            <a:r>
              <a:rPr lang="en-GB" dirty="0"/>
              <a:t>. NEXT QUESTION TO PURPLE TEAM –</a:t>
            </a:r>
          </a:p>
          <a:p>
            <a:r>
              <a:rPr lang="en-GB" dirty="0"/>
              <a:t>CORRECT: CLICK TOP RIGHT</a:t>
            </a:r>
          </a:p>
          <a:p>
            <a:r>
              <a:rPr lang="en-GB" dirty="0"/>
              <a:t>INCORRECT: CLICK BOTTOM RIGHT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0B1058-0252-4EA2-9806-A5183C349ECB}"/>
              </a:ext>
            </a:extLst>
          </p:cNvPr>
          <p:cNvCxnSpPr>
            <a:cxnSpLocks/>
          </p:cNvCxnSpPr>
          <p:nvPr/>
        </p:nvCxnSpPr>
        <p:spPr>
          <a:xfrm>
            <a:off x="5554825" y="1273945"/>
            <a:ext cx="0" cy="46994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D03C48-AF16-40D7-BB91-66246E9D9CF0}"/>
              </a:ext>
            </a:extLst>
          </p:cNvPr>
          <p:cNvCxnSpPr>
            <a:cxnSpLocks/>
          </p:cNvCxnSpPr>
          <p:nvPr/>
        </p:nvCxnSpPr>
        <p:spPr>
          <a:xfrm flipH="1" flipV="1">
            <a:off x="6983965" y="1930871"/>
            <a:ext cx="629815" cy="36834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80B1434-F1A4-4FA0-9334-F2023AABDA00}"/>
              </a:ext>
            </a:extLst>
          </p:cNvPr>
          <p:cNvSpPr txBox="1"/>
          <p:nvPr/>
        </p:nvSpPr>
        <p:spPr>
          <a:xfrm>
            <a:off x="8151611" y="4645984"/>
            <a:ext cx="38333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6</a:t>
            </a:r>
            <a:r>
              <a:rPr lang="en-GB" dirty="0"/>
              <a:t>. PLAY TO USUAL TIC-TAC-TOE RULES</a:t>
            </a:r>
          </a:p>
          <a:p>
            <a:pPr marL="285750" indent="-285750">
              <a:buFontTx/>
              <a:buChar char="-"/>
            </a:pPr>
            <a:r>
              <a:rPr lang="en-GB" dirty="0"/>
              <a:t>Outright winner (gets 3 in a row) scores a point</a:t>
            </a:r>
          </a:p>
          <a:p>
            <a:pPr marL="285750" indent="-285750">
              <a:buFontTx/>
              <a:buChar char="-"/>
            </a:pPr>
            <a:r>
              <a:rPr lang="en-GB" dirty="0"/>
              <a:t>If a drawn game – both teams get a point</a:t>
            </a:r>
          </a:p>
          <a:p>
            <a:pPr marL="285750" indent="-285750">
              <a:buFontTx/>
              <a:buChar char="-"/>
            </a:pPr>
            <a:r>
              <a:rPr lang="en-GB" dirty="0"/>
              <a:t>(Or devise any rules that work for you!)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CE8FCD2D-1DB9-4F05-BD57-EB9468A78B5B}"/>
              </a:ext>
            </a:extLst>
          </p:cNvPr>
          <p:cNvSpPr/>
          <p:nvPr/>
        </p:nvSpPr>
        <p:spPr>
          <a:xfrm>
            <a:off x="3168522" y="2338901"/>
            <a:ext cx="1160882" cy="616096"/>
          </a:xfrm>
          <a:prstGeom prst="wedgeRectCallout">
            <a:avLst>
              <a:gd name="adj1" fmla="val 20962"/>
              <a:gd name="adj2" fmla="val 129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Click to progress scores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8FD11095-FF25-4E76-8490-31696B42F64E}"/>
              </a:ext>
            </a:extLst>
          </p:cNvPr>
          <p:cNvSpPr/>
          <p:nvPr/>
        </p:nvSpPr>
        <p:spPr>
          <a:xfrm>
            <a:off x="1678734" y="4634038"/>
            <a:ext cx="1160882" cy="616096"/>
          </a:xfrm>
          <a:prstGeom prst="wedgeRectCallout">
            <a:avLst>
              <a:gd name="adj1" fmla="val 76421"/>
              <a:gd name="adj2" fmla="val -56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Click for Survival theme and cheering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C717B65A-0385-431D-8DE0-5AEC1A0004ED}"/>
              </a:ext>
            </a:extLst>
          </p:cNvPr>
          <p:cNvSpPr/>
          <p:nvPr/>
        </p:nvSpPr>
        <p:spPr>
          <a:xfrm>
            <a:off x="5884605" y="4703891"/>
            <a:ext cx="1160882" cy="616096"/>
          </a:xfrm>
          <a:prstGeom prst="wedgeRectCallout">
            <a:avLst>
              <a:gd name="adj1" fmla="val 76421"/>
              <a:gd name="adj2" fmla="val -56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Click to reset for new game</a:t>
            </a:r>
          </a:p>
        </p:txBody>
      </p:sp>
    </p:spTree>
    <p:extLst>
      <p:ext uri="{BB962C8B-B14F-4D97-AF65-F5344CB8AC3E}">
        <p14:creationId xmlns:p14="http://schemas.microsoft.com/office/powerpoint/2010/main" val="1901243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150</Words>
  <Application>Microsoft Office PowerPoint</Application>
  <PresentationFormat>Widescreen</PresentationFormat>
  <Paragraphs>31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Apple Boy BTN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148</cp:revision>
  <dcterms:created xsi:type="dcterms:W3CDTF">2019-05-21T22:12:20Z</dcterms:created>
  <dcterms:modified xsi:type="dcterms:W3CDTF">2019-10-04T22:26:00Z</dcterms:modified>
</cp:coreProperties>
</file>