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2CD289-1EF8-4201-96F2-7B2890F4319E}"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1734353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2CD289-1EF8-4201-96F2-7B2890F4319E}"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132766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2CD289-1EF8-4201-96F2-7B2890F4319E}"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208706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2CD289-1EF8-4201-96F2-7B2890F4319E}"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402589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2CD289-1EF8-4201-96F2-7B2890F4319E}"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343041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2CD289-1EF8-4201-96F2-7B2890F4319E}"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420832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2CD289-1EF8-4201-96F2-7B2890F4319E}" type="datetimeFigureOut">
              <a:rPr lang="en-GB" smtClean="0"/>
              <a:t>08/04/2019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37519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2CD289-1EF8-4201-96F2-7B2890F4319E}" type="datetimeFigureOut">
              <a:rPr lang="en-GB" smtClean="0"/>
              <a:t>08/04/2019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114303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CD289-1EF8-4201-96F2-7B2890F4319E}" type="datetimeFigureOut">
              <a:rPr lang="en-GB" smtClean="0"/>
              <a:t>08/04/2019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198618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2CD289-1EF8-4201-96F2-7B2890F4319E}"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3109610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2CD289-1EF8-4201-96F2-7B2890F4319E}"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1F000C-F5E7-423F-953C-6972F7502519}" type="slidenum">
              <a:rPr lang="en-GB" smtClean="0"/>
              <a:t>‹#›</a:t>
            </a:fld>
            <a:endParaRPr lang="en-GB"/>
          </a:p>
        </p:txBody>
      </p:sp>
    </p:spTree>
    <p:extLst>
      <p:ext uri="{BB962C8B-B14F-4D97-AF65-F5344CB8AC3E}">
        <p14:creationId xmlns:p14="http://schemas.microsoft.com/office/powerpoint/2010/main" val="376003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CD289-1EF8-4201-96F2-7B2890F4319E}" type="datetimeFigureOut">
              <a:rPr lang="en-GB" smtClean="0"/>
              <a:t>08/04/2019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F000C-F5E7-423F-953C-6972F7502519}" type="slidenum">
              <a:rPr lang="en-GB" smtClean="0"/>
              <a:t>‹#›</a:t>
            </a:fld>
            <a:endParaRPr lang="en-GB"/>
          </a:p>
        </p:txBody>
      </p:sp>
    </p:spTree>
    <p:extLst>
      <p:ext uri="{BB962C8B-B14F-4D97-AF65-F5344CB8AC3E}">
        <p14:creationId xmlns:p14="http://schemas.microsoft.com/office/powerpoint/2010/main" val="3033859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http://www.samsclub.com/sams/premium-gala-washington-apples-5-lb-bag/166860.ip" TargetMode="External"/><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hyperlink" Target="http://myownwritersnook.blogspot.com/2011/11/love-and-apples-will-there-ever-be.html" TargetMode="External"/><Relationship Id="rId4" Type="http://schemas.microsoft.com/office/2007/relationships/hdphoto" Target="../media/hdphoto1.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18" Type="http://schemas.openxmlformats.org/officeDocument/2006/relationships/hyperlink" Target="http://www.samsclub.com/sams/premium-gala-washington-apples-5-lb-bag/166860.ip" TargetMode="External"/><Relationship Id="rId26" Type="http://schemas.openxmlformats.org/officeDocument/2006/relationships/image" Target="../media/image15.png"/><Relationship Id="rId3" Type="http://schemas.openxmlformats.org/officeDocument/2006/relationships/audio" Target="../media/audio2.wav"/><Relationship Id="rId21" Type="http://schemas.openxmlformats.org/officeDocument/2006/relationships/image" Target="../media/image11.png"/><Relationship Id="rId7" Type="http://schemas.openxmlformats.org/officeDocument/2006/relationships/audio" Target="../media/audio6.wav"/><Relationship Id="rId12" Type="http://schemas.microsoft.com/office/2007/relationships/hdphoto" Target="../media/hdphoto5.wdp"/><Relationship Id="rId17" Type="http://schemas.microsoft.com/office/2007/relationships/hdphoto" Target="../media/hdphoto2.wdp"/><Relationship Id="rId25" Type="http://schemas.openxmlformats.org/officeDocument/2006/relationships/image" Target="../media/image14.png"/><Relationship Id="rId2" Type="http://schemas.openxmlformats.org/officeDocument/2006/relationships/audio" Target="../media/audio1.wav"/><Relationship Id="rId16" Type="http://schemas.openxmlformats.org/officeDocument/2006/relationships/image" Target="../media/image3.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9.png"/><Relationship Id="rId24" Type="http://schemas.openxmlformats.org/officeDocument/2006/relationships/image" Target="../media/image13.png"/><Relationship Id="rId5" Type="http://schemas.openxmlformats.org/officeDocument/2006/relationships/audio" Target="../media/audio4.wav"/><Relationship Id="rId15" Type="http://schemas.openxmlformats.org/officeDocument/2006/relationships/hyperlink" Target="http://myownwritersnook.blogspot.com/2011/11/love-and-apples-will-there-ever-be.html" TargetMode="External"/><Relationship Id="rId23" Type="http://schemas.openxmlformats.org/officeDocument/2006/relationships/image" Target="../media/image12.png"/><Relationship Id="rId10" Type="http://schemas.openxmlformats.org/officeDocument/2006/relationships/image" Target="../media/image8.png"/><Relationship Id="rId19"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7.png"/><Relationship Id="rId14" Type="http://schemas.microsoft.com/office/2007/relationships/hdphoto" Target="../media/hdphoto3.wdp"/><Relationship Id="rId22" Type="http://schemas.microsoft.com/office/2007/relationships/hdphoto" Target="../media/hdphoto7.wdp"/><Relationship Id="rId27"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0" name="Picture 59" descr="A statue of a person&#10;&#10;Description automatically generated">
            <a:extLst>
              <a:ext uri="{FF2B5EF4-FFF2-40B4-BE49-F238E27FC236}">
                <a16:creationId xmlns:a16="http://schemas.microsoft.com/office/drawing/2014/main" id="{B16B24E3-D690-4A69-85E2-658AC9FA3C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26" b="99815" l="10000" r="90000">
                        <a14:foregroundMark x1="34167" y1="90463" x2="37708" y2="95000"/>
                        <a14:foregroundMark x1="37708" y1="95000" x2="46719" y2="90556"/>
                        <a14:foregroundMark x1="46719" y1="90556" x2="53021" y2="90833"/>
                        <a14:foregroundMark x1="53021" y1="90833" x2="56667" y2="94352"/>
                        <a14:foregroundMark x1="56667" y1="94352" x2="60729" y2="94630"/>
                        <a14:foregroundMark x1="60729" y1="94630" x2="65260" y2="92870"/>
                        <a14:foregroundMark x1="65260" y1="92870" x2="67031" y2="93519"/>
                        <a14:foregroundMark x1="34375" y1="99259" x2="38854" y2="99074"/>
                        <a14:foregroundMark x1="38854" y1="99074" x2="42917" y2="99074"/>
                        <a14:foregroundMark x1="42917" y1="99074" x2="45123" y2="98989"/>
                        <a14:foregroundMark x1="48646" y1="98929" x2="68021" y2="99815"/>
                        <a14:backgroundMark x1="47760" y1="96204" x2="47760" y2="99444"/>
                        <a14:backgroundMark x1="46354" y1="98241" x2="46146" y2="99815"/>
                        <a14:backgroundMark x1="47135" y1="99444" x2="46927" y2="98704"/>
                        <a14:backgroundMark x1="46927" y1="98704" x2="45833" y2="99074"/>
                        <a14:backgroundMark x1="45833" y1="98704" x2="45521" y2="99444"/>
                        <a14:backgroundMark x1="54844" y1="1759" x2="53229" y2="20370"/>
                        <a14:backgroundMark x1="53229" y1="20370" x2="45833" y2="41389"/>
                        <a14:backgroundMark x1="45833" y1="41389" x2="44896" y2="51389"/>
                        <a14:backgroundMark x1="44896" y1="51389" x2="50156" y2="72778"/>
                        <a14:backgroundMark x1="50156" y1="72778" x2="59896" y2="69537"/>
                        <a14:backgroundMark x1="59896" y1="69537" x2="63646" y2="65370"/>
                        <a14:backgroundMark x1="63646" y1="65370" x2="66250" y2="57963"/>
                        <a14:backgroundMark x1="66250" y1="57963" x2="69323" y2="42315"/>
                        <a14:backgroundMark x1="69323" y1="42315" x2="69375" y2="25648"/>
                        <a14:backgroundMark x1="69375" y1="25648" x2="70885" y2="17222"/>
                        <a14:backgroundMark x1="70885" y1="17222" x2="63438" y2="9259"/>
                        <a14:backgroundMark x1="63438" y1="9259" x2="58594" y2="7870"/>
                        <a14:backgroundMark x1="58594" y1="7870" x2="54948" y2="1759"/>
                        <a14:backgroundMark x1="56042" y1="6481" x2="55000" y2="15278"/>
                        <a14:backgroundMark x1="55000" y1="15278" x2="54844" y2="15648"/>
                        <a14:backgroundMark x1="56875" y1="7037" x2="57188" y2="13333"/>
                        <a14:backgroundMark x1="57604" y1="7778" x2="58906" y2="9167"/>
                        <a14:backgroundMark x1="65260" y1="12407" x2="66719" y2="14444"/>
                        <a14:backgroundMark x1="71563" y1="12593" x2="68125" y2="12963"/>
                        <a14:backgroundMark x1="48281" y1="30463" x2="46354" y2="36204"/>
                        <a14:backgroundMark x1="49375" y1="73519" x2="53281" y2="77130"/>
                        <a14:backgroundMark x1="53281" y1="77130" x2="55937" y2="75000"/>
                      </a14:backgroundRemoval>
                    </a14:imgEffect>
                    <a14:imgEffect>
                      <a14:brightnessContrast bright="-20000"/>
                    </a14:imgEffect>
                  </a14:imgLayer>
                </a14:imgProps>
              </a:ext>
              <a:ext uri="{28A0092B-C50C-407E-A947-70E740481C1C}">
                <a14:useLocalDpi xmlns:a14="http://schemas.microsoft.com/office/drawing/2010/main" val="0"/>
              </a:ext>
            </a:extLst>
          </a:blip>
          <a:srcRect l="31334" t="29009" r="11200"/>
          <a:stretch/>
        </p:blipFill>
        <p:spPr>
          <a:xfrm>
            <a:off x="3961366" y="2180489"/>
            <a:ext cx="5182634" cy="4868562"/>
          </a:xfrm>
          <a:prstGeom prst="rect">
            <a:avLst/>
          </a:prstGeom>
        </p:spPr>
      </p:pic>
      <p:pic>
        <p:nvPicPr>
          <p:cNvPr id="54" name="Apples Picture 9" descr="A bowl of fruit&#10;&#10;Description automatically generated">
            <a:extLst>
              <a:ext uri="{FF2B5EF4-FFF2-40B4-BE49-F238E27FC236}">
                <a16:creationId xmlns:a16="http://schemas.microsoft.com/office/drawing/2014/main" id="{83484BBA-0AB4-4B2C-88EF-C5D47922938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3158">
                        <a14:foregroundMark x1="10526" y1="33421" x2="11502" y2="61730"/>
                        <a14:foregroundMark x1="15871" y1="73990" x2="43947" y2="90789"/>
                        <a14:foregroundMark x1="43947" y1="90789" x2="73340" y2="86712"/>
                        <a14:foregroundMark x1="81571" y1="81515" x2="93158" y2="50000"/>
                        <a14:foregroundMark x1="93158" y1="50000" x2="91316" y2="36579"/>
                        <a14:backgroundMark x1="82368" y1="85000" x2="76053" y2="88158"/>
                        <a14:backgroundMark x1="83158" y1="83158" x2="74737" y2="88158"/>
                        <a14:backgroundMark x1="11316" y1="72895" x2="13158" y2="74211"/>
                        <a14:backgroundMark x1="9474" y1="62105" x2="11842" y2="74737"/>
                      </a14:backgroundRemoval>
                    </a14:imgEffect>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68237" y="5602902"/>
            <a:ext cx="1399383" cy="1399383"/>
          </a:xfrm>
          <a:prstGeom prst="rect">
            <a:avLst/>
          </a:prstGeom>
          <a:effectLst>
            <a:glow rad="101600">
              <a:schemeClr val="accent4">
                <a:satMod val="175000"/>
                <a:alpha val="40000"/>
              </a:schemeClr>
            </a:glow>
          </a:effectLst>
        </p:spPr>
      </p:pic>
      <p:pic>
        <p:nvPicPr>
          <p:cNvPr id="55" name="Apple 17 Picture 56" descr="A red apple sitting on a table&#10;&#10;Description automatically generated">
            <a:extLst>
              <a:ext uri="{FF2B5EF4-FFF2-40B4-BE49-F238E27FC236}">
                <a16:creationId xmlns:a16="http://schemas.microsoft.com/office/drawing/2014/main" id="{28B9B473-A6C2-4049-8023-DBA82D32A79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19089" r="13810" b="12998"/>
          <a:stretch/>
        </p:blipFill>
        <p:spPr>
          <a:xfrm>
            <a:off x="6877474" y="1191629"/>
            <a:ext cx="800100" cy="795839"/>
          </a:xfrm>
          <a:prstGeom prst="rect">
            <a:avLst/>
          </a:prstGeom>
          <a:effectLst>
            <a:glow rad="63500">
              <a:schemeClr val="accent4">
                <a:satMod val="175000"/>
                <a:alpha val="40000"/>
              </a:schemeClr>
            </a:glow>
          </a:effectLst>
        </p:spPr>
      </p:pic>
      <p:sp>
        <p:nvSpPr>
          <p:cNvPr id="56" name="Rectangle 55">
            <a:extLst>
              <a:ext uri="{FF2B5EF4-FFF2-40B4-BE49-F238E27FC236}">
                <a16:creationId xmlns:a16="http://schemas.microsoft.com/office/drawing/2014/main" id="{F1D0187F-2EE3-4F6E-A13B-7B419EAD57A7}"/>
              </a:ext>
            </a:extLst>
          </p:cNvPr>
          <p:cNvSpPr/>
          <p:nvPr/>
        </p:nvSpPr>
        <p:spPr>
          <a:xfrm>
            <a:off x="1221209" y="-50296"/>
            <a:ext cx="7106177" cy="92333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9525">
                  <a:solidFill>
                    <a:schemeClr val="bg1"/>
                  </a:solidFill>
                  <a:prstDash val="solid"/>
                </a:ln>
                <a:solidFill>
                  <a:srgbClr val="97412D"/>
                </a:solidFill>
                <a:effectLst>
                  <a:glow rad="1397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TILLY  THE  TAME  T-REX</a:t>
            </a:r>
          </a:p>
        </p:txBody>
      </p:sp>
      <p:sp>
        <p:nvSpPr>
          <p:cNvPr id="57" name="Rectangle 56">
            <a:extLst>
              <a:ext uri="{FF2B5EF4-FFF2-40B4-BE49-F238E27FC236}">
                <a16:creationId xmlns:a16="http://schemas.microsoft.com/office/drawing/2014/main" id="{2FE76A8F-D229-4C0B-976D-1CD5E9966969}"/>
              </a:ext>
            </a:extLst>
          </p:cNvPr>
          <p:cNvSpPr/>
          <p:nvPr/>
        </p:nvSpPr>
        <p:spPr>
          <a:xfrm>
            <a:off x="234349" y="717795"/>
            <a:ext cx="3909060" cy="6155531"/>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24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Tilly is a lovely tame T-Rex.</a:t>
            </a:r>
          </a:p>
          <a:p>
            <a:pPr algn="just"/>
            <a:r>
              <a:rPr lang="en-US" sz="24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She loves it when people feed her with delicious red apples.</a:t>
            </a:r>
          </a:p>
          <a:p>
            <a:pPr algn="just"/>
            <a:endParaRPr lang="en-US" sz="16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endParaRPr>
          </a:p>
          <a:p>
            <a:pPr algn="just"/>
            <a:r>
              <a:rPr lang="en-US" sz="24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Take turns to click on the hanging apple to find out how many apples to feed her with. Then click on the bowl of apples to feed her that number of  times.</a:t>
            </a:r>
          </a:p>
          <a:p>
            <a:pPr algn="just"/>
            <a:endParaRPr lang="en-US" sz="16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endParaRPr>
          </a:p>
          <a:p>
            <a:pPr algn="just"/>
            <a:r>
              <a:rPr lang="en-US" sz="24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Click on the number again to clear it before the next turn.</a:t>
            </a:r>
          </a:p>
          <a:p>
            <a:pPr algn="just"/>
            <a:endParaRPr lang="en-US" sz="16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endParaRPr>
          </a:p>
          <a:p>
            <a:pPr algn="just"/>
            <a:r>
              <a:rPr lang="en-US" sz="24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Please be aware though that she still likes the taste of meat occasionally.</a:t>
            </a:r>
          </a:p>
          <a:p>
            <a:pPr algn="just"/>
            <a:endParaRPr lang="en-US" sz="1000" b="1" dirty="0">
              <a:ln w="9525">
                <a:solidFill>
                  <a:schemeClr val="bg1"/>
                </a:solidFill>
                <a:prstDash val="solid"/>
              </a:ln>
              <a:solidFill>
                <a:srgbClr val="97412D"/>
              </a:solidFill>
              <a:effectLst>
                <a:glow rad="1016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endParaRPr>
          </a:p>
        </p:txBody>
      </p:sp>
      <p:pic>
        <p:nvPicPr>
          <p:cNvPr id="58" name="Picture 57" descr="A close up of a reptile&#10;&#10;Description automatically generated">
            <a:extLst>
              <a:ext uri="{FF2B5EF4-FFF2-40B4-BE49-F238E27FC236}">
                <a16:creationId xmlns:a16="http://schemas.microsoft.com/office/drawing/2014/main" id="{A0D8A69D-6F64-45DA-A0C0-057763AD39C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770" t="7241" r="19705" b="1483"/>
          <a:stretch/>
        </p:blipFill>
        <p:spPr>
          <a:xfrm rot="21126277">
            <a:off x="4175183" y="1390638"/>
            <a:ext cx="3208290" cy="4503420"/>
          </a:xfrm>
          <a:prstGeom prst="rect">
            <a:avLst/>
          </a:prstGeom>
        </p:spPr>
      </p:pic>
      <p:sp>
        <p:nvSpPr>
          <p:cNvPr id="59" name="Rectangle 58">
            <a:hlinkClick r:id="" action="ppaction://hlinkshowjump?jump=nextslide"/>
            <a:extLst>
              <a:ext uri="{FF2B5EF4-FFF2-40B4-BE49-F238E27FC236}">
                <a16:creationId xmlns:a16="http://schemas.microsoft.com/office/drawing/2014/main" id="{49EEBEBE-9C95-465E-A133-D482B1E3155C}"/>
              </a:ext>
            </a:extLst>
          </p:cNvPr>
          <p:cNvSpPr/>
          <p:nvPr/>
        </p:nvSpPr>
        <p:spPr>
          <a:xfrm>
            <a:off x="7116018" y="4720977"/>
            <a:ext cx="1793633" cy="92333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9525">
                  <a:solidFill>
                    <a:schemeClr val="bg1"/>
                  </a:solidFill>
                  <a:prstDash val="solid"/>
                </a:ln>
                <a:solidFill>
                  <a:srgbClr val="97412D"/>
                </a:solidFill>
                <a:effectLst>
                  <a:glow rad="1397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START</a:t>
            </a:r>
          </a:p>
        </p:txBody>
      </p:sp>
    </p:spTree>
    <p:extLst>
      <p:ext uri="{BB962C8B-B14F-4D97-AF65-F5344CB8AC3E}">
        <p14:creationId xmlns:p14="http://schemas.microsoft.com/office/powerpoint/2010/main" val="3292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20000" fill="hold"/>
                                        <p:tgtEl>
                                          <p:spTgt spid="57"/>
                                        </p:tgtEl>
                                        <p:attrNameLst>
                                          <p:attrName>ppt_x</p:attrName>
                                        </p:attrNameLst>
                                      </p:cBhvr>
                                      <p:tavLst>
                                        <p:tav tm="0">
                                          <p:val>
                                            <p:strVal val="#ppt_x"/>
                                          </p:val>
                                        </p:tav>
                                        <p:tav tm="100000">
                                          <p:val>
                                            <p:strVal val="#ppt_x"/>
                                          </p:val>
                                        </p:tav>
                                      </p:tavLst>
                                    </p:anim>
                                    <p:anim calcmode="lin" valueType="num">
                                      <p:cBhvr additive="base">
                                        <p:cTn id="8" dur="20000" fill="hold"/>
                                        <p:tgtEl>
                                          <p:spTgt spid="57"/>
                                        </p:tgtEl>
                                        <p:attrNameLst>
                                          <p:attrName>ppt_y</p:attrName>
                                        </p:attrNameLst>
                                      </p:cBhvr>
                                      <p:tavLst>
                                        <p:tav tm="0">
                                          <p:val>
                                            <p:strVal val="1+#ppt_h/2"/>
                                          </p:val>
                                        </p:tav>
                                        <p:tav tm="100000">
                                          <p:val>
                                            <p:strVal val="#ppt_y"/>
                                          </p:val>
                                        </p:tav>
                                      </p:tavLst>
                                    </p:anim>
                                  </p:childTnLst>
                                </p:cTn>
                              </p:par>
                              <p:par>
                                <p:cTn id="9" presetID="8" presetClass="emph" presetSubtype="0" repeatCount="indefinite" autoRev="1" fill="hold" nodeType="withEffect">
                                  <p:stCondLst>
                                    <p:cond delay="0"/>
                                  </p:stCondLst>
                                  <p:childTnLst>
                                    <p:animRot by="300000">
                                      <p:cBhvr>
                                        <p:cTn id="10" dur="500" fill="hold"/>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26" name="Part open jaws Picture 125" descr="A close up of a reptile&#10;&#10;Description automatically generated">
            <a:extLst>
              <a:ext uri="{FF2B5EF4-FFF2-40B4-BE49-F238E27FC236}">
                <a16:creationId xmlns:a16="http://schemas.microsoft.com/office/drawing/2014/main" id="{8C050B64-D0B4-45E3-AA77-BE0B2A6A61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595">
            <a:off x="2273048" y="-504033"/>
            <a:ext cx="5424340" cy="6614777"/>
          </a:xfrm>
          <a:prstGeom prst="rect">
            <a:avLst/>
          </a:prstGeom>
        </p:spPr>
      </p:pic>
      <p:pic>
        <p:nvPicPr>
          <p:cNvPr id="121" name="wide open jawsPicture 120" descr="A close up of a fish&#10;&#10;Description automatically generated">
            <a:extLst>
              <a:ext uri="{FF2B5EF4-FFF2-40B4-BE49-F238E27FC236}">
                <a16:creationId xmlns:a16="http://schemas.microsoft.com/office/drawing/2014/main" id="{2DC6D50F-DF87-4D05-9842-21172045A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24581">
            <a:off x="2341392" y="202886"/>
            <a:ext cx="4486810" cy="5788529"/>
          </a:xfrm>
          <a:prstGeom prst="rect">
            <a:avLst/>
          </a:prstGeom>
        </p:spPr>
      </p:pic>
      <p:pic>
        <p:nvPicPr>
          <p:cNvPr id="138" name="Arm first Picture 7" descr="A close up of a persons face&#10;&#10;Description automatically generated">
            <a:extLst>
              <a:ext uri="{FF2B5EF4-FFF2-40B4-BE49-F238E27FC236}">
                <a16:creationId xmlns:a16="http://schemas.microsoft.com/office/drawing/2014/main" id="{96DAC139-A066-4B86-85F8-89EC25D9A0B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399" l="0" r="94702">
                        <a14:foregroundMark x1="56531" y1="87424" x2="64369" y2="93521"/>
                        <a14:foregroundMark x1="64369" y1="93521" x2="92017" y2="98399"/>
                      </a14:backgroundRemoval>
                    </a14:imgEffect>
                    <a14:imgEffect>
                      <a14:brightnessContrast bright="-20000"/>
                    </a14:imgEffect>
                  </a14:imgLayer>
                </a14:imgProps>
              </a:ext>
              <a:ext uri="{28A0092B-C50C-407E-A947-70E740481C1C}">
                <a14:useLocalDpi xmlns:a14="http://schemas.microsoft.com/office/drawing/2010/main" val="0"/>
              </a:ext>
            </a:extLst>
          </a:blip>
          <a:srcRect/>
          <a:stretch/>
        </p:blipFill>
        <p:spPr>
          <a:xfrm rot="966686">
            <a:off x="3488465" y="7134415"/>
            <a:ext cx="2844468" cy="2774516"/>
          </a:xfrm>
          <a:prstGeom prst="rect">
            <a:avLst/>
          </a:prstGeom>
        </p:spPr>
      </p:pic>
      <p:pic>
        <p:nvPicPr>
          <p:cNvPr id="140" name="Apple first Picture 8" descr="A red apple sitting on a table&#10;&#10;Description automatically generated">
            <a:extLst>
              <a:ext uri="{FF2B5EF4-FFF2-40B4-BE49-F238E27FC236}">
                <a16:creationId xmlns:a16="http://schemas.microsoft.com/office/drawing/2014/main" id="{98BC694F-063B-4F44-9447-104FF4EE81C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rot="966686">
            <a:off x="3854853" y="7013976"/>
            <a:ext cx="1192369" cy="914738"/>
          </a:xfrm>
          <a:prstGeom prst="rect">
            <a:avLst/>
          </a:prstGeom>
          <a:effectLst>
            <a:outerShdw blurRad="50800" dist="38100" dir="2700000" algn="tl" rotWithShape="0">
              <a:prstClr val="black">
                <a:alpha val="40000"/>
              </a:prstClr>
            </a:outerShdw>
          </a:effectLst>
        </p:spPr>
      </p:pic>
      <p:pic>
        <p:nvPicPr>
          <p:cNvPr id="142" name="Apples Picture 9" descr="A bowl of fruit&#10;&#10;Description automatically generated">
            <a:extLst>
              <a:ext uri="{FF2B5EF4-FFF2-40B4-BE49-F238E27FC236}">
                <a16:creationId xmlns:a16="http://schemas.microsoft.com/office/drawing/2014/main" id="{76E8ECB4-5A5C-4316-8A7A-0D3F2A8F8EF2}"/>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3158">
                        <a14:foregroundMark x1="10526" y1="33421" x2="11502" y2="61730"/>
                        <a14:foregroundMark x1="15871" y1="73990" x2="43947" y2="90789"/>
                        <a14:foregroundMark x1="43947" y1="90789" x2="73340" y2="86712"/>
                        <a14:foregroundMark x1="81571" y1="81515" x2="93158" y2="50000"/>
                        <a14:foregroundMark x1="93158" y1="50000" x2="91316" y2="36579"/>
                        <a14:backgroundMark x1="82368" y1="85000" x2="76053" y2="88158"/>
                        <a14:backgroundMark x1="83158" y1="83158" x2="74737" y2="88158"/>
                        <a14:backgroundMark x1="11316" y1="72895" x2="13158" y2="74211"/>
                        <a14:backgroundMark x1="9474" y1="62105" x2="11842" y2="74737"/>
                      </a14:backgroundRemoval>
                    </a14:imgEffect>
                    <a14:imgEffect>
                      <a14:brightnessContrast brigh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7601563" y="5438732"/>
            <a:ext cx="1399383" cy="1399383"/>
          </a:xfrm>
          <a:prstGeom prst="rect">
            <a:avLst/>
          </a:prstGeom>
          <a:ln>
            <a:noFill/>
          </a:ln>
          <a:effectLst>
            <a:glow rad="101600">
              <a:schemeClr val="accent4">
                <a:satMod val="175000"/>
                <a:alpha val="40000"/>
              </a:schemeClr>
            </a:glow>
          </a:effectLst>
        </p:spPr>
      </p:pic>
      <p:grpSp>
        <p:nvGrpSpPr>
          <p:cNvPr id="42" name="Group 41">
            <a:extLst>
              <a:ext uri="{FF2B5EF4-FFF2-40B4-BE49-F238E27FC236}">
                <a16:creationId xmlns:a16="http://schemas.microsoft.com/office/drawing/2014/main" id="{AC83A6BF-D256-4E88-A580-C82147000FBC}"/>
              </a:ext>
            </a:extLst>
          </p:cNvPr>
          <p:cNvGrpSpPr>
            <a:grpSpLocks noChangeAspect="1"/>
          </p:cNvGrpSpPr>
          <p:nvPr/>
        </p:nvGrpSpPr>
        <p:grpSpPr>
          <a:xfrm rot="18000000">
            <a:off x="7716250" y="5574768"/>
            <a:ext cx="1249185" cy="1252268"/>
            <a:chOff x="4912918" y="2963817"/>
            <a:chExt cx="1077341" cy="1080000"/>
          </a:xfrm>
          <a:solidFill>
            <a:srgbClr val="FBE5D6">
              <a:alpha val="1176"/>
            </a:srgbClr>
          </a:solidFill>
        </p:grpSpPr>
        <p:sp>
          <p:nvSpPr>
            <p:cNvPr id="43" name="Freeform: Shape 42">
              <a:extLst>
                <a:ext uri="{FF2B5EF4-FFF2-40B4-BE49-F238E27FC236}">
                  <a16:creationId xmlns:a16="http://schemas.microsoft.com/office/drawing/2014/main" id="{3383C529-4ADE-4B9D-80C7-9DB4F3C3EB06}"/>
                </a:ext>
              </a:extLst>
            </p:cNvPr>
            <p:cNvSpPr/>
            <p:nvPr/>
          </p:nvSpPr>
          <p:spPr>
            <a:xfrm>
              <a:off x="4912918" y="2963817"/>
              <a:ext cx="1077341"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4" name="Straight Connector 43">
              <a:extLst>
                <a:ext uri="{FF2B5EF4-FFF2-40B4-BE49-F238E27FC236}">
                  <a16:creationId xmlns:a16="http://schemas.microsoft.com/office/drawing/2014/main" id="{23156F2E-5DC1-4EAD-858E-7EA33D6B17A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2AE597-3300-47A5-BB52-40CEC5477024}"/>
                </a:ext>
              </a:extLst>
            </p:cNvPr>
            <p:cNvCxnSpPr>
              <a:cxnSpLocks/>
              <a:endCxn id="43" idx="45"/>
            </p:cNvCxnSpPr>
            <p:nvPr/>
          </p:nvCxnSpPr>
          <p:spPr>
            <a:xfrm rot="3600000" flipH="1">
              <a:off x="5168982" y="3043026"/>
              <a:ext cx="583917" cy="923621"/>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pic>
        <p:nvPicPr>
          <p:cNvPr id="66" name="Apple 17 Picture 56" descr="A red apple sitting on a table&#10;&#10;Description automatically generated">
            <a:extLst>
              <a:ext uri="{FF2B5EF4-FFF2-40B4-BE49-F238E27FC236}">
                <a16:creationId xmlns:a16="http://schemas.microsoft.com/office/drawing/2014/main" id="{DB3802D4-94A4-4BAE-8973-7DFF580530D9}"/>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19089" r="13810" b="12998"/>
          <a:stretch/>
        </p:blipFill>
        <p:spPr>
          <a:xfrm>
            <a:off x="6807815" y="965675"/>
            <a:ext cx="800100" cy="795839"/>
          </a:xfrm>
          <a:prstGeom prst="rect">
            <a:avLst/>
          </a:prstGeom>
          <a:ln w="3175">
            <a:noFill/>
          </a:ln>
          <a:effectLst>
            <a:glow rad="63500">
              <a:schemeClr val="accent4">
                <a:satMod val="175000"/>
                <a:alpha val="40000"/>
              </a:schemeClr>
            </a:glow>
          </a:effectLst>
        </p:spPr>
      </p:pic>
      <p:sp>
        <p:nvSpPr>
          <p:cNvPr id="67" name="Freeform: Shape 66">
            <a:extLst>
              <a:ext uri="{FF2B5EF4-FFF2-40B4-BE49-F238E27FC236}">
                <a16:creationId xmlns:a16="http://schemas.microsoft.com/office/drawing/2014/main" id="{F0CF5E29-CDD8-46BC-9C91-1B215DD1C9D0}"/>
              </a:ext>
            </a:extLst>
          </p:cNvPr>
          <p:cNvSpPr/>
          <p:nvPr/>
        </p:nvSpPr>
        <p:spPr bwMode="white">
          <a:xfrm>
            <a:off x="7461612" y="1752612"/>
            <a:ext cx="683288" cy="975472"/>
          </a:xfrm>
          <a:custGeom>
            <a:avLst/>
            <a:gdLst>
              <a:gd name="connsiteX0" fmla="*/ 0 w 683288"/>
              <a:gd name="connsiteY0" fmla="*/ 151508 h 975472"/>
              <a:gd name="connsiteX1" fmla="*/ 50242 w 683288"/>
              <a:gd name="connsiteY1" fmla="*/ 181653 h 975472"/>
              <a:gd name="connsiteX2" fmla="*/ 90436 w 683288"/>
              <a:gd name="connsiteY2" fmla="*/ 191701 h 975472"/>
              <a:gd name="connsiteX3" fmla="*/ 150726 w 683288"/>
              <a:gd name="connsiteY3" fmla="*/ 211798 h 975472"/>
              <a:gd name="connsiteX4" fmla="*/ 180871 w 683288"/>
              <a:gd name="connsiteY4" fmla="*/ 221846 h 975472"/>
              <a:gd name="connsiteX5" fmla="*/ 211016 w 683288"/>
              <a:gd name="connsiteY5" fmla="*/ 231894 h 975472"/>
              <a:gd name="connsiteX6" fmla="*/ 271306 w 683288"/>
              <a:gd name="connsiteY6" fmla="*/ 272088 h 975472"/>
              <a:gd name="connsiteX7" fmla="*/ 301451 w 683288"/>
              <a:gd name="connsiteY7" fmla="*/ 362523 h 975472"/>
              <a:gd name="connsiteX8" fmla="*/ 311499 w 683288"/>
              <a:gd name="connsiteY8" fmla="*/ 392668 h 975472"/>
              <a:gd name="connsiteX9" fmla="*/ 321548 w 683288"/>
              <a:gd name="connsiteY9" fmla="*/ 432861 h 975472"/>
              <a:gd name="connsiteX10" fmla="*/ 311499 w 683288"/>
              <a:gd name="connsiteY10" fmla="*/ 663974 h 975472"/>
              <a:gd name="connsiteX11" fmla="*/ 291403 w 683288"/>
              <a:gd name="connsiteY11" fmla="*/ 724264 h 975472"/>
              <a:gd name="connsiteX12" fmla="*/ 221064 w 683288"/>
              <a:gd name="connsiteY12" fmla="*/ 814699 h 975472"/>
              <a:gd name="connsiteX13" fmla="*/ 190919 w 683288"/>
              <a:gd name="connsiteY13" fmla="*/ 834795 h 975472"/>
              <a:gd name="connsiteX14" fmla="*/ 130629 w 683288"/>
              <a:gd name="connsiteY14" fmla="*/ 874989 h 975472"/>
              <a:gd name="connsiteX15" fmla="*/ 120581 w 683288"/>
              <a:gd name="connsiteY15" fmla="*/ 965424 h 975472"/>
              <a:gd name="connsiteX16" fmla="*/ 150726 w 683288"/>
              <a:gd name="connsiteY16" fmla="*/ 975472 h 975472"/>
              <a:gd name="connsiteX17" fmla="*/ 401934 w 683288"/>
              <a:gd name="connsiteY17" fmla="*/ 965424 h 975472"/>
              <a:gd name="connsiteX18" fmla="*/ 432079 w 683288"/>
              <a:gd name="connsiteY18" fmla="*/ 955376 h 975472"/>
              <a:gd name="connsiteX19" fmla="*/ 472273 w 683288"/>
              <a:gd name="connsiteY19" fmla="*/ 925231 h 975472"/>
              <a:gd name="connsiteX20" fmla="*/ 542611 w 683288"/>
              <a:gd name="connsiteY20" fmla="*/ 844844 h 975472"/>
              <a:gd name="connsiteX21" fmla="*/ 572756 w 683288"/>
              <a:gd name="connsiteY21" fmla="*/ 784554 h 975472"/>
              <a:gd name="connsiteX22" fmla="*/ 592853 w 683288"/>
              <a:gd name="connsiteY22" fmla="*/ 724264 h 975472"/>
              <a:gd name="connsiteX23" fmla="*/ 602901 w 683288"/>
              <a:gd name="connsiteY23" fmla="*/ 694119 h 975472"/>
              <a:gd name="connsiteX24" fmla="*/ 633047 w 683288"/>
              <a:gd name="connsiteY24" fmla="*/ 633828 h 975472"/>
              <a:gd name="connsiteX25" fmla="*/ 653143 w 683288"/>
              <a:gd name="connsiteY25" fmla="*/ 603683 h 975472"/>
              <a:gd name="connsiteX26" fmla="*/ 673240 w 683288"/>
              <a:gd name="connsiteY26" fmla="*/ 543393 h 975472"/>
              <a:gd name="connsiteX27" fmla="*/ 683288 w 683288"/>
              <a:gd name="connsiteY27" fmla="*/ 513248 h 975472"/>
              <a:gd name="connsiteX28" fmla="*/ 673240 w 683288"/>
              <a:gd name="connsiteY28" fmla="*/ 282136 h 975472"/>
              <a:gd name="connsiteX29" fmla="*/ 612950 w 683288"/>
              <a:gd name="connsiteY29" fmla="*/ 161556 h 975472"/>
              <a:gd name="connsiteX30" fmla="*/ 562708 w 683288"/>
              <a:gd name="connsiteY30" fmla="*/ 101266 h 975472"/>
              <a:gd name="connsiteX31" fmla="*/ 502418 w 683288"/>
              <a:gd name="connsiteY31" fmla="*/ 61072 h 975472"/>
              <a:gd name="connsiteX32" fmla="*/ 442128 w 683288"/>
              <a:gd name="connsiteY32" fmla="*/ 40976 h 975472"/>
              <a:gd name="connsiteX33" fmla="*/ 381838 w 683288"/>
              <a:gd name="connsiteY33" fmla="*/ 20879 h 975472"/>
              <a:gd name="connsiteX34" fmla="*/ 190919 w 683288"/>
              <a:gd name="connsiteY34" fmla="*/ 10831 h 975472"/>
              <a:gd name="connsiteX35" fmla="*/ 20097 w 683288"/>
              <a:gd name="connsiteY35" fmla="*/ 40976 h 97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3288" h="975472">
                <a:moveTo>
                  <a:pt x="0" y="151508"/>
                </a:moveTo>
                <a:cubicBezTo>
                  <a:pt x="16747" y="161556"/>
                  <a:pt x="32395" y="173721"/>
                  <a:pt x="50242" y="181653"/>
                </a:cubicBezTo>
                <a:cubicBezTo>
                  <a:pt x="62862" y="187262"/>
                  <a:pt x="77208" y="187733"/>
                  <a:pt x="90436" y="191701"/>
                </a:cubicBezTo>
                <a:cubicBezTo>
                  <a:pt x="110726" y="197788"/>
                  <a:pt x="130629" y="205099"/>
                  <a:pt x="150726" y="211798"/>
                </a:cubicBezTo>
                <a:lnTo>
                  <a:pt x="180871" y="221846"/>
                </a:lnTo>
                <a:lnTo>
                  <a:pt x="211016" y="231894"/>
                </a:lnTo>
                <a:cubicBezTo>
                  <a:pt x="231113" y="245292"/>
                  <a:pt x="263668" y="249174"/>
                  <a:pt x="271306" y="272088"/>
                </a:cubicBezTo>
                <a:lnTo>
                  <a:pt x="301451" y="362523"/>
                </a:lnTo>
                <a:cubicBezTo>
                  <a:pt x="304800" y="372571"/>
                  <a:pt x="308930" y="382392"/>
                  <a:pt x="311499" y="392668"/>
                </a:cubicBezTo>
                <a:lnTo>
                  <a:pt x="321548" y="432861"/>
                </a:lnTo>
                <a:cubicBezTo>
                  <a:pt x="318198" y="509899"/>
                  <a:pt x="319434" y="587273"/>
                  <a:pt x="311499" y="663974"/>
                </a:cubicBezTo>
                <a:cubicBezTo>
                  <a:pt x="309319" y="685045"/>
                  <a:pt x="303154" y="706638"/>
                  <a:pt x="291403" y="724264"/>
                </a:cubicBezTo>
                <a:cubicBezTo>
                  <a:pt x="263395" y="766276"/>
                  <a:pt x="256481" y="785185"/>
                  <a:pt x="221064" y="814699"/>
                </a:cubicBezTo>
                <a:cubicBezTo>
                  <a:pt x="211787" y="822430"/>
                  <a:pt x="200196" y="827064"/>
                  <a:pt x="190919" y="834795"/>
                </a:cubicBezTo>
                <a:cubicBezTo>
                  <a:pt x="140738" y="876613"/>
                  <a:pt x="183607" y="857330"/>
                  <a:pt x="130629" y="874989"/>
                </a:cubicBezTo>
                <a:cubicBezTo>
                  <a:pt x="108558" y="908095"/>
                  <a:pt x="92810" y="916826"/>
                  <a:pt x="120581" y="965424"/>
                </a:cubicBezTo>
                <a:cubicBezTo>
                  <a:pt x="125836" y="974620"/>
                  <a:pt x="140678" y="972123"/>
                  <a:pt x="150726" y="975472"/>
                </a:cubicBezTo>
                <a:cubicBezTo>
                  <a:pt x="234462" y="972123"/>
                  <a:pt x="318344" y="971395"/>
                  <a:pt x="401934" y="965424"/>
                </a:cubicBezTo>
                <a:cubicBezTo>
                  <a:pt x="412499" y="964669"/>
                  <a:pt x="422883" y="960631"/>
                  <a:pt x="432079" y="955376"/>
                </a:cubicBezTo>
                <a:cubicBezTo>
                  <a:pt x="446620" y="947067"/>
                  <a:pt x="461147" y="937748"/>
                  <a:pt x="472273" y="925231"/>
                </a:cubicBezTo>
                <a:cubicBezTo>
                  <a:pt x="557534" y="829313"/>
                  <a:pt x="473185" y="891129"/>
                  <a:pt x="542611" y="844844"/>
                </a:cubicBezTo>
                <a:cubicBezTo>
                  <a:pt x="579263" y="734894"/>
                  <a:pt x="520807" y="901440"/>
                  <a:pt x="572756" y="784554"/>
                </a:cubicBezTo>
                <a:cubicBezTo>
                  <a:pt x="581359" y="765196"/>
                  <a:pt x="586154" y="744361"/>
                  <a:pt x="592853" y="724264"/>
                </a:cubicBezTo>
                <a:cubicBezTo>
                  <a:pt x="596202" y="714216"/>
                  <a:pt x="597026" y="702932"/>
                  <a:pt x="602901" y="694119"/>
                </a:cubicBezTo>
                <a:cubicBezTo>
                  <a:pt x="660489" y="607739"/>
                  <a:pt x="591450" y="717024"/>
                  <a:pt x="633047" y="633828"/>
                </a:cubicBezTo>
                <a:cubicBezTo>
                  <a:pt x="638448" y="623026"/>
                  <a:pt x="648238" y="614719"/>
                  <a:pt x="653143" y="603683"/>
                </a:cubicBezTo>
                <a:cubicBezTo>
                  <a:pt x="661746" y="584325"/>
                  <a:pt x="666541" y="563490"/>
                  <a:pt x="673240" y="543393"/>
                </a:cubicBezTo>
                <a:lnTo>
                  <a:pt x="683288" y="513248"/>
                </a:lnTo>
                <a:cubicBezTo>
                  <a:pt x="679939" y="436211"/>
                  <a:pt x="681175" y="358837"/>
                  <a:pt x="673240" y="282136"/>
                </a:cubicBezTo>
                <a:cubicBezTo>
                  <a:pt x="668146" y="232895"/>
                  <a:pt x="639079" y="200749"/>
                  <a:pt x="612950" y="161556"/>
                </a:cubicBezTo>
                <a:cubicBezTo>
                  <a:pt x="595087" y="134761"/>
                  <a:pt x="589489" y="122096"/>
                  <a:pt x="562708" y="101266"/>
                </a:cubicBezTo>
                <a:cubicBezTo>
                  <a:pt x="543643" y="86437"/>
                  <a:pt x="525332" y="68710"/>
                  <a:pt x="502418" y="61072"/>
                </a:cubicBezTo>
                <a:lnTo>
                  <a:pt x="442128" y="40976"/>
                </a:lnTo>
                <a:cubicBezTo>
                  <a:pt x="442124" y="40975"/>
                  <a:pt x="381843" y="20879"/>
                  <a:pt x="381838" y="20879"/>
                </a:cubicBezTo>
                <a:lnTo>
                  <a:pt x="190919" y="10831"/>
                </a:lnTo>
                <a:cubicBezTo>
                  <a:pt x="13410" y="21272"/>
                  <a:pt x="20097" y="-36160"/>
                  <a:pt x="20097" y="40976"/>
                </a:cubicBezTo>
              </a:path>
            </a:pathLst>
          </a:cu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nvGrpSpPr>
          <p:cNvPr id="68" name="1 apple Group 67">
            <a:extLst>
              <a:ext uri="{FF2B5EF4-FFF2-40B4-BE49-F238E27FC236}">
                <a16:creationId xmlns:a16="http://schemas.microsoft.com/office/drawing/2014/main" id="{9A9C7155-DBBF-4940-8FE8-404B6D14038F}"/>
              </a:ext>
            </a:extLst>
          </p:cNvPr>
          <p:cNvGrpSpPr/>
          <p:nvPr/>
        </p:nvGrpSpPr>
        <p:grpSpPr>
          <a:xfrm>
            <a:off x="8028116" y="1162032"/>
            <a:ext cx="800100" cy="967360"/>
            <a:chOff x="7751982" y="293859"/>
            <a:chExt cx="800100" cy="967360"/>
          </a:xfrm>
        </p:grpSpPr>
        <p:pic>
          <p:nvPicPr>
            <p:cNvPr id="75" name="Apple 17 Picture 56" descr="A red apple sitting on a table&#10;&#10;Description automatically generated">
              <a:extLst>
                <a:ext uri="{FF2B5EF4-FFF2-40B4-BE49-F238E27FC236}">
                  <a16:creationId xmlns:a16="http://schemas.microsoft.com/office/drawing/2014/main" id="{163FB605-A5C3-4691-80F4-F7F9CC4234F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19089" r="13810" b="12998"/>
            <a:stretch/>
          </p:blipFill>
          <p:spPr>
            <a:xfrm>
              <a:off x="7751982" y="293859"/>
              <a:ext cx="800100" cy="795839"/>
            </a:xfrm>
            <a:prstGeom prst="rect">
              <a:avLst/>
            </a:prstGeom>
            <a:effectLst>
              <a:glow rad="63500">
                <a:schemeClr val="accent4">
                  <a:satMod val="175000"/>
                  <a:alpha val="40000"/>
                </a:schemeClr>
              </a:glow>
            </a:effectLst>
          </p:spPr>
        </p:pic>
        <p:sp>
          <p:nvSpPr>
            <p:cNvPr id="76" name="Rectangle 75">
              <a:extLst>
                <a:ext uri="{FF2B5EF4-FFF2-40B4-BE49-F238E27FC236}">
                  <a16:creationId xmlns:a16="http://schemas.microsoft.com/office/drawing/2014/main" id="{BA171857-AF24-45F4-B2C7-7F266DD1FBC5}"/>
                </a:ext>
              </a:extLst>
            </p:cNvPr>
            <p:cNvSpPr/>
            <p:nvPr/>
          </p:nvSpPr>
          <p:spPr>
            <a:xfrm>
              <a:off x="7945886" y="337889"/>
              <a:ext cx="412292" cy="92333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9525">
                    <a:solidFill>
                      <a:schemeClr val="bg1"/>
                    </a:solidFill>
                    <a:prstDash val="solid"/>
                  </a:ln>
                  <a:solidFill>
                    <a:srgbClr val="97412D"/>
                  </a:solidFill>
                  <a:effectLst>
                    <a:glow rad="1397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1</a:t>
              </a:r>
            </a:p>
          </p:txBody>
        </p:sp>
      </p:grpSp>
      <p:grpSp>
        <p:nvGrpSpPr>
          <p:cNvPr id="69" name="3 apple Group 68">
            <a:extLst>
              <a:ext uri="{FF2B5EF4-FFF2-40B4-BE49-F238E27FC236}">
                <a16:creationId xmlns:a16="http://schemas.microsoft.com/office/drawing/2014/main" id="{EA767AD6-8FB3-4265-93B9-681EAED853D4}"/>
              </a:ext>
            </a:extLst>
          </p:cNvPr>
          <p:cNvGrpSpPr/>
          <p:nvPr/>
        </p:nvGrpSpPr>
        <p:grpSpPr>
          <a:xfrm>
            <a:off x="8028116" y="1129774"/>
            <a:ext cx="800100" cy="963654"/>
            <a:chOff x="7680147" y="2770437"/>
            <a:chExt cx="800100" cy="963654"/>
          </a:xfrm>
        </p:grpSpPr>
        <p:pic>
          <p:nvPicPr>
            <p:cNvPr id="73" name="Apple 17 Picture 56" descr="A red apple sitting on a table&#10;&#10;Description automatically generated">
              <a:extLst>
                <a:ext uri="{FF2B5EF4-FFF2-40B4-BE49-F238E27FC236}">
                  <a16:creationId xmlns:a16="http://schemas.microsoft.com/office/drawing/2014/main" id="{0D254036-6246-4107-A1A3-8EA9923741DE}"/>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19089" r="13810" b="12998"/>
            <a:stretch/>
          </p:blipFill>
          <p:spPr>
            <a:xfrm>
              <a:off x="7680147" y="2770437"/>
              <a:ext cx="800100" cy="795839"/>
            </a:xfrm>
            <a:prstGeom prst="rect">
              <a:avLst/>
            </a:prstGeom>
            <a:effectLst>
              <a:glow rad="63500">
                <a:schemeClr val="accent4">
                  <a:satMod val="175000"/>
                  <a:alpha val="40000"/>
                </a:schemeClr>
              </a:glow>
            </a:effectLst>
          </p:spPr>
        </p:pic>
        <p:sp>
          <p:nvSpPr>
            <p:cNvPr id="74" name="Rectangle 73">
              <a:extLst>
                <a:ext uri="{FF2B5EF4-FFF2-40B4-BE49-F238E27FC236}">
                  <a16:creationId xmlns:a16="http://schemas.microsoft.com/office/drawing/2014/main" id="{81E8E7B3-8C16-4D08-A471-388458BE1AE2}"/>
                </a:ext>
              </a:extLst>
            </p:cNvPr>
            <p:cNvSpPr/>
            <p:nvPr/>
          </p:nvSpPr>
          <p:spPr>
            <a:xfrm>
              <a:off x="7822754" y="2810761"/>
              <a:ext cx="514886" cy="92333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9525">
                    <a:solidFill>
                      <a:schemeClr val="bg1"/>
                    </a:solidFill>
                    <a:prstDash val="solid"/>
                  </a:ln>
                  <a:solidFill>
                    <a:srgbClr val="97412D"/>
                  </a:solidFill>
                  <a:effectLst>
                    <a:glow rad="1397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3</a:t>
              </a:r>
            </a:p>
          </p:txBody>
        </p:sp>
      </p:grpSp>
      <p:grpSp>
        <p:nvGrpSpPr>
          <p:cNvPr id="70" name="2 apple Group 69">
            <a:extLst>
              <a:ext uri="{FF2B5EF4-FFF2-40B4-BE49-F238E27FC236}">
                <a16:creationId xmlns:a16="http://schemas.microsoft.com/office/drawing/2014/main" id="{7F785F5C-CDB2-401F-8FF3-5155E59B49AE}"/>
              </a:ext>
            </a:extLst>
          </p:cNvPr>
          <p:cNvGrpSpPr/>
          <p:nvPr/>
        </p:nvGrpSpPr>
        <p:grpSpPr>
          <a:xfrm>
            <a:off x="8068408" y="1154267"/>
            <a:ext cx="800100" cy="939161"/>
            <a:chOff x="7768107" y="1298674"/>
            <a:chExt cx="800100" cy="939161"/>
          </a:xfrm>
        </p:grpSpPr>
        <p:pic>
          <p:nvPicPr>
            <p:cNvPr id="71" name="Apple 17 Picture 56" descr="A red apple sitting on a table&#10;&#10;Description automatically generated">
              <a:extLst>
                <a:ext uri="{FF2B5EF4-FFF2-40B4-BE49-F238E27FC236}">
                  <a16:creationId xmlns:a16="http://schemas.microsoft.com/office/drawing/2014/main" id="{4156D85C-0624-446D-B0F5-E13E30069278}"/>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19089" r="13810" b="12998"/>
            <a:stretch/>
          </p:blipFill>
          <p:spPr>
            <a:xfrm>
              <a:off x="7768107" y="1298674"/>
              <a:ext cx="800100" cy="795839"/>
            </a:xfrm>
            <a:prstGeom prst="rect">
              <a:avLst/>
            </a:prstGeom>
            <a:effectLst>
              <a:glow rad="63500">
                <a:schemeClr val="accent4">
                  <a:satMod val="175000"/>
                  <a:alpha val="40000"/>
                </a:schemeClr>
              </a:glow>
            </a:effectLst>
          </p:spPr>
        </p:pic>
        <p:sp>
          <p:nvSpPr>
            <p:cNvPr id="72" name="Rectangle 71">
              <a:extLst>
                <a:ext uri="{FF2B5EF4-FFF2-40B4-BE49-F238E27FC236}">
                  <a16:creationId xmlns:a16="http://schemas.microsoft.com/office/drawing/2014/main" id="{58AEAF3F-E1A2-4E1B-9F8B-C1DE3F6C7120}"/>
                </a:ext>
              </a:extLst>
            </p:cNvPr>
            <p:cNvSpPr/>
            <p:nvPr/>
          </p:nvSpPr>
          <p:spPr>
            <a:xfrm>
              <a:off x="7910714" y="1314505"/>
              <a:ext cx="514886" cy="92333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9525">
                    <a:solidFill>
                      <a:schemeClr val="bg1"/>
                    </a:solidFill>
                    <a:prstDash val="solid"/>
                  </a:ln>
                  <a:solidFill>
                    <a:srgbClr val="97412D"/>
                  </a:solidFill>
                  <a:effectLst>
                    <a:glow rad="139700">
                      <a:schemeClr val="accent4">
                        <a:satMod val="175000"/>
                        <a:alpha val="40000"/>
                      </a:schemeClr>
                    </a:glow>
                    <a:outerShdw blurRad="12700" dist="38100" dir="2700000" algn="tl" rotWithShape="0">
                      <a:schemeClr val="bg1">
                        <a:lumMod val="50000"/>
                      </a:schemeClr>
                    </a:outerShdw>
                  </a:effectLst>
                  <a:latin typeface="Apple Boy BTN" panose="020C0904040107040205" pitchFamily="34" charset="0"/>
                </a:rPr>
                <a:t>2</a:t>
              </a:r>
            </a:p>
          </p:txBody>
        </p:sp>
      </p:grpSp>
      <p:pic>
        <p:nvPicPr>
          <p:cNvPr id="77" name="Hand - 17 98">
            <a:extLst>
              <a:ext uri="{FF2B5EF4-FFF2-40B4-BE49-F238E27FC236}">
                <a16:creationId xmlns:a16="http://schemas.microsoft.com/office/drawing/2014/main" id="{D4CA0413-E15C-4E60-A73B-1E9C07042C46}"/>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966686">
            <a:off x="3843428" y="3560595"/>
            <a:ext cx="757438" cy="920030"/>
          </a:xfrm>
          <a:prstGeom prst="rect">
            <a:avLst/>
          </a:prstGeom>
        </p:spPr>
      </p:pic>
      <p:pic>
        <p:nvPicPr>
          <p:cNvPr id="129" name="Tongue only Picture 128" descr="A picture containing animal, invertebrate, indoor&#10;&#10;Description automatically generated">
            <a:extLst>
              <a:ext uri="{FF2B5EF4-FFF2-40B4-BE49-F238E27FC236}">
                <a16:creationId xmlns:a16="http://schemas.microsoft.com/office/drawing/2014/main" id="{4292F50C-3329-4F10-B958-5CD1A52C4790}"/>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71710">
            <a:off x="3752214" y="3480444"/>
            <a:ext cx="1156377" cy="1426588"/>
          </a:xfrm>
          <a:prstGeom prst="rect">
            <a:avLst/>
          </a:prstGeom>
        </p:spPr>
      </p:pic>
      <p:pic>
        <p:nvPicPr>
          <p:cNvPr id="135" name="Shut jaws Picture 134" descr="A close up of a fish&#10;&#10;Description automatically generated">
            <a:extLst>
              <a:ext uri="{FF2B5EF4-FFF2-40B4-BE49-F238E27FC236}">
                <a16:creationId xmlns:a16="http://schemas.microsoft.com/office/drawing/2014/main" id="{24F44BC1-626E-4D7B-9648-8A231019128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8977">
            <a:off x="1903506" y="-532738"/>
            <a:ext cx="5396014" cy="7022598"/>
          </a:xfrm>
          <a:prstGeom prst="rect">
            <a:avLst/>
          </a:prstGeom>
        </p:spPr>
      </p:pic>
      <p:pic>
        <p:nvPicPr>
          <p:cNvPr id="139" name="Arm &amp; hand 17 Picture 55" descr="A close up of a persons face&#10;&#10;Description automatically generated">
            <a:extLst>
              <a:ext uri="{FF2B5EF4-FFF2-40B4-BE49-F238E27FC236}">
                <a16:creationId xmlns:a16="http://schemas.microsoft.com/office/drawing/2014/main" id="{4162666B-572C-4B37-86BF-EB2D4423BB7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399" l="0" r="94702">
                        <a14:foregroundMark x1="56531" y1="87424" x2="64369" y2="93521"/>
                        <a14:foregroundMark x1="64369" y1="93521" x2="92017" y2="98399"/>
                      </a14:backgroundRemoval>
                    </a14:imgEffect>
                    <a14:imgEffect>
                      <a14:brightnessContrast bright="-20000"/>
                    </a14:imgEffect>
                  </a14:imgLayer>
                </a14:imgProps>
              </a:ext>
              <a:ext uri="{28A0092B-C50C-407E-A947-70E740481C1C}">
                <a14:useLocalDpi xmlns:a14="http://schemas.microsoft.com/office/drawing/2010/main" val="0"/>
              </a:ext>
            </a:extLst>
          </a:blip>
          <a:srcRect/>
          <a:stretch/>
        </p:blipFill>
        <p:spPr>
          <a:xfrm rot="966686">
            <a:off x="3493364" y="7390584"/>
            <a:ext cx="2844468" cy="2774516"/>
          </a:xfrm>
          <a:prstGeom prst="rect">
            <a:avLst/>
          </a:prstGeom>
        </p:spPr>
      </p:pic>
      <p:pic>
        <p:nvPicPr>
          <p:cNvPr id="141" name="Apple 17 Picture 56" descr="A red apple sitting on a table&#10;&#10;Description automatically generated">
            <a:extLst>
              <a:ext uri="{FF2B5EF4-FFF2-40B4-BE49-F238E27FC236}">
                <a16:creationId xmlns:a16="http://schemas.microsoft.com/office/drawing/2014/main" id="{5A66D6C6-1AEB-4FE5-9137-5BEADA8FCCFD}"/>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7155" b="89878" l="9935" r="89935">
                        <a14:foregroundMark x1="52026" y1="8202" x2="47974" y2="10646"/>
                        <a14:foregroundMark x1="32941" y1="7155" x2="28235" y2="8202"/>
                      </a14:backgroundRemoval>
                    </a14:imgEffect>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rot="966686">
            <a:off x="3854854" y="7240826"/>
            <a:ext cx="1192369" cy="914738"/>
          </a:xfrm>
          <a:prstGeom prst="rect">
            <a:avLst/>
          </a:prstGeom>
          <a:effectLst>
            <a:outerShdw blurRad="50800" dist="38100" dir="2700000" algn="tl" rotWithShape="0">
              <a:prstClr val="black">
                <a:alpha val="40000"/>
              </a:prstClr>
            </a:outerShdw>
          </a:effectLst>
        </p:spPr>
      </p:pic>
      <p:pic>
        <p:nvPicPr>
          <p:cNvPr id="143" name="Arm 17 no blood Picture 58">
            <a:extLst>
              <a:ext uri="{FF2B5EF4-FFF2-40B4-BE49-F238E27FC236}">
                <a16:creationId xmlns:a16="http://schemas.microsoft.com/office/drawing/2014/main" id="{801EAE93-A00A-4DFE-A24D-FBFE7BE1DF15}"/>
              </a:ext>
            </a:extLst>
          </p:cNvPr>
          <p:cNvPicPr>
            <a:picLocks noChangeAspect="1"/>
          </p:cNvPicPr>
          <p:nvPr/>
        </p:nvPicPr>
        <p:blipFill rotWithShape="1">
          <a:blip r:embed="rId24"/>
          <a:srcRect l="33331" t="42378" r="20810"/>
          <a:stretch/>
        </p:blipFill>
        <p:spPr>
          <a:xfrm>
            <a:off x="3741831" y="5149388"/>
            <a:ext cx="1581614" cy="1991837"/>
          </a:xfrm>
          <a:prstGeom prst="rect">
            <a:avLst/>
          </a:prstGeom>
        </p:spPr>
      </p:pic>
      <p:grpSp>
        <p:nvGrpSpPr>
          <p:cNvPr id="144" name="Blood Group 59">
            <a:extLst>
              <a:ext uri="{FF2B5EF4-FFF2-40B4-BE49-F238E27FC236}">
                <a16:creationId xmlns:a16="http://schemas.microsoft.com/office/drawing/2014/main" id="{054B2DC0-65FE-4A2A-AB90-932F8AA00686}"/>
              </a:ext>
            </a:extLst>
          </p:cNvPr>
          <p:cNvGrpSpPr/>
          <p:nvPr/>
        </p:nvGrpSpPr>
        <p:grpSpPr>
          <a:xfrm rot="21366580">
            <a:off x="3716826" y="4986017"/>
            <a:ext cx="664055" cy="1160615"/>
            <a:chOff x="8547483" y="5195123"/>
            <a:chExt cx="810905" cy="1553063"/>
          </a:xfrm>
        </p:grpSpPr>
        <p:grpSp>
          <p:nvGrpSpPr>
            <p:cNvPr id="145" name="Group 144">
              <a:extLst>
                <a:ext uri="{FF2B5EF4-FFF2-40B4-BE49-F238E27FC236}">
                  <a16:creationId xmlns:a16="http://schemas.microsoft.com/office/drawing/2014/main" id="{CB76E864-89B9-494A-83F6-1A62DCB2C513}"/>
                </a:ext>
              </a:extLst>
            </p:cNvPr>
            <p:cNvGrpSpPr/>
            <p:nvPr/>
          </p:nvGrpSpPr>
          <p:grpSpPr>
            <a:xfrm rot="20512724">
              <a:off x="8758161" y="5278232"/>
              <a:ext cx="600227" cy="1469954"/>
              <a:chOff x="4776003" y="5764708"/>
              <a:chExt cx="664413" cy="1046325"/>
            </a:xfrm>
          </p:grpSpPr>
          <p:pic>
            <p:nvPicPr>
              <p:cNvPr id="154" name="Picture 153">
                <a:extLst>
                  <a:ext uri="{FF2B5EF4-FFF2-40B4-BE49-F238E27FC236}">
                    <a16:creationId xmlns:a16="http://schemas.microsoft.com/office/drawing/2014/main" id="{B6E6B77C-8DE9-48C0-9AD0-422F7D03066A}"/>
                  </a:ext>
                </a:extLst>
              </p:cNvPr>
              <p:cNvPicPr>
                <a:picLocks noChangeAspect="1"/>
              </p:cNvPicPr>
              <p:nvPr/>
            </p:nvPicPr>
            <p:blipFill rotWithShape="1">
              <a:blip r:embed="rId25"/>
              <a:srcRect l="20482" t="43580"/>
              <a:stretch/>
            </p:blipFill>
            <p:spPr>
              <a:xfrm>
                <a:off x="4776003" y="5764708"/>
                <a:ext cx="664413" cy="1046325"/>
              </a:xfrm>
              <a:prstGeom prst="rect">
                <a:avLst/>
              </a:prstGeom>
            </p:spPr>
          </p:pic>
          <p:pic>
            <p:nvPicPr>
              <p:cNvPr id="155" name="Picture 154">
                <a:extLst>
                  <a:ext uri="{FF2B5EF4-FFF2-40B4-BE49-F238E27FC236}">
                    <a16:creationId xmlns:a16="http://schemas.microsoft.com/office/drawing/2014/main" id="{6756636D-DC97-404B-9D00-D3B0BF2311F0}"/>
                  </a:ext>
                </a:extLst>
              </p:cNvPr>
              <p:cNvPicPr>
                <a:picLocks noChangeAspect="1"/>
              </p:cNvPicPr>
              <p:nvPr/>
            </p:nvPicPr>
            <p:blipFill rotWithShape="1">
              <a:blip r:embed="rId25"/>
              <a:srcRect l="20482" t="43580"/>
              <a:stretch/>
            </p:blipFill>
            <p:spPr>
              <a:xfrm>
                <a:off x="4994633" y="5764708"/>
                <a:ext cx="410307" cy="924329"/>
              </a:xfrm>
              <a:prstGeom prst="rect">
                <a:avLst/>
              </a:prstGeom>
            </p:spPr>
          </p:pic>
          <p:pic>
            <p:nvPicPr>
              <p:cNvPr id="156" name="Picture 155">
                <a:extLst>
                  <a:ext uri="{FF2B5EF4-FFF2-40B4-BE49-F238E27FC236}">
                    <a16:creationId xmlns:a16="http://schemas.microsoft.com/office/drawing/2014/main" id="{FB4100B1-24C8-4DD0-A5D7-4DC373B4868B}"/>
                  </a:ext>
                </a:extLst>
              </p:cNvPr>
              <p:cNvPicPr>
                <a:picLocks noChangeAspect="1"/>
              </p:cNvPicPr>
              <p:nvPr/>
            </p:nvPicPr>
            <p:blipFill rotWithShape="1">
              <a:blip r:embed="rId25"/>
              <a:srcRect l="20482" t="43580" r="35196"/>
              <a:stretch/>
            </p:blipFill>
            <p:spPr>
              <a:xfrm flipH="1">
                <a:off x="5094260" y="5825705"/>
                <a:ext cx="228700" cy="924329"/>
              </a:xfrm>
              <a:prstGeom prst="rect">
                <a:avLst/>
              </a:prstGeom>
            </p:spPr>
          </p:pic>
        </p:grpSp>
        <p:sp>
          <p:nvSpPr>
            <p:cNvPr id="146" name="Oval 145">
              <a:extLst>
                <a:ext uri="{FF2B5EF4-FFF2-40B4-BE49-F238E27FC236}">
                  <a16:creationId xmlns:a16="http://schemas.microsoft.com/office/drawing/2014/main" id="{932643E7-8CE1-4424-A138-602137C2A2CE}"/>
                </a:ext>
              </a:extLst>
            </p:cNvPr>
            <p:cNvSpPr/>
            <p:nvPr/>
          </p:nvSpPr>
          <p:spPr>
            <a:xfrm rot="20636593">
              <a:off x="8547483" y="5253071"/>
              <a:ext cx="576918" cy="165733"/>
            </a:xfrm>
            <a:prstGeom prst="ellipse">
              <a:avLst/>
            </a:prstGeom>
            <a:solidFill>
              <a:srgbClr val="97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a:extLst>
                <a:ext uri="{FF2B5EF4-FFF2-40B4-BE49-F238E27FC236}">
                  <a16:creationId xmlns:a16="http://schemas.microsoft.com/office/drawing/2014/main" id="{59B3926C-97E0-450D-914A-F3AD63320AD9}"/>
                </a:ext>
              </a:extLst>
            </p:cNvPr>
            <p:cNvSpPr/>
            <p:nvPr/>
          </p:nvSpPr>
          <p:spPr>
            <a:xfrm rot="20865563">
              <a:off x="8752424" y="5282792"/>
              <a:ext cx="216000" cy="72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Shape 147">
              <a:extLst>
                <a:ext uri="{FF2B5EF4-FFF2-40B4-BE49-F238E27FC236}">
                  <a16:creationId xmlns:a16="http://schemas.microsoft.com/office/drawing/2014/main" id="{059C2C28-FB2D-4E17-AE27-41B110B42098}"/>
                </a:ext>
              </a:extLst>
            </p:cNvPr>
            <p:cNvSpPr/>
            <p:nvPr/>
          </p:nvSpPr>
          <p:spPr>
            <a:xfrm>
              <a:off x="8686800" y="5263662"/>
              <a:ext cx="340619" cy="119776"/>
            </a:xfrm>
            <a:custGeom>
              <a:avLst/>
              <a:gdLst>
                <a:gd name="connsiteX0" fmla="*/ 0 w 340619"/>
                <a:gd name="connsiteY0" fmla="*/ 117230 h 119776"/>
                <a:gd name="connsiteX1" fmla="*/ 58615 w 340619"/>
                <a:gd name="connsiteY1" fmla="*/ 82061 h 119776"/>
                <a:gd name="connsiteX2" fmla="*/ 82062 w 340619"/>
                <a:gd name="connsiteY2" fmla="*/ 58615 h 119776"/>
                <a:gd name="connsiteX3" fmla="*/ 117231 w 340619"/>
                <a:gd name="connsiteY3" fmla="*/ 35169 h 119776"/>
                <a:gd name="connsiteX4" fmla="*/ 140677 w 340619"/>
                <a:gd name="connsiteY4" fmla="*/ 70338 h 119776"/>
                <a:gd name="connsiteX5" fmla="*/ 152400 w 340619"/>
                <a:gd name="connsiteY5" fmla="*/ 105507 h 119776"/>
                <a:gd name="connsiteX6" fmla="*/ 164123 w 340619"/>
                <a:gd name="connsiteY6" fmla="*/ 70338 h 119776"/>
                <a:gd name="connsiteX7" fmla="*/ 199292 w 340619"/>
                <a:gd name="connsiteY7" fmla="*/ 46892 h 119776"/>
                <a:gd name="connsiteX8" fmla="*/ 234462 w 340619"/>
                <a:gd name="connsiteY8" fmla="*/ 23446 h 119776"/>
                <a:gd name="connsiteX9" fmla="*/ 269631 w 340619"/>
                <a:gd name="connsiteY9" fmla="*/ 0 h 119776"/>
                <a:gd name="connsiteX10" fmla="*/ 304800 w 340619"/>
                <a:gd name="connsiteY10" fmla="*/ 11723 h 119776"/>
                <a:gd name="connsiteX11" fmla="*/ 316523 w 340619"/>
                <a:gd name="connsiteY11" fmla="*/ 0 h 119776"/>
                <a:gd name="connsiteX12" fmla="*/ 222738 w 340619"/>
                <a:gd name="connsiteY12" fmla="*/ 23446 h 119776"/>
                <a:gd name="connsiteX13" fmla="*/ 128954 w 340619"/>
                <a:gd name="connsiteY13" fmla="*/ 46892 h 119776"/>
                <a:gd name="connsiteX14" fmla="*/ 117231 w 340619"/>
                <a:gd name="connsiteY14" fmla="*/ 93784 h 119776"/>
                <a:gd name="connsiteX15" fmla="*/ 82062 w 340619"/>
                <a:gd name="connsiteY15" fmla="*/ 117230 h 119776"/>
                <a:gd name="connsiteX16" fmla="*/ 105508 w 340619"/>
                <a:gd name="connsiteY16" fmla="*/ 82061 h 119776"/>
                <a:gd name="connsiteX17" fmla="*/ 175846 w 340619"/>
                <a:gd name="connsiteY17" fmla="*/ 35169 h 119776"/>
                <a:gd name="connsiteX18" fmla="*/ 281354 w 340619"/>
                <a:gd name="connsiteY18" fmla="*/ 46892 h 119776"/>
                <a:gd name="connsiteX19" fmla="*/ 304800 w 340619"/>
                <a:gd name="connsiteY19" fmla="*/ 82061 h 1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619" h="119776">
                  <a:moveTo>
                    <a:pt x="0" y="117230"/>
                  </a:moveTo>
                  <a:cubicBezTo>
                    <a:pt x="19538" y="105507"/>
                    <a:pt x="40074" y="95305"/>
                    <a:pt x="58615" y="82061"/>
                  </a:cubicBezTo>
                  <a:cubicBezTo>
                    <a:pt x="67609" y="75637"/>
                    <a:pt x="73431" y="65520"/>
                    <a:pt x="82062" y="58615"/>
                  </a:cubicBezTo>
                  <a:cubicBezTo>
                    <a:pt x="93064" y="49814"/>
                    <a:pt x="105508" y="42984"/>
                    <a:pt x="117231" y="35169"/>
                  </a:cubicBezTo>
                  <a:cubicBezTo>
                    <a:pt x="125046" y="46892"/>
                    <a:pt x="134376" y="57736"/>
                    <a:pt x="140677" y="70338"/>
                  </a:cubicBezTo>
                  <a:cubicBezTo>
                    <a:pt x="146203" y="81391"/>
                    <a:pt x="140043" y="105507"/>
                    <a:pt x="152400" y="105507"/>
                  </a:cubicBezTo>
                  <a:cubicBezTo>
                    <a:pt x="164757" y="105507"/>
                    <a:pt x="156404" y="79987"/>
                    <a:pt x="164123" y="70338"/>
                  </a:cubicBezTo>
                  <a:cubicBezTo>
                    <a:pt x="172925" y="59336"/>
                    <a:pt x="187569" y="54707"/>
                    <a:pt x="199292" y="46892"/>
                  </a:cubicBezTo>
                  <a:cubicBezTo>
                    <a:pt x="244034" y="114004"/>
                    <a:pt x="205489" y="74148"/>
                    <a:pt x="234462" y="23446"/>
                  </a:cubicBezTo>
                  <a:cubicBezTo>
                    <a:pt x="241452" y="11213"/>
                    <a:pt x="257908" y="7815"/>
                    <a:pt x="269631" y="0"/>
                  </a:cubicBezTo>
                  <a:cubicBezTo>
                    <a:pt x="281354" y="3908"/>
                    <a:pt x="293747" y="6197"/>
                    <a:pt x="304800" y="11723"/>
                  </a:cubicBezTo>
                  <a:cubicBezTo>
                    <a:pt x="343877" y="31261"/>
                    <a:pt x="355600" y="58615"/>
                    <a:pt x="316523" y="0"/>
                  </a:cubicBezTo>
                  <a:lnTo>
                    <a:pt x="222738" y="23446"/>
                  </a:lnTo>
                  <a:cubicBezTo>
                    <a:pt x="130788" y="44665"/>
                    <a:pt x="196185" y="24482"/>
                    <a:pt x="128954" y="46892"/>
                  </a:cubicBezTo>
                  <a:cubicBezTo>
                    <a:pt x="125046" y="62523"/>
                    <a:pt x="126168" y="80378"/>
                    <a:pt x="117231" y="93784"/>
                  </a:cubicBezTo>
                  <a:cubicBezTo>
                    <a:pt x="109416" y="105507"/>
                    <a:pt x="92025" y="127193"/>
                    <a:pt x="82062" y="117230"/>
                  </a:cubicBezTo>
                  <a:cubicBezTo>
                    <a:pt x="72099" y="107267"/>
                    <a:pt x="94905" y="91339"/>
                    <a:pt x="105508" y="82061"/>
                  </a:cubicBezTo>
                  <a:cubicBezTo>
                    <a:pt x="126715" y="63505"/>
                    <a:pt x="175846" y="35169"/>
                    <a:pt x="175846" y="35169"/>
                  </a:cubicBezTo>
                  <a:cubicBezTo>
                    <a:pt x="211015" y="39077"/>
                    <a:pt x="248099" y="34799"/>
                    <a:pt x="281354" y="46892"/>
                  </a:cubicBezTo>
                  <a:cubicBezTo>
                    <a:pt x="294595" y="51707"/>
                    <a:pt x="304800" y="82061"/>
                    <a:pt x="304800" y="82061"/>
                  </a:cubicBezTo>
                </a:path>
              </a:pathLst>
            </a:custGeom>
            <a:no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Shape 148">
              <a:extLst>
                <a:ext uri="{FF2B5EF4-FFF2-40B4-BE49-F238E27FC236}">
                  <a16:creationId xmlns:a16="http://schemas.microsoft.com/office/drawing/2014/main" id="{0F1AC772-53C6-485C-9DFA-362B9F0F239F}"/>
                </a:ext>
              </a:extLst>
            </p:cNvPr>
            <p:cNvSpPr/>
            <p:nvPr/>
          </p:nvSpPr>
          <p:spPr>
            <a:xfrm>
              <a:off x="8612773" y="5285935"/>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Freeform: Shape 149">
              <a:extLst>
                <a:ext uri="{FF2B5EF4-FFF2-40B4-BE49-F238E27FC236}">
                  <a16:creationId xmlns:a16="http://schemas.microsoft.com/office/drawing/2014/main" id="{B7182910-BCB1-4BD2-BF33-F5ED269B1230}"/>
                </a:ext>
              </a:extLst>
            </p:cNvPr>
            <p:cNvSpPr/>
            <p:nvPr/>
          </p:nvSpPr>
          <p:spPr>
            <a:xfrm>
              <a:off x="8717643" y="5240501"/>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Shape 150">
              <a:extLst>
                <a:ext uri="{FF2B5EF4-FFF2-40B4-BE49-F238E27FC236}">
                  <a16:creationId xmlns:a16="http://schemas.microsoft.com/office/drawing/2014/main" id="{7FEC80A5-7B43-4941-8547-7C70ADF7D6C6}"/>
                </a:ext>
              </a:extLst>
            </p:cNvPr>
            <p:cNvSpPr/>
            <p:nvPr/>
          </p:nvSpPr>
          <p:spPr>
            <a:xfrm>
              <a:off x="8871910" y="5195123"/>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Shape 151">
              <a:extLst>
                <a:ext uri="{FF2B5EF4-FFF2-40B4-BE49-F238E27FC236}">
                  <a16:creationId xmlns:a16="http://schemas.microsoft.com/office/drawing/2014/main" id="{9B34FC06-FCFE-471E-9245-A58D3FE10719}"/>
                </a:ext>
              </a:extLst>
            </p:cNvPr>
            <p:cNvSpPr/>
            <p:nvPr/>
          </p:nvSpPr>
          <p:spPr>
            <a:xfrm>
              <a:off x="8998264" y="5217055"/>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Shape 152">
              <a:extLst>
                <a:ext uri="{FF2B5EF4-FFF2-40B4-BE49-F238E27FC236}">
                  <a16:creationId xmlns:a16="http://schemas.microsoft.com/office/drawing/2014/main" id="{F9488CF1-2FBB-492F-AA77-D95795473C4F}"/>
                </a:ext>
              </a:extLst>
            </p:cNvPr>
            <p:cNvSpPr/>
            <p:nvPr/>
          </p:nvSpPr>
          <p:spPr>
            <a:xfrm>
              <a:off x="8813468" y="5311578"/>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7" name="Arm with blood 17">
            <a:extLst>
              <a:ext uri="{FF2B5EF4-FFF2-40B4-BE49-F238E27FC236}">
                <a16:creationId xmlns:a16="http://schemas.microsoft.com/office/drawing/2014/main" id="{C2F769C1-8463-46FB-9146-FDEE75B54BCA}"/>
              </a:ext>
            </a:extLst>
          </p:cNvPr>
          <p:cNvGrpSpPr/>
          <p:nvPr/>
        </p:nvGrpSpPr>
        <p:grpSpPr>
          <a:xfrm>
            <a:off x="3712067" y="4983452"/>
            <a:ext cx="1634481" cy="2213592"/>
            <a:chOff x="364223" y="6984600"/>
            <a:chExt cx="1634481" cy="2213592"/>
          </a:xfrm>
        </p:grpSpPr>
        <p:pic>
          <p:nvPicPr>
            <p:cNvPr id="158" name="Picture 157">
              <a:extLst>
                <a:ext uri="{FF2B5EF4-FFF2-40B4-BE49-F238E27FC236}">
                  <a16:creationId xmlns:a16="http://schemas.microsoft.com/office/drawing/2014/main" id="{3C6C1633-481F-4621-AFFF-E1BE58D43B26}"/>
                </a:ext>
              </a:extLst>
            </p:cNvPr>
            <p:cNvPicPr>
              <a:picLocks noChangeAspect="1"/>
            </p:cNvPicPr>
            <p:nvPr/>
          </p:nvPicPr>
          <p:blipFill rotWithShape="1">
            <a:blip r:embed="rId24"/>
            <a:srcRect l="33331" t="42378" r="20810"/>
            <a:stretch/>
          </p:blipFill>
          <p:spPr>
            <a:xfrm>
              <a:off x="417090" y="7206355"/>
              <a:ext cx="1581614" cy="1991837"/>
            </a:xfrm>
            <a:prstGeom prst="rect">
              <a:avLst/>
            </a:prstGeom>
          </p:spPr>
        </p:pic>
        <p:grpSp>
          <p:nvGrpSpPr>
            <p:cNvPr id="159" name="Group 158">
              <a:extLst>
                <a:ext uri="{FF2B5EF4-FFF2-40B4-BE49-F238E27FC236}">
                  <a16:creationId xmlns:a16="http://schemas.microsoft.com/office/drawing/2014/main" id="{E8EE2CDC-2DB9-4CF3-B13D-7D39512B9C78}"/>
                </a:ext>
              </a:extLst>
            </p:cNvPr>
            <p:cNvGrpSpPr/>
            <p:nvPr/>
          </p:nvGrpSpPr>
          <p:grpSpPr>
            <a:xfrm rot="21366580">
              <a:off x="364223" y="6984600"/>
              <a:ext cx="664055" cy="1160615"/>
              <a:chOff x="8547483" y="5195123"/>
              <a:chExt cx="810905" cy="1553063"/>
            </a:xfrm>
          </p:grpSpPr>
          <p:grpSp>
            <p:nvGrpSpPr>
              <p:cNvPr id="160" name="Group 159">
                <a:extLst>
                  <a:ext uri="{FF2B5EF4-FFF2-40B4-BE49-F238E27FC236}">
                    <a16:creationId xmlns:a16="http://schemas.microsoft.com/office/drawing/2014/main" id="{189EEF52-1C08-46B8-9A5B-317B6E955309}"/>
                  </a:ext>
                </a:extLst>
              </p:cNvPr>
              <p:cNvGrpSpPr/>
              <p:nvPr/>
            </p:nvGrpSpPr>
            <p:grpSpPr>
              <a:xfrm rot="20512724">
                <a:off x="8758161" y="5278232"/>
                <a:ext cx="600227" cy="1469954"/>
                <a:chOff x="4776003" y="5764708"/>
                <a:chExt cx="664413" cy="1046325"/>
              </a:xfrm>
            </p:grpSpPr>
            <p:pic>
              <p:nvPicPr>
                <p:cNvPr id="169" name="Picture 168">
                  <a:extLst>
                    <a:ext uri="{FF2B5EF4-FFF2-40B4-BE49-F238E27FC236}">
                      <a16:creationId xmlns:a16="http://schemas.microsoft.com/office/drawing/2014/main" id="{361D6AE2-1908-4C0B-8ED3-FD4D0DEFD7FA}"/>
                    </a:ext>
                  </a:extLst>
                </p:cNvPr>
                <p:cNvPicPr>
                  <a:picLocks noChangeAspect="1"/>
                </p:cNvPicPr>
                <p:nvPr/>
              </p:nvPicPr>
              <p:blipFill rotWithShape="1">
                <a:blip r:embed="rId25"/>
                <a:srcRect l="20482" t="43580"/>
                <a:stretch/>
              </p:blipFill>
              <p:spPr>
                <a:xfrm>
                  <a:off x="4776003" y="5764708"/>
                  <a:ext cx="664413" cy="1046325"/>
                </a:xfrm>
                <a:prstGeom prst="rect">
                  <a:avLst/>
                </a:prstGeom>
              </p:spPr>
            </p:pic>
            <p:pic>
              <p:nvPicPr>
                <p:cNvPr id="170" name="Picture 169">
                  <a:extLst>
                    <a:ext uri="{FF2B5EF4-FFF2-40B4-BE49-F238E27FC236}">
                      <a16:creationId xmlns:a16="http://schemas.microsoft.com/office/drawing/2014/main" id="{81B9FC2E-DB61-47B7-BDFA-23880966C41A}"/>
                    </a:ext>
                  </a:extLst>
                </p:cNvPr>
                <p:cNvPicPr>
                  <a:picLocks noChangeAspect="1"/>
                </p:cNvPicPr>
                <p:nvPr/>
              </p:nvPicPr>
              <p:blipFill rotWithShape="1">
                <a:blip r:embed="rId25"/>
                <a:srcRect l="20482" t="43580"/>
                <a:stretch/>
              </p:blipFill>
              <p:spPr>
                <a:xfrm>
                  <a:off x="4994633" y="5764708"/>
                  <a:ext cx="410307" cy="924329"/>
                </a:xfrm>
                <a:prstGeom prst="rect">
                  <a:avLst/>
                </a:prstGeom>
              </p:spPr>
            </p:pic>
            <p:pic>
              <p:nvPicPr>
                <p:cNvPr id="171" name="Picture 170">
                  <a:extLst>
                    <a:ext uri="{FF2B5EF4-FFF2-40B4-BE49-F238E27FC236}">
                      <a16:creationId xmlns:a16="http://schemas.microsoft.com/office/drawing/2014/main" id="{1D79BF9F-E0E2-487F-93D5-E77E83394717}"/>
                    </a:ext>
                  </a:extLst>
                </p:cNvPr>
                <p:cNvPicPr>
                  <a:picLocks noChangeAspect="1"/>
                </p:cNvPicPr>
                <p:nvPr/>
              </p:nvPicPr>
              <p:blipFill rotWithShape="1">
                <a:blip r:embed="rId25"/>
                <a:srcRect l="20482" t="43580" r="35196"/>
                <a:stretch/>
              </p:blipFill>
              <p:spPr>
                <a:xfrm flipH="1">
                  <a:off x="5094260" y="5825705"/>
                  <a:ext cx="228700" cy="924329"/>
                </a:xfrm>
                <a:prstGeom prst="rect">
                  <a:avLst/>
                </a:prstGeom>
              </p:spPr>
            </p:pic>
          </p:grpSp>
          <p:sp>
            <p:nvSpPr>
              <p:cNvPr id="161" name="Oval 160">
                <a:extLst>
                  <a:ext uri="{FF2B5EF4-FFF2-40B4-BE49-F238E27FC236}">
                    <a16:creationId xmlns:a16="http://schemas.microsoft.com/office/drawing/2014/main" id="{1A1CF1D6-AF4B-4A83-810A-4908F938A589}"/>
                  </a:ext>
                </a:extLst>
              </p:cNvPr>
              <p:cNvSpPr/>
              <p:nvPr/>
            </p:nvSpPr>
            <p:spPr>
              <a:xfrm rot="20636593">
                <a:off x="8547483" y="5253071"/>
                <a:ext cx="576918" cy="165733"/>
              </a:xfrm>
              <a:prstGeom prst="ellipse">
                <a:avLst/>
              </a:prstGeom>
              <a:solidFill>
                <a:srgbClr val="97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Oval 161">
                <a:extLst>
                  <a:ext uri="{FF2B5EF4-FFF2-40B4-BE49-F238E27FC236}">
                    <a16:creationId xmlns:a16="http://schemas.microsoft.com/office/drawing/2014/main" id="{F9BBA9BD-2670-4DBA-9EB5-ABD158F57C7C}"/>
                  </a:ext>
                </a:extLst>
              </p:cNvPr>
              <p:cNvSpPr/>
              <p:nvPr/>
            </p:nvSpPr>
            <p:spPr>
              <a:xfrm rot="20865563">
                <a:off x="8752424" y="5282792"/>
                <a:ext cx="216000" cy="72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Shape 162">
                <a:extLst>
                  <a:ext uri="{FF2B5EF4-FFF2-40B4-BE49-F238E27FC236}">
                    <a16:creationId xmlns:a16="http://schemas.microsoft.com/office/drawing/2014/main" id="{D148EA2B-DD57-4D03-BA30-9F3B08A92C1F}"/>
                  </a:ext>
                </a:extLst>
              </p:cNvPr>
              <p:cNvSpPr/>
              <p:nvPr/>
            </p:nvSpPr>
            <p:spPr>
              <a:xfrm>
                <a:off x="8686800" y="5263662"/>
                <a:ext cx="340619" cy="119776"/>
              </a:xfrm>
              <a:custGeom>
                <a:avLst/>
                <a:gdLst>
                  <a:gd name="connsiteX0" fmla="*/ 0 w 340619"/>
                  <a:gd name="connsiteY0" fmla="*/ 117230 h 119776"/>
                  <a:gd name="connsiteX1" fmla="*/ 58615 w 340619"/>
                  <a:gd name="connsiteY1" fmla="*/ 82061 h 119776"/>
                  <a:gd name="connsiteX2" fmla="*/ 82062 w 340619"/>
                  <a:gd name="connsiteY2" fmla="*/ 58615 h 119776"/>
                  <a:gd name="connsiteX3" fmla="*/ 117231 w 340619"/>
                  <a:gd name="connsiteY3" fmla="*/ 35169 h 119776"/>
                  <a:gd name="connsiteX4" fmla="*/ 140677 w 340619"/>
                  <a:gd name="connsiteY4" fmla="*/ 70338 h 119776"/>
                  <a:gd name="connsiteX5" fmla="*/ 152400 w 340619"/>
                  <a:gd name="connsiteY5" fmla="*/ 105507 h 119776"/>
                  <a:gd name="connsiteX6" fmla="*/ 164123 w 340619"/>
                  <a:gd name="connsiteY6" fmla="*/ 70338 h 119776"/>
                  <a:gd name="connsiteX7" fmla="*/ 199292 w 340619"/>
                  <a:gd name="connsiteY7" fmla="*/ 46892 h 119776"/>
                  <a:gd name="connsiteX8" fmla="*/ 234462 w 340619"/>
                  <a:gd name="connsiteY8" fmla="*/ 23446 h 119776"/>
                  <a:gd name="connsiteX9" fmla="*/ 269631 w 340619"/>
                  <a:gd name="connsiteY9" fmla="*/ 0 h 119776"/>
                  <a:gd name="connsiteX10" fmla="*/ 304800 w 340619"/>
                  <a:gd name="connsiteY10" fmla="*/ 11723 h 119776"/>
                  <a:gd name="connsiteX11" fmla="*/ 316523 w 340619"/>
                  <a:gd name="connsiteY11" fmla="*/ 0 h 119776"/>
                  <a:gd name="connsiteX12" fmla="*/ 222738 w 340619"/>
                  <a:gd name="connsiteY12" fmla="*/ 23446 h 119776"/>
                  <a:gd name="connsiteX13" fmla="*/ 128954 w 340619"/>
                  <a:gd name="connsiteY13" fmla="*/ 46892 h 119776"/>
                  <a:gd name="connsiteX14" fmla="*/ 117231 w 340619"/>
                  <a:gd name="connsiteY14" fmla="*/ 93784 h 119776"/>
                  <a:gd name="connsiteX15" fmla="*/ 82062 w 340619"/>
                  <a:gd name="connsiteY15" fmla="*/ 117230 h 119776"/>
                  <a:gd name="connsiteX16" fmla="*/ 105508 w 340619"/>
                  <a:gd name="connsiteY16" fmla="*/ 82061 h 119776"/>
                  <a:gd name="connsiteX17" fmla="*/ 175846 w 340619"/>
                  <a:gd name="connsiteY17" fmla="*/ 35169 h 119776"/>
                  <a:gd name="connsiteX18" fmla="*/ 281354 w 340619"/>
                  <a:gd name="connsiteY18" fmla="*/ 46892 h 119776"/>
                  <a:gd name="connsiteX19" fmla="*/ 304800 w 340619"/>
                  <a:gd name="connsiteY19" fmla="*/ 82061 h 11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0619" h="119776">
                    <a:moveTo>
                      <a:pt x="0" y="117230"/>
                    </a:moveTo>
                    <a:cubicBezTo>
                      <a:pt x="19538" y="105507"/>
                      <a:pt x="40074" y="95305"/>
                      <a:pt x="58615" y="82061"/>
                    </a:cubicBezTo>
                    <a:cubicBezTo>
                      <a:pt x="67609" y="75637"/>
                      <a:pt x="73431" y="65520"/>
                      <a:pt x="82062" y="58615"/>
                    </a:cubicBezTo>
                    <a:cubicBezTo>
                      <a:pt x="93064" y="49814"/>
                      <a:pt x="105508" y="42984"/>
                      <a:pt x="117231" y="35169"/>
                    </a:cubicBezTo>
                    <a:cubicBezTo>
                      <a:pt x="125046" y="46892"/>
                      <a:pt x="134376" y="57736"/>
                      <a:pt x="140677" y="70338"/>
                    </a:cubicBezTo>
                    <a:cubicBezTo>
                      <a:pt x="146203" y="81391"/>
                      <a:pt x="140043" y="105507"/>
                      <a:pt x="152400" y="105507"/>
                    </a:cubicBezTo>
                    <a:cubicBezTo>
                      <a:pt x="164757" y="105507"/>
                      <a:pt x="156404" y="79987"/>
                      <a:pt x="164123" y="70338"/>
                    </a:cubicBezTo>
                    <a:cubicBezTo>
                      <a:pt x="172925" y="59336"/>
                      <a:pt x="187569" y="54707"/>
                      <a:pt x="199292" y="46892"/>
                    </a:cubicBezTo>
                    <a:cubicBezTo>
                      <a:pt x="244034" y="114004"/>
                      <a:pt x="205489" y="74148"/>
                      <a:pt x="234462" y="23446"/>
                    </a:cubicBezTo>
                    <a:cubicBezTo>
                      <a:pt x="241452" y="11213"/>
                      <a:pt x="257908" y="7815"/>
                      <a:pt x="269631" y="0"/>
                    </a:cubicBezTo>
                    <a:cubicBezTo>
                      <a:pt x="281354" y="3908"/>
                      <a:pt x="293747" y="6197"/>
                      <a:pt x="304800" y="11723"/>
                    </a:cubicBezTo>
                    <a:cubicBezTo>
                      <a:pt x="343877" y="31261"/>
                      <a:pt x="355600" y="58615"/>
                      <a:pt x="316523" y="0"/>
                    </a:cubicBezTo>
                    <a:lnTo>
                      <a:pt x="222738" y="23446"/>
                    </a:lnTo>
                    <a:cubicBezTo>
                      <a:pt x="130788" y="44665"/>
                      <a:pt x="196185" y="24482"/>
                      <a:pt x="128954" y="46892"/>
                    </a:cubicBezTo>
                    <a:cubicBezTo>
                      <a:pt x="125046" y="62523"/>
                      <a:pt x="126168" y="80378"/>
                      <a:pt x="117231" y="93784"/>
                    </a:cubicBezTo>
                    <a:cubicBezTo>
                      <a:pt x="109416" y="105507"/>
                      <a:pt x="92025" y="127193"/>
                      <a:pt x="82062" y="117230"/>
                    </a:cubicBezTo>
                    <a:cubicBezTo>
                      <a:pt x="72099" y="107267"/>
                      <a:pt x="94905" y="91339"/>
                      <a:pt x="105508" y="82061"/>
                    </a:cubicBezTo>
                    <a:cubicBezTo>
                      <a:pt x="126715" y="63505"/>
                      <a:pt x="175846" y="35169"/>
                      <a:pt x="175846" y="35169"/>
                    </a:cubicBezTo>
                    <a:cubicBezTo>
                      <a:pt x="211015" y="39077"/>
                      <a:pt x="248099" y="34799"/>
                      <a:pt x="281354" y="46892"/>
                    </a:cubicBezTo>
                    <a:cubicBezTo>
                      <a:pt x="294595" y="51707"/>
                      <a:pt x="304800" y="82061"/>
                      <a:pt x="304800" y="82061"/>
                    </a:cubicBezTo>
                  </a:path>
                </a:pathLst>
              </a:custGeom>
              <a:no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Shape 163">
                <a:extLst>
                  <a:ext uri="{FF2B5EF4-FFF2-40B4-BE49-F238E27FC236}">
                    <a16:creationId xmlns:a16="http://schemas.microsoft.com/office/drawing/2014/main" id="{67C92235-66B1-47D3-900C-8F36912887D0}"/>
                  </a:ext>
                </a:extLst>
              </p:cNvPr>
              <p:cNvSpPr/>
              <p:nvPr/>
            </p:nvSpPr>
            <p:spPr>
              <a:xfrm>
                <a:off x="8612773" y="5285935"/>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Shape 164">
                <a:extLst>
                  <a:ext uri="{FF2B5EF4-FFF2-40B4-BE49-F238E27FC236}">
                    <a16:creationId xmlns:a16="http://schemas.microsoft.com/office/drawing/2014/main" id="{042C9EE5-1DA6-4278-B679-11E1AAB3FCD9}"/>
                  </a:ext>
                </a:extLst>
              </p:cNvPr>
              <p:cNvSpPr/>
              <p:nvPr/>
            </p:nvSpPr>
            <p:spPr>
              <a:xfrm>
                <a:off x="8717643" y="5240501"/>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Shape 165">
                <a:extLst>
                  <a:ext uri="{FF2B5EF4-FFF2-40B4-BE49-F238E27FC236}">
                    <a16:creationId xmlns:a16="http://schemas.microsoft.com/office/drawing/2014/main" id="{FCC56CFD-A97C-4EC6-BF9F-EC80F1C1C75F}"/>
                  </a:ext>
                </a:extLst>
              </p:cNvPr>
              <p:cNvSpPr/>
              <p:nvPr/>
            </p:nvSpPr>
            <p:spPr>
              <a:xfrm>
                <a:off x="8871910" y="5195123"/>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Freeform: Shape 166">
                <a:extLst>
                  <a:ext uri="{FF2B5EF4-FFF2-40B4-BE49-F238E27FC236}">
                    <a16:creationId xmlns:a16="http://schemas.microsoft.com/office/drawing/2014/main" id="{E5AF268F-A6D1-49E0-B1C4-683C519A567F}"/>
                  </a:ext>
                </a:extLst>
              </p:cNvPr>
              <p:cNvSpPr/>
              <p:nvPr/>
            </p:nvSpPr>
            <p:spPr>
              <a:xfrm>
                <a:off x="8998264" y="5217055"/>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reeform: Shape 167">
                <a:extLst>
                  <a:ext uri="{FF2B5EF4-FFF2-40B4-BE49-F238E27FC236}">
                    <a16:creationId xmlns:a16="http://schemas.microsoft.com/office/drawing/2014/main" id="{0CA2E1E8-B258-4A53-A1AE-21218051C951}"/>
                  </a:ext>
                </a:extLst>
              </p:cNvPr>
              <p:cNvSpPr/>
              <p:nvPr/>
            </p:nvSpPr>
            <p:spPr>
              <a:xfrm>
                <a:off x="8813468" y="5311578"/>
                <a:ext cx="98794" cy="97330"/>
              </a:xfrm>
              <a:custGeom>
                <a:avLst/>
                <a:gdLst>
                  <a:gd name="connsiteX0" fmla="*/ 3689 w 98794"/>
                  <a:gd name="connsiteY0" fmla="*/ 94957 h 97330"/>
                  <a:gd name="connsiteX1" fmla="*/ 38858 w 98794"/>
                  <a:gd name="connsiteY1" fmla="*/ 1173 h 97330"/>
                  <a:gd name="connsiteX2" fmla="*/ 85750 w 98794"/>
                  <a:gd name="connsiteY2" fmla="*/ 12896 h 97330"/>
                  <a:gd name="connsiteX3" fmla="*/ 97473 w 98794"/>
                  <a:gd name="connsiteY3" fmla="*/ 48065 h 97330"/>
                  <a:gd name="connsiteX4" fmla="*/ 62304 w 98794"/>
                  <a:gd name="connsiteY4" fmla="*/ 59788 h 97330"/>
                  <a:gd name="connsiteX5" fmla="*/ 27135 w 98794"/>
                  <a:gd name="connsiteY5" fmla="*/ 83234 h 97330"/>
                  <a:gd name="connsiteX6" fmla="*/ 3689 w 98794"/>
                  <a:gd name="connsiteY6" fmla="*/ 94957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94" h="97330">
                    <a:moveTo>
                      <a:pt x="3689" y="94957"/>
                    </a:moveTo>
                    <a:cubicBezTo>
                      <a:pt x="5643" y="81280"/>
                      <a:pt x="12984" y="9798"/>
                      <a:pt x="38858" y="1173"/>
                    </a:cubicBezTo>
                    <a:cubicBezTo>
                      <a:pt x="54143" y="-3922"/>
                      <a:pt x="70119" y="8988"/>
                      <a:pt x="85750" y="12896"/>
                    </a:cubicBezTo>
                    <a:cubicBezTo>
                      <a:pt x="89658" y="24619"/>
                      <a:pt x="102999" y="37012"/>
                      <a:pt x="97473" y="48065"/>
                    </a:cubicBezTo>
                    <a:cubicBezTo>
                      <a:pt x="91947" y="59118"/>
                      <a:pt x="73357" y="54262"/>
                      <a:pt x="62304" y="59788"/>
                    </a:cubicBezTo>
                    <a:cubicBezTo>
                      <a:pt x="49702" y="66089"/>
                      <a:pt x="38858" y="75419"/>
                      <a:pt x="27135" y="83234"/>
                    </a:cubicBezTo>
                    <a:cubicBezTo>
                      <a:pt x="-11286" y="57620"/>
                      <a:pt x="1735" y="108634"/>
                      <a:pt x="3689" y="94957"/>
                    </a:cubicBezTo>
                    <a:close/>
                  </a:path>
                </a:pathLst>
              </a:custGeom>
              <a:solidFill>
                <a:srgbClr val="9B2429"/>
              </a:solidFill>
              <a:ln>
                <a:solidFill>
                  <a:srgbClr val="9C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 name="Muzzle 2 Picture 2" descr="A picture containing animal, mollusk, invertebrate&#10;&#10;Description automatically generated">
            <a:extLst>
              <a:ext uri="{FF2B5EF4-FFF2-40B4-BE49-F238E27FC236}">
                <a16:creationId xmlns:a16="http://schemas.microsoft.com/office/drawing/2014/main" id="{35365DCE-C75D-4680-BD17-C5FD88608AD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322519">
            <a:off x="3320795" y="1393852"/>
            <a:ext cx="2552943" cy="2739129"/>
          </a:xfrm>
          <a:prstGeom prst="rect">
            <a:avLst/>
          </a:prstGeom>
        </p:spPr>
      </p:pic>
      <p:pic>
        <p:nvPicPr>
          <p:cNvPr id="137" name="Muzzle only Picture 136" descr="A picture containing animal, invertebrate, mollusk&#10;&#10;Description automatically generated">
            <a:extLst>
              <a:ext uri="{FF2B5EF4-FFF2-40B4-BE49-F238E27FC236}">
                <a16:creationId xmlns:a16="http://schemas.microsoft.com/office/drawing/2014/main" id="{3E50910A-3A6A-44F8-B1C8-DD7028A7952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322911">
            <a:off x="2870290" y="2795181"/>
            <a:ext cx="2688365" cy="2849370"/>
          </a:xfrm>
          <a:prstGeom prst="rect">
            <a:avLst/>
          </a:prstGeom>
        </p:spPr>
      </p:pic>
      <p:grpSp>
        <p:nvGrpSpPr>
          <p:cNvPr id="86" name="Group 85">
            <a:extLst>
              <a:ext uri="{FF2B5EF4-FFF2-40B4-BE49-F238E27FC236}">
                <a16:creationId xmlns:a16="http://schemas.microsoft.com/office/drawing/2014/main" id="{5F1B0A18-5A3E-4888-9AB2-F8CDFD01DE1B}"/>
              </a:ext>
            </a:extLst>
          </p:cNvPr>
          <p:cNvGrpSpPr>
            <a:grpSpLocks noChangeAspect="1"/>
          </p:cNvGrpSpPr>
          <p:nvPr/>
        </p:nvGrpSpPr>
        <p:grpSpPr>
          <a:xfrm>
            <a:off x="6727807" y="987686"/>
            <a:ext cx="875520" cy="875520"/>
            <a:chOff x="4912918" y="2963818"/>
            <a:chExt cx="1080000" cy="1080000"/>
          </a:xfrm>
          <a:solidFill>
            <a:srgbClr val="000000">
              <a:alpha val="0"/>
            </a:srgbClr>
          </a:solidFill>
        </p:grpSpPr>
        <p:sp>
          <p:nvSpPr>
            <p:cNvPr id="87" name="Freeform: Shape 86">
              <a:extLst>
                <a:ext uri="{FF2B5EF4-FFF2-40B4-BE49-F238E27FC236}">
                  <a16:creationId xmlns:a16="http://schemas.microsoft.com/office/drawing/2014/main" id="{457C0CAC-19E8-4FEC-BDE5-E715D729219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8" name="Straight Connector 87">
              <a:extLst>
                <a:ext uri="{FF2B5EF4-FFF2-40B4-BE49-F238E27FC236}">
                  <a16:creationId xmlns:a16="http://schemas.microsoft.com/office/drawing/2014/main" id="{8451A796-F871-4435-BD9F-9BBE1B90449A}"/>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1E897FE-535F-4176-923D-14575BFA3452}"/>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10DC9EE-2874-4D01-AAC3-C2294541AAC8}"/>
              </a:ext>
            </a:extLst>
          </p:cNvPr>
          <p:cNvGrpSpPr>
            <a:grpSpLocks noChangeAspect="1"/>
          </p:cNvGrpSpPr>
          <p:nvPr/>
        </p:nvGrpSpPr>
        <p:grpSpPr>
          <a:xfrm rot="7117927">
            <a:off x="6724981" y="988172"/>
            <a:ext cx="875520" cy="875520"/>
            <a:chOff x="4912918" y="2963818"/>
            <a:chExt cx="1080000" cy="1080000"/>
          </a:xfrm>
          <a:solidFill>
            <a:srgbClr val="000000">
              <a:alpha val="0"/>
            </a:srgbClr>
          </a:solidFill>
        </p:grpSpPr>
        <p:sp>
          <p:nvSpPr>
            <p:cNvPr id="91" name="Freeform: Shape 90">
              <a:extLst>
                <a:ext uri="{FF2B5EF4-FFF2-40B4-BE49-F238E27FC236}">
                  <a16:creationId xmlns:a16="http://schemas.microsoft.com/office/drawing/2014/main" id="{95A72E32-FE61-4DFE-BE4F-4B8E80E7E25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2" name="Straight Connector 91">
              <a:extLst>
                <a:ext uri="{FF2B5EF4-FFF2-40B4-BE49-F238E27FC236}">
                  <a16:creationId xmlns:a16="http://schemas.microsoft.com/office/drawing/2014/main" id="{27145DB1-9E9A-40F7-A3DD-640CE763E6E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D1D290D-7B88-40BC-AF72-F04CB5B761D9}"/>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389104C0-1294-484A-B525-2CDF929B874E}"/>
              </a:ext>
            </a:extLst>
          </p:cNvPr>
          <p:cNvGrpSpPr>
            <a:grpSpLocks noChangeAspect="1"/>
          </p:cNvGrpSpPr>
          <p:nvPr/>
        </p:nvGrpSpPr>
        <p:grpSpPr>
          <a:xfrm rot="14400000">
            <a:off x="6725686" y="984691"/>
            <a:ext cx="875520" cy="875520"/>
            <a:chOff x="4912918" y="2963818"/>
            <a:chExt cx="1080000" cy="1080000"/>
          </a:xfrm>
          <a:solidFill>
            <a:srgbClr val="000000">
              <a:alpha val="0"/>
            </a:srgbClr>
          </a:solidFill>
        </p:grpSpPr>
        <p:sp>
          <p:nvSpPr>
            <p:cNvPr id="95" name="Freeform: Shape 94">
              <a:extLst>
                <a:ext uri="{FF2B5EF4-FFF2-40B4-BE49-F238E27FC236}">
                  <a16:creationId xmlns:a16="http://schemas.microsoft.com/office/drawing/2014/main" id="{D4727443-AA97-4B2A-AF77-7E9E5F501CAD}"/>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6" name="Straight Connector 95">
              <a:extLst>
                <a:ext uri="{FF2B5EF4-FFF2-40B4-BE49-F238E27FC236}">
                  <a16:creationId xmlns:a16="http://schemas.microsoft.com/office/drawing/2014/main" id="{F00C1369-4B19-4FB9-880A-3DF2E181791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5018FF-96F7-4B73-BF18-7C27090A1B56}"/>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1B7B1006-402D-47C2-961B-A056F15C3AAF}"/>
              </a:ext>
            </a:extLst>
          </p:cNvPr>
          <p:cNvGrpSpPr>
            <a:grpSpLocks noChangeAspect="1"/>
          </p:cNvGrpSpPr>
          <p:nvPr/>
        </p:nvGrpSpPr>
        <p:grpSpPr>
          <a:xfrm rot="10800000">
            <a:off x="6727807" y="984179"/>
            <a:ext cx="875520" cy="875520"/>
            <a:chOff x="4912918" y="2963818"/>
            <a:chExt cx="1080000" cy="1080000"/>
          </a:xfrm>
          <a:solidFill>
            <a:srgbClr val="000000">
              <a:alpha val="0"/>
            </a:srgbClr>
          </a:solidFill>
        </p:grpSpPr>
        <p:sp>
          <p:nvSpPr>
            <p:cNvPr id="99" name="Freeform: Shape 98">
              <a:extLst>
                <a:ext uri="{FF2B5EF4-FFF2-40B4-BE49-F238E27FC236}">
                  <a16:creationId xmlns:a16="http://schemas.microsoft.com/office/drawing/2014/main" id="{3B27019C-DBB8-4041-9A7B-7365C0334932}"/>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00" name="Straight Connector 99">
              <a:extLst>
                <a:ext uri="{FF2B5EF4-FFF2-40B4-BE49-F238E27FC236}">
                  <a16:creationId xmlns:a16="http://schemas.microsoft.com/office/drawing/2014/main" id="{EB219268-2E11-41D6-AEBF-8B053E81213B}"/>
                </a:ext>
              </a:extLst>
            </p:cNvPr>
            <p:cNvCxnSpPr>
              <a:cxnSpLocks/>
            </p:cNvCxnSpPr>
            <p:nvPr/>
          </p:nvCxnSpPr>
          <p:spPr>
            <a:xfrm flipH="1">
              <a:off x="5183400" y="3035571"/>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6110FD-975E-4B66-8C47-550CF81FC9CE}"/>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DF7F527F-DF9F-49D8-9885-C7737FC1C01F}"/>
              </a:ext>
            </a:extLst>
          </p:cNvPr>
          <p:cNvGrpSpPr>
            <a:grpSpLocks noChangeAspect="1"/>
          </p:cNvGrpSpPr>
          <p:nvPr/>
        </p:nvGrpSpPr>
        <p:grpSpPr>
          <a:xfrm rot="3600000">
            <a:off x="6726394" y="984176"/>
            <a:ext cx="875520" cy="875520"/>
            <a:chOff x="4912918" y="2963818"/>
            <a:chExt cx="1080000" cy="1080000"/>
          </a:xfrm>
          <a:solidFill>
            <a:srgbClr val="000000">
              <a:alpha val="0"/>
            </a:srgbClr>
          </a:solidFill>
        </p:grpSpPr>
        <p:sp>
          <p:nvSpPr>
            <p:cNvPr id="103" name="Freeform: Shape 102">
              <a:extLst>
                <a:ext uri="{FF2B5EF4-FFF2-40B4-BE49-F238E27FC236}">
                  <a16:creationId xmlns:a16="http://schemas.microsoft.com/office/drawing/2014/main" id="{F95F74BB-6358-4D33-ACA6-8EAA6167030D}"/>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04" name="Straight Connector 103">
              <a:extLst>
                <a:ext uri="{FF2B5EF4-FFF2-40B4-BE49-F238E27FC236}">
                  <a16:creationId xmlns:a16="http://schemas.microsoft.com/office/drawing/2014/main" id="{040EA315-3683-476E-8A7D-2714DCDF6EFE}"/>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278636C-D577-4FE2-8E09-0BB815C3A9A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91E960A6-8A17-47B2-950D-737369332295}"/>
              </a:ext>
            </a:extLst>
          </p:cNvPr>
          <p:cNvGrpSpPr>
            <a:grpSpLocks noChangeAspect="1"/>
          </p:cNvGrpSpPr>
          <p:nvPr/>
        </p:nvGrpSpPr>
        <p:grpSpPr>
          <a:xfrm rot="18000000">
            <a:off x="6725687" y="984353"/>
            <a:ext cx="875520" cy="875520"/>
            <a:chOff x="4912918" y="2963818"/>
            <a:chExt cx="1080000" cy="1080000"/>
          </a:xfrm>
          <a:solidFill>
            <a:srgbClr val="000000">
              <a:alpha val="0"/>
            </a:srgbClr>
          </a:solidFill>
        </p:grpSpPr>
        <p:sp>
          <p:nvSpPr>
            <p:cNvPr id="107" name="Freeform: Shape 106">
              <a:extLst>
                <a:ext uri="{FF2B5EF4-FFF2-40B4-BE49-F238E27FC236}">
                  <a16:creationId xmlns:a16="http://schemas.microsoft.com/office/drawing/2014/main" id="{F9FF3FA8-FAD0-4228-8E2A-28DEF9DC3583}"/>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cxnSp>
          <p:nvCxnSpPr>
            <p:cNvPr id="108" name="Straight Connector 107">
              <a:extLst>
                <a:ext uri="{FF2B5EF4-FFF2-40B4-BE49-F238E27FC236}">
                  <a16:creationId xmlns:a16="http://schemas.microsoft.com/office/drawing/2014/main" id="{E30B2E50-969F-41AF-BDB8-A9AF3FE3B81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E4258C1-6B03-4186-BE50-720B5044857E}"/>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useBgFill="1">
        <p:nvSpPr>
          <p:cNvPr id="11" name="Circle: Hollow 10">
            <a:extLst>
              <a:ext uri="{FF2B5EF4-FFF2-40B4-BE49-F238E27FC236}">
                <a16:creationId xmlns:a16="http://schemas.microsoft.com/office/drawing/2014/main" id="{FD95C982-67FF-42F7-B4C8-8FBF0549E68E}"/>
              </a:ext>
            </a:extLst>
          </p:cNvPr>
          <p:cNvSpPr/>
          <p:nvPr/>
        </p:nvSpPr>
        <p:spPr>
          <a:xfrm>
            <a:off x="6492514" y="720997"/>
            <a:ext cx="1343277" cy="1376352"/>
          </a:xfrm>
          <a:prstGeom prst="donut">
            <a:avLst>
              <a:gd name="adj" fmla="val 13137"/>
            </a:avLst>
          </a:prstGeom>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032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700" fill="hold"/>
                                        <p:tgtEl>
                                          <p:spTgt spid="42"/>
                                        </p:tgtEl>
                                        <p:attrNameLst>
                                          <p:attrName>r</p:attrName>
                                        </p:attrNameLst>
                                      </p:cBhvr>
                                    </p:animRot>
                                  </p:childTnLst>
                                </p:cTn>
                              </p:par>
                              <p:par>
                                <p:cTn id="7" presetID="1" presetClass="entr" presetSubtype="0" fill="hold"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8" presetClass="emph" presetSubtype="0" repeatCount="indefinite" fill="hold" nodeType="withEffect">
                                  <p:stCondLst>
                                    <p:cond delay="0"/>
                                  </p:stCondLst>
                                  <p:childTnLst>
                                    <p:animRot by="21600000">
                                      <p:cBhvr>
                                        <p:cTn id="10" dur="15700" fill="hold"/>
                                        <p:tgtEl>
                                          <p:spTgt spid="86"/>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5700" fill="hold"/>
                                        <p:tgtEl>
                                          <p:spTgt spid="90"/>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5700" fill="hold"/>
                                        <p:tgtEl>
                                          <p:spTgt spid="94"/>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5700" fill="hold"/>
                                        <p:tgtEl>
                                          <p:spTgt spid="9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700" fill="hold"/>
                                        <p:tgtEl>
                                          <p:spTgt spid="10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700" fill="hold"/>
                                        <p:tgtEl>
                                          <p:spTgt spid="1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77632__lendrick__growl1.wav"/>
                                        </p:tgtEl>
                                      </p:cMediaNode>
                                    </p:audio>
                                  </p:subTnLst>
                                </p:cTn>
                              </p:par>
                              <p:par>
                                <p:cTn id="26" presetID="1" presetClass="exit" presetSubtype="0" fill="hold" nodeType="withEffect">
                                  <p:stCondLst>
                                    <p:cond delay="0"/>
                                  </p:stCondLst>
                                  <p:childTnLst>
                                    <p:set>
                                      <p:cBhvr>
                                        <p:cTn id="27" dur="1" fill="hold">
                                          <p:stCondLst>
                                            <p:cond delay="0"/>
                                          </p:stCondLst>
                                        </p:cTn>
                                        <p:tgtEl>
                                          <p:spTgt spid="126"/>
                                        </p:tgtEl>
                                        <p:attrNameLst>
                                          <p:attrName>style.visibility</p:attrName>
                                        </p:attrNameLst>
                                      </p:cBhvr>
                                      <p:to>
                                        <p:strVal val="hidden"/>
                                      </p:to>
                                    </p:set>
                                  </p:childTnLst>
                                </p:cTn>
                              </p:par>
                              <p:par>
                                <p:cTn id="28" presetID="42" presetClass="path" presetSubtype="0" accel="50000" decel="50000" fill="hold" nodeType="withEffect">
                                  <p:stCondLst>
                                    <p:cond delay="0"/>
                                  </p:stCondLst>
                                  <p:childTnLst>
                                    <p:animMotion origin="layout" path="M 8.33333E-7 -2.59259E-6 L -0.02049 -0.32708 " pathEditMode="relative" rAng="0" ptsTypes="AA">
                                      <p:cBhvr>
                                        <p:cTn id="29" dur="2000" fill="hold"/>
                                        <p:tgtEl>
                                          <p:spTgt spid="138"/>
                                        </p:tgtEl>
                                        <p:attrNameLst>
                                          <p:attrName>ppt_x</p:attrName>
                                          <p:attrName>ppt_y</p:attrName>
                                        </p:attrNameLst>
                                      </p:cBhvr>
                                      <p:rCtr x="-1024" y="-16366"/>
                                    </p:animMotion>
                                  </p:childTnLst>
                                </p:cTn>
                              </p:par>
                              <p:par>
                                <p:cTn id="30" presetID="42" presetClass="path" presetSubtype="0" accel="50000" decel="50000" fill="hold" nodeType="withEffect">
                                  <p:stCondLst>
                                    <p:cond delay="0"/>
                                  </p:stCondLst>
                                  <p:childTnLst>
                                    <p:animMotion origin="layout" path="M -1.94444E-6 -1.85185E-6 L -0.02135 -0.34861 " pathEditMode="relative" rAng="0" ptsTypes="AA">
                                      <p:cBhvr>
                                        <p:cTn id="31" dur="2000" fill="hold"/>
                                        <p:tgtEl>
                                          <p:spTgt spid="140"/>
                                        </p:tgtEl>
                                        <p:attrNameLst>
                                          <p:attrName>ppt_x</p:attrName>
                                          <p:attrName>ppt_y</p:attrName>
                                        </p:attrNameLst>
                                      </p:cBhvr>
                                      <p:rCtr x="-1076" y="-17431"/>
                                    </p:animMotion>
                                  </p:childTnLst>
                                </p:cTn>
                              </p:par>
                              <p:par>
                                <p:cTn id="32" presetID="8" presetClass="emph" presetSubtype="0" fill="hold" nodeType="withEffect">
                                  <p:stCondLst>
                                    <p:cond delay="1900"/>
                                  </p:stCondLst>
                                  <p:childTnLst>
                                    <p:animRot by="1200000">
                                      <p:cBhvr>
                                        <p:cTn id="33" dur="500" fill="hold"/>
                                        <p:tgtEl>
                                          <p:spTgt spid="138"/>
                                        </p:tgtEl>
                                        <p:attrNameLst>
                                          <p:attrName>r</p:attrName>
                                        </p:attrNameLst>
                                      </p:cBhvr>
                                    </p:animRot>
                                  </p:childTnLst>
                                </p:cTn>
                              </p:par>
                              <p:par>
                                <p:cTn id="34" presetID="42" presetClass="path" presetSubtype="0" fill="hold" nodeType="withEffect">
                                  <p:stCondLst>
                                    <p:cond delay="2000"/>
                                  </p:stCondLst>
                                  <p:childTnLst>
                                    <p:animMotion origin="layout" path="M -0.02135 -0.34861 L 0.00972 -0.60764 " pathEditMode="relative" rAng="0" ptsTypes="AA">
                                      <p:cBhvr>
                                        <p:cTn id="35" dur="750" fill="hold"/>
                                        <p:tgtEl>
                                          <p:spTgt spid="140"/>
                                        </p:tgtEl>
                                        <p:attrNameLst>
                                          <p:attrName>ppt_x</p:attrName>
                                          <p:attrName>ppt_y</p:attrName>
                                        </p:attrNameLst>
                                      </p:cBhvr>
                                      <p:rCtr x="1545" y="-12963"/>
                                    </p:animMotion>
                                  </p:childTnLst>
                                </p:cTn>
                              </p:par>
                              <p:par>
                                <p:cTn id="36" presetID="42" presetClass="path" presetSubtype="0" accel="50000" decel="50000" fill="hold" nodeType="withEffect">
                                  <p:stCondLst>
                                    <p:cond delay="2200"/>
                                  </p:stCondLst>
                                  <p:childTnLst>
                                    <p:animMotion origin="layout" path="M -0.02049 -0.32709 L 0.00017 0.06898 " pathEditMode="relative" rAng="0" ptsTypes="AA">
                                      <p:cBhvr>
                                        <p:cTn id="37" dur="1500" fill="hold"/>
                                        <p:tgtEl>
                                          <p:spTgt spid="138"/>
                                        </p:tgtEl>
                                        <p:attrNameLst>
                                          <p:attrName>ppt_x</p:attrName>
                                          <p:attrName>ppt_y</p:attrName>
                                        </p:attrNameLst>
                                      </p:cBhvr>
                                      <p:rCtr x="1545" y="22338"/>
                                    </p:animMotion>
                                  </p:childTnLst>
                                </p:cTn>
                              </p:par>
                              <p:par>
                                <p:cTn id="38" presetID="1" presetClass="entr" presetSubtype="0" fill="hold" nodeType="withEffect">
                                  <p:stCondLst>
                                    <p:cond delay="200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nodeType="withEffect">
                                  <p:stCondLst>
                                    <p:cond delay="2000"/>
                                  </p:stCondLst>
                                  <p:childTnLst>
                                    <p:set>
                                      <p:cBhvr>
                                        <p:cTn id="41" dur="1" fill="hold">
                                          <p:stCondLst>
                                            <p:cond delay="0"/>
                                          </p:stCondLst>
                                        </p:cTn>
                                        <p:tgtEl>
                                          <p:spTgt spid="126"/>
                                        </p:tgtEl>
                                        <p:attrNameLst>
                                          <p:attrName>style.visibility</p:attrName>
                                        </p:attrNameLst>
                                      </p:cBhvr>
                                      <p:to>
                                        <p:strVal val="visible"/>
                                      </p:to>
                                    </p:set>
                                  </p:childTnLst>
                                </p:cTn>
                              </p:par>
                              <p:par>
                                <p:cTn id="42" presetID="1" presetClass="exit" presetSubtype="0" fill="hold" nodeType="withEffect">
                                  <p:stCondLst>
                                    <p:cond delay="2000"/>
                                  </p:stCondLst>
                                  <p:childTnLst>
                                    <p:set>
                                      <p:cBhvr>
                                        <p:cTn id="43" dur="1" fill="hold">
                                          <p:stCondLst>
                                            <p:cond delay="0"/>
                                          </p:stCondLst>
                                        </p:cTn>
                                        <p:tgtEl>
                                          <p:spTgt spid="121"/>
                                        </p:tgtEl>
                                        <p:attrNameLst>
                                          <p:attrName>style.visibility</p:attrName>
                                        </p:attrNameLst>
                                      </p:cBhvr>
                                      <p:to>
                                        <p:strVal val="hidden"/>
                                      </p:to>
                                    </p:set>
                                  </p:childTnLst>
                                </p:cTn>
                              </p:par>
                              <p:par>
                                <p:cTn id="44" presetID="8" presetClass="emph" presetSubtype="0" fill="hold" nodeType="withEffect">
                                  <p:stCondLst>
                                    <p:cond delay="2000"/>
                                  </p:stCondLst>
                                  <p:childTnLst>
                                    <p:animRot by="13200000">
                                      <p:cBhvr>
                                        <p:cTn id="45" dur="750" fill="hold"/>
                                        <p:tgtEl>
                                          <p:spTgt spid="140"/>
                                        </p:tgtEl>
                                        <p:attrNameLst>
                                          <p:attrName>r</p:attrName>
                                        </p:attrNameLst>
                                      </p:cBhvr>
                                    </p:animRot>
                                  </p:childTnLst>
                                </p:cTn>
                              </p:par>
                              <p:par>
                                <p:cTn id="46" presetID="6" presetClass="emph" presetSubtype="0" fill="hold" nodeType="withEffect">
                                  <p:stCondLst>
                                    <p:cond delay="2100"/>
                                  </p:stCondLst>
                                  <p:childTnLst>
                                    <p:animScale>
                                      <p:cBhvr>
                                        <p:cTn id="47" dur="1000" fill="hold"/>
                                        <p:tgtEl>
                                          <p:spTgt spid="140"/>
                                        </p:tgtEl>
                                      </p:cBhvr>
                                      <p:by x="70000" y="70000"/>
                                    </p:animScale>
                                  </p:childTnLst>
                                </p:cTn>
                              </p:par>
                              <p:par>
                                <p:cTn id="48" presetID="8" presetClass="emph" presetSubtype="0" fill="hold" nodeType="withEffect">
                                  <p:stCondLst>
                                    <p:cond delay="2300"/>
                                  </p:stCondLst>
                                  <p:childTnLst>
                                    <p:animRot by="5400000">
                                      <p:cBhvr>
                                        <p:cTn id="49" dur="1000" fill="hold"/>
                                        <p:tgtEl>
                                          <p:spTgt spid="140"/>
                                        </p:tgtEl>
                                        <p:attrNameLst>
                                          <p:attrName>r</p:attrName>
                                        </p:attrNameLst>
                                      </p:cBhvr>
                                    </p:animRot>
                                  </p:childTnLst>
                                </p:cTn>
                              </p:par>
                              <p:par>
                                <p:cTn id="50" presetID="1" presetClass="entr" presetSubtype="0" fill="hold" nodeType="withEffect">
                                  <p:stCondLst>
                                    <p:cond delay="3400"/>
                                  </p:stCondLst>
                                  <p:childTnLst>
                                    <p:set>
                                      <p:cBhvr>
                                        <p:cTn id="51"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450624__breviceps__cartoon-gulp.wav"/>
                                        </p:tgtEl>
                                      </p:cMediaNode>
                                    </p:audio>
                                  </p:subTnLst>
                                </p:cTn>
                              </p:par>
                              <p:par>
                                <p:cTn id="52" presetID="42" presetClass="exit" presetSubtype="0" fill="hold" nodeType="withEffect">
                                  <p:stCondLst>
                                    <p:cond delay="3200"/>
                                  </p:stCondLst>
                                  <p:childTnLst>
                                    <p:animEffect transition="out" filter="fade">
                                      <p:cBhvr>
                                        <p:cTn id="53" dur="1000"/>
                                        <p:tgtEl>
                                          <p:spTgt spid="140"/>
                                        </p:tgtEl>
                                      </p:cBhvr>
                                    </p:animEffect>
                                    <p:anim calcmode="lin" valueType="num">
                                      <p:cBhvr>
                                        <p:cTn id="54" dur="1000"/>
                                        <p:tgtEl>
                                          <p:spTgt spid="140"/>
                                        </p:tgtEl>
                                        <p:attrNameLst>
                                          <p:attrName>ppt_x</p:attrName>
                                        </p:attrNameLst>
                                      </p:cBhvr>
                                      <p:tavLst>
                                        <p:tav tm="0">
                                          <p:val>
                                            <p:strVal val="ppt_x"/>
                                          </p:val>
                                        </p:tav>
                                        <p:tav tm="100000">
                                          <p:val>
                                            <p:strVal val="ppt_x"/>
                                          </p:val>
                                        </p:tav>
                                      </p:tavLst>
                                    </p:anim>
                                    <p:anim calcmode="lin" valueType="num">
                                      <p:cBhvr>
                                        <p:cTn id="55" dur="1000"/>
                                        <p:tgtEl>
                                          <p:spTgt spid="140"/>
                                        </p:tgtEl>
                                        <p:attrNameLst>
                                          <p:attrName>ppt_y</p:attrName>
                                        </p:attrNameLst>
                                      </p:cBhvr>
                                      <p:tavLst>
                                        <p:tav tm="0">
                                          <p:val>
                                            <p:strVal val="ppt_y"/>
                                          </p:val>
                                        </p:tav>
                                        <p:tav tm="100000">
                                          <p:val>
                                            <p:strVal val="ppt_y+.1"/>
                                          </p:val>
                                        </p:tav>
                                      </p:tavLst>
                                    </p:anim>
                                    <p:set>
                                      <p:cBhvr>
                                        <p:cTn id="56" dur="1" fill="hold">
                                          <p:stCondLst>
                                            <p:cond delay="999"/>
                                          </p:stCondLst>
                                        </p:cTn>
                                        <p:tgtEl>
                                          <p:spTgt spid="140"/>
                                        </p:tgtEl>
                                        <p:attrNameLst>
                                          <p:attrName>style.visibility</p:attrName>
                                        </p:attrNameLst>
                                      </p:cBhvr>
                                      <p:to>
                                        <p:strVal val="hidden"/>
                                      </p:to>
                                    </p:set>
                                  </p:childTnLst>
                                </p:cTn>
                              </p:par>
                              <p:par>
                                <p:cTn id="57" presetID="1" presetClass="exit" presetSubtype="0" fill="hold" nodeType="withEffect">
                                  <p:stCondLst>
                                    <p:cond delay="4200"/>
                                  </p:stCondLst>
                                  <p:childTnLst>
                                    <p:set>
                                      <p:cBhvr>
                                        <p:cTn id="58" dur="1" fill="hold">
                                          <p:stCondLst>
                                            <p:cond delay="0"/>
                                          </p:stCondLst>
                                        </p:cTn>
                                        <p:tgtEl>
                                          <p:spTgt spid="12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Hmm 2.wav"/>
                                        </p:tgtEl>
                                      </p:cMediaNode>
                                    </p:audio>
                                  </p:subTnLst>
                                </p:cTn>
                              </p:par>
                              <p:par>
                                <p:cTn id="59" presetID="1" presetClass="exit" presetSubtype="0" fill="hold" nodeType="withEffect">
                                  <p:stCondLst>
                                    <p:cond delay="420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77632__lendrick__growl1.wav"/>
                                        </p:tgtEl>
                                      </p:cMediaNode>
                                    </p:audio>
                                  </p:subTnLst>
                                </p:cTn>
                              </p:par>
                              <p:par>
                                <p:cTn id="66" presetID="0" presetClass="path" presetSubtype="0" accel="50000" decel="50000" fill="hold" nodeType="withEffect">
                                  <p:stCondLst>
                                    <p:cond delay="0"/>
                                  </p:stCondLst>
                                  <p:childTnLst>
                                    <p:animMotion origin="layout" path="M -0.0243 -0.01157 L -0.0243 -0.01111 C -0.02344 -0.01759 -0.0217 -0.02338 -0.0217 -0.02939 C -0.0217 -0.03379 -0.02344 -0.03726 -0.0243 -0.04143 C -0.02465 -0.04328 -0.02517 -0.04514 -0.02552 -0.04722 C -0.02604 -0.04976 -0.02621 -0.05254 -0.02673 -0.05509 C -0.0283 -0.06064 -0.03055 -0.06527 -0.03177 -0.07106 L -0.03437 -0.08287 C -0.03472 -0.08472 -0.03524 -0.08657 -0.03559 -0.08842 C -0.03802 -0.10879 -0.03541 -0.09004 -0.03802 -0.10439 C -0.04114 -0.12176 -0.0375 -0.10416 -0.04062 -0.11805 C -0.04236 -0.15995 -0.0408 -0.13426 -0.04305 -0.16365 C -0.04462 -0.18518 -0.0434 -0.175 -0.04548 -0.18935 C -0.046 -0.19652 -0.04618 -0.20393 -0.04687 -0.21111 C -0.04705 -0.21365 -0.04791 -0.2162 -0.04809 -0.21898 C -0.04878 -0.22939 -0.04896 -0.24004 -0.0493 -0.25046 C -0.04896 -0.28426 -0.04809 -0.31759 -0.04809 -0.35139 C -0.04809 -0.39907 -0.0467 -0.38865 -0.05052 -0.4125 C -0.05191 -0.44259 -0.05173 -0.43078 -0.05173 -0.44768 L -0.05173 -0.44745 " pathEditMode="relative" rAng="0" ptsTypes="AAAAAAAAAAAAAAAAAAAA">
                                      <p:cBhvr>
                                        <p:cTn id="67" dur="2000" fill="hold"/>
                                        <p:tgtEl>
                                          <p:spTgt spid="141"/>
                                        </p:tgtEl>
                                        <p:attrNameLst>
                                          <p:attrName>ppt_x</p:attrName>
                                          <p:attrName>ppt_y</p:attrName>
                                        </p:attrNameLst>
                                      </p:cBhvr>
                                      <p:rCtr x="-1250" y="-21782"/>
                                    </p:animMotion>
                                  </p:childTnLst>
                                </p:cTn>
                              </p:par>
                              <p:par>
                                <p:cTn id="68" presetID="0" presetClass="path" presetSubtype="0" accel="50000" decel="50000" fill="hold" nodeType="withEffect">
                                  <p:stCondLst>
                                    <p:cond delay="0"/>
                                  </p:stCondLst>
                                  <p:childTnLst>
                                    <p:animMotion origin="layout" path="M -0.02552 -0.00046 L -0.02552 -1.11111E-6 C -0.02465 -0.00648 -0.02292 -0.01227 -0.02292 -0.01829 C -0.02292 -0.02268 -0.02465 -0.02616 -0.02552 -0.03032 C -0.02587 -0.03217 -0.02639 -0.03403 -0.02674 -0.03611 C -0.02726 -0.03866 -0.02743 -0.04143 -0.02795 -0.04398 C -0.02951 -0.04954 -0.03177 -0.05417 -0.03299 -0.05995 L -0.03559 -0.07176 C -0.03594 -0.07361 -0.03646 -0.07546 -0.03681 -0.07731 C -0.03924 -0.09768 -0.03663 -0.07893 -0.03924 -0.09329 C -0.04236 -0.11065 -0.03872 -0.09305 -0.04184 -0.10694 C -0.04358 -0.14884 -0.04201 -0.12315 -0.04427 -0.15255 C -0.04583 -0.17407 -0.04462 -0.16389 -0.0467 -0.17824 C -0.04722 -0.18542 -0.0474 -0.19282 -0.04809 -0.2 C -0.04826 -0.20255 -0.04913 -0.20509 -0.04931 -0.20787 C -0.05 -0.21829 -0.05017 -0.22893 -0.05052 -0.23935 C -0.05017 -0.27315 -0.04931 -0.30648 -0.04931 -0.34028 C -0.04931 -0.38796 -0.04792 -0.37755 -0.05174 -0.40139 C -0.05312 -0.43148 -0.05295 -0.41967 -0.05295 -0.43657 L -0.05295 -0.43634 " pathEditMode="relative" rAng="0" ptsTypes="AAAAAAAAAAAAAAAAAAAA">
                                      <p:cBhvr>
                                        <p:cTn id="69" dur="2000" fill="hold"/>
                                        <p:tgtEl>
                                          <p:spTgt spid="139"/>
                                        </p:tgtEl>
                                        <p:attrNameLst>
                                          <p:attrName>ppt_x</p:attrName>
                                          <p:attrName>ppt_y</p:attrName>
                                        </p:attrNameLst>
                                      </p:cBhvr>
                                      <p:rCtr x="-1250" y="-21782"/>
                                    </p:animMotion>
                                  </p:childTnLst>
                                </p:cTn>
                              </p:par>
                            </p:childTnLst>
                          </p:cTn>
                        </p:par>
                        <p:par>
                          <p:cTn id="70" fill="hold">
                            <p:stCondLst>
                              <p:cond delay="2000"/>
                            </p:stCondLst>
                            <p:childTnLst>
                              <p:par>
                                <p:cTn id="71" presetID="1" presetClass="entr" presetSubtype="0" fill="hold" nodeType="afterEffect">
                                  <p:stCondLst>
                                    <p:cond delay="200"/>
                                  </p:stCondLst>
                                  <p:childTnLst>
                                    <p:set>
                                      <p:cBhvr>
                                        <p:cTn id="72" dur="1" fill="hold">
                                          <p:stCondLst>
                                            <p:cond delay="0"/>
                                          </p:stCondLst>
                                        </p:cTn>
                                        <p:tgtEl>
                                          <p:spTgt spid="135"/>
                                        </p:tgtEl>
                                        <p:attrNameLst>
                                          <p:attrName>style.visibility</p:attrName>
                                        </p:attrNameLst>
                                      </p:cBhvr>
                                      <p:to>
                                        <p:strVal val="visible"/>
                                      </p:to>
                                    </p:set>
                                  </p:childTnLst>
                                  <p:subTnLst>
                                    <p:audio>
                                      <p:cMediaNode vol="87000">
                                        <p:cTn display="0" masterRel="sameClick">
                                          <p:stCondLst>
                                            <p:cond evt="begin" delay="0">
                                              <p:tn val="71"/>
                                            </p:cond>
                                          </p:stCondLst>
                                          <p:endCondLst>
                                            <p:cond evt="onStopAudio" delay="0">
                                              <p:tgtEl>
                                                <p:sldTgt/>
                                              </p:tgtEl>
                                            </p:cond>
                                          </p:endCondLst>
                                        </p:cTn>
                                        <p:tgtEl>
                                          <p:sndTgt r:embed="rId5" name="crunching-wood.wav"/>
                                        </p:tgtEl>
                                      </p:cMediaNode>
                                    </p:audio>
                                  </p:subTnLst>
                                </p:cTn>
                              </p:par>
                              <p:par>
                                <p:cTn id="73" presetID="1" presetClass="entr" presetSubtype="0" fill="hold" nodeType="withEffect">
                                  <p:stCondLst>
                                    <p:cond delay="200"/>
                                  </p:stCondLst>
                                  <p:childTnLst>
                                    <p:set>
                                      <p:cBhvr>
                                        <p:cTn id="74" dur="1" fill="hold">
                                          <p:stCondLst>
                                            <p:cond delay="0"/>
                                          </p:stCondLst>
                                        </p:cTn>
                                        <p:tgtEl>
                                          <p:spTgt spid="137"/>
                                        </p:tgtEl>
                                        <p:attrNameLst>
                                          <p:attrName>style.visibility</p:attrName>
                                        </p:attrNameLst>
                                      </p:cBhvr>
                                      <p:to>
                                        <p:strVal val="visible"/>
                                      </p:to>
                                    </p:set>
                                  </p:childTnLst>
                                </p:cTn>
                              </p:par>
                              <p:par>
                                <p:cTn id="75" presetID="1" presetClass="entr" presetSubtype="0" fill="hold" nodeType="withEffect">
                                  <p:stCondLst>
                                    <p:cond delay="200"/>
                                  </p:stCondLst>
                                  <p:childTnLst>
                                    <p:set>
                                      <p:cBhvr>
                                        <p:cTn id="76" dur="1" fill="hold">
                                          <p:stCondLst>
                                            <p:cond delay="0"/>
                                          </p:stCondLst>
                                        </p:cTn>
                                        <p:tgtEl>
                                          <p:spTgt spid="143"/>
                                        </p:tgtEl>
                                        <p:attrNameLst>
                                          <p:attrName>style.visibility</p:attrName>
                                        </p:attrNameLst>
                                      </p:cBhvr>
                                      <p:to>
                                        <p:strVal val="visible"/>
                                      </p:to>
                                    </p:set>
                                  </p:childTnLst>
                                </p:cTn>
                              </p:par>
                              <p:par>
                                <p:cTn id="77" presetID="1" presetClass="exit" presetSubtype="0" fill="hold" nodeType="withEffect">
                                  <p:stCondLst>
                                    <p:cond delay="200"/>
                                  </p:stCondLst>
                                  <p:childTnLst>
                                    <p:set>
                                      <p:cBhvr>
                                        <p:cTn id="78" dur="1" fill="hold">
                                          <p:stCondLst>
                                            <p:cond delay="0"/>
                                          </p:stCondLst>
                                        </p:cTn>
                                        <p:tgtEl>
                                          <p:spTgt spid="126"/>
                                        </p:tgtEl>
                                        <p:attrNameLst>
                                          <p:attrName>style.visibility</p:attrName>
                                        </p:attrNameLst>
                                      </p:cBhvr>
                                      <p:to>
                                        <p:strVal val="hidden"/>
                                      </p:to>
                                    </p:set>
                                  </p:childTnLst>
                                </p:cTn>
                              </p:par>
                            </p:childTnLst>
                          </p:cTn>
                        </p:par>
                        <p:par>
                          <p:cTn id="79" fill="hold">
                            <p:stCondLst>
                              <p:cond delay="2200"/>
                            </p:stCondLst>
                            <p:childTnLst>
                              <p:par>
                                <p:cTn id="80" presetID="1" presetClass="exit" presetSubtype="0" fill="hold" nodeType="afterEffect">
                                  <p:stCondLst>
                                    <p:cond delay="100"/>
                                  </p:stCondLst>
                                  <p:childTnLst>
                                    <p:set>
                                      <p:cBhvr>
                                        <p:cTn id="81" dur="1" fill="hold">
                                          <p:stCondLst>
                                            <p:cond delay="0"/>
                                          </p:stCondLst>
                                        </p:cTn>
                                        <p:tgtEl>
                                          <p:spTgt spid="139"/>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21"/>
                                        </p:tgtEl>
                                        <p:attrNameLst>
                                          <p:attrName>style.visibility</p:attrName>
                                        </p:attrNameLst>
                                      </p:cBhvr>
                                      <p:to>
                                        <p:strVal val="hidden"/>
                                      </p:to>
                                    </p:set>
                                  </p:childTnLst>
                                </p:cTn>
                              </p:par>
                              <p:par>
                                <p:cTn id="84" presetID="26" presetClass="exit" presetSubtype="0" fill="hold" nodeType="withEffect">
                                  <p:stCondLst>
                                    <p:cond delay="0"/>
                                  </p:stCondLst>
                                  <p:childTnLst>
                                    <p:animEffect transition="out" filter="wipe(down)">
                                      <p:cBhvr>
                                        <p:cTn id="85" dur="207" accel="50000">
                                          <p:stCondLst>
                                            <p:cond delay="2093"/>
                                          </p:stCondLst>
                                        </p:cTn>
                                        <p:tgtEl>
                                          <p:spTgt spid="141"/>
                                        </p:tgtEl>
                                      </p:cBhvr>
                                    </p:animEffect>
                                    <p:anim calcmode="lin" valueType="num">
                                      <p:cBhvr>
                                        <p:cTn id="86" dur="2095" tmFilter="0,0; 0.14,0.31; 0.43,0.73; 0.71,0.91; 1.0,1.0">
                                          <p:stCondLst>
                                            <p:cond delay="0"/>
                                          </p:stCondLst>
                                        </p:cTn>
                                        <p:tgtEl>
                                          <p:spTgt spid="141"/>
                                        </p:tgtEl>
                                        <p:attrNameLst>
                                          <p:attrName>ppt_x</p:attrName>
                                        </p:attrNameLst>
                                      </p:cBhvr>
                                      <p:tavLst>
                                        <p:tav tm="0">
                                          <p:val>
                                            <p:strVal val="ppt_x"/>
                                          </p:val>
                                        </p:tav>
                                        <p:tav tm="100000">
                                          <p:val>
                                            <p:strVal val="#ppt_x+0.25"/>
                                          </p:val>
                                        </p:tav>
                                      </p:tavLst>
                                    </p:anim>
                                    <p:anim calcmode="lin" valueType="num">
                                      <p:cBhvr>
                                        <p:cTn id="87" dur="205">
                                          <p:stCondLst>
                                            <p:cond delay="2095"/>
                                          </p:stCondLst>
                                        </p:cTn>
                                        <p:tgtEl>
                                          <p:spTgt spid="141"/>
                                        </p:tgtEl>
                                        <p:attrNameLst>
                                          <p:attrName>ppt_x</p:attrName>
                                        </p:attrNameLst>
                                      </p:cBhvr>
                                      <p:tavLst>
                                        <p:tav tm="0">
                                          <p:val>
                                            <p:strVal val="ppt_x"/>
                                          </p:val>
                                        </p:tav>
                                        <p:tav tm="100000">
                                          <p:val>
                                            <p:strVal val="ppt_x"/>
                                          </p:val>
                                        </p:tav>
                                      </p:tavLst>
                                    </p:anim>
                                    <p:anim calcmode="lin" valueType="num">
                                      <p:cBhvr>
                                        <p:cTn id="88" dur="764" tmFilter="0.0,0.0;0.25,0.07;0.50,0.2;0.75,0.467;1.0,1.0">
                                          <p:stCondLst>
                                            <p:cond delay="0"/>
                                          </p:stCondLst>
                                        </p:cTn>
                                        <p:tgtEl>
                                          <p:spTgt spid="14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9" dur="764" tmFilter="0, 0; 0.125,0.2665; 0.25,0.4; 0.375,0.465; 0.5,0.5;  0.625,0.535; 0.75,0.6; 0.875,0.7335; 1,1">
                                          <p:stCondLst>
                                            <p:cond delay="764"/>
                                          </p:stCondLst>
                                        </p:cTn>
                                        <p:tgtEl>
                                          <p:spTgt spid="14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0" dur="382" tmFilter="0, 0; 0.125,0.2665; 0.25,0.4; 0.375,0.465; 0.5,0.5;  0.625,0.535; 0.75,0.6; 0.875,0.7335; 1,1">
                                          <p:stCondLst>
                                            <p:cond delay="1523"/>
                                          </p:stCondLst>
                                        </p:cTn>
                                        <p:tgtEl>
                                          <p:spTgt spid="14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1" dur="189" tmFilter="0, 0; 0.125,0.2665; 0.25,0.4; 0.375,0.465; 0.5,0.5;  0.625,0.535; 0.75,0.6; 0.875,0.7335; 1,1">
                                          <p:stCondLst>
                                            <p:cond delay="1904"/>
                                          </p:stCondLst>
                                        </p:cTn>
                                        <p:tgtEl>
                                          <p:spTgt spid="14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92" dur="207" accel="50000">
                                          <p:stCondLst>
                                            <p:cond delay="2093"/>
                                          </p:stCondLst>
                                        </p:cTn>
                                        <p:tgtEl>
                                          <p:spTgt spid="141"/>
                                        </p:tgtEl>
                                        <p:attrNameLst>
                                          <p:attrName>ppt_y</p:attrName>
                                        </p:attrNameLst>
                                      </p:cBhvr>
                                      <p:tavLst>
                                        <p:tav tm="0">
                                          <p:val>
                                            <p:strVal val="ppt_y"/>
                                          </p:val>
                                        </p:tav>
                                        <p:tav tm="100000">
                                          <p:val>
                                            <p:strVal val="ppt_y+ppt_h"/>
                                          </p:val>
                                        </p:tav>
                                      </p:tavLst>
                                    </p:anim>
                                    <p:animScale>
                                      <p:cBhvr>
                                        <p:cTn id="93" dur="30">
                                          <p:stCondLst>
                                            <p:cond delay="713"/>
                                          </p:stCondLst>
                                        </p:cTn>
                                        <p:tgtEl>
                                          <p:spTgt spid="141"/>
                                        </p:tgtEl>
                                      </p:cBhvr>
                                      <p:to x="100000" y="60000"/>
                                    </p:animScale>
                                    <p:animScale>
                                      <p:cBhvr>
                                        <p:cTn id="94" dur="191" decel="50000">
                                          <p:stCondLst>
                                            <p:cond delay="743"/>
                                          </p:stCondLst>
                                        </p:cTn>
                                        <p:tgtEl>
                                          <p:spTgt spid="141"/>
                                        </p:tgtEl>
                                      </p:cBhvr>
                                      <p:to x="100000" y="100000"/>
                                    </p:animScale>
                                    <p:animScale>
                                      <p:cBhvr>
                                        <p:cTn id="95" dur="30">
                                          <p:stCondLst>
                                            <p:cond delay="1509"/>
                                          </p:stCondLst>
                                        </p:cTn>
                                        <p:tgtEl>
                                          <p:spTgt spid="141"/>
                                        </p:tgtEl>
                                      </p:cBhvr>
                                      <p:to x="100000" y="80000"/>
                                    </p:animScale>
                                    <p:animScale>
                                      <p:cBhvr>
                                        <p:cTn id="96" dur="191" decel="50000">
                                          <p:stCondLst>
                                            <p:cond delay="1539"/>
                                          </p:stCondLst>
                                        </p:cTn>
                                        <p:tgtEl>
                                          <p:spTgt spid="141"/>
                                        </p:tgtEl>
                                      </p:cBhvr>
                                      <p:to x="100000" y="100000"/>
                                    </p:animScale>
                                    <p:animScale>
                                      <p:cBhvr>
                                        <p:cTn id="97" dur="30">
                                          <p:stCondLst>
                                            <p:cond delay="1888"/>
                                          </p:stCondLst>
                                        </p:cTn>
                                        <p:tgtEl>
                                          <p:spTgt spid="141"/>
                                        </p:tgtEl>
                                      </p:cBhvr>
                                      <p:to x="100000" y="90000"/>
                                    </p:animScale>
                                    <p:animScale>
                                      <p:cBhvr>
                                        <p:cTn id="98" dur="191" decel="50000">
                                          <p:stCondLst>
                                            <p:cond delay="1918"/>
                                          </p:stCondLst>
                                        </p:cTn>
                                        <p:tgtEl>
                                          <p:spTgt spid="141"/>
                                        </p:tgtEl>
                                      </p:cBhvr>
                                      <p:to x="100000" y="100000"/>
                                    </p:animScale>
                                    <p:animScale>
                                      <p:cBhvr>
                                        <p:cTn id="99" dur="30">
                                          <p:stCondLst>
                                            <p:cond delay="2079"/>
                                          </p:stCondLst>
                                        </p:cTn>
                                        <p:tgtEl>
                                          <p:spTgt spid="141"/>
                                        </p:tgtEl>
                                      </p:cBhvr>
                                      <p:to x="100000" y="95000"/>
                                    </p:animScale>
                                    <p:animScale>
                                      <p:cBhvr>
                                        <p:cTn id="100" dur="191" decel="50000">
                                          <p:stCondLst>
                                            <p:cond delay="2109"/>
                                          </p:stCondLst>
                                        </p:cTn>
                                        <p:tgtEl>
                                          <p:spTgt spid="141"/>
                                        </p:tgtEl>
                                      </p:cBhvr>
                                      <p:to x="100000" y="100000"/>
                                    </p:animScale>
                                    <p:set>
                                      <p:cBhvr>
                                        <p:cTn id="101" dur="1" fill="hold">
                                          <p:stCondLst>
                                            <p:cond delay="2299"/>
                                          </p:stCondLst>
                                        </p:cTn>
                                        <p:tgtEl>
                                          <p:spTgt spid="141"/>
                                        </p:tgtEl>
                                        <p:attrNameLst>
                                          <p:attrName>style.visibility</p:attrName>
                                        </p:attrNameLst>
                                      </p:cBhvr>
                                      <p:to>
                                        <p:strVal val="hidden"/>
                                      </p:to>
                                    </p:set>
                                  </p:childTnLst>
                                </p:cTn>
                              </p:par>
                              <p:par>
                                <p:cTn id="102" presetID="8" presetClass="emph" presetSubtype="0" fill="hold" nodeType="withEffect">
                                  <p:stCondLst>
                                    <p:cond delay="0"/>
                                  </p:stCondLst>
                                  <p:childTnLst>
                                    <p:animRot by="33600000">
                                      <p:cBhvr>
                                        <p:cTn id="103" dur="2000" fill="hold"/>
                                        <p:tgtEl>
                                          <p:spTgt spid="141"/>
                                        </p:tgtEl>
                                        <p:attrNameLst>
                                          <p:attrName>r</p:attrName>
                                        </p:attrNameLst>
                                      </p:cBhvr>
                                    </p:animRot>
                                  </p:childTnLst>
                                </p:cTn>
                              </p:par>
                              <p:par>
                                <p:cTn id="104" presetID="8" presetClass="emph" presetSubtype="0" fill="hold" nodeType="withEffect">
                                  <p:stCondLst>
                                    <p:cond delay="0"/>
                                  </p:stCondLst>
                                  <p:childTnLst>
                                    <p:animRot by="480000">
                                      <p:cBhvr>
                                        <p:cTn id="105" dur="500" fill="hold"/>
                                        <p:tgtEl>
                                          <p:spTgt spid="139"/>
                                        </p:tgtEl>
                                        <p:attrNameLst>
                                          <p:attrName>r</p:attrName>
                                        </p:attrNameLst>
                                      </p:cBhvr>
                                    </p:animRot>
                                  </p:childTnLst>
                                </p:cTn>
                              </p:par>
                              <p:par>
                                <p:cTn id="106" presetID="22" presetClass="entr" presetSubtype="1" fill="hold" nodeType="withEffect">
                                  <p:stCondLst>
                                    <p:cond delay="500"/>
                                  </p:stCondLst>
                                  <p:childTnLst>
                                    <p:set>
                                      <p:cBhvr>
                                        <p:cTn id="107" dur="1" fill="hold">
                                          <p:stCondLst>
                                            <p:cond delay="0"/>
                                          </p:stCondLst>
                                        </p:cTn>
                                        <p:tgtEl>
                                          <p:spTgt spid="144"/>
                                        </p:tgtEl>
                                        <p:attrNameLst>
                                          <p:attrName>style.visibility</p:attrName>
                                        </p:attrNameLst>
                                      </p:cBhvr>
                                      <p:to>
                                        <p:strVal val="visible"/>
                                      </p:to>
                                    </p:set>
                                    <p:animEffect transition="in" filter="wipe(up)">
                                      <p:cBhvr>
                                        <p:cTn id="108" dur="2000"/>
                                        <p:tgtEl>
                                          <p:spTgt spid="144"/>
                                        </p:tgtEl>
                                      </p:cBhvr>
                                    </p:animEffect>
                                  </p:childTnLst>
                                  <p:subTnLst>
                                    <p:audio>
                                      <p:cMediaNode>
                                        <p:cTn display="0" masterRel="sameClick">
                                          <p:stCondLst>
                                            <p:cond evt="begin" delay="0">
                                              <p:tn val="106"/>
                                            </p:cond>
                                          </p:stCondLst>
                                          <p:endCondLst>
                                            <p:cond evt="onStopAudio" delay="0">
                                              <p:tgtEl>
                                                <p:sldTgt/>
                                              </p:tgtEl>
                                            </p:cond>
                                          </p:endCondLst>
                                        </p:cTn>
                                        <p:tgtEl>
                                          <p:sndTgt r:embed="rId6" name="Scream - cut.wav"/>
                                        </p:tgtEl>
                                      </p:cMediaNode>
                                    </p:audio>
                                  </p:subTnLst>
                                </p:cTn>
                              </p:par>
                            </p:childTnLst>
                          </p:cTn>
                        </p:par>
                        <p:par>
                          <p:cTn id="109" fill="hold">
                            <p:stCondLst>
                              <p:cond delay="4700"/>
                            </p:stCondLst>
                            <p:childTnLst>
                              <p:par>
                                <p:cTn id="110" presetID="1" presetClass="exit" presetSubtype="0" fill="hold" nodeType="afterEffect">
                                  <p:stCondLst>
                                    <p:cond delay="0"/>
                                  </p:stCondLst>
                                  <p:childTnLst>
                                    <p:set>
                                      <p:cBhvr>
                                        <p:cTn id="111" dur="1" fill="hold">
                                          <p:stCondLst>
                                            <p:cond delay="0"/>
                                          </p:stCondLst>
                                        </p:cTn>
                                        <p:tgtEl>
                                          <p:spTgt spid="144"/>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43"/>
                                        </p:tgtEl>
                                        <p:attrNameLst>
                                          <p:attrName>style.visibility</p:attrName>
                                        </p:attrNameLst>
                                      </p:cBhvr>
                                      <p:to>
                                        <p:strVal val="hidden"/>
                                      </p:to>
                                    </p:set>
                                  </p:childTnLst>
                                </p:cTn>
                              </p:par>
                            </p:childTnLst>
                          </p:cTn>
                        </p:par>
                        <p:par>
                          <p:cTn id="114" fill="hold">
                            <p:stCondLst>
                              <p:cond delay="4700"/>
                            </p:stCondLst>
                            <p:childTnLst>
                              <p:par>
                                <p:cTn id="115" presetID="1" presetClass="entr" presetSubtype="0" fill="hold" nodeType="afterEffect">
                                  <p:stCondLst>
                                    <p:cond delay="0"/>
                                  </p:stCondLst>
                                  <p:childTnLst>
                                    <p:set>
                                      <p:cBhvr>
                                        <p:cTn id="116" dur="1" fill="hold">
                                          <p:stCondLst>
                                            <p:cond delay="0"/>
                                          </p:stCondLst>
                                        </p:cTn>
                                        <p:tgtEl>
                                          <p:spTgt spid="157"/>
                                        </p:tgtEl>
                                        <p:attrNameLst>
                                          <p:attrName>style.visibility</p:attrName>
                                        </p:attrNameLst>
                                      </p:cBhvr>
                                      <p:to>
                                        <p:strVal val="visible"/>
                                      </p:to>
                                    </p:set>
                                  </p:childTnLst>
                                </p:cTn>
                              </p:par>
                              <p:par>
                                <p:cTn id="117" presetID="32" presetClass="emph" presetSubtype="0" repeatCount="2000" fill="hold" nodeType="withEffect">
                                  <p:stCondLst>
                                    <p:cond delay="0"/>
                                  </p:stCondLst>
                                  <p:childTnLst>
                                    <p:animRot by="120000">
                                      <p:cBhvr>
                                        <p:cTn id="118" dur="50" fill="hold">
                                          <p:stCondLst>
                                            <p:cond delay="0"/>
                                          </p:stCondLst>
                                        </p:cTn>
                                        <p:tgtEl>
                                          <p:spTgt spid="157"/>
                                        </p:tgtEl>
                                        <p:attrNameLst>
                                          <p:attrName>r</p:attrName>
                                        </p:attrNameLst>
                                      </p:cBhvr>
                                    </p:animRot>
                                    <p:animRot by="-240000">
                                      <p:cBhvr>
                                        <p:cTn id="119" dur="100" fill="hold">
                                          <p:stCondLst>
                                            <p:cond delay="100"/>
                                          </p:stCondLst>
                                        </p:cTn>
                                        <p:tgtEl>
                                          <p:spTgt spid="157"/>
                                        </p:tgtEl>
                                        <p:attrNameLst>
                                          <p:attrName>r</p:attrName>
                                        </p:attrNameLst>
                                      </p:cBhvr>
                                    </p:animRot>
                                    <p:animRot by="240000">
                                      <p:cBhvr>
                                        <p:cTn id="120" dur="100" fill="hold">
                                          <p:stCondLst>
                                            <p:cond delay="200"/>
                                          </p:stCondLst>
                                        </p:cTn>
                                        <p:tgtEl>
                                          <p:spTgt spid="157"/>
                                        </p:tgtEl>
                                        <p:attrNameLst>
                                          <p:attrName>r</p:attrName>
                                        </p:attrNameLst>
                                      </p:cBhvr>
                                    </p:animRot>
                                    <p:animRot by="-240000">
                                      <p:cBhvr>
                                        <p:cTn id="121" dur="100" fill="hold">
                                          <p:stCondLst>
                                            <p:cond delay="300"/>
                                          </p:stCondLst>
                                        </p:cTn>
                                        <p:tgtEl>
                                          <p:spTgt spid="157"/>
                                        </p:tgtEl>
                                        <p:attrNameLst>
                                          <p:attrName>r</p:attrName>
                                        </p:attrNameLst>
                                      </p:cBhvr>
                                    </p:animRot>
                                    <p:animRot by="120000">
                                      <p:cBhvr>
                                        <p:cTn id="122" dur="100" fill="hold">
                                          <p:stCondLst>
                                            <p:cond delay="400"/>
                                          </p:stCondLst>
                                        </p:cTn>
                                        <p:tgtEl>
                                          <p:spTgt spid="157"/>
                                        </p:tgtEl>
                                        <p:attrNameLst>
                                          <p:attrName>r</p:attrName>
                                        </p:attrNameLst>
                                      </p:cBhvr>
                                    </p:animRot>
                                  </p:childTnLst>
                                </p:cTn>
                              </p:par>
                              <p:par>
                                <p:cTn id="123" presetID="0" presetClass="path" presetSubtype="0" accel="50000" decel="50000" fill="hold" nodeType="withEffect">
                                  <p:stCondLst>
                                    <p:cond delay="0"/>
                                  </p:stCondLst>
                                  <p:childTnLst>
                                    <p:animMotion origin="layout" path="M -0.02205 -0.00416 L -0.02205 -0.00393 C -0.02031 0.00047 -0.01823 0.0051 -0.01666 0.01019 C -0.01666 0.01042 -0.01337 0.02361 -0.01267 0.02639 C -0.01215 0.02824 -0.01215 0.0301 -0.01128 0.03172 L -0.00052 0.05348 C 0.00035 0.0551 0.00174 0.05672 0.00226 0.0588 C 0.00556 0.07246 0.00104 0.05556 0.00625 0.06968 C 0.01181 0.08449 0.00261 0.06482 0.01025 0.08033 C 0.01302 0.09144 0.0099 0.07963 0.01441 0.09306 C 0.01545 0.09607 0.01597 0.09908 0.01702 0.10209 C 0.01788 0.10394 0.0191 0.10556 0.01979 0.10741 C 0.02049 0.10903 0.02049 0.11111 0.02118 0.11297 C 0.02275 0.11783 0.02535 0.12223 0.02657 0.12732 C 0.02709 0.12917 0.02709 0.13102 0.02795 0.13264 C 0.03038 0.13773 0.03594 0.14699 0.03594 0.14723 C 0.03646 0.14885 0.03663 0.15093 0.03733 0.15255 C 0.03889 0.15625 0.04097 0.15973 0.04271 0.1632 L 0.04827 0.17408 C 0.05087 0.17963 0.05157 0.18033 0.05365 0.18681 C 0.05417 0.18843 0.05434 0.19051 0.05504 0.19213 C 0.0566 0.19584 0.06042 0.20301 0.06042 0.20324 C 0.06181 0.20903 0.06181 0.20926 0.06441 0.21551 C 0.06528 0.21736 0.0665 0.21898 0.06719 0.22107 C 0.06823 0.22454 0.06858 0.22848 0.06979 0.23172 C 0.07066 0.23426 0.0717 0.23658 0.07257 0.23889 C 0.07361 0.2426 0.07361 0.24676 0.07518 0.24977 C 0.07709 0.25348 0.07969 0.25648 0.08073 0.26065 C 0.08108 0.2625 0.08143 0.26435 0.08195 0.26598 C 0.08282 0.26806 0.08403 0.26945 0.08472 0.27153 C 0.08542 0.27315 0.08559 0.275 0.08611 0.27685 C 0.08646 0.27801 0.08698 0.27917 0.0875 0.28056 L 0.0875 0.28079 " pathEditMode="relative" rAng="0" ptsTypes="AAAAAAAAAAAAAAAAAAAAAAAAAAAAAAAAA">
                                      <p:cBhvr>
                                        <p:cTn id="124" dur="2000" fill="hold"/>
                                        <p:tgtEl>
                                          <p:spTgt spid="157"/>
                                        </p:tgtEl>
                                        <p:attrNameLst>
                                          <p:attrName>ppt_x</p:attrName>
                                          <p:attrName>ppt_y</p:attrName>
                                        </p:attrNameLst>
                                      </p:cBhvr>
                                      <p:rCtr x="5469" y="14236"/>
                                    </p:animMotion>
                                  </p:childTnLst>
                                </p:cTn>
                              </p:par>
                            </p:childTnLst>
                          </p:cTn>
                        </p:par>
                        <p:par>
                          <p:cTn id="125" fill="hold">
                            <p:stCondLst>
                              <p:cond delay="6700"/>
                            </p:stCondLst>
                            <p:childTnLst>
                              <p:par>
                                <p:cTn id="126" presetID="1" presetClass="exit" presetSubtype="0" fill="hold" nodeType="afterEffect">
                                  <p:stCondLst>
                                    <p:cond delay="0"/>
                                  </p:stCondLst>
                                  <p:childTnLst>
                                    <p:set>
                                      <p:cBhvr>
                                        <p:cTn id="127" dur="1" fill="hold">
                                          <p:stCondLst>
                                            <p:cond delay="0"/>
                                          </p:stCondLst>
                                        </p:cTn>
                                        <p:tgtEl>
                                          <p:spTgt spid="13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135"/>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126"/>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77"/>
                                        </p:tgtEl>
                                        <p:attrNameLst>
                                          <p:attrName>style.visibility</p:attrName>
                                        </p:attrNameLst>
                                      </p:cBhvr>
                                      <p:to>
                                        <p:strVal val="visible"/>
                                      </p:to>
                                    </p:set>
                                  </p:childTnLst>
                                </p:cTn>
                              </p:par>
                              <p:par>
                                <p:cTn id="136" presetID="0" presetClass="path" presetSubtype="0" accel="24000" fill="hold" nodeType="withEffect">
                                  <p:stCondLst>
                                    <p:cond delay="0"/>
                                  </p:stCondLst>
                                  <p:childTnLst>
                                    <p:animMotion origin="layout" path="M -0.0033 0.02986 L -0.0033 0.03102 C -0.00139 0.02616 0.00104 0.02315 0.00261 0.01991 C 0.01094 0.00232 0.00139 0.01852 0.00625 0.00764 C 0.00695 0.00579 0.00781 0.00417 0.00851 0.00232 C 0.00903 0.0007 0.0092 -0.00046 0.00972 -0.00185 C 0.01042 -0.00324 0.01146 -0.00486 0.01215 -0.00648 C 0.01302 -0.00833 0.01389 -0.01366 0.01441 -0.01597 C 0.01528 -0.01829 0.01615 -0.0213 0.01684 -0.0243 C 0.01719 -0.02523 0.01788 -0.02685 0.01806 -0.02847 C 0.0184 -0.03032 0.01875 -0.03264 0.01927 -0.03565 C 0.01945 -0.03634 0.02014 -0.03796 0.02031 -0.03958 C 0.02084 -0.04167 0.02118 -0.04375 0.0217 -0.0463 C 0.02205 -0.04768 0.02257 -0.04861 0.02275 -0.05069 C 0.02535 -0.05972 0.02257 -0.05092 0.02518 -0.0625 C 0.02552 -0.06412 0.02587 -0.06551 0.02622 -0.06713 C 0.02656 -0.06921 0.02795 -0.08866 0.02882 -0.09282 C 0.02917 -0.09583 0.03021 -0.09861 0.03108 -0.10139 C 0.03264 -0.10555 0.03247 -0.1037 0.03247 -0.10555 L 0.03247 -0.10532 " pathEditMode="relative" rAng="0" ptsTypes="AAAAAAAAAAAAAAAAAAAA">
                                      <p:cBhvr>
                                        <p:cTn id="137" dur="2000" fill="hold"/>
                                        <p:tgtEl>
                                          <p:spTgt spid="77"/>
                                        </p:tgtEl>
                                        <p:attrNameLst>
                                          <p:attrName>ppt_x</p:attrName>
                                          <p:attrName>ppt_y</p:attrName>
                                        </p:attrNameLst>
                                      </p:cBhvr>
                                      <p:rCtr x="1788" y="-6713"/>
                                    </p:animMotion>
                                  </p:childTnLst>
                                  <p:subTnLst>
                                    <p:audio>
                                      <p:cMediaNode>
                                        <p:cTn display="0" masterRel="sameClick">
                                          <p:stCondLst>
                                            <p:cond evt="begin" delay="0">
                                              <p:tn val="136"/>
                                            </p:cond>
                                          </p:stCondLst>
                                          <p:endCondLst>
                                            <p:cond evt="onStopAudio" delay="0">
                                              <p:tgtEl>
                                                <p:sldTgt/>
                                              </p:tgtEl>
                                            </p:cond>
                                          </p:endCondLst>
                                        </p:cTn>
                                        <p:tgtEl>
                                          <p:sndTgt r:embed="rId3" name="450624__breviceps__cartoon-gulp.wav"/>
                                        </p:tgtEl>
                                      </p:cMediaNode>
                                    </p:audio>
                                  </p:subTnLst>
                                </p:cTn>
                              </p:par>
                              <p:par>
                                <p:cTn id="138" presetID="6" presetClass="emph" presetSubtype="0" fill="hold" nodeType="withEffect">
                                  <p:stCondLst>
                                    <p:cond delay="0"/>
                                  </p:stCondLst>
                                  <p:childTnLst>
                                    <p:animScale>
                                      <p:cBhvr>
                                        <p:cTn id="139" dur="2000" fill="hold"/>
                                        <p:tgtEl>
                                          <p:spTgt spid="77"/>
                                        </p:tgtEl>
                                      </p:cBhvr>
                                      <p:by x="85000" y="85000"/>
                                    </p:animScale>
                                  </p:childTnLst>
                                </p:cTn>
                              </p:par>
                              <p:par>
                                <p:cTn id="140" presetID="8" presetClass="emph" presetSubtype="0" fill="hold" nodeType="withEffect">
                                  <p:stCondLst>
                                    <p:cond delay="500"/>
                                  </p:stCondLst>
                                  <p:childTnLst>
                                    <p:animRot by="21600000">
                                      <p:cBhvr>
                                        <p:cTn id="141" dur="1500" fill="hold"/>
                                        <p:tgtEl>
                                          <p:spTgt spid="77"/>
                                        </p:tgtEl>
                                        <p:attrNameLst>
                                          <p:attrName>r</p:attrName>
                                        </p:attrNameLst>
                                      </p:cBhvr>
                                    </p:animRot>
                                  </p:childTnLst>
                                </p:cTn>
                              </p:par>
                              <p:par>
                                <p:cTn id="142" presetID="1" presetClass="entr" presetSubtype="0" fill="hold" nodeType="withEffect">
                                  <p:stCondLst>
                                    <p:cond delay="1900"/>
                                  </p:stCondLst>
                                  <p:childTnLst>
                                    <p:set>
                                      <p:cBhvr>
                                        <p:cTn id="143"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450624__breviceps__cartoon-gulp.wav"/>
                                        </p:tgtEl>
                                      </p:cMediaNode>
                                    </p:audio>
                                  </p:subTnLst>
                                </p:cTn>
                              </p:par>
                            </p:childTnLst>
                          </p:cTn>
                        </p:par>
                        <p:par>
                          <p:cTn id="144" fill="hold">
                            <p:stCondLst>
                              <p:cond delay="8700"/>
                            </p:stCondLst>
                            <p:childTnLst>
                              <p:par>
                                <p:cTn id="145" presetID="42" presetClass="exit" presetSubtype="0" fill="hold" nodeType="afterEffect">
                                  <p:stCondLst>
                                    <p:cond delay="0"/>
                                  </p:stCondLst>
                                  <p:childTnLst>
                                    <p:animEffect transition="out" filter="fade">
                                      <p:cBhvr>
                                        <p:cTn id="146" dur="1000"/>
                                        <p:tgtEl>
                                          <p:spTgt spid="77"/>
                                        </p:tgtEl>
                                      </p:cBhvr>
                                    </p:animEffect>
                                    <p:anim calcmode="lin" valueType="num">
                                      <p:cBhvr>
                                        <p:cTn id="147" dur="1000"/>
                                        <p:tgtEl>
                                          <p:spTgt spid="77"/>
                                        </p:tgtEl>
                                        <p:attrNameLst>
                                          <p:attrName>ppt_x</p:attrName>
                                        </p:attrNameLst>
                                      </p:cBhvr>
                                      <p:tavLst>
                                        <p:tav tm="0">
                                          <p:val>
                                            <p:strVal val="ppt_x"/>
                                          </p:val>
                                        </p:tav>
                                        <p:tav tm="100000">
                                          <p:val>
                                            <p:strVal val="ppt_x"/>
                                          </p:val>
                                        </p:tav>
                                      </p:tavLst>
                                    </p:anim>
                                    <p:anim calcmode="lin" valueType="num">
                                      <p:cBhvr>
                                        <p:cTn id="148" dur="1000"/>
                                        <p:tgtEl>
                                          <p:spTgt spid="77"/>
                                        </p:tgtEl>
                                        <p:attrNameLst>
                                          <p:attrName>ppt_y</p:attrName>
                                        </p:attrNameLst>
                                      </p:cBhvr>
                                      <p:tavLst>
                                        <p:tav tm="0">
                                          <p:val>
                                            <p:strVal val="ppt_y"/>
                                          </p:val>
                                        </p:tav>
                                        <p:tav tm="100000">
                                          <p:val>
                                            <p:strVal val="ppt_y+.1"/>
                                          </p:val>
                                        </p:tav>
                                      </p:tavLst>
                                    </p:anim>
                                    <p:set>
                                      <p:cBhvr>
                                        <p:cTn id="149"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7" name="Hmm.wav"/>
                                        </p:tgtEl>
                                      </p:cMediaNode>
                                    </p:audio>
                                  </p:subTnLst>
                                </p:cTn>
                              </p:par>
                              <p:par>
                                <p:cTn id="150" presetID="1" presetClass="exit" presetSubtype="0" fill="hold" nodeType="withEffect">
                                  <p:stCondLst>
                                    <p:cond delay="1000"/>
                                  </p:stCondLst>
                                  <p:childTnLst>
                                    <p:set>
                                      <p:cBhvr>
                                        <p:cTn id="151" dur="1" fill="hold">
                                          <p:stCondLst>
                                            <p:cond delay="0"/>
                                          </p:stCondLst>
                                        </p:cTn>
                                        <p:tgtEl>
                                          <p:spTgt spid="3"/>
                                        </p:tgtEl>
                                        <p:attrNameLst>
                                          <p:attrName>style.visibility</p:attrName>
                                        </p:attrNameLst>
                                      </p:cBhvr>
                                      <p:to>
                                        <p:strVal val="hidden"/>
                                      </p:to>
                                    </p:set>
                                  </p:childTnLst>
                                </p:cTn>
                              </p:par>
                            </p:childTnLst>
                          </p:cTn>
                        </p:par>
                        <p:par>
                          <p:cTn id="152" fill="hold">
                            <p:stCondLst>
                              <p:cond delay="9700"/>
                            </p:stCondLst>
                            <p:childTnLst>
                              <p:par>
                                <p:cTn id="153" presetID="1" presetClass="exit" presetSubtype="0" fill="hold" nodeType="afterEffect">
                                  <p:stCondLst>
                                    <p:cond delay="0"/>
                                  </p:stCondLst>
                                  <p:childTnLst>
                                    <p:set>
                                      <p:cBhvr>
                                        <p:cTn id="154"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5" restart="whenNotActive" fill="hold" evtFilter="cancelBubble" nodeType="interactiveSeq">
                <p:stCondLst>
                  <p:cond evt="onClick" delay="0">
                    <p:tgtEl>
                      <p:spTgt spid="86"/>
                    </p:tgtEl>
                  </p:cond>
                </p:stCondLst>
                <p:endSync evt="end" delay="0">
                  <p:rtn val="all"/>
                </p:endSync>
                <p:childTnLst>
                  <p:par>
                    <p:cTn id="156" fill="hold">
                      <p:stCondLst>
                        <p:cond delay="0"/>
                      </p:stCondLst>
                      <p:childTnLst>
                        <p:par>
                          <p:cTn id="157" fill="hold">
                            <p:stCondLst>
                              <p:cond delay="0"/>
                            </p:stCondLst>
                            <p:childTnLst>
                              <p:par>
                                <p:cTn id="158" presetID="53" presetClass="entr" presetSubtype="16" fill="hold" nodeType="clickEffect">
                                  <p:stCondLst>
                                    <p:cond delay="0"/>
                                  </p:stCondLst>
                                  <p:childTnLst>
                                    <p:set>
                                      <p:cBhvr>
                                        <p:cTn id="159" dur="1" fill="hold">
                                          <p:stCondLst>
                                            <p:cond delay="0"/>
                                          </p:stCondLst>
                                        </p:cTn>
                                        <p:tgtEl>
                                          <p:spTgt spid="70"/>
                                        </p:tgtEl>
                                        <p:attrNameLst>
                                          <p:attrName>style.visibility</p:attrName>
                                        </p:attrNameLst>
                                      </p:cBhvr>
                                      <p:to>
                                        <p:strVal val="visible"/>
                                      </p:to>
                                    </p:set>
                                    <p:anim calcmode="lin" valueType="num">
                                      <p:cBhvr>
                                        <p:cTn id="160" dur="500" fill="hold"/>
                                        <p:tgtEl>
                                          <p:spTgt spid="70"/>
                                        </p:tgtEl>
                                        <p:attrNameLst>
                                          <p:attrName>ppt_w</p:attrName>
                                        </p:attrNameLst>
                                      </p:cBhvr>
                                      <p:tavLst>
                                        <p:tav tm="0">
                                          <p:val>
                                            <p:fltVal val="0"/>
                                          </p:val>
                                        </p:tav>
                                        <p:tav tm="100000">
                                          <p:val>
                                            <p:strVal val="#ppt_w"/>
                                          </p:val>
                                        </p:tav>
                                      </p:tavLst>
                                    </p:anim>
                                    <p:anim calcmode="lin" valueType="num">
                                      <p:cBhvr>
                                        <p:cTn id="161" dur="500" fill="hold"/>
                                        <p:tgtEl>
                                          <p:spTgt spid="70"/>
                                        </p:tgtEl>
                                        <p:attrNameLst>
                                          <p:attrName>ppt_h</p:attrName>
                                        </p:attrNameLst>
                                      </p:cBhvr>
                                      <p:tavLst>
                                        <p:tav tm="0">
                                          <p:val>
                                            <p:fltVal val="0"/>
                                          </p:val>
                                        </p:tav>
                                        <p:tav tm="100000">
                                          <p:val>
                                            <p:strVal val="#ppt_h"/>
                                          </p:val>
                                        </p:tav>
                                      </p:tavLst>
                                    </p:anim>
                                    <p:animEffect transition="in" filter="fade">
                                      <p:cBhvr>
                                        <p:cTn id="162" dur="500"/>
                                        <p:tgtEl>
                                          <p:spTgt spid="70"/>
                                        </p:tgtEl>
                                      </p:cBhvr>
                                    </p:animEffect>
                                  </p:childTnLst>
                                </p:cTn>
                              </p:par>
                            </p:childTnLst>
                          </p:cTn>
                        </p:par>
                      </p:childTnLst>
                    </p:cTn>
                  </p:par>
                </p:childTnLst>
              </p:cTn>
              <p:nextCondLst>
                <p:cond evt="onClick" delay="0">
                  <p:tgtEl>
                    <p:spTgt spid="86"/>
                  </p:tgtEl>
                </p:cond>
              </p:nextCondLst>
            </p:seq>
            <p:seq concurrent="1" nextAc="seek">
              <p:cTn id="163" restart="whenNotActive" fill="hold" evtFilter="cancelBubble" nodeType="interactiveSeq">
                <p:stCondLst>
                  <p:cond evt="onClick" delay="0">
                    <p:tgtEl>
                      <p:spTgt spid="98"/>
                    </p:tgtEl>
                  </p:cond>
                </p:stCondLst>
                <p:endSync evt="end" delay="0">
                  <p:rtn val="all"/>
                </p:endSync>
                <p:childTnLst>
                  <p:par>
                    <p:cTn id="164" fill="hold">
                      <p:stCondLst>
                        <p:cond delay="0"/>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70"/>
                                        </p:tgtEl>
                                        <p:attrNameLst>
                                          <p:attrName>style.visibility</p:attrName>
                                        </p:attrNameLst>
                                      </p:cBhvr>
                                      <p:to>
                                        <p:strVal val="visible"/>
                                      </p:to>
                                    </p:set>
                                    <p:animEffect transition="in" filter="fade">
                                      <p:cBhvr>
                                        <p:cTn id="168" dur="500"/>
                                        <p:tgtEl>
                                          <p:spTgt spid="70"/>
                                        </p:tgtEl>
                                      </p:cBhvr>
                                    </p:animEffect>
                                  </p:childTnLst>
                                </p:cTn>
                              </p:par>
                            </p:childTnLst>
                          </p:cTn>
                        </p:par>
                      </p:childTnLst>
                    </p:cTn>
                  </p:par>
                </p:childTnLst>
              </p:cTn>
              <p:nextCondLst>
                <p:cond evt="onClick" delay="0">
                  <p:tgtEl>
                    <p:spTgt spid="98"/>
                  </p:tgtEl>
                </p:cond>
              </p:nextCondLst>
            </p:seq>
            <p:seq concurrent="1" nextAc="seek">
              <p:cTn id="169" restart="whenNotActive" fill="hold" evtFilter="cancelBubble" nodeType="interactiveSeq">
                <p:stCondLst>
                  <p:cond evt="onClick" delay="0">
                    <p:tgtEl>
                      <p:spTgt spid="90"/>
                    </p:tgtEl>
                  </p:cond>
                </p:stCondLst>
                <p:endSync evt="end" delay="0">
                  <p:rtn val="all"/>
                </p:endSync>
                <p:childTnLst>
                  <p:par>
                    <p:cTn id="170" fill="hold">
                      <p:stCondLst>
                        <p:cond delay="0"/>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68"/>
                                        </p:tgtEl>
                                        <p:attrNameLst>
                                          <p:attrName>style.visibility</p:attrName>
                                        </p:attrNameLst>
                                      </p:cBhvr>
                                      <p:to>
                                        <p:strVal val="visible"/>
                                      </p:to>
                                    </p:set>
                                    <p:anim calcmode="lin" valueType="num">
                                      <p:cBhvr>
                                        <p:cTn id="174" dur="500" fill="hold"/>
                                        <p:tgtEl>
                                          <p:spTgt spid="68"/>
                                        </p:tgtEl>
                                        <p:attrNameLst>
                                          <p:attrName>ppt_w</p:attrName>
                                        </p:attrNameLst>
                                      </p:cBhvr>
                                      <p:tavLst>
                                        <p:tav tm="0">
                                          <p:val>
                                            <p:fltVal val="0"/>
                                          </p:val>
                                        </p:tav>
                                        <p:tav tm="100000">
                                          <p:val>
                                            <p:strVal val="#ppt_w"/>
                                          </p:val>
                                        </p:tav>
                                      </p:tavLst>
                                    </p:anim>
                                    <p:anim calcmode="lin" valueType="num">
                                      <p:cBhvr>
                                        <p:cTn id="175" dur="500" fill="hold"/>
                                        <p:tgtEl>
                                          <p:spTgt spid="68"/>
                                        </p:tgtEl>
                                        <p:attrNameLst>
                                          <p:attrName>ppt_h</p:attrName>
                                        </p:attrNameLst>
                                      </p:cBhvr>
                                      <p:tavLst>
                                        <p:tav tm="0">
                                          <p:val>
                                            <p:fltVal val="0"/>
                                          </p:val>
                                        </p:tav>
                                        <p:tav tm="100000">
                                          <p:val>
                                            <p:strVal val="#ppt_h"/>
                                          </p:val>
                                        </p:tav>
                                      </p:tavLst>
                                    </p:anim>
                                    <p:animEffect transition="in" filter="fade">
                                      <p:cBhvr>
                                        <p:cTn id="176" dur="500"/>
                                        <p:tgtEl>
                                          <p:spTgt spid="68"/>
                                        </p:tgtEl>
                                      </p:cBhvr>
                                    </p:animEffect>
                                  </p:childTnLst>
                                </p:cTn>
                              </p:par>
                            </p:childTnLst>
                          </p:cTn>
                        </p:par>
                      </p:childTnLst>
                    </p:cTn>
                  </p:par>
                </p:childTnLst>
              </p:cTn>
              <p:nextCondLst>
                <p:cond evt="onClick" delay="0">
                  <p:tgtEl>
                    <p:spTgt spid="90"/>
                  </p:tgtEl>
                </p:cond>
              </p:nextCondLst>
            </p:seq>
            <p:seq concurrent="1" nextAc="seek">
              <p:cTn id="177" restart="whenNotActive" fill="hold" evtFilter="cancelBubble" nodeType="interactiveSeq">
                <p:stCondLst>
                  <p:cond evt="onClick" delay="0">
                    <p:tgtEl>
                      <p:spTgt spid="102"/>
                    </p:tgtEl>
                  </p:cond>
                </p:stCondLst>
                <p:endSync evt="end" delay="0">
                  <p:rtn val="all"/>
                </p:endSync>
                <p:childTnLst>
                  <p:par>
                    <p:cTn id="178" fill="hold">
                      <p:stCondLst>
                        <p:cond delay="0"/>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fade">
                                      <p:cBhvr>
                                        <p:cTn id="182" dur="500"/>
                                        <p:tgtEl>
                                          <p:spTgt spid="68"/>
                                        </p:tgtEl>
                                      </p:cBhvr>
                                    </p:animEffect>
                                  </p:childTnLst>
                                </p:cTn>
                              </p:par>
                            </p:childTnLst>
                          </p:cTn>
                        </p:par>
                      </p:childTnLst>
                    </p:cTn>
                  </p:par>
                </p:childTnLst>
              </p:cTn>
              <p:nextCondLst>
                <p:cond evt="onClick" delay="0">
                  <p:tgtEl>
                    <p:spTgt spid="102"/>
                  </p:tgtEl>
                </p:cond>
              </p:nextCondLst>
            </p:seq>
            <p:seq concurrent="1" nextAc="seek">
              <p:cTn id="183" restart="whenNotActive" fill="hold" evtFilter="cancelBubble" nodeType="interactiveSeq">
                <p:stCondLst>
                  <p:cond evt="onClick" delay="0">
                    <p:tgtEl>
                      <p:spTgt spid="94"/>
                    </p:tgtEl>
                  </p:cond>
                </p:stCondLst>
                <p:endSync evt="end" delay="0">
                  <p:rtn val="all"/>
                </p:endSync>
                <p:childTnLst>
                  <p:par>
                    <p:cTn id="184" fill="hold">
                      <p:stCondLst>
                        <p:cond delay="0"/>
                      </p:stCondLst>
                      <p:childTnLst>
                        <p:par>
                          <p:cTn id="185" fill="hold">
                            <p:stCondLst>
                              <p:cond delay="0"/>
                            </p:stCondLst>
                            <p:childTnLst>
                              <p:par>
                                <p:cTn id="186" presetID="53" presetClass="entr" presetSubtype="16" fill="hold" nodeType="clickEffect">
                                  <p:stCondLst>
                                    <p:cond delay="0"/>
                                  </p:stCondLst>
                                  <p:childTnLst>
                                    <p:set>
                                      <p:cBhvr>
                                        <p:cTn id="187" dur="1" fill="hold">
                                          <p:stCondLst>
                                            <p:cond delay="0"/>
                                          </p:stCondLst>
                                        </p:cTn>
                                        <p:tgtEl>
                                          <p:spTgt spid="69"/>
                                        </p:tgtEl>
                                        <p:attrNameLst>
                                          <p:attrName>style.visibility</p:attrName>
                                        </p:attrNameLst>
                                      </p:cBhvr>
                                      <p:to>
                                        <p:strVal val="visible"/>
                                      </p:to>
                                    </p:set>
                                    <p:anim calcmode="lin" valueType="num">
                                      <p:cBhvr>
                                        <p:cTn id="188" dur="500" fill="hold"/>
                                        <p:tgtEl>
                                          <p:spTgt spid="69"/>
                                        </p:tgtEl>
                                        <p:attrNameLst>
                                          <p:attrName>ppt_w</p:attrName>
                                        </p:attrNameLst>
                                      </p:cBhvr>
                                      <p:tavLst>
                                        <p:tav tm="0">
                                          <p:val>
                                            <p:fltVal val="0"/>
                                          </p:val>
                                        </p:tav>
                                        <p:tav tm="100000">
                                          <p:val>
                                            <p:strVal val="#ppt_w"/>
                                          </p:val>
                                        </p:tav>
                                      </p:tavLst>
                                    </p:anim>
                                    <p:anim calcmode="lin" valueType="num">
                                      <p:cBhvr>
                                        <p:cTn id="189" dur="500" fill="hold"/>
                                        <p:tgtEl>
                                          <p:spTgt spid="69"/>
                                        </p:tgtEl>
                                        <p:attrNameLst>
                                          <p:attrName>ppt_h</p:attrName>
                                        </p:attrNameLst>
                                      </p:cBhvr>
                                      <p:tavLst>
                                        <p:tav tm="0">
                                          <p:val>
                                            <p:fltVal val="0"/>
                                          </p:val>
                                        </p:tav>
                                        <p:tav tm="100000">
                                          <p:val>
                                            <p:strVal val="#ppt_h"/>
                                          </p:val>
                                        </p:tav>
                                      </p:tavLst>
                                    </p:anim>
                                    <p:animEffect transition="in" filter="fade">
                                      <p:cBhvr>
                                        <p:cTn id="190" dur="500"/>
                                        <p:tgtEl>
                                          <p:spTgt spid="69"/>
                                        </p:tgtEl>
                                      </p:cBhvr>
                                    </p:animEffect>
                                  </p:childTnLst>
                                </p:cTn>
                              </p:par>
                            </p:childTnLst>
                          </p:cTn>
                        </p:par>
                      </p:childTnLst>
                    </p:cTn>
                  </p:par>
                </p:childTnLst>
              </p:cTn>
              <p:nextCondLst>
                <p:cond evt="onClick" delay="0">
                  <p:tgtEl>
                    <p:spTgt spid="94"/>
                  </p:tgtEl>
                </p:cond>
              </p:nextCondLst>
            </p:seq>
            <p:seq concurrent="1" nextAc="seek">
              <p:cTn id="191" restart="whenNotActive" fill="hold" evtFilter="cancelBubble" nodeType="interactiveSeq">
                <p:stCondLst>
                  <p:cond evt="onClick" delay="0">
                    <p:tgtEl>
                      <p:spTgt spid="106"/>
                    </p:tgtEl>
                  </p:cond>
                </p:stCondLst>
                <p:endSync evt="end" delay="0">
                  <p:rtn val="all"/>
                </p:endSync>
                <p:childTnLst>
                  <p:par>
                    <p:cTn id="192" fill="hold">
                      <p:stCondLst>
                        <p:cond delay="0"/>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fade">
                                      <p:cBhvr>
                                        <p:cTn id="196" dur="500"/>
                                        <p:tgtEl>
                                          <p:spTgt spid="69"/>
                                        </p:tgtEl>
                                      </p:cBhvr>
                                    </p:animEffect>
                                  </p:childTnLst>
                                </p:cTn>
                              </p:par>
                            </p:childTnLst>
                          </p:cTn>
                        </p:par>
                      </p:childTnLst>
                    </p:cTn>
                  </p:par>
                </p:childTnLst>
              </p:cTn>
              <p:nextCondLst>
                <p:cond evt="onClick" delay="0">
                  <p:tgtEl>
                    <p:spTgt spid="106"/>
                  </p:tgtEl>
                </p:cond>
              </p:nextCondLst>
            </p:seq>
            <p:seq concurrent="1" nextAc="seek">
              <p:cTn id="197" restart="whenNotActive" fill="hold" evtFilter="cancelBubble" nodeType="interactiveSeq">
                <p:stCondLst>
                  <p:cond evt="onClick" delay="0">
                    <p:tgtEl>
                      <p:spTgt spid="70"/>
                    </p:tgtEl>
                  </p:cond>
                </p:stCondLst>
                <p:endSync evt="end" delay="0">
                  <p:rtn val="all"/>
                </p:endSync>
                <p:childTnLst>
                  <p:par>
                    <p:cTn id="198" fill="hold">
                      <p:stCondLst>
                        <p:cond delay="0"/>
                      </p:stCondLst>
                      <p:childTnLst>
                        <p:par>
                          <p:cTn id="199" fill="hold">
                            <p:stCondLst>
                              <p:cond delay="0"/>
                            </p:stCondLst>
                            <p:childTnLst>
                              <p:par>
                                <p:cTn id="200" presetID="1" presetClass="exit" presetSubtype="0" fill="hold" nodeType="clickEffect">
                                  <p:stCondLst>
                                    <p:cond delay="0"/>
                                  </p:stCondLst>
                                  <p:childTnLst>
                                    <p:set>
                                      <p:cBhvr>
                                        <p:cTn id="20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02" restart="whenNotActive" fill="hold" evtFilter="cancelBubble" nodeType="interactiveSeq">
                <p:stCondLst>
                  <p:cond evt="onClick" delay="0">
                    <p:tgtEl>
                      <p:spTgt spid="68"/>
                    </p:tgtEl>
                  </p:cond>
                </p:stCondLst>
                <p:endSync evt="end" delay="0">
                  <p:rtn val="all"/>
                </p:endSync>
                <p:childTnLst>
                  <p:par>
                    <p:cTn id="203" fill="hold">
                      <p:stCondLst>
                        <p:cond delay="0"/>
                      </p:stCondLst>
                      <p:childTnLst>
                        <p:par>
                          <p:cTn id="204" fill="hold">
                            <p:stCondLst>
                              <p:cond delay="0"/>
                            </p:stCondLst>
                            <p:childTnLst>
                              <p:par>
                                <p:cTn id="205" presetID="1" presetClass="exit" presetSubtype="0" fill="hold" nodeType="clickEffect">
                                  <p:stCondLst>
                                    <p:cond delay="0"/>
                                  </p:stCondLst>
                                  <p:childTnLst>
                                    <p:set>
                                      <p:cBhvr>
                                        <p:cTn id="20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07" restart="whenNotActive" fill="hold" evtFilter="cancelBubble" nodeType="interactiveSeq">
                <p:stCondLst>
                  <p:cond evt="onClick" delay="0">
                    <p:tgtEl>
                      <p:spTgt spid="69"/>
                    </p:tgtEl>
                  </p:cond>
                </p:stCondLst>
                <p:endSync evt="end" delay="0">
                  <p:rtn val="all"/>
                </p:endSync>
                <p:childTnLst>
                  <p:par>
                    <p:cTn id="208" fill="hold">
                      <p:stCondLst>
                        <p:cond delay="0"/>
                      </p:stCondLst>
                      <p:childTnLst>
                        <p:par>
                          <p:cTn id="209" fill="hold">
                            <p:stCondLst>
                              <p:cond delay="0"/>
                            </p:stCondLst>
                            <p:childTnLst>
                              <p:par>
                                <p:cTn id="210" presetID="1" presetClass="exit" presetSubtype="0" fill="hold" nodeType="clickEffect">
                                  <p:stCondLst>
                                    <p:cond delay="0"/>
                                  </p:stCondLst>
                                  <p:childTnLst>
                                    <p:set>
                                      <p:cBhvr>
                                        <p:cTn id="211"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TotalTime>
  <Words>88</Words>
  <Application>Microsoft Office PowerPoint</Application>
  <PresentationFormat>On-screen Show (4:3)</PresentationFormat>
  <Paragraphs>13</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Apple Boy BTN</vt: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Rodwell</dc:creator>
  <cp:lastModifiedBy>John Rodwell</cp:lastModifiedBy>
  <cp:revision>49</cp:revision>
  <dcterms:created xsi:type="dcterms:W3CDTF">2019-03-28T09:20:37Z</dcterms:created>
  <dcterms:modified xsi:type="dcterms:W3CDTF">2019-04-08T21:41:45Z</dcterms:modified>
</cp:coreProperties>
</file>