
<file path=[Content_Types].xml><?xml version="1.0" encoding="utf-8"?>
<Types xmlns="http://schemas.openxmlformats.org/package/2006/content-types">
  <Default Extension="jpeg" ContentType="image/jpeg"/>
  <Default Extension="gif" ContentType="image/gif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71" r:id="rId5"/>
    <p:sldId id="260" r:id="rId6"/>
    <p:sldId id="263" r:id="rId7"/>
    <p:sldId id="264" r:id="rId8"/>
    <p:sldId id="265" r:id="rId9"/>
    <p:sldId id="266" r:id="rId10"/>
    <p:sldId id="258" r:id="rId11"/>
    <p:sldId id="267" r:id="rId12"/>
    <p:sldId id="268" r:id="rId13"/>
    <p:sldId id="259" r:id="rId14"/>
    <p:sldId id="269" r:id="rId15"/>
    <p:sldId id="270" r:id="rId16"/>
    <p:sldId id="261" r:id="rId17"/>
    <p:sldId id="262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 varScale="1">
        <p:scale>
          <a:sx n="70" d="100"/>
          <a:sy n="70" d="100"/>
        </p:scale>
        <p:origin x="151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9" Type="http://schemas.openxmlformats.org/officeDocument/2006/relationships/tableStyles" Target="tableStyles.xml"/><Relationship Id="rId38" Type="http://schemas.openxmlformats.org/officeDocument/2006/relationships/viewProps" Target="viewProps.xml"/><Relationship Id="rId37" Type="http://schemas.openxmlformats.org/officeDocument/2006/relationships/presProps" Target="presProps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BDC9-A900-4781-96C7-CCA0B0F70807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F748-7B92-4DDE-A71E-DFAB53C6C246}" type="slidenum">
              <a:rPr lang="en-GB" smtClean="0"/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BDC9-A900-4781-96C7-CCA0B0F70807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F748-7B92-4DDE-A71E-DFAB53C6C246}" type="slidenum">
              <a:rPr lang="en-GB" smtClean="0"/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BDC9-A900-4781-96C7-CCA0B0F70807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F748-7B92-4DDE-A71E-DFAB53C6C246}" type="slidenum">
              <a:rPr lang="en-GB" smtClean="0"/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BDC9-A900-4781-96C7-CCA0B0F70807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F748-7B92-4DDE-A71E-DFAB53C6C246}" type="slidenum">
              <a:rPr lang="en-GB" smtClean="0"/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BDC9-A900-4781-96C7-CCA0B0F70807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F748-7B92-4DDE-A71E-DFAB53C6C246}" type="slidenum">
              <a:rPr lang="en-GB" smtClean="0"/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BDC9-A900-4781-96C7-CCA0B0F70807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F748-7B92-4DDE-A71E-DFAB53C6C246}" type="slidenum">
              <a:rPr lang="en-GB" smtClean="0"/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BDC9-A900-4781-96C7-CCA0B0F70807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F748-7B92-4DDE-A71E-DFAB53C6C246}" type="slidenum">
              <a:rPr lang="en-GB" smtClean="0"/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BDC9-A900-4781-96C7-CCA0B0F70807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F748-7B92-4DDE-A71E-DFAB53C6C246}" type="slidenum">
              <a:rPr lang="en-GB" smtClean="0"/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BDC9-A900-4781-96C7-CCA0B0F70807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F748-7B92-4DDE-A71E-DFAB53C6C246}" type="slidenum">
              <a:rPr lang="en-GB" smtClean="0"/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BDC9-A900-4781-96C7-CCA0B0F70807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F748-7B92-4DDE-A71E-DFAB53C6C246}" type="slidenum">
              <a:rPr lang="en-GB" smtClean="0"/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BDC9-A900-4781-96C7-CCA0B0F70807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F748-7B92-4DDE-A71E-DFAB53C6C246}" type="slidenum">
              <a:rPr lang="en-GB" smtClean="0"/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ADCBDC9-A900-4781-96C7-CCA0B0F70807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7E9F748-7B92-4DDE-A71E-DFAB53C6C246}" type="slidenum">
              <a:rPr lang="en-GB" smtClean="0"/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8.jpeg"/><Relationship Id="rId1" Type="http://schemas.openxmlformats.org/officeDocument/2006/relationships/hyperlink" Target="http://www.teacherled.com/resources/clockspin/clockspinload.html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dirty="0"/>
              <a:t>t</a:t>
            </a:r>
            <a:r>
              <a:rPr lang="en-GB" sz="6600" dirty="0" smtClean="0"/>
              <a:t>elling the time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What is the time please? </a:t>
            </a:r>
            <a:endParaRPr lang="en-GB" sz="4000" dirty="0"/>
          </a:p>
        </p:txBody>
      </p:sp>
      <p:pic>
        <p:nvPicPr>
          <p:cNvPr id="1026" name="Picture 2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381429"/>
            <a:ext cx="1952531" cy="20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5961"/>
            <a:ext cx="1952531" cy="20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557" y="4293165"/>
            <a:ext cx="1952531" cy="20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5445223"/>
            <a:ext cx="7408333" cy="680939"/>
          </a:xfrm>
        </p:spPr>
        <p:txBody>
          <a:bodyPr>
            <a:noAutofit/>
          </a:bodyPr>
          <a:lstStyle/>
          <a:p>
            <a:r>
              <a:rPr lang="en-GB" sz="4000" dirty="0"/>
              <a:t>t</a:t>
            </a:r>
            <a:r>
              <a:rPr lang="en-GB" sz="4000" dirty="0" smtClean="0"/>
              <a:t>wenty five to               25 to</a:t>
            </a:r>
            <a:endParaRPr lang="en-GB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time is it?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107" y="1968691"/>
            <a:ext cx="3087786" cy="30877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5445223"/>
            <a:ext cx="7408333" cy="680939"/>
          </a:xfrm>
        </p:spPr>
        <p:txBody>
          <a:bodyPr>
            <a:noAutofit/>
          </a:bodyPr>
          <a:lstStyle/>
          <a:p>
            <a:r>
              <a:rPr lang="en-GB" sz="4000" dirty="0"/>
              <a:t>t</a:t>
            </a:r>
            <a:r>
              <a:rPr lang="en-GB" sz="4000" dirty="0" smtClean="0"/>
              <a:t>wenty to               20 to</a:t>
            </a:r>
            <a:endParaRPr lang="en-GB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time is it?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772816"/>
            <a:ext cx="3189535" cy="321148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5445223"/>
            <a:ext cx="7408333" cy="680939"/>
          </a:xfrm>
        </p:spPr>
        <p:txBody>
          <a:bodyPr>
            <a:noAutofit/>
          </a:bodyPr>
          <a:lstStyle/>
          <a:p>
            <a:r>
              <a:rPr lang="en-GB" sz="4000" dirty="0"/>
              <a:t>q</a:t>
            </a:r>
            <a:r>
              <a:rPr lang="en-GB" sz="4000" dirty="0" smtClean="0"/>
              <a:t>uarter to </a:t>
            </a:r>
            <a:endParaRPr lang="en-GB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time is it? </a:t>
            </a:r>
            <a:endParaRPr lang="en-GB" dirty="0"/>
          </a:p>
        </p:txBody>
      </p:sp>
      <p:pic>
        <p:nvPicPr>
          <p:cNvPr id="4098" name="Picture 2" descr="http://www.twinkl.co.uk/image/resource_preview_xlarge/T-N-066-Analogue-clocks-quarter-to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64" t="15341"/>
          <a:stretch>
            <a:fillRect/>
          </a:stretch>
        </p:blipFill>
        <p:spPr bwMode="auto">
          <a:xfrm>
            <a:off x="2843808" y="2276872"/>
            <a:ext cx="3264446" cy="2783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5445223"/>
            <a:ext cx="7408333" cy="680939"/>
          </a:xfrm>
        </p:spPr>
        <p:txBody>
          <a:bodyPr>
            <a:noAutofit/>
          </a:bodyPr>
          <a:lstStyle/>
          <a:p>
            <a:r>
              <a:rPr lang="en-GB" sz="4000" dirty="0" smtClean="0"/>
              <a:t>ten to               10 to</a:t>
            </a:r>
            <a:endParaRPr lang="en-GB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time is it?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628800"/>
            <a:ext cx="3105125" cy="31051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5445223"/>
            <a:ext cx="7408333" cy="680939"/>
          </a:xfrm>
        </p:spPr>
        <p:txBody>
          <a:bodyPr>
            <a:noAutofit/>
          </a:bodyPr>
          <a:lstStyle/>
          <a:p>
            <a:r>
              <a:rPr lang="en-GB" sz="4000" dirty="0" smtClean="0"/>
              <a:t>five to               5 to</a:t>
            </a:r>
            <a:endParaRPr lang="en-GB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time is it?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484" y="1659623"/>
            <a:ext cx="3717032" cy="37170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time is it? </a:t>
            </a:r>
            <a:endParaRPr lang="en-GB" dirty="0"/>
          </a:p>
        </p:txBody>
      </p:sp>
      <p:pic>
        <p:nvPicPr>
          <p:cNvPr id="6148" name="Picture 4" descr="http://etc.usf.edu/clipart/48400/48481/48481_nclockb_lg.gif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556792"/>
            <a:ext cx="4608511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3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Kelz\AppData\Local\Microsoft\Windows\Temporary Internet Files\Content.IE5\9NXKVDT2\MP900305766[1].jpg">
            <a:hlinkClick r:id="rId1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262728" cy="55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lock-nohands copy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428860" y="1285860"/>
            <a:ext cx="407196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071670" y="5500678"/>
            <a:ext cx="4214842" cy="11430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4400" dirty="0" smtClean="0"/>
              <a:t>It  </a:t>
            </a:r>
            <a:r>
              <a:rPr lang="fr-FR" sz="4400" dirty="0" err="1" smtClean="0"/>
              <a:t>is</a:t>
            </a:r>
            <a:r>
              <a:rPr lang="fr-FR" sz="4400" dirty="0" smtClean="0"/>
              <a:t> a </a:t>
            </a:r>
            <a:endParaRPr lang="fr-FR" sz="4400" b="1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0430" y="5929330"/>
            <a:ext cx="2000264" cy="64294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3200" b="1" dirty="0" smtClean="0">
                <a:solidFill>
                  <a:srgbClr val="0000FF"/>
                </a:solidFill>
              </a:rPr>
              <a:t>clock</a:t>
            </a:r>
            <a:endParaRPr lang="fr-FR" sz="1200" b="1" dirty="0" smtClean="0">
              <a:solidFill>
                <a:srgbClr val="0000FF"/>
              </a:solidFill>
            </a:endParaRPr>
          </a:p>
          <a:p>
            <a:pPr algn="ctr"/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lock-nohands copy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428860" y="1285860"/>
            <a:ext cx="407196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AutoShape 47"/>
          <p:cNvCxnSpPr>
            <a:cxnSpLocks noChangeShapeType="1"/>
          </p:cNvCxnSpPr>
          <p:nvPr/>
        </p:nvCxnSpPr>
        <p:spPr bwMode="auto">
          <a:xfrm rot="16200000" flipH="1">
            <a:off x="4350541" y="3278979"/>
            <a:ext cx="657232" cy="500066"/>
          </a:xfrm>
          <a:prstGeom prst="straightConnector1">
            <a:avLst/>
          </a:prstGeom>
          <a:ln w="57150"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AutoShape 48"/>
          <p:cNvCxnSpPr>
            <a:cxnSpLocks noChangeShapeType="1"/>
          </p:cNvCxnSpPr>
          <p:nvPr/>
        </p:nvCxnSpPr>
        <p:spPr bwMode="auto">
          <a:xfrm rot="10800000" flipV="1">
            <a:off x="3143240" y="3214677"/>
            <a:ext cx="1285884" cy="71446"/>
          </a:xfrm>
          <a:prstGeom prst="straightConnector1">
            <a:avLst/>
          </a:prstGeom>
          <a:ln w="57150"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500166" y="5357826"/>
            <a:ext cx="6786610" cy="121444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4400" b="1" dirty="0" smtClean="0"/>
              <a:t>They are </a:t>
            </a:r>
            <a:endParaRPr lang="fr-FR" sz="4400" b="1" dirty="0"/>
          </a:p>
        </p:txBody>
      </p:sp>
      <p:sp>
        <p:nvSpPr>
          <p:cNvPr id="7" name="Rectangle 6"/>
          <p:cNvSpPr/>
          <p:nvPr/>
        </p:nvSpPr>
        <p:spPr>
          <a:xfrm>
            <a:off x="3714744" y="5572140"/>
            <a:ext cx="4000528" cy="92869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hands </a:t>
            </a:r>
            <a:r>
              <a:rPr lang="fr-FR" sz="3600" b="1" dirty="0" smtClean="0"/>
              <a:t>of the clock</a:t>
            </a:r>
            <a:endParaRPr lang="fr-FR" sz="36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6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5722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fr-FR" sz="2800" dirty="0">
              <a:solidFill>
                <a:prstClr val="black"/>
              </a:solidFill>
              <a:latin typeface="Franklin Gothic Demi Cond" pitchFamily="34" charset="0"/>
              <a:cs typeface="Aharoni" pitchFamily="2" charset="-79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643570" y="142852"/>
            <a:ext cx="1357322" cy="64294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Franklin Gothic Demi Cond" pitchFamily="34" charset="0"/>
                <a:cs typeface="Aharoni" pitchFamily="2" charset="-79"/>
              </a:rPr>
              <a:t>Past</a:t>
            </a:r>
            <a:endParaRPr lang="fr-FR" sz="2400" dirty="0" smtClean="0">
              <a:solidFill>
                <a:schemeClr val="tx1"/>
              </a:solidFill>
              <a:latin typeface="Franklin Gothic Demi Cond" pitchFamily="34" charset="0"/>
              <a:cs typeface="Aharoni" pitchFamily="2" charset="-79"/>
            </a:endParaRPr>
          </a:p>
          <a:p>
            <a:pPr algn="ctr"/>
            <a:endParaRPr lang="fr-FR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305173" y="428604"/>
            <a:ext cx="981075" cy="0"/>
          </a:xfrm>
          <a:prstGeom prst="line">
            <a:avLst/>
          </a:prstGeom>
          <a:ln>
            <a:headEnd type="stealth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1857356" y="142852"/>
            <a:ext cx="1357322" cy="64294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Franklin Gothic Demi Cond" pitchFamily="34" charset="0"/>
                <a:cs typeface="Aharoni" pitchFamily="2" charset="-79"/>
              </a:rPr>
              <a:t>to</a:t>
            </a:r>
            <a:endParaRPr lang="fr-FR" sz="2800" dirty="0" smtClean="0">
              <a:solidFill>
                <a:schemeClr val="tx1"/>
              </a:solidFill>
              <a:latin typeface="Franklin Gothic Demi Cond" pitchFamily="34" charset="0"/>
              <a:cs typeface="Aharoni" pitchFamily="2" charset="-79"/>
            </a:endParaRPr>
          </a:p>
          <a:p>
            <a:pPr algn="ctr"/>
            <a:endParaRPr lang="fr-FR" dirty="0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7205674" y="1071546"/>
            <a:ext cx="1438292" cy="428628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fr-FR" sz="2000" b="1" dirty="0" smtClean="0"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five past …</a:t>
            </a:r>
            <a:endParaRPr lang="fr-FR" sz="2000" b="1" dirty="0" smtClean="0">
              <a:latin typeface="Bell MT" pitchFamily="18" charset="0"/>
              <a:ea typeface="Arial" panose="020B0604020202020204" pitchFamily="34" charset="0"/>
              <a:cs typeface="Estrangelo Edessa" pitchFamily="66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7358082" y="1714488"/>
            <a:ext cx="1571636" cy="428628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fr-FR" sz="2000" b="1" dirty="0" smtClean="0"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ten past</a:t>
            </a:r>
            <a:r>
              <a:rPr lang="hr-HR" sz="2000" b="1" dirty="0" smtClean="0"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…</a:t>
            </a:r>
            <a:endParaRPr lang="fr-FR" sz="2000" b="1" dirty="0" smtClean="0">
              <a:latin typeface="Bell MT" pitchFamily="18" charset="0"/>
              <a:ea typeface="Arial" panose="020B0604020202020204" pitchFamily="34" charset="0"/>
              <a:cs typeface="Estrangelo Edessa" pitchFamily="66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7000892" y="2928934"/>
            <a:ext cx="2071702" cy="500066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hr-HR" sz="2000" b="1" dirty="0">
                <a:solidFill>
                  <a:srgbClr val="0000FF"/>
                </a:solidFill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a </a:t>
            </a:r>
            <a:r>
              <a:rPr lang="fr-FR" sz="2000" b="1" dirty="0" smtClean="0">
                <a:solidFill>
                  <a:srgbClr val="0000FF"/>
                </a:solidFill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quarter</a:t>
            </a:r>
            <a:r>
              <a:rPr lang="hr-HR" sz="2000" b="1" dirty="0" smtClean="0">
                <a:solidFill>
                  <a:srgbClr val="0000FF"/>
                </a:solidFill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  </a:t>
            </a:r>
            <a:r>
              <a:rPr lang="fr-FR" sz="2000" b="1" dirty="0" smtClean="0"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past ...</a:t>
            </a:r>
            <a:endParaRPr lang="fr-FR" sz="2000" b="1" dirty="0">
              <a:latin typeface="Bell MT" pitchFamily="18" charset="0"/>
              <a:ea typeface="Arial" panose="020B0604020202020204" pitchFamily="34" charset="0"/>
              <a:cs typeface="Estrangelo Edessa" pitchFamily="66" charset="0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7286644" y="4357694"/>
            <a:ext cx="1714512" cy="428628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fr-FR" sz="2000" b="1" dirty="0" err="1" smtClean="0"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twenty</a:t>
            </a:r>
            <a:r>
              <a:rPr lang="fr-FR" sz="2000" b="1" dirty="0" smtClean="0"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 past ..</a:t>
            </a:r>
            <a:endParaRPr lang="fr-FR" sz="2000" b="1" dirty="0">
              <a:latin typeface="Bell MT" pitchFamily="18" charset="0"/>
              <a:ea typeface="Arial" panose="020B0604020202020204" pitchFamily="34" charset="0"/>
              <a:cs typeface="Estrangelo Edessa" pitchFamily="66" charset="0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6715140" y="5286388"/>
            <a:ext cx="2214578" cy="500066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fr-FR" b="1" dirty="0" err="1" smtClean="0"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Twenty</a:t>
            </a:r>
            <a:r>
              <a:rPr lang="fr-FR" b="1" dirty="0" smtClean="0"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-five past </a:t>
            </a:r>
            <a:r>
              <a:rPr lang="fr-FR" sz="2000" b="1" dirty="0" smtClean="0"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…</a:t>
            </a:r>
            <a:endParaRPr lang="fr-FR" sz="2000" b="1" dirty="0">
              <a:latin typeface="Bell MT" pitchFamily="18" charset="0"/>
              <a:ea typeface="Arial" panose="020B0604020202020204" pitchFamily="34" charset="0"/>
              <a:cs typeface="Estrangelo Edessa" pitchFamily="66" charset="0"/>
            </a:endParaRP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 flipH="1">
            <a:off x="4500562" y="428604"/>
            <a:ext cx="1028700" cy="0"/>
          </a:xfrm>
          <a:prstGeom prst="line">
            <a:avLst/>
          </a:prstGeom>
          <a:ln>
            <a:headEnd type="stealth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71406" y="5715016"/>
            <a:ext cx="2286016" cy="50006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FR" sz="2000" b="1" dirty="0" err="1">
                <a:solidFill>
                  <a:schemeClr val="tx1"/>
                </a:solidFill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Twenty</a:t>
            </a:r>
            <a:r>
              <a:rPr lang="fr-FR" sz="2000" b="1" dirty="0">
                <a:solidFill>
                  <a:schemeClr val="tx1"/>
                </a:solidFill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-five </a:t>
            </a:r>
            <a:r>
              <a:rPr lang="fr-FR" sz="2000" b="1" dirty="0" smtClean="0">
                <a:solidFill>
                  <a:schemeClr val="tx1"/>
                </a:solidFill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to …. </a:t>
            </a:r>
            <a:endParaRPr lang="fr-FR" sz="2000" b="1" dirty="0">
              <a:solidFill>
                <a:schemeClr val="tx1"/>
              </a:solidFill>
              <a:latin typeface="Bell MT" pitchFamily="18" charset="0"/>
              <a:ea typeface="Arial" panose="020B0604020202020204" pitchFamily="34" charset="0"/>
              <a:cs typeface="Estrangelo Edessa" pitchFamily="66" charset="0"/>
            </a:endParaRP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71406" y="4572008"/>
            <a:ext cx="1643074" cy="50006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FR" sz="2000" b="1" dirty="0" err="1">
                <a:solidFill>
                  <a:schemeClr val="tx1"/>
                </a:solidFill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twenty</a:t>
            </a:r>
            <a:r>
              <a:rPr lang="fr-FR" sz="2000" b="1" dirty="0">
                <a:solidFill>
                  <a:schemeClr val="tx1"/>
                </a:solidFill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 to ….</a:t>
            </a:r>
            <a:endParaRPr lang="fr-FR" sz="2000" b="1" dirty="0">
              <a:solidFill>
                <a:schemeClr val="tx1"/>
              </a:solidFill>
              <a:latin typeface="Bell MT" pitchFamily="18" charset="0"/>
              <a:ea typeface="Arial" panose="020B0604020202020204" pitchFamily="34" charset="0"/>
              <a:cs typeface="Estrangelo Edessa" pitchFamily="66" charset="0"/>
            </a:endParaRP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71406" y="3071810"/>
            <a:ext cx="1785950" cy="50006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hr-HR" sz="2000" b="1" dirty="0" smtClean="0">
                <a:solidFill>
                  <a:srgbClr val="0000FF"/>
                </a:solidFill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a</a:t>
            </a:r>
            <a:r>
              <a:rPr lang="hr-HR" sz="2000" b="1" dirty="0">
                <a:solidFill>
                  <a:schemeClr val="tx1"/>
                </a:solidFill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 </a:t>
            </a:r>
            <a:r>
              <a:rPr lang="fr-FR" sz="2000" b="1" dirty="0" smtClean="0">
                <a:solidFill>
                  <a:srgbClr val="0000FF"/>
                </a:solidFill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quarter</a:t>
            </a:r>
            <a:r>
              <a:rPr lang="hr-HR" sz="2000" b="1" dirty="0">
                <a:solidFill>
                  <a:schemeClr val="tx1"/>
                </a:solidFill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 </a:t>
            </a:r>
            <a:r>
              <a:rPr lang="fr-FR" sz="2000" b="1" dirty="0" smtClean="0">
                <a:solidFill>
                  <a:schemeClr val="tx1"/>
                </a:solidFill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 to ..</a:t>
            </a:r>
            <a:endParaRPr lang="fr-FR" sz="2000" b="1" dirty="0">
              <a:solidFill>
                <a:schemeClr val="tx1"/>
              </a:solidFill>
              <a:latin typeface="Bell MT" pitchFamily="18" charset="0"/>
              <a:ea typeface="Arial" panose="020B0604020202020204" pitchFamily="34" charset="0"/>
              <a:cs typeface="Estrangelo Edessa" pitchFamily="66" charset="0"/>
            </a:endParaRP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357158" y="1785926"/>
            <a:ext cx="1285884" cy="4286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FR" sz="2000" b="1" dirty="0">
                <a:solidFill>
                  <a:schemeClr val="tx1"/>
                </a:solidFill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ten to</a:t>
            </a:r>
            <a:r>
              <a:rPr lang="hr-HR" sz="2000" b="1" dirty="0">
                <a:solidFill>
                  <a:schemeClr val="tx1"/>
                </a:solidFill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…</a:t>
            </a:r>
            <a:endParaRPr lang="fr-FR" sz="2000" b="1" dirty="0">
              <a:solidFill>
                <a:schemeClr val="tx1"/>
              </a:solidFill>
              <a:latin typeface="Bell MT" pitchFamily="18" charset="0"/>
              <a:ea typeface="Arial" panose="020B0604020202020204" pitchFamily="34" charset="0"/>
              <a:cs typeface="Estrangelo Edessa" pitchFamily="66" charset="0"/>
            </a:endParaRPr>
          </a:p>
        </p:txBody>
      </p: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285720" y="1071546"/>
            <a:ext cx="1438292" cy="4286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fr-FR" sz="2000" b="1" dirty="0" smtClean="0">
                <a:solidFill>
                  <a:schemeClr val="tx1"/>
                </a:solidFill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five to ….</a:t>
            </a:r>
            <a:endParaRPr lang="fr-FR" sz="2000" b="1" dirty="0" smtClean="0">
              <a:solidFill>
                <a:schemeClr val="tx1"/>
              </a:solidFill>
              <a:latin typeface="Bell MT" pitchFamily="18" charset="0"/>
              <a:ea typeface="Arial" panose="020B0604020202020204" pitchFamily="34" charset="0"/>
              <a:cs typeface="Estrangelo Edessa" pitchFamily="66" charset="0"/>
            </a:endParaRPr>
          </a:p>
        </p:txBody>
      </p:sp>
      <p:pic>
        <p:nvPicPr>
          <p:cNvPr id="47" name="Picture 2" descr="clock-nohands copy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428860" y="1285860"/>
            <a:ext cx="407196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Line 3"/>
          <p:cNvSpPr>
            <a:spLocks noChangeShapeType="1"/>
          </p:cNvSpPr>
          <p:nvPr/>
        </p:nvSpPr>
        <p:spPr bwMode="auto">
          <a:xfrm>
            <a:off x="4429124" y="142852"/>
            <a:ext cx="71438" cy="6069021"/>
          </a:xfrm>
          <a:prstGeom prst="line">
            <a:avLst/>
          </a:prstGeom>
          <a:ln w="571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fr-FR" dirty="0"/>
          </a:p>
        </p:txBody>
      </p:sp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4381500" y="3143240"/>
            <a:ext cx="119062" cy="1143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F2F2F2"/>
            </a:solidFill>
            <a:rou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cxnSp>
        <p:nvCxnSpPr>
          <p:cNvPr id="1027" name="AutoShape 3"/>
          <p:cNvCxnSpPr>
            <a:cxnSpLocks noChangeShapeType="1"/>
          </p:cNvCxnSpPr>
          <p:nvPr/>
        </p:nvCxnSpPr>
        <p:spPr bwMode="auto">
          <a:xfrm flipV="1">
            <a:off x="4429124" y="2928934"/>
            <a:ext cx="642942" cy="285752"/>
          </a:xfrm>
          <a:prstGeom prst="straightConnector1">
            <a:avLst/>
          </a:prstGeom>
          <a:ln w="57150"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28" name="AutoShape 4"/>
          <p:cNvCxnSpPr>
            <a:cxnSpLocks noChangeShapeType="1"/>
          </p:cNvCxnSpPr>
          <p:nvPr/>
        </p:nvCxnSpPr>
        <p:spPr bwMode="auto">
          <a:xfrm flipV="1">
            <a:off x="4429124" y="2071686"/>
            <a:ext cx="0" cy="1143000"/>
          </a:xfrm>
          <a:prstGeom prst="straightConnector1">
            <a:avLst/>
          </a:prstGeom>
          <a:ln w="57150"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43" name="Line 19"/>
          <p:cNvSpPr>
            <a:spLocks noChangeShapeType="1"/>
          </p:cNvSpPr>
          <p:nvPr/>
        </p:nvSpPr>
        <p:spPr bwMode="auto">
          <a:xfrm flipV="1">
            <a:off x="6286512" y="3214682"/>
            <a:ext cx="642942" cy="45719"/>
          </a:xfrm>
          <a:prstGeom prst="line">
            <a:avLst/>
          </a:prstGeom>
          <a:ln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 flipV="1">
            <a:off x="6000760" y="2000240"/>
            <a:ext cx="1285884" cy="571504"/>
          </a:xfrm>
          <a:prstGeom prst="line">
            <a:avLst/>
          </a:prstGeom>
          <a:ln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fr-FR" dirty="0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 flipV="1">
            <a:off x="5500694" y="1285860"/>
            <a:ext cx="1643074" cy="642942"/>
          </a:xfrm>
          <a:prstGeom prst="line">
            <a:avLst/>
          </a:prstGeom>
          <a:ln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fr-FR" dirty="0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5500694" y="4643446"/>
            <a:ext cx="1143008" cy="928694"/>
          </a:xfrm>
          <a:prstGeom prst="line">
            <a:avLst/>
          </a:prstGeom>
          <a:ln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6000760" y="3929066"/>
            <a:ext cx="1214446" cy="571504"/>
          </a:xfrm>
          <a:prstGeom prst="line">
            <a:avLst/>
          </a:prstGeom>
          <a:ln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sp>
        <p:nvSpPr>
          <p:cNvPr id="29" name="Line 17"/>
          <p:cNvSpPr>
            <a:spLocks noChangeShapeType="1"/>
          </p:cNvSpPr>
          <p:nvPr/>
        </p:nvSpPr>
        <p:spPr bwMode="auto">
          <a:xfrm flipH="1">
            <a:off x="2428860" y="4572008"/>
            <a:ext cx="1071570" cy="1285884"/>
          </a:xfrm>
          <a:prstGeom prst="line">
            <a:avLst/>
          </a:prstGeom>
          <a:ln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sp>
        <p:nvSpPr>
          <p:cNvPr id="31" name="Line 18"/>
          <p:cNvSpPr>
            <a:spLocks noChangeShapeType="1"/>
          </p:cNvSpPr>
          <p:nvPr/>
        </p:nvSpPr>
        <p:spPr bwMode="auto">
          <a:xfrm flipH="1">
            <a:off x="1785918" y="3929066"/>
            <a:ext cx="1071570" cy="785818"/>
          </a:xfrm>
          <a:prstGeom prst="line">
            <a:avLst/>
          </a:prstGeom>
          <a:ln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 flipH="1" flipV="1">
            <a:off x="2000232" y="3286119"/>
            <a:ext cx="714380" cy="71442"/>
          </a:xfrm>
          <a:prstGeom prst="line">
            <a:avLst/>
          </a:prstGeom>
          <a:ln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 flipV="1">
            <a:off x="1714477" y="2143114"/>
            <a:ext cx="1143010" cy="428630"/>
          </a:xfrm>
          <a:prstGeom prst="line">
            <a:avLst/>
          </a:prstGeom>
          <a:ln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 flipH="1" flipV="1">
            <a:off x="1785917" y="1357297"/>
            <a:ext cx="1500197" cy="571503"/>
          </a:xfrm>
          <a:prstGeom prst="line">
            <a:avLst/>
          </a:prstGeom>
          <a:ln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643306" y="5643578"/>
            <a:ext cx="1714512" cy="500066"/>
          </a:xfrm>
          <a:prstGeom prst="rect">
            <a:avLst/>
          </a:prstGeom>
          <a:gradFill rotWithShape="0">
            <a:gsLst>
              <a:gs pos="0">
                <a:srgbClr val="FFFF66">
                  <a:gamma/>
                  <a:tint val="20000"/>
                  <a:invGamma/>
                </a:srgbClr>
              </a:gs>
              <a:gs pos="100000">
                <a:srgbClr val="FFFF66"/>
              </a:gs>
            </a:gsLst>
            <a:lin ang="5400000" scaled="1"/>
          </a:gradFill>
          <a:ln w="12700">
            <a:solidFill>
              <a:srgbClr val="000000"/>
            </a:solidFill>
            <a:prstDash val="sysDot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fr-FR" sz="2400" b="1" dirty="0" err="1" smtClean="0">
                <a:solidFill>
                  <a:srgbClr val="FF0000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rPr>
              <a:t>half</a:t>
            </a:r>
            <a:r>
              <a:rPr lang="fr-FR" sz="2400" b="1" dirty="0" smtClean="0">
                <a:solidFill>
                  <a:srgbClr val="FF0000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rPr>
              <a:t> past</a:t>
            </a:r>
            <a:r>
              <a:rPr lang="hr-HR" sz="2400" b="1" dirty="0" smtClean="0">
                <a:solidFill>
                  <a:srgbClr val="FF0000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rPr>
              <a:t> …</a:t>
            </a:r>
            <a:endParaRPr lang="fr-FR" sz="2400" b="1" dirty="0" smtClean="0">
              <a:solidFill>
                <a:srgbClr val="FF0000"/>
              </a:solidFill>
              <a:latin typeface="+mj-lt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786182" y="571480"/>
            <a:ext cx="1214446" cy="428628"/>
          </a:xfrm>
          <a:prstGeom prst="rect">
            <a:avLst/>
          </a:prstGeom>
          <a:gradFill rotWithShape="0">
            <a:gsLst>
              <a:gs pos="0">
                <a:srgbClr val="FFFF66">
                  <a:gamma/>
                  <a:tint val="20000"/>
                  <a:invGamma/>
                </a:srgbClr>
              </a:gs>
              <a:gs pos="100000">
                <a:srgbClr val="FFFF66"/>
              </a:gs>
            </a:gsLst>
            <a:lin ang="5400000" scaled="1"/>
          </a:gradFill>
          <a:ln w="12700">
            <a:solidFill>
              <a:srgbClr val="000000"/>
            </a:solidFill>
            <a:prstDash val="sysDot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fr-FR" sz="2400" b="1" dirty="0" err="1" smtClean="0">
                <a:solidFill>
                  <a:srgbClr val="FF0000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rPr>
              <a:t>O’clock</a:t>
            </a:r>
            <a:endParaRPr lang="fr-FR" sz="2400" b="1" dirty="0" smtClean="0">
              <a:solidFill>
                <a:srgbClr val="FF0000"/>
              </a:solidFill>
              <a:latin typeface="+mj-lt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" name="AutoShape 2"/>
          <p:cNvCxnSpPr>
            <a:cxnSpLocks noChangeShapeType="1"/>
          </p:cNvCxnSpPr>
          <p:nvPr/>
        </p:nvCxnSpPr>
        <p:spPr bwMode="auto">
          <a:xfrm rot="16200000" flipH="1">
            <a:off x="4194170" y="5235591"/>
            <a:ext cx="635004" cy="22219"/>
          </a:xfrm>
          <a:prstGeom prst="straightConnector1">
            <a:avLst/>
          </a:prstGeom>
          <a:ln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AutoShape 2"/>
          <p:cNvCxnSpPr>
            <a:cxnSpLocks noChangeShapeType="1"/>
          </p:cNvCxnSpPr>
          <p:nvPr/>
        </p:nvCxnSpPr>
        <p:spPr bwMode="auto">
          <a:xfrm rot="5400000" flipH="1" flipV="1">
            <a:off x="4144168" y="1285067"/>
            <a:ext cx="571503" cy="1587"/>
          </a:xfrm>
          <a:prstGeom prst="straightConnector1">
            <a:avLst/>
          </a:prstGeom>
          <a:ln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800" decel="100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800" decel="100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800" decel="100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800" decel="100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800" decel="100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800" decel="100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00" decel="100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00" decel="100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800" decel="100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800" decel="100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800" decel="100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800" decel="100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800" decel="100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800" decel="100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00" decel="100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800" decel="100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800" decel="100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800" decel="100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800" decel="100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800" decel="100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800" decel="100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800" decel="100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800" decel="100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800" decel="100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800" decel="100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800" decel="100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800" decel="100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800" decel="1000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800" decel="100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800" decel="100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800" decel="100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800" decel="1000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800" decel="100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800" decel="100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800" decel="100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800" decel="1000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800" decel="1000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800" decel="1000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800" decel="1000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030" grpId="0" bldLvl="0" animBg="1"/>
      <p:bldP spid="13" grpId="0" bldLvl="0" animBg="1"/>
      <p:bldP spid="1032" grpId="0" bldLvl="0" animBg="1"/>
      <p:bldP spid="1035" grpId="0" bldLvl="0" animBg="1"/>
      <p:bldP spid="1037" grpId="0" bldLvl="0" animBg="1"/>
      <p:bldP spid="1038" grpId="0" bldLvl="0" animBg="1"/>
      <p:bldP spid="1039" grpId="0" bldLvl="0" animBg="1"/>
      <p:bldP spid="1044" grpId="0" bldLvl="0" animBg="1"/>
      <p:bldP spid="28" grpId="0" bldLvl="0" animBg="1"/>
      <p:bldP spid="30" grpId="0" bldLvl="0" animBg="1"/>
      <p:bldP spid="32" grpId="0" bldLvl="0" animBg="1"/>
      <p:bldP spid="35" grpId="0" bldLvl="0" animBg="1"/>
      <p:bldP spid="37" grpId="0" bldLvl="0" animBg="1"/>
      <p:bldP spid="58" grpId="0" bldLvl="0" animBg="1"/>
      <p:bldP spid="1026" grpId="0" bldLvl="0" animBg="1"/>
      <p:bldP spid="1043" grpId="0" bldLvl="0" animBg="1"/>
      <p:bldP spid="1036" grpId="0" bldLvl="0" animBg="1"/>
      <p:bldP spid="1033" grpId="0" bldLvl="0" animBg="1"/>
      <p:bldP spid="1041" grpId="0" bldLvl="0" animBg="1"/>
      <p:bldP spid="1042" grpId="0" bldLvl="0" animBg="1"/>
      <p:bldP spid="29" grpId="0" bldLvl="0" animBg="1"/>
      <p:bldP spid="31" grpId="0" bldLvl="0" animBg="1"/>
      <p:bldP spid="1045" grpId="0" bldLvl="0" animBg="1"/>
      <p:bldP spid="1046" grpId="0" bldLvl="0" animBg="1"/>
      <p:bldP spid="1047" grpId="0" bldLvl="0" animBg="1"/>
      <p:bldP spid="1040" grpId="0" bldLvl="0" animBg="1"/>
      <p:bldP spid="1034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5445223"/>
            <a:ext cx="7408333" cy="680939"/>
          </a:xfrm>
        </p:spPr>
        <p:txBody>
          <a:bodyPr>
            <a:noAutofit/>
          </a:bodyPr>
          <a:lstStyle/>
          <a:p>
            <a:r>
              <a:rPr lang="en-GB" sz="4000" dirty="0" smtClean="0"/>
              <a:t>When we tell the time we use hands on a clock.</a:t>
            </a:r>
            <a:endParaRPr lang="en-GB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GB" dirty="0" smtClean="0"/>
              <a:t>elling the time 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204864"/>
            <a:ext cx="3129136" cy="30509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36905"/>
            <a:ext cx="4350511" cy="23438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33"/>
          <p:cNvSpPr>
            <a:spLocks noChangeArrowheads="1"/>
          </p:cNvSpPr>
          <p:nvPr/>
        </p:nvSpPr>
        <p:spPr bwMode="auto">
          <a:xfrm>
            <a:off x="2643174" y="571480"/>
            <a:ext cx="4000528" cy="364333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sp>
        <p:nvSpPr>
          <p:cNvPr id="4" name="WordArt 34"/>
          <p:cNvSpPr>
            <a:spLocks noChangeArrowheads="1" noChangeShapeType="1" noTextEdit="1"/>
          </p:cNvSpPr>
          <p:nvPr/>
        </p:nvSpPr>
        <p:spPr bwMode="auto">
          <a:xfrm>
            <a:off x="4357674" y="757218"/>
            <a:ext cx="338138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12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5" name="WordArt 35"/>
          <p:cNvSpPr>
            <a:spLocks noChangeArrowheads="1" noChangeShapeType="1" noTextEdit="1"/>
          </p:cNvSpPr>
          <p:nvPr/>
        </p:nvSpPr>
        <p:spPr bwMode="auto">
          <a:xfrm>
            <a:off x="4467212" y="37290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6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6" name="WordArt 36"/>
          <p:cNvSpPr>
            <a:spLocks noChangeArrowheads="1" noChangeShapeType="1" noTextEdit="1"/>
          </p:cNvSpPr>
          <p:nvPr/>
        </p:nvSpPr>
        <p:spPr bwMode="auto">
          <a:xfrm>
            <a:off x="6186474" y="22431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3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7" name="WordArt 37"/>
          <p:cNvSpPr>
            <a:spLocks noChangeArrowheads="1" noChangeShapeType="1" noTextEdit="1"/>
          </p:cNvSpPr>
          <p:nvPr/>
        </p:nvSpPr>
        <p:spPr bwMode="auto">
          <a:xfrm>
            <a:off x="2757474" y="22431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9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8" name="WordArt 38"/>
          <p:cNvSpPr>
            <a:spLocks noChangeArrowheads="1" noChangeShapeType="1" noTextEdit="1"/>
          </p:cNvSpPr>
          <p:nvPr/>
        </p:nvSpPr>
        <p:spPr bwMode="auto">
          <a:xfrm>
            <a:off x="5272074" y="35004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5</a:t>
            </a:r>
            <a:endParaRPr lang="fr-FR" sz="3600" kern="10" spc="0" dirty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9" name="WordArt 39"/>
          <p:cNvSpPr>
            <a:spLocks noChangeArrowheads="1" noChangeShapeType="1" noTextEdit="1"/>
          </p:cNvSpPr>
          <p:nvPr/>
        </p:nvSpPr>
        <p:spPr bwMode="auto">
          <a:xfrm>
            <a:off x="5843574" y="29289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4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10" name="WordArt 40"/>
          <p:cNvSpPr>
            <a:spLocks noChangeArrowheads="1" noChangeShapeType="1" noTextEdit="1"/>
          </p:cNvSpPr>
          <p:nvPr/>
        </p:nvSpPr>
        <p:spPr bwMode="auto">
          <a:xfrm>
            <a:off x="3786174" y="3521056"/>
            <a:ext cx="22860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7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11" name="WordArt 41"/>
          <p:cNvSpPr>
            <a:spLocks noChangeArrowheads="1" noChangeShapeType="1" noTextEdit="1"/>
          </p:cNvSpPr>
          <p:nvPr/>
        </p:nvSpPr>
        <p:spPr bwMode="auto">
          <a:xfrm>
            <a:off x="3100374" y="30432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8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12" name="WordArt 42"/>
          <p:cNvSpPr>
            <a:spLocks noChangeArrowheads="1" noChangeShapeType="1" noTextEdit="1"/>
          </p:cNvSpPr>
          <p:nvPr/>
        </p:nvSpPr>
        <p:spPr bwMode="auto">
          <a:xfrm>
            <a:off x="2986074" y="15573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10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13" name="WordArt 43"/>
          <p:cNvSpPr>
            <a:spLocks noChangeArrowheads="1" noChangeShapeType="1" noTextEdit="1"/>
          </p:cNvSpPr>
          <p:nvPr/>
        </p:nvSpPr>
        <p:spPr bwMode="auto">
          <a:xfrm>
            <a:off x="3557574" y="9858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11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14" name="WordArt 44"/>
          <p:cNvSpPr>
            <a:spLocks noChangeArrowheads="1" noChangeShapeType="1" noTextEdit="1"/>
          </p:cNvSpPr>
          <p:nvPr/>
        </p:nvSpPr>
        <p:spPr bwMode="auto">
          <a:xfrm>
            <a:off x="5272074" y="9858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1</a:t>
            </a:r>
            <a:endParaRPr lang="fr-FR" sz="3600" kern="10" spc="0" dirty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15" name="WordArt 45"/>
          <p:cNvSpPr>
            <a:spLocks noChangeArrowheads="1" noChangeShapeType="1" noTextEdit="1"/>
          </p:cNvSpPr>
          <p:nvPr/>
        </p:nvSpPr>
        <p:spPr bwMode="auto">
          <a:xfrm>
            <a:off x="5843574" y="15573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2</a:t>
            </a:r>
            <a:endParaRPr lang="fr-FR" sz="3600" kern="10" spc="0" dirty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16" name="Oval 46"/>
          <p:cNvSpPr>
            <a:spLocks noChangeArrowheads="1"/>
          </p:cNvSpPr>
          <p:nvPr/>
        </p:nvSpPr>
        <p:spPr bwMode="auto">
          <a:xfrm>
            <a:off x="4429124" y="2357418"/>
            <a:ext cx="119062" cy="1143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F2F2F2"/>
            </a:solidFill>
            <a:rou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cxnSp>
        <p:nvCxnSpPr>
          <p:cNvPr id="17" name="AutoShape 47"/>
          <p:cNvCxnSpPr>
            <a:cxnSpLocks noChangeShapeType="1"/>
            <a:stCxn id="16" idx="5"/>
          </p:cNvCxnSpPr>
          <p:nvPr/>
        </p:nvCxnSpPr>
        <p:spPr bwMode="auto">
          <a:xfrm rot="16200000" flipH="1">
            <a:off x="4743026" y="2242703"/>
            <a:ext cx="259643" cy="684194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18" name="AutoShape 48"/>
          <p:cNvCxnSpPr>
            <a:cxnSpLocks noChangeShapeType="1"/>
          </p:cNvCxnSpPr>
          <p:nvPr/>
        </p:nvCxnSpPr>
        <p:spPr bwMode="auto">
          <a:xfrm rot="5400000" flipH="1" flipV="1">
            <a:off x="3928264" y="1785132"/>
            <a:ext cx="1143008" cy="1588"/>
          </a:xfrm>
          <a:prstGeom prst="straightConnector1">
            <a:avLst/>
          </a:prstGeom>
          <a:ln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714480" y="4929198"/>
            <a:ext cx="592935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err="1" smtClean="0"/>
              <a:t>What’s</a:t>
            </a:r>
            <a:r>
              <a:rPr lang="fr-FR" sz="2800" b="1" dirty="0" smtClean="0"/>
              <a:t> the time?</a:t>
            </a:r>
            <a:endParaRPr lang="fr-FR" sz="2800" b="1" dirty="0" smtClean="0"/>
          </a:p>
          <a:p>
            <a:endParaRPr lang="fr-FR" sz="2800" b="1" dirty="0" smtClean="0"/>
          </a:p>
          <a:p>
            <a:r>
              <a:rPr lang="fr-FR" sz="2800" b="1" dirty="0" smtClean="0"/>
              <a:t> </a:t>
            </a:r>
            <a:r>
              <a:rPr lang="fr-FR" sz="2800" b="1" dirty="0" err="1" smtClean="0"/>
              <a:t>it’s</a:t>
            </a:r>
            <a:r>
              <a:rPr lang="fr-FR" sz="2800" b="1" dirty="0" smtClean="0"/>
              <a:t> </a:t>
            </a:r>
            <a:r>
              <a:rPr lang="fr-FR" sz="2800" b="1" dirty="0" smtClean="0">
                <a:solidFill>
                  <a:srgbClr val="FF0000"/>
                </a:solidFill>
              </a:rPr>
              <a:t>Four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o’clock</a:t>
            </a:r>
            <a:endParaRPr lang="fr-FR" sz="28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800" decel="100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decel="100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800" decel="100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3"/>
          <p:cNvSpPr>
            <a:spLocks noChangeArrowheads="1"/>
          </p:cNvSpPr>
          <p:nvPr/>
        </p:nvSpPr>
        <p:spPr bwMode="auto">
          <a:xfrm>
            <a:off x="2643174" y="571480"/>
            <a:ext cx="4000528" cy="364333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sp>
        <p:nvSpPr>
          <p:cNvPr id="5" name="WordArt 34"/>
          <p:cNvSpPr>
            <a:spLocks noChangeArrowheads="1" noChangeShapeType="1" noTextEdit="1"/>
          </p:cNvSpPr>
          <p:nvPr/>
        </p:nvSpPr>
        <p:spPr bwMode="auto">
          <a:xfrm>
            <a:off x="4357674" y="757218"/>
            <a:ext cx="338138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12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6" name="WordArt 35"/>
          <p:cNvSpPr>
            <a:spLocks noChangeArrowheads="1" noChangeShapeType="1" noTextEdit="1"/>
          </p:cNvSpPr>
          <p:nvPr/>
        </p:nvSpPr>
        <p:spPr bwMode="auto">
          <a:xfrm>
            <a:off x="4467212" y="37290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6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7" name="WordArt 36"/>
          <p:cNvSpPr>
            <a:spLocks noChangeArrowheads="1" noChangeShapeType="1" noTextEdit="1"/>
          </p:cNvSpPr>
          <p:nvPr/>
        </p:nvSpPr>
        <p:spPr bwMode="auto">
          <a:xfrm>
            <a:off x="6186474" y="22431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3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8" name="WordArt 37"/>
          <p:cNvSpPr>
            <a:spLocks noChangeArrowheads="1" noChangeShapeType="1" noTextEdit="1"/>
          </p:cNvSpPr>
          <p:nvPr/>
        </p:nvSpPr>
        <p:spPr bwMode="auto">
          <a:xfrm>
            <a:off x="2757474" y="22431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9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9" name="WordArt 38"/>
          <p:cNvSpPr>
            <a:spLocks noChangeArrowheads="1" noChangeShapeType="1" noTextEdit="1"/>
          </p:cNvSpPr>
          <p:nvPr/>
        </p:nvSpPr>
        <p:spPr bwMode="auto">
          <a:xfrm>
            <a:off x="5272074" y="35004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5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10" name="WordArt 39"/>
          <p:cNvSpPr>
            <a:spLocks noChangeArrowheads="1" noChangeShapeType="1" noTextEdit="1"/>
          </p:cNvSpPr>
          <p:nvPr/>
        </p:nvSpPr>
        <p:spPr bwMode="auto">
          <a:xfrm>
            <a:off x="5843574" y="29289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4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11" name="WordArt 40"/>
          <p:cNvSpPr>
            <a:spLocks noChangeArrowheads="1" noChangeShapeType="1" noTextEdit="1"/>
          </p:cNvSpPr>
          <p:nvPr/>
        </p:nvSpPr>
        <p:spPr bwMode="auto">
          <a:xfrm>
            <a:off x="3786174" y="3521056"/>
            <a:ext cx="22860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7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12" name="WordArt 41"/>
          <p:cNvSpPr>
            <a:spLocks noChangeArrowheads="1" noChangeShapeType="1" noTextEdit="1"/>
          </p:cNvSpPr>
          <p:nvPr/>
        </p:nvSpPr>
        <p:spPr bwMode="auto">
          <a:xfrm>
            <a:off x="3100374" y="30432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8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13" name="WordArt 42"/>
          <p:cNvSpPr>
            <a:spLocks noChangeArrowheads="1" noChangeShapeType="1" noTextEdit="1"/>
          </p:cNvSpPr>
          <p:nvPr/>
        </p:nvSpPr>
        <p:spPr bwMode="auto">
          <a:xfrm>
            <a:off x="2986074" y="15573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10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14" name="WordArt 43"/>
          <p:cNvSpPr>
            <a:spLocks noChangeArrowheads="1" noChangeShapeType="1" noTextEdit="1"/>
          </p:cNvSpPr>
          <p:nvPr/>
        </p:nvSpPr>
        <p:spPr bwMode="auto">
          <a:xfrm>
            <a:off x="3557574" y="9858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11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15" name="WordArt 44"/>
          <p:cNvSpPr>
            <a:spLocks noChangeArrowheads="1" noChangeShapeType="1" noTextEdit="1"/>
          </p:cNvSpPr>
          <p:nvPr/>
        </p:nvSpPr>
        <p:spPr bwMode="auto">
          <a:xfrm>
            <a:off x="5272074" y="9858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1</a:t>
            </a:r>
            <a:endParaRPr lang="fr-FR" sz="3600" kern="10" spc="0" dirty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16" name="WordArt 45"/>
          <p:cNvSpPr>
            <a:spLocks noChangeArrowheads="1" noChangeShapeType="1" noTextEdit="1"/>
          </p:cNvSpPr>
          <p:nvPr/>
        </p:nvSpPr>
        <p:spPr bwMode="auto">
          <a:xfrm>
            <a:off x="5843574" y="15573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2</a:t>
            </a:r>
            <a:endParaRPr lang="fr-FR" sz="3600" kern="10" spc="0" dirty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17" name="Oval 46"/>
          <p:cNvSpPr>
            <a:spLocks noChangeArrowheads="1"/>
          </p:cNvSpPr>
          <p:nvPr/>
        </p:nvSpPr>
        <p:spPr bwMode="auto">
          <a:xfrm>
            <a:off x="4429124" y="2357418"/>
            <a:ext cx="119062" cy="1143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F2F2F2"/>
            </a:solidFill>
            <a:rou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cxnSp>
        <p:nvCxnSpPr>
          <p:cNvPr id="19" name="AutoShape 48"/>
          <p:cNvCxnSpPr>
            <a:cxnSpLocks noChangeShapeType="1"/>
          </p:cNvCxnSpPr>
          <p:nvPr/>
        </p:nvCxnSpPr>
        <p:spPr bwMode="auto">
          <a:xfrm rot="5400000" flipH="1" flipV="1">
            <a:off x="4436274" y="1493024"/>
            <a:ext cx="985832" cy="857256"/>
          </a:xfrm>
          <a:prstGeom prst="straightConnector1">
            <a:avLst/>
          </a:prstGeom>
          <a:ln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AutoShape 47"/>
          <p:cNvCxnSpPr>
            <a:cxnSpLocks noChangeShapeType="1"/>
          </p:cNvCxnSpPr>
          <p:nvPr/>
        </p:nvCxnSpPr>
        <p:spPr bwMode="auto">
          <a:xfrm flipV="1">
            <a:off x="4500562" y="2071678"/>
            <a:ext cx="714380" cy="311862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tailEnd type="triangle" w="med" len="med"/>
          </a:ln>
        </p:spPr>
      </p:cxnSp>
      <p:sp>
        <p:nvSpPr>
          <p:cNvPr id="31" name="Rectangle 30"/>
          <p:cNvSpPr/>
          <p:nvPr/>
        </p:nvSpPr>
        <p:spPr>
          <a:xfrm>
            <a:off x="2000232" y="4643446"/>
            <a:ext cx="564360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err="1" smtClean="0"/>
              <a:t>What’s</a:t>
            </a:r>
            <a:r>
              <a:rPr lang="fr-FR" sz="2800" b="1" dirty="0" smtClean="0"/>
              <a:t> the time?</a:t>
            </a:r>
            <a:endParaRPr lang="fr-FR" sz="2800" b="1" dirty="0" smtClean="0"/>
          </a:p>
          <a:p>
            <a:endParaRPr lang="fr-FR" sz="2800" b="1" dirty="0" smtClean="0"/>
          </a:p>
          <a:p>
            <a:r>
              <a:rPr lang="fr-FR" sz="2800" b="1" dirty="0" smtClean="0"/>
              <a:t> </a:t>
            </a:r>
            <a:r>
              <a:rPr lang="fr-FR" sz="2800" b="1" dirty="0" err="1" smtClean="0"/>
              <a:t>it’s</a:t>
            </a:r>
            <a:r>
              <a:rPr lang="fr-FR" sz="2800" b="1" dirty="0" smtClean="0"/>
              <a:t> </a:t>
            </a:r>
            <a:r>
              <a:rPr lang="fr-FR" sz="2800" b="1" dirty="0" smtClean="0">
                <a:solidFill>
                  <a:srgbClr val="0000FF"/>
                </a:solidFill>
              </a:rPr>
              <a:t>five</a:t>
            </a:r>
            <a:r>
              <a:rPr lang="fr-FR" sz="2800" b="1" dirty="0" smtClean="0"/>
              <a:t> </a:t>
            </a:r>
            <a:r>
              <a:rPr lang="fr-FR" sz="2800" b="1" dirty="0" smtClean="0">
                <a:solidFill>
                  <a:srgbClr val="00B050"/>
                </a:solidFill>
              </a:rPr>
              <a:t>past</a:t>
            </a:r>
            <a:r>
              <a:rPr lang="fr-FR" sz="2800" b="1" dirty="0" smtClean="0"/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two</a:t>
            </a:r>
            <a:endParaRPr lang="fr-FR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800" decel="100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decel="100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800" decel="1000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3"/>
          <p:cNvSpPr>
            <a:spLocks noChangeArrowheads="1"/>
          </p:cNvSpPr>
          <p:nvPr/>
        </p:nvSpPr>
        <p:spPr bwMode="auto">
          <a:xfrm>
            <a:off x="2643174" y="571480"/>
            <a:ext cx="4000528" cy="364333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sp>
        <p:nvSpPr>
          <p:cNvPr id="5" name="WordArt 34"/>
          <p:cNvSpPr>
            <a:spLocks noChangeArrowheads="1" noChangeShapeType="1" noTextEdit="1"/>
          </p:cNvSpPr>
          <p:nvPr/>
        </p:nvSpPr>
        <p:spPr bwMode="auto">
          <a:xfrm>
            <a:off x="4357674" y="757218"/>
            <a:ext cx="338138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12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6" name="WordArt 35"/>
          <p:cNvSpPr>
            <a:spLocks noChangeArrowheads="1" noChangeShapeType="1" noTextEdit="1"/>
          </p:cNvSpPr>
          <p:nvPr/>
        </p:nvSpPr>
        <p:spPr bwMode="auto">
          <a:xfrm>
            <a:off x="4467212" y="37290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6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7" name="WordArt 36"/>
          <p:cNvSpPr>
            <a:spLocks noChangeArrowheads="1" noChangeShapeType="1" noTextEdit="1"/>
          </p:cNvSpPr>
          <p:nvPr/>
        </p:nvSpPr>
        <p:spPr bwMode="auto">
          <a:xfrm>
            <a:off x="6186474" y="22431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3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8" name="WordArt 37"/>
          <p:cNvSpPr>
            <a:spLocks noChangeArrowheads="1" noChangeShapeType="1" noTextEdit="1"/>
          </p:cNvSpPr>
          <p:nvPr/>
        </p:nvSpPr>
        <p:spPr bwMode="auto">
          <a:xfrm>
            <a:off x="2757474" y="22431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9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9" name="WordArt 38"/>
          <p:cNvSpPr>
            <a:spLocks noChangeArrowheads="1" noChangeShapeType="1" noTextEdit="1"/>
          </p:cNvSpPr>
          <p:nvPr/>
        </p:nvSpPr>
        <p:spPr bwMode="auto">
          <a:xfrm>
            <a:off x="5272074" y="35004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5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10" name="WordArt 39"/>
          <p:cNvSpPr>
            <a:spLocks noChangeArrowheads="1" noChangeShapeType="1" noTextEdit="1"/>
          </p:cNvSpPr>
          <p:nvPr/>
        </p:nvSpPr>
        <p:spPr bwMode="auto">
          <a:xfrm>
            <a:off x="5843574" y="29289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4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11" name="WordArt 40"/>
          <p:cNvSpPr>
            <a:spLocks noChangeArrowheads="1" noChangeShapeType="1" noTextEdit="1"/>
          </p:cNvSpPr>
          <p:nvPr/>
        </p:nvSpPr>
        <p:spPr bwMode="auto">
          <a:xfrm>
            <a:off x="3786174" y="3521056"/>
            <a:ext cx="22860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7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12" name="WordArt 41"/>
          <p:cNvSpPr>
            <a:spLocks noChangeArrowheads="1" noChangeShapeType="1" noTextEdit="1"/>
          </p:cNvSpPr>
          <p:nvPr/>
        </p:nvSpPr>
        <p:spPr bwMode="auto">
          <a:xfrm>
            <a:off x="3100374" y="30432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8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13" name="WordArt 42"/>
          <p:cNvSpPr>
            <a:spLocks noChangeArrowheads="1" noChangeShapeType="1" noTextEdit="1"/>
          </p:cNvSpPr>
          <p:nvPr/>
        </p:nvSpPr>
        <p:spPr bwMode="auto">
          <a:xfrm>
            <a:off x="2986074" y="15573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10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14" name="WordArt 43"/>
          <p:cNvSpPr>
            <a:spLocks noChangeArrowheads="1" noChangeShapeType="1" noTextEdit="1"/>
          </p:cNvSpPr>
          <p:nvPr/>
        </p:nvSpPr>
        <p:spPr bwMode="auto">
          <a:xfrm>
            <a:off x="3557574" y="9858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11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15" name="WordArt 44"/>
          <p:cNvSpPr>
            <a:spLocks noChangeArrowheads="1" noChangeShapeType="1" noTextEdit="1"/>
          </p:cNvSpPr>
          <p:nvPr/>
        </p:nvSpPr>
        <p:spPr bwMode="auto">
          <a:xfrm>
            <a:off x="5272074" y="9858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1</a:t>
            </a:r>
            <a:endParaRPr lang="fr-FR" sz="3600" kern="10" spc="0" dirty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16" name="WordArt 45"/>
          <p:cNvSpPr>
            <a:spLocks noChangeArrowheads="1" noChangeShapeType="1" noTextEdit="1"/>
          </p:cNvSpPr>
          <p:nvPr/>
        </p:nvSpPr>
        <p:spPr bwMode="auto">
          <a:xfrm>
            <a:off x="5843574" y="15573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2</a:t>
            </a:r>
            <a:endParaRPr lang="fr-FR" sz="3600" kern="10" spc="0" dirty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17" name="Oval 46"/>
          <p:cNvSpPr>
            <a:spLocks noChangeArrowheads="1"/>
          </p:cNvSpPr>
          <p:nvPr/>
        </p:nvSpPr>
        <p:spPr bwMode="auto">
          <a:xfrm>
            <a:off x="4429124" y="2357418"/>
            <a:ext cx="119062" cy="1143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F2F2F2"/>
            </a:solidFill>
            <a:rou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cxnSp>
        <p:nvCxnSpPr>
          <p:cNvPr id="18" name="AutoShape 48"/>
          <p:cNvCxnSpPr>
            <a:cxnSpLocks noChangeShapeType="1"/>
          </p:cNvCxnSpPr>
          <p:nvPr/>
        </p:nvCxnSpPr>
        <p:spPr bwMode="auto">
          <a:xfrm flipV="1">
            <a:off x="4500562" y="2000240"/>
            <a:ext cx="1071570" cy="414328"/>
          </a:xfrm>
          <a:prstGeom prst="straightConnector1">
            <a:avLst/>
          </a:prstGeom>
          <a:ln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AutoShape 47"/>
          <p:cNvCxnSpPr>
            <a:cxnSpLocks noChangeShapeType="1"/>
          </p:cNvCxnSpPr>
          <p:nvPr/>
        </p:nvCxnSpPr>
        <p:spPr bwMode="auto">
          <a:xfrm rot="5400000">
            <a:off x="4049270" y="2594408"/>
            <a:ext cx="616832" cy="285752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tailEnd type="triangle" w="med" len="med"/>
          </a:ln>
        </p:spPr>
      </p:cxnSp>
      <p:sp>
        <p:nvSpPr>
          <p:cNvPr id="24" name="Rectangle 23"/>
          <p:cNvSpPr/>
          <p:nvPr/>
        </p:nvSpPr>
        <p:spPr>
          <a:xfrm>
            <a:off x="1071538" y="4786322"/>
            <a:ext cx="67151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err="1" smtClean="0"/>
              <a:t>What’s</a:t>
            </a:r>
            <a:r>
              <a:rPr lang="fr-FR" sz="3200" b="1" dirty="0" smtClean="0"/>
              <a:t> the time?</a:t>
            </a:r>
            <a:endParaRPr lang="fr-FR" sz="3200" b="1" dirty="0" smtClean="0"/>
          </a:p>
          <a:p>
            <a:endParaRPr lang="fr-FR" sz="3200" b="1" dirty="0" smtClean="0"/>
          </a:p>
          <a:p>
            <a:r>
              <a:rPr lang="fr-FR" sz="3200" b="1" dirty="0" smtClean="0"/>
              <a:t> </a:t>
            </a:r>
            <a:r>
              <a:rPr lang="fr-FR" sz="3200" b="1" dirty="0" err="1" smtClean="0"/>
              <a:t>it’s</a:t>
            </a:r>
            <a:r>
              <a:rPr lang="fr-FR" sz="3200" b="1" dirty="0" smtClean="0"/>
              <a:t> </a:t>
            </a:r>
            <a:r>
              <a:rPr lang="fr-FR" sz="2800" b="1" dirty="0" err="1" smtClean="0">
                <a:solidFill>
                  <a:srgbClr val="0000FF"/>
                </a:solidFill>
              </a:rPr>
              <a:t>ten</a:t>
            </a:r>
            <a:r>
              <a:rPr lang="fr-FR" sz="3200" b="1" dirty="0" smtClean="0"/>
              <a:t> </a:t>
            </a:r>
            <a:r>
              <a:rPr lang="fr-FR" sz="3200" b="1" dirty="0" smtClean="0">
                <a:solidFill>
                  <a:srgbClr val="00B050"/>
                </a:solidFill>
              </a:rPr>
              <a:t>past</a:t>
            </a:r>
            <a:r>
              <a:rPr lang="fr-FR" sz="3200" b="1" dirty="0" smtClean="0"/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seven</a:t>
            </a:r>
            <a:endParaRPr lang="fr-FR" sz="2800" b="1" dirty="0" err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800" decel="100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decel="100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800" decel="100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33"/>
          <p:cNvSpPr>
            <a:spLocks noChangeArrowheads="1"/>
          </p:cNvSpPr>
          <p:nvPr/>
        </p:nvSpPr>
        <p:spPr bwMode="auto">
          <a:xfrm>
            <a:off x="2643174" y="571480"/>
            <a:ext cx="4000528" cy="364333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sp>
        <p:nvSpPr>
          <p:cNvPr id="9" name="WordArt 34"/>
          <p:cNvSpPr>
            <a:spLocks noChangeArrowheads="1" noChangeShapeType="1" noTextEdit="1"/>
          </p:cNvSpPr>
          <p:nvPr/>
        </p:nvSpPr>
        <p:spPr bwMode="auto">
          <a:xfrm>
            <a:off x="4357674" y="757218"/>
            <a:ext cx="338138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12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10" name="WordArt 35"/>
          <p:cNvSpPr>
            <a:spLocks noChangeArrowheads="1" noChangeShapeType="1" noTextEdit="1"/>
          </p:cNvSpPr>
          <p:nvPr/>
        </p:nvSpPr>
        <p:spPr bwMode="auto">
          <a:xfrm>
            <a:off x="4467212" y="37290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6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11" name="WordArt 36"/>
          <p:cNvSpPr>
            <a:spLocks noChangeArrowheads="1" noChangeShapeType="1" noTextEdit="1"/>
          </p:cNvSpPr>
          <p:nvPr/>
        </p:nvSpPr>
        <p:spPr bwMode="auto">
          <a:xfrm>
            <a:off x="6186474" y="22431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3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12" name="WordArt 37"/>
          <p:cNvSpPr>
            <a:spLocks noChangeArrowheads="1" noChangeShapeType="1" noTextEdit="1"/>
          </p:cNvSpPr>
          <p:nvPr/>
        </p:nvSpPr>
        <p:spPr bwMode="auto">
          <a:xfrm>
            <a:off x="2757474" y="22431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9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13" name="WordArt 38"/>
          <p:cNvSpPr>
            <a:spLocks noChangeArrowheads="1" noChangeShapeType="1" noTextEdit="1"/>
          </p:cNvSpPr>
          <p:nvPr/>
        </p:nvSpPr>
        <p:spPr bwMode="auto">
          <a:xfrm>
            <a:off x="5272074" y="35004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5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14" name="WordArt 39"/>
          <p:cNvSpPr>
            <a:spLocks noChangeArrowheads="1" noChangeShapeType="1" noTextEdit="1"/>
          </p:cNvSpPr>
          <p:nvPr/>
        </p:nvSpPr>
        <p:spPr bwMode="auto">
          <a:xfrm>
            <a:off x="5843574" y="29289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4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15" name="WordArt 40"/>
          <p:cNvSpPr>
            <a:spLocks noChangeArrowheads="1" noChangeShapeType="1" noTextEdit="1"/>
          </p:cNvSpPr>
          <p:nvPr/>
        </p:nvSpPr>
        <p:spPr bwMode="auto">
          <a:xfrm>
            <a:off x="3786174" y="3521056"/>
            <a:ext cx="22860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7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16" name="WordArt 41"/>
          <p:cNvSpPr>
            <a:spLocks noChangeArrowheads="1" noChangeShapeType="1" noTextEdit="1"/>
          </p:cNvSpPr>
          <p:nvPr/>
        </p:nvSpPr>
        <p:spPr bwMode="auto">
          <a:xfrm>
            <a:off x="3100374" y="30432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8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17" name="WordArt 42"/>
          <p:cNvSpPr>
            <a:spLocks noChangeArrowheads="1" noChangeShapeType="1" noTextEdit="1"/>
          </p:cNvSpPr>
          <p:nvPr/>
        </p:nvSpPr>
        <p:spPr bwMode="auto">
          <a:xfrm>
            <a:off x="2986074" y="15573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10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18" name="WordArt 43"/>
          <p:cNvSpPr>
            <a:spLocks noChangeArrowheads="1" noChangeShapeType="1" noTextEdit="1"/>
          </p:cNvSpPr>
          <p:nvPr/>
        </p:nvSpPr>
        <p:spPr bwMode="auto">
          <a:xfrm>
            <a:off x="3557574" y="9858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11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19" name="WordArt 44"/>
          <p:cNvSpPr>
            <a:spLocks noChangeArrowheads="1" noChangeShapeType="1" noTextEdit="1"/>
          </p:cNvSpPr>
          <p:nvPr/>
        </p:nvSpPr>
        <p:spPr bwMode="auto">
          <a:xfrm>
            <a:off x="5272074" y="9858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1</a:t>
            </a:r>
            <a:endParaRPr lang="fr-FR" sz="3600" kern="10" spc="0" dirty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20" name="WordArt 45"/>
          <p:cNvSpPr>
            <a:spLocks noChangeArrowheads="1" noChangeShapeType="1" noTextEdit="1"/>
          </p:cNvSpPr>
          <p:nvPr/>
        </p:nvSpPr>
        <p:spPr bwMode="auto">
          <a:xfrm>
            <a:off x="5843574" y="15573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2</a:t>
            </a:r>
            <a:endParaRPr lang="fr-FR" sz="3600" kern="10" spc="0" dirty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21" name="Oval 46"/>
          <p:cNvSpPr>
            <a:spLocks noChangeArrowheads="1"/>
          </p:cNvSpPr>
          <p:nvPr/>
        </p:nvSpPr>
        <p:spPr bwMode="auto">
          <a:xfrm>
            <a:off x="4429124" y="2357418"/>
            <a:ext cx="119062" cy="1143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F2F2F2"/>
            </a:solidFill>
            <a:rou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cxnSp>
        <p:nvCxnSpPr>
          <p:cNvPr id="22" name="AutoShape 48"/>
          <p:cNvCxnSpPr>
            <a:cxnSpLocks noChangeShapeType="1"/>
          </p:cNvCxnSpPr>
          <p:nvPr/>
        </p:nvCxnSpPr>
        <p:spPr bwMode="auto">
          <a:xfrm>
            <a:off x="4500562" y="2414568"/>
            <a:ext cx="1285884" cy="514366"/>
          </a:xfrm>
          <a:prstGeom prst="straightConnector1">
            <a:avLst/>
          </a:prstGeom>
          <a:ln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AutoShape 47"/>
          <p:cNvCxnSpPr>
            <a:cxnSpLocks noChangeShapeType="1"/>
          </p:cNvCxnSpPr>
          <p:nvPr/>
        </p:nvCxnSpPr>
        <p:spPr bwMode="auto">
          <a:xfrm rot="16200000" flipH="1">
            <a:off x="4288233" y="2645167"/>
            <a:ext cx="783436" cy="355602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tailEnd type="triangle" w="med" len="med"/>
          </a:ln>
        </p:spPr>
      </p:cxnSp>
      <p:sp>
        <p:nvSpPr>
          <p:cNvPr id="24" name="Rectangle 23"/>
          <p:cNvSpPr/>
          <p:nvPr/>
        </p:nvSpPr>
        <p:spPr>
          <a:xfrm>
            <a:off x="1071538" y="4786322"/>
            <a:ext cx="67151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err="1" smtClean="0"/>
              <a:t>What’s</a:t>
            </a:r>
            <a:r>
              <a:rPr lang="fr-FR" sz="3200" b="1" dirty="0" smtClean="0"/>
              <a:t> the time?</a:t>
            </a:r>
            <a:endParaRPr lang="fr-FR" sz="3200" b="1" dirty="0" smtClean="0"/>
          </a:p>
          <a:p>
            <a:endParaRPr lang="fr-FR" sz="3200" b="1" dirty="0" smtClean="0"/>
          </a:p>
          <a:p>
            <a:r>
              <a:rPr lang="fr-FR" sz="3200" b="1" dirty="0" smtClean="0"/>
              <a:t> </a:t>
            </a:r>
            <a:r>
              <a:rPr lang="fr-FR" sz="3200" b="1" dirty="0" err="1" smtClean="0"/>
              <a:t>it’s</a:t>
            </a:r>
            <a:r>
              <a:rPr lang="fr-FR" sz="3200" b="1" dirty="0" smtClean="0"/>
              <a:t> </a:t>
            </a:r>
            <a:r>
              <a:rPr lang="fr-FR" sz="2800" b="1" dirty="0" err="1" smtClean="0">
                <a:solidFill>
                  <a:srgbClr val="0000FF"/>
                </a:solidFill>
              </a:rPr>
              <a:t>twenty</a:t>
            </a:r>
            <a:r>
              <a:rPr lang="fr-FR" sz="3200" b="1" dirty="0" smtClean="0"/>
              <a:t> </a:t>
            </a:r>
            <a:r>
              <a:rPr lang="fr-FR" sz="3200" b="1" dirty="0" smtClean="0">
                <a:solidFill>
                  <a:srgbClr val="00B050"/>
                </a:solidFill>
              </a:rPr>
              <a:t>past</a:t>
            </a:r>
            <a:r>
              <a:rPr lang="fr-FR" sz="3200" b="1" dirty="0" smtClean="0"/>
              <a:t> </a:t>
            </a:r>
            <a:r>
              <a:rPr lang="fr-FR" sz="2800" b="1" dirty="0" smtClean="0">
                <a:solidFill>
                  <a:srgbClr val="FF0000"/>
                </a:solidFill>
              </a:rPr>
              <a:t>five</a:t>
            </a:r>
            <a:endParaRPr lang="fr-FR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800" decel="100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decel="100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800" decel="100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3"/>
          <p:cNvSpPr>
            <a:spLocks noChangeArrowheads="1"/>
          </p:cNvSpPr>
          <p:nvPr/>
        </p:nvSpPr>
        <p:spPr bwMode="auto">
          <a:xfrm>
            <a:off x="2643174" y="571480"/>
            <a:ext cx="4000528" cy="364333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sp>
        <p:nvSpPr>
          <p:cNvPr id="5" name="WordArt 34"/>
          <p:cNvSpPr>
            <a:spLocks noChangeArrowheads="1" noChangeShapeType="1" noTextEdit="1"/>
          </p:cNvSpPr>
          <p:nvPr/>
        </p:nvSpPr>
        <p:spPr bwMode="auto">
          <a:xfrm>
            <a:off x="4357674" y="757218"/>
            <a:ext cx="338138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12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6" name="WordArt 35"/>
          <p:cNvSpPr>
            <a:spLocks noChangeArrowheads="1" noChangeShapeType="1" noTextEdit="1"/>
          </p:cNvSpPr>
          <p:nvPr/>
        </p:nvSpPr>
        <p:spPr bwMode="auto">
          <a:xfrm>
            <a:off x="4467212" y="37290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6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7" name="WordArt 36"/>
          <p:cNvSpPr>
            <a:spLocks noChangeArrowheads="1" noChangeShapeType="1" noTextEdit="1"/>
          </p:cNvSpPr>
          <p:nvPr/>
        </p:nvSpPr>
        <p:spPr bwMode="auto">
          <a:xfrm>
            <a:off x="6186474" y="22431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3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8" name="WordArt 37"/>
          <p:cNvSpPr>
            <a:spLocks noChangeArrowheads="1" noChangeShapeType="1" noTextEdit="1"/>
          </p:cNvSpPr>
          <p:nvPr/>
        </p:nvSpPr>
        <p:spPr bwMode="auto">
          <a:xfrm>
            <a:off x="2757474" y="22431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9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9" name="WordArt 38"/>
          <p:cNvSpPr>
            <a:spLocks noChangeArrowheads="1" noChangeShapeType="1" noTextEdit="1"/>
          </p:cNvSpPr>
          <p:nvPr/>
        </p:nvSpPr>
        <p:spPr bwMode="auto">
          <a:xfrm>
            <a:off x="5272074" y="35004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5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10" name="WordArt 39"/>
          <p:cNvSpPr>
            <a:spLocks noChangeArrowheads="1" noChangeShapeType="1" noTextEdit="1"/>
          </p:cNvSpPr>
          <p:nvPr/>
        </p:nvSpPr>
        <p:spPr bwMode="auto">
          <a:xfrm>
            <a:off x="5843574" y="29289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4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11" name="WordArt 40"/>
          <p:cNvSpPr>
            <a:spLocks noChangeArrowheads="1" noChangeShapeType="1" noTextEdit="1"/>
          </p:cNvSpPr>
          <p:nvPr/>
        </p:nvSpPr>
        <p:spPr bwMode="auto">
          <a:xfrm>
            <a:off x="3786174" y="3521056"/>
            <a:ext cx="22860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7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12" name="WordArt 41"/>
          <p:cNvSpPr>
            <a:spLocks noChangeArrowheads="1" noChangeShapeType="1" noTextEdit="1"/>
          </p:cNvSpPr>
          <p:nvPr/>
        </p:nvSpPr>
        <p:spPr bwMode="auto">
          <a:xfrm>
            <a:off x="3100374" y="30432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8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13" name="WordArt 42"/>
          <p:cNvSpPr>
            <a:spLocks noChangeArrowheads="1" noChangeShapeType="1" noTextEdit="1"/>
          </p:cNvSpPr>
          <p:nvPr/>
        </p:nvSpPr>
        <p:spPr bwMode="auto">
          <a:xfrm>
            <a:off x="2986074" y="15573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10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14" name="WordArt 43"/>
          <p:cNvSpPr>
            <a:spLocks noChangeArrowheads="1" noChangeShapeType="1" noTextEdit="1"/>
          </p:cNvSpPr>
          <p:nvPr/>
        </p:nvSpPr>
        <p:spPr bwMode="auto">
          <a:xfrm>
            <a:off x="3557574" y="9858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11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15" name="WordArt 44"/>
          <p:cNvSpPr>
            <a:spLocks noChangeArrowheads="1" noChangeShapeType="1" noTextEdit="1"/>
          </p:cNvSpPr>
          <p:nvPr/>
        </p:nvSpPr>
        <p:spPr bwMode="auto">
          <a:xfrm>
            <a:off x="5272074" y="9858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1</a:t>
            </a:r>
            <a:endParaRPr lang="fr-FR" sz="3600" kern="10" spc="0" dirty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16" name="WordArt 45"/>
          <p:cNvSpPr>
            <a:spLocks noChangeArrowheads="1" noChangeShapeType="1" noTextEdit="1"/>
          </p:cNvSpPr>
          <p:nvPr/>
        </p:nvSpPr>
        <p:spPr bwMode="auto">
          <a:xfrm>
            <a:off x="5843574" y="15573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2</a:t>
            </a:r>
            <a:endParaRPr lang="fr-FR" sz="3600" kern="10" spc="0" dirty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17" name="Oval 46"/>
          <p:cNvSpPr>
            <a:spLocks noChangeArrowheads="1"/>
          </p:cNvSpPr>
          <p:nvPr/>
        </p:nvSpPr>
        <p:spPr bwMode="auto">
          <a:xfrm>
            <a:off x="4429124" y="2357418"/>
            <a:ext cx="119062" cy="1143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F2F2F2"/>
            </a:solidFill>
            <a:rou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cxnSp>
        <p:nvCxnSpPr>
          <p:cNvPr id="18" name="AutoShape 48"/>
          <p:cNvCxnSpPr>
            <a:cxnSpLocks noChangeShapeType="1"/>
          </p:cNvCxnSpPr>
          <p:nvPr/>
        </p:nvCxnSpPr>
        <p:spPr bwMode="auto">
          <a:xfrm>
            <a:off x="4500562" y="2414568"/>
            <a:ext cx="1357322" cy="14300"/>
          </a:xfrm>
          <a:prstGeom prst="straightConnector1">
            <a:avLst/>
          </a:prstGeom>
          <a:ln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AutoShape 47"/>
          <p:cNvCxnSpPr>
            <a:cxnSpLocks noChangeShapeType="1"/>
          </p:cNvCxnSpPr>
          <p:nvPr/>
        </p:nvCxnSpPr>
        <p:spPr bwMode="auto">
          <a:xfrm rot="16200000" flipH="1">
            <a:off x="4359671" y="2573729"/>
            <a:ext cx="640560" cy="355602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tailEnd type="triangle" w="med" len="med"/>
          </a:ln>
        </p:spPr>
      </p:cxnSp>
      <p:sp>
        <p:nvSpPr>
          <p:cNvPr id="20" name="Rectangle 19"/>
          <p:cNvSpPr/>
          <p:nvPr/>
        </p:nvSpPr>
        <p:spPr>
          <a:xfrm>
            <a:off x="1071538" y="4786322"/>
            <a:ext cx="67151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err="1" smtClean="0"/>
              <a:t>What’s</a:t>
            </a:r>
            <a:r>
              <a:rPr lang="fr-FR" sz="3200" b="1" dirty="0" smtClean="0"/>
              <a:t> the time?</a:t>
            </a:r>
            <a:endParaRPr lang="fr-FR" sz="3200" b="1" dirty="0" smtClean="0"/>
          </a:p>
          <a:p>
            <a:endParaRPr lang="fr-FR" sz="3200" b="1" dirty="0" smtClean="0"/>
          </a:p>
          <a:p>
            <a:r>
              <a:rPr lang="fr-FR" sz="3200" b="1" dirty="0" smtClean="0"/>
              <a:t> </a:t>
            </a:r>
            <a:r>
              <a:rPr lang="fr-FR" sz="3200" b="1" dirty="0" err="1" smtClean="0"/>
              <a:t>it’s</a:t>
            </a:r>
            <a:r>
              <a:rPr lang="fr-FR" sz="3200" b="1" dirty="0" smtClean="0"/>
              <a:t> </a:t>
            </a:r>
            <a:r>
              <a:rPr lang="fr-FR" sz="2800" b="1" dirty="0" smtClean="0">
                <a:solidFill>
                  <a:srgbClr val="0000FF"/>
                </a:solidFill>
              </a:rPr>
              <a:t>a quarter</a:t>
            </a:r>
            <a:r>
              <a:rPr lang="fr-FR" sz="3200" b="1" dirty="0" smtClean="0"/>
              <a:t> </a:t>
            </a:r>
            <a:r>
              <a:rPr lang="fr-FR" sz="3200" b="1" dirty="0" err="1" smtClean="0">
                <a:solidFill>
                  <a:srgbClr val="00B050"/>
                </a:solidFill>
              </a:rPr>
              <a:t>past</a:t>
            </a:r>
            <a:r>
              <a:rPr lang="fr-FR" sz="3200" b="1" dirty="0" smtClean="0"/>
              <a:t> </a:t>
            </a:r>
            <a:r>
              <a:rPr lang="fr-FR" sz="2800" b="1" dirty="0" smtClean="0">
                <a:solidFill>
                  <a:srgbClr val="FF0000"/>
                </a:solidFill>
              </a:rPr>
              <a:t>five</a:t>
            </a:r>
            <a:endParaRPr lang="fr-FR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800" decel="100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decel="100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800" decel="100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bldLvl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3"/>
          <p:cNvSpPr>
            <a:spLocks noChangeArrowheads="1"/>
          </p:cNvSpPr>
          <p:nvPr/>
        </p:nvSpPr>
        <p:spPr bwMode="auto">
          <a:xfrm>
            <a:off x="2643174" y="571480"/>
            <a:ext cx="4000528" cy="364333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sp>
        <p:nvSpPr>
          <p:cNvPr id="5" name="WordArt 34"/>
          <p:cNvSpPr>
            <a:spLocks noChangeArrowheads="1" noChangeShapeType="1" noTextEdit="1"/>
          </p:cNvSpPr>
          <p:nvPr/>
        </p:nvSpPr>
        <p:spPr bwMode="auto">
          <a:xfrm>
            <a:off x="4357674" y="757218"/>
            <a:ext cx="338138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12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6" name="WordArt 35"/>
          <p:cNvSpPr>
            <a:spLocks noChangeArrowheads="1" noChangeShapeType="1" noTextEdit="1"/>
          </p:cNvSpPr>
          <p:nvPr/>
        </p:nvSpPr>
        <p:spPr bwMode="auto">
          <a:xfrm>
            <a:off x="4467212" y="37290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6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7" name="WordArt 36"/>
          <p:cNvSpPr>
            <a:spLocks noChangeArrowheads="1" noChangeShapeType="1" noTextEdit="1"/>
          </p:cNvSpPr>
          <p:nvPr/>
        </p:nvSpPr>
        <p:spPr bwMode="auto">
          <a:xfrm>
            <a:off x="6186474" y="22431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3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8" name="WordArt 37"/>
          <p:cNvSpPr>
            <a:spLocks noChangeArrowheads="1" noChangeShapeType="1" noTextEdit="1"/>
          </p:cNvSpPr>
          <p:nvPr/>
        </p:nvSpPr>
        <p:spPr bwMode="auto">
          <a:xfrm>
            <a:off x="2757474" y="22431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9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9" name="WordArt 38"/>
          <p:cNvSpPr>
            <a:spLocks noChangeArrowheads="1" noChangeShapeType="1" noTextEdit="1"/>
          </p:cNvSpPr>
          <p:nvPr/>
        </p:nvSpPr>
        <p:spPr bwMode="auto">
          <a:xfrm>
            <a:off x="5272074" y="35004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5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10" name="WordArt 39"/>
          <p:cNvSpPr>
            <a:spLocks noChangeArrowheads="1" noChangeShapeType="1" noTextEdit="1"/>
          </p:cNvSpPr>
          <p:nvPr/>
        </p:nvSpPr>
        <p:spPr bwMode="auto">
          <a:xfrm>
            <a:off x="5843574" y="29289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4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11" name="WordArt 40"/>
          <p:cNvSpPr>
            <a:spLocks noChangeArrowheads="1" noChangeShapeType="1" noTextEdit="1"/>
          </p:cNvSpPr>
          <p:nvPr/>
        </p:nvSpPr>
        <p:spPr bwMode="auto">
          <a:xfrm>
            <a:off x="3786174" y="3521056"/>
            <a:ext cx="22860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7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12" name="WordArt 41"/>
          <p:cNvSpPr>
            <a:spLocks noChangeArrowheads="1" noChangeShapeType="1" noTextEdit="1"/>
          </p:cNvSpPr>
          <p:nvPr/>
        </p:nvSpPr>
        <p:spPr bwMode="auto">
          <a:xfrm>
            <a:off x="3100374" y="30432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8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13" name="WordArt 42"/>
          <p:cNvSpPr>
            <a:spLocks noChangeArrowheads="1" noChangeShapeType="1" noTextEdit="1"/>
          </p:cNvSpPr>
          <p:nvPr/>
        </p:nvSpPr>
        <p:spPr bwMode="auto">
          <a:xfrm>
            <a:off x="2986074" y="15573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10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14" name="WordArt 43"/>
          <p:cNvSpPr>
            <a:spLocks noChangeArrowheads="1" noChangeShapeType="1" noTextEdit="1"/>
          </p:cNvSpPr>
          <p:nvPr/>
        </p:nvSpPr>
        <p:spPr bwMode="auto">
          <a:xfrm>
            <a:off x="3557574" y="9858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11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15" name="WordArt 44"/>
          <p:cNvSpPr>
            <a:spLocks noChangeArrowheads="1" noChangeShapeType="1" noTextEdit="1"/>
          </p:cNvSpPr>
          <p:nvPr/>
        </p:nvSpPr>
        <p:spPr bwMode="auto">
          <a:xfrm>
            <a:off x="5272074" y="9858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1</a:t>
            </a:r>
            <a:endParaRPr lang="fr-FR" sz="3600" kern="10" spc="0" dirty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16" name="WordArt 45"/>
          <p:cNvSpPr>
            <a:spLocks noChangeArrowheads="1" noChangeShapeType="1" noTextEdit="1"/>
          </p:cNvSpPr>
          <p:nvPr/>
        </p:nvSpPr>
        <p:spPr bwMode="auto">
          <a:xfrm>
            <a:off x="5843574" y="15573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2</a:t>
            </a:r>
            <a:endParaRPr lang="fr-FR" sz="3600" kern="10" spc="0" dirty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17" name="Oval 46"/>
          <p:cNvSpPr>
            <a:spLocks noChangeArrowheads="1"/>
          </p:cNvSpPr>
          <p:nvPr/>
        </p:nvSpPr>
        <p:spPr bwMode="auto">
          <a:xfrm>
            <a:off x="4429124" y="2357418"/>
            <a:ext cx="119062" cy="1143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F2F2F2"/>
            </a:solidFill>
            <a:rou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cxnSp>
        <p:nvCxnSpPr>
          <p:cNvPr id="18" name="AutoShape 48"/>
          <p:cNvCxnSpPr>
            <a:cxnSpLocks noChangeShapeType="1"/>
          </p:cNvCxnSpPr>
          <p:nvPr/>
        </p:nvCxnSpPr>
        <p:spPr bwMode="auto">
          <a:xfrm rot="16200000" flipH="1">
            <a:off x="3921908" y="2993222"/>
            <a:ext cx="1228746" cy="71438"/>
          </a:xfrm>
          <a:prstGeom prst="straightConnector1">
            <a:avLst/>
          </a:prstGeom>
          <a:ln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AutoShape 47"/>
          <p:cNvCxnSpPr>
            <a:cxnSpLocks noChangeShapeType="1"/>
          </p:cNvCxnSpPr>
          <p:nvPr/>
        </p:nvCxnSpPr>
        <p:spPr bwMode="auto">
          <a:xfrm rot="10800000">
            <a:off x="3714744" y="2285992"/>
            <a:ext cx="787406" cy="145258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tailEnd type="triangle" w="med" len="med"/>
          </a:ln>
        </p:spPr>
      </p:cxnSp>
      <p:sp>
        <p:nvSpPr>
          <p:cNvPr id="20" name="Rectangle 19"/>
          <p:cNvSpPr/>
          <p:nvPr/>
        </p:nvSpPr>
        <p:spPr>
          <a:xfrm>
            <a:off x="1071538" y="4786322"/>
            <a:ext cx="67151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err="1" smtClean="0"/>
              <a:t>What’s</a:t>
            </a:r>
            <a:r>
              <a:rPr lang="fr-FR" sz="3200" b="1" dirty="0" smtClean="0"/>
              <a:t> the time?</a:t>
            </a:r>
            <a:endParaRPr lang="fr-FR" sz="3200" b="1" dirty="0" smtClean="0"/>
          </a:p>
          <a:p>
            <a:endParaRPr lang="fr-FR" sz="3200" b="1" dirty="0" smtClean="0"/>
          </a:p>
          <a:p>
            <a:r>
              <a:rPr lang="fr-FR" sz="3200" b="1" dirty="0" smtClean="0"/>
              <a:t> </a:t>
            </a:r>
            <a:r>
              <a:rPr lang="fr-FR" sz="3200" b="1" dirty="0" err="1" smtClean="0"/>
              <a:t>it’s</a:t>
            </a:r>
            <a:r>
              <a:rPr lang="fr-FR" sz="3200" b="1" dirty="0" smtClean="0"/>
              <a:t> </a:t>
            </a:r>
            <a:r>
              <a:rPr lang="fr-FR" sz="2800" b="1" dirty="0" err="1" smtClean="0">
                <a:solidFill>
                  <a:srgbClr val="0000FF"/>
                </a:solidFill>
              </a:rPr>
              <a:t>half</a:t>
            </a:r>
            <a:r>
              <a:rPr lang="fr-FR" sz="2800" b="1" dirty="0" smtClean="0">
                <a:solidFill>
                  <a:srgbClr val="0000FF"/>
                </a:solidFill>
              </a:rPr>
              <a:t> </a:t>
            </a:r>
            <a:r>
              <a:rPr lang="fr-FR" sz="3200" b="1" dirty="0" err="1" smtClean="0">
                <a:solidFill>
                  <a:srgbClr val="00B050"/>
                </a:solidFill>
              </a:rPr>
              <a:t>past</a:t>
            </a:r>
            <a:r>
              <a:rPr lang="fr-FR" sz="3200" b="1" dirty="0" smtClean="0"/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nine</a:t>
            </a:r>
            <a:endParaRPr lang="fr-FR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800" decel="100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decel="100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800" decel="100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bldLvl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3"/>
          <p:cNvSpPr>
            <a:spLocks noChangeArrowheads="1"/>
          </p:cNvSpPr>
          <p:nvPr/>
        </p:nvSpPr>
        <p:spPr bwMode="auto">
          <a:xfrm>
            <a:off x="2643174" y="571480"/>
            <a:ext cx="4000528" cy="364333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sp>
        <p:nvSpPr>
          <p:cNvPr id="5" name="WordArt 34"/>
          <p:cNvSpPr>
            <a:spLocks noChangeArrowheads="1" noChangeShapeType="1" noTextEdit="1"/>
          </p:cNvSpPr>
          <p:nvPr/>
        </p:nvSpPr>
        <p:spPr bwMode="auto">
          <a:xfrm>
            <a:off x="4357674" y="757218"/>
            <a:ext cx="338138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12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6" name="WordArt 35"/>
          <p:cNvSpPr>
            <a:spLocks noChangeArrowheads="1" noChangeShapeType="1" noTextEdit="1"/>
          </p:cNvSpPr>
          <p:nvPr/>
        </p:nvSpPr>
        <p:spPr bwMode="auto">
          <a:xfrm>
            <a:off x="4467212" y="37290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6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7" name="WordArt 36"/>
          <p:cNvSpPr>
            <a:spLocks noChangeArrowheads="1" noChangeShapeType="1" noTextEdit="1"/>
          </p:cNvSpPr>
          <p:nvPr/>
        </p:nvSpPr>
        <p:spPr bwMode="auto">
          <a:xfrm>
            <a:off x="6186474" y="22431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3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8" name="WordArt 37"/>
          <p:cNvSpPr>
            <a:spLocks noChangeArrowheads="1" noChangeShapeType="1" noTextEdit="1"/>
          </p:cNvSpPr>
          <p:nvPr/>
        </p:nvSpPr>
        <p:spPr bwMode="auto">
          <a:xfrm>
            <a:off x="2757474" y="22431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9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9" name="WordArt 38"/>
          <p:cNvSpPr>
            <a:spLocks noChangeArrowheads="1" noChangeShapeType="1" noTextEdit="1"/>
          </p:cNvSpPr>
          <p:nvPr/>
        </p:nvSpPr>
        <p:spPr bwMode="auto">
          <a:xfrm>
            <a:off x="5272074" y="35004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5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10" name="WordArt 39"/>
          <p:cNvSpPr>
            <a:spLocks noChangeArrowheads="1" noChangeShapeType="1" noTextEdit="1"/>
          </p:cNvSpPr>
          <p:nvPr/>
        </p:nvSpPr>
        <p:spPr bwMode="auto">
          <a:xfrm>
            <a:off x="5843574" y="29289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4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11" name="WordArt 40"/>
          <p:cNvSpPr>
            <a:spLocks noChangeArrowheads="1" noChangeShapeType="1" noTextEdit="1"/>
          </p:cNvSpPr>
          <p:nvPr/>
        </p:nvSpPr>
        <p:spPr bwMode="auto">
          <a:xfrm>
            <a:off x="3786174" y="3521056"/>
            <a:ext cx="22860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7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12" name="WordArt 41"/>
          <p:cNvSpPr>
            <a:spLocks noChangeArrowheads="1" noChangeShapeType="1" noTextEdit="1"/>
          </p:cNvSpPr>
          <p:nvPr/>
        </p:nvSpPr>
        <p:spPr bwMode="auto">
          <a:xfrm>
            <a:off x="3100374" y="30432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8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13" name="WordArt 42"/>
          <p:cNvSpPr>
            <a:spLocks noChangeArrowheads="1" noChangeShapeType="1" noTextEdit="1"/>
          </p:cNvSpPr>
          <p:nvPr/>
        </p:nvSpPr>
        <p:spPr bwMode="auto">
          <a:xfrm>
            <a:off x="2986074" y="15573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10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14" name="WordArt 43"/>
          <p:cNvSpPr>
            <a:spLocks noChangeArrowheads="1" noChangeShapeType="1" noTextEdit="1"/>
          </p:cNvSpPr>
          <p:nvPr/>
        </p:nvSpPr>
        <p:spPr bwMode="auto">
          <a:xfrm>
            <a:off x="3557574" y="9858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11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15" name="WordArt 44"/>
          <p:cNvSpPr>
            <a:spLocks noChangeArrowheads="1" noChangeShapeType="1" noTextEdit="1"/>
          </p:cNvSpPr>
          <p:nvPr/>
        </p:nvSpPr>
        <p:spPr bwMode="auto">
          <a:xfrm>
            <a:off x="5272074" y="9858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1</a:t>
            </a:r>
            <a:endParaRPr lang="fr-FR" sz="3600" kern="10" spc="0" dirty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16" name="WordArt 45"/>
          <p:cNvSpPr>
            <a:spLocks noChangeArrowheads="1" noChangeShapeType="1" noTextEdit="1"/>
          </p:cNvSpPr>
          <p:nvPr/>
        </p:nvSpPr>
        <p:spPr bwMode="auto">
          <a:xfrm>
            <a:off x="5843574" y="15573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2</a:t>
            </a:r>
            <a:endParaRPr lang="fr-FR" sz="3600" kern="10" spc="0" dirty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17" name="Oval 46"/>
          <p:cNvSpPr>
            <a:spLocks noChangeArrowheads="1"/>
          </p:cNvSpPr>
          <p:nvPr/>
        </p:nvSpPr>
        <p:spPr bwMode="auto">
          <a:xfrm>
            <a:off x="4524376" y="2357418"/>
            <a:ext cx="119062" cy="1143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F2F2F2"/>
            </a:solidFill>
            <a:rou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cxnSp>
        <p:nvCxnSpPr>
          <p:cNvPr id="18" name="AutoShape 48"/>
          <p:cNvCxnSpPr>
            <a:cxnSpLocks noChangeShapeType="1"/>
          </p:cNvCxnSpPr>
          <p:nvPr/>
        </p:nvCxnSpPr>
        <p:spPr bwMode="auto">
          <a:xfrm rot="5400000">
            <a:off x="3774275" y="2726527"/>
            <a:ext cx="1000132" cy="547690"/>
          </a:xfrm>
          <a:prstGeom prst="straightConnector1">
            <a:avLst/>
          </a:prstGeom>
          <a:ln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AutoShape 47"/>
          <p:cNvCxnSpPr>
            <a:cxnSpLocks noChangeShapeType="1"/>
          </p:cNvCxnSpPr>
          <p:nvPr/>
        </p:nvCxnSpPr>
        <p:spPr bwMode="auto">
          <a:xfrm rot="10800000">
            <a:off x="4000496" y="2000240"/>
            <a:ext cx="571504" cy="430216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tailEnd type="triangle" w="med" len="med"/>
          </a:ln>
        </p:spPr>
      </p:cxnSp>
      <p:sp>
        <p:nvSpPr>
          <p:cNvPr id="20" name="Rectangle 19"/>
          <p:cNvSpPr/>
          <p:nvPr/>
        </p:nvSpPr>
        <p:spPr>
          <a:xfrm>
            <a:off x="1071538" y="4786322"/>
            <a:ext cx="67151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err="1" smtClean="0"/>
              <a:t>What’s</a:t>
            </a:r>
            <a:r>
              <a:rPr lang="fr-FR" sz="3200" b="1" dirty="0" smtClean="0"/>
              <a:t> the time?</a:t>
            </a:r>
            <a:endParaRPr lang="fr-FR" sz="3200" b="1" dirty="0" smtClean="0"/>
          </a:p>
          <a:p>
            <a:endParaRPr lang="fr-FR" sz="3200" b="1" dirty="0" smtClean="0"/>
          </a:p>
          <a:p>
            <a:r>
              <a:rPr lang="fr-FR" sz="3200" b="1" dirty="0" smtClean="0"/>
              <a:t> </a:t>
            </a:r>
            <a:r>
              <a:rPr lang="fr-FR" sz="3200" b="1" dirty="0" err="1" smtClean="0"/>
              <a:t>it’s</a:t>
            </a:r>
            <a:r>
              <a:rPr lang="fr-FR" sz="3200" b="1" dirty="0" smtClean="0"/>
              <a:t> </a:t>
            </a:r>
            <a:r>
              <a:rPr lang="fr-FR" sz="2800" b="1" dirty="0" err="1" smtClean="0">
                <a:solidFill>
                  <a:srgbClr val="0000FF"/>
                </a:solidFill>
              </a:rPr>
              <a:t>twenty</a:t>
            </a:r>
            <a:r>
              <a:rPr lang="fr-FR" sz="2800" b="1" dirty="0" smtClean="0">
                <a:solidFill>
                  <a:srgbClr val="0000FF"/>
                </a:solidFill>
              </a:rPr>
              <a:t>-five </a:t>
            </a:r>
            <a:r>
              <a:rPr lang="fr-FR" sz="3200" b="1" dirty="0" smtClean="0">
                <a:solidFill>
                  <a:srgbClr val="00B050"/>
                </a:solidFill>
              </a:rPr>
              <a:t>to </a:t>
            </a:r>
            <a:r>
              <a:rPr lang="fr-FR" sz="2800" b="1" dirty="0" err="1" smtClean="0">
                <a:solidFill>
                  <a:srgbClr val="FF0000"/>
                </a:solidFill>
              </a:rPr>
              <a:t>eleven</a:t>
            </a:r>
            <a:endParaRPr lang="fr-FR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800" decel="100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decel="100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800" decel="100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bldLvl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33"/>
          <p:cNvSpPr>
            <a:spLocks noChangeArrowheads="1"/>
          </p:cNvSpPr>
          <p:nvPr/>
        </p:nvSpPr>
        <p:spPr bwMode="auto">
          <a:xfrm>
            <a:off x="2643174" y="571480"/>
            <a:ext cx="4000528" cy="364333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sp>
        <p:nvSpPr>
          <p:cNvPr id="3" name="WordArt 34"/>
          <p:cNvSpPr>
            <a:spLocks noChangeArrowheads="1" noChangeShapeType="1" noTextEdit="1"/>
          </p:cNvSpPr>
          <p:nvPr/>
        </p:nvSpPr>
        <p:spPr bwMode="auto">
          <a:xfrm>
            <a:off x="4357674" y="757218"/>
            <a:ext cx="338138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12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4" name="WordArt 35"/>
          <p:cNvSpPr>
            <a:spLocks noChangeArrowheads="1" noChangeShapeType="1" noTextEdit="1"/>
          </p:cNvSpPr>
          <p:nvPr/>
        </p:nvSpPr>
        <p:spPr bwMode="auto">
          <a:xfrm>
            <a:off x="4467212" y="37290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6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5" name="WordArt 36"/>
          <p:cNvSpPr>
            <a:spLocks noChangeArrowheads="1" noChangeShapeType="1" noTextEdit="1"/>
          </p:cNvSpPr>
          <p:nvPr/>
        </p:nvSpPr>
        <p:spPr bwMode="auto">
          <a:xfrm>
            <a:off x="6186474" y="22431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3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6" name="WordArt 37"/>
          <p:cNvSpPr>
            <a:spLocks noChangeArrowheads="1" noChangeShapeType="1" noTextEdit="1"/>
          </p:cNvSpPr>
          <p:nvPr/>
        </p:nvSpPr>
        <p:spPr bwMode="auto">
          <a:xfrm>
            <a:off x="2757474" y="22431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9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7" name="WordArt 38"/>
          <p:cNvSpPr>
            <a:spLocks noChangeArrowheads="1" noChangeShapeType="1" noTextEdit="1"/>
          </p:cNvSpPr>
          <p:nvPr/>
        </p:nvSpPr>
        <p:spPr bwMode="auto">
          <a:xfrm>
            <a:off x="5272074" y="35004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5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8" name="WordArt 39"/>
          <p:cNvSpPr>
            <a:spLocks noChangeArrowheads="1" noChangeShapeType="1" noTextEdit="1"/>
          </p:cNvSpPr>
          <p:nvPr/>
        </p:nvSpPr>
        <p:spPr bwMode="auto">
          <a:xfrm>
            <a:off x="5843574" y="29289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4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9" name="WordArt 40"/>
          <p:cNvSpPr>
            <a:spLocks noChangeArrowheads="1" noChangeShapeType="1" noTextEdit="1"/>
          </p:cNvSpPr>
          <p:nvPr/>
        </p:nvSpPr>
        <p:spPr bwMode="auto">
          <a:xfrm>
            <a:off x="3786174" y="3521056"/>
            <a:ext cx="22860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7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10" name="WordArt 41"/>
          <p:cNvSpPr>
            <a:spLocks noChangeArrowheads="1" noChangeShapeType="1" noTextEdit="1"/>
          </p:cNvSpPr>
          <p:nvPr/>
        </p:nvSpPr>
        <p:spPr bwMode="auto">
          <a:xfrm>
            <a:off x="3100374" y="30432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8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11" name="WordArt 42"/>
          <p:cNvSpPr>
            <a:spLocks noChangeArrowheads="1" noChangeShapeType="1" noTextEdit="1"/>
          </p:cNvSpPr>
          <p:nvPr/>
        </p:nvSpPr>
        <p:spPr bwMode="auto">
          <a:xfrm>
            <a:off x="2986074" y="15573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10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12" name="WordArt 43"/>
          <p:cNvSpPr>
            <a:spLocks noChangeArrowheads="1" noChangeShapeType="1" noTextEdit="1"/>
          </p:cNvSpPr>
          <p:nvPr/>
        </p:nvSpPr>
        <p:spPr bwMode="auto">
          <a:xfrm>
            <a:off x="3557574" y="9858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11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13" name="WordArt 44"/>
          <p:cNvSpPr>
            <a:spLocks noChangeArrowheads="1" noChangeShapeType="1" noTextEdit="1"/>
          </p:cNvSpPr>
          <p:nvPr/>
        </p:nvSpPr>
        <p:spPr bwMode="auto">
          <a:xfrm>
            <a:off x="5272074" y="9858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1</a:t>
            </a:r>
            <a:endParaRPr lang="fr-FR" sz="3600" kern="10" spc="0" dirty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14" name="WordArt 45"/>
          <p:cNvSpPr>
            <a:spLocks noChangeArrowheads="1" noChangeShapeType="1" noTextEdit="1"/>
          </p:cNvSpPr>
          <p:nvPr/>
        </p:nvSpPr>
        <p:spPr bwMode="auto">
          <a:xfrm>
            <a:off x="5843574" y="1557318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2</a:t>
            </a:r>
            <a:endParaRPr lang="fr-FR" sz="3600" kern="10" spc="0" dirty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15" name="Oval 46"/>
          <p:cNvSpPr>
            <a:spLocks noChangeArrowheads="1"/>
          </p:cNvSpPr>
          <p:nvPr/>
        </p:nvSpPr>
        <p:spPr bwMode="auto">
          <a:xfrm>
            <a:off x="4524376" y="2357418"/>
            <a:ext cx="119062" cy="1143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F2F2F2"/>
            </a:solidFill>
            <a:rou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cxnSp>
        <p:nvCxnSpPr>
          <p:cNvPr id="16" name="AutoShape 48"/>
          <p:cNvCxnSpPr>
            <a:cxnSpLocks noChangeShapeType="1"/>
          </p:cNvCxnSpPr>
          <p:nvPr/>
        </p:nvCxnSpPr>
        <p:spPr bwMode="auto">
          <a:xfrm rot="10800000">
            <a:off x="3143240" y="2357430"/>
            <a:ext cx="1404946" cy="71438"/>
          </a:xfrm>
          <a:prstGeom prst="straightConnector1">
            <a:avLst/>
          </a:prstGeom>
          <a:ln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AutoShape 47"/>
          <p:cNvCxnSpPr>
            <a:cxnSpLocks noChangeShapeType="1"/>
          </p:cNvCxnSpPr>
          <p:nvPr/>
        </p:nvCxnSpPr>
        <p:spPr bwMode="auto">
          <a:xfrm rot="5400000" flipH="1" flipV="1">
            <a:off x="4356892" y="1929596"/>
            <a:ext cx="715968" cy="285752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tailEnd type="triangle" w="med" len="med"/>
          </a:ln>
        </p:spPr>
      </p:cxnSp>
      <p:sp>
        <p:nvSpPr>
          <p:cNvPr id="21" name="Rectangle 20"/>
          <p:cNvSpPr/>
          <p:nvPr/>
        </p:nvSpPr>
        <p:spPr>
          <a:xfrm>
            <a:off x="857224" y="4429132"/>
            <a:ext cx="578644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err="1" smtClean="0"/>
              <a:t>What’s</a:t>
            </a:r>
            <a:r>
              <a:rPr lang="fr-FR" sz="3200" b="1" dirty="0" smtClean="0"/>
              <a:t> the time?</a:t>
            </a:r>
            <a:endParaRPr lang="fr-FR" sz="3200" b="1" dirty="0" smtClean="0"/>
          </a:p>
          <a:p>
            <a:endParaRPr lang="fr-FR" b="1" dirty="0" smtClean="0"/>
          </a:p>
          <a:p>
            <a:r>
              <a:rPr lang="fr-FR" sz="3200" b="1" dirty="0" smtClean="0"/>
              <a:t> </a:t>
            </a:r>
            <a:r>
              <a:rPr lang="fr-FR" sz="3200" b="1" dirty="0" err="1" smtClean="0"/>
              <a:t>it’s</a:t>
            </a:r>
            <a:r>
              <a:rPr lang="fr-FR" sz="3200" b="1" dirty="0" smtClean="0"/>
              <a:t> </a:t>
            </a:r>
            <a:r>
              <a:rPr lang="fr-FR" sz="2800" b="1" dirty="0" smtClean="0">
                <a:solidFill>
                  <a:srgbClr val="0000FF"/>
                </a:solidFill>
              </a:rPr>
              <a:t>a quarter  </a:t>
            </a:r>
            <a:r>
              <a:rPr lang="fr-FR" sz="3200" b="1" dirty="0" smtClean="0">
                <a:solidFill>
                  <a:srgbClr val="00B050"/>
                </a:solidFill>
              </a:rPr>
              <a:t>to </a:t>
            </a:r>
            <a:r>
              <a:rPr lang="fr-FR" sz="2800" b="1" dirty="0" smtClean="0">
                <a:solidFill>
                  <a:srgbClr val="FF0000"/>
                </a:solidFill>
              </a:rPr>
              <a:t>one.</a:t>
            </a:r>
            <a:endParaRPr lang="fr-FR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800" decel="100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decel="100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800" decel="100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bldLvl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86116" y="1928802"/>
            <a:ext cx="2428892" cy="1785950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b="1" dirty="0" smtClean="0"/>
              <a:t>11:50</a:t>
            </a:r>
            <a:endParaRPr lang="fr-FR" sz="6000" b="1" dirty="0"/>
          </a:p>
        </p:txBody>
      </p:sp>
      <p:sp>
        <p:nvSpPr>
          <p:cNvPr id="5" name="Rectangle 4"/>
          <p:cNvSpPr/>
          <p:nvPr/>
        </p:nvSpPr>
        <p:spPr>
          <a:xfrm>
            <a:off x="2143108" y="4071942"/>
            <a:ext cx="5286412" cy="207170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fr-FR" sz="3200" b="1" dirty="0" smtClean="0"/>
              <a:t> </a:t>
            </a:r>
            <a:r>
              <a:rPr lang="fr-FR" sz="3200" b="1" dirty="0" err="1" smtClean="0"/>
              <a:t>What’s</a:t>
            </a:r>
            <a:r>
              <a:rPr lang="fr-FR" sz="3200" b="1" dirty="0" smtClean="0"/>
              <a:t> the time?</a:t>
            </a:r>
            <a:endParaRPr lang="fr-FR" sz="3200" b="1" dirty="0" smtClean="0"/>
          </a:p>
          <a:p>
            <a:endParaRPr lang="fr-FR" sz="3200" b="1" dirty="0" smtClean="0"/>
          </a:p>
          <a:p>
            <a:r>
              <a:rPr lang="fr-FR" sz="3200" b="1" dirty="0" smtClean="0"/>
              <a:t>It</a:t>
            </a:r>
            <a:r>
              <a:rPr lang="fr-FR" sz="3200" b="1" dirty="0" smtClean="0"/>
              <a:t>’</a:t>
            </a:r>
            <a:r>
              <a:rPr lang="fr-FR" sz="3200" b="1" dirty="0" smtClean="0"/>
              <a:t> s </a:t>
            </a:r>
            <a:endParaRPr lang="fr-FR" sz="2800" b="1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28926" y="5000636"/>
            <a:ext cx="2928958" cy="71438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3200" b="1" dirty="0" err="1" smtClean="0">
                <a:solidFill>
                  <a:srgbClr val="0000FF"/>
                </a:solidFill>
              </a:rPr>
              <a:t>ten</a:t>
            </a:r>
            <a:r>
              <a:rPr lang="fr-FR" sz="3600" b="1" dirty="0" smtClean="0"/>
              <a:t> </a:t>
            </a:r>
            <a:r>
              <a:rPr lang="fr-FR" sz="3600" b="1" dirty="0" smtClean="0">
                <a:solidFill>
                  <a:srgbClr val="00B050"/>
                </a:solidFill>
              </a:rPr>
              <a:t>to</a:t>
            </a:r>
            <a:r>
              <a:rPr lang="fr-FR" sz="3600" b="1" dirty="0" smtClean="0"/>
              <a:t> </a:t>
            </a:r>
            <a:r>
              <a:rPr lang="fr-FR" sz="3200" b="1" dirty="0" err="1" smtClean="0">
                <a:solidFill>
                  <a:srgbClr val="FF0000"/>
                </a:solidFill>
              </a:rPr>
              <a:t>twelve</a:t>
            </a:r>
            <a:r>
              <a:rPr lang="fr-FR" sz="3200" b="1" dirty="0" smtClean="0">
                <a:solidFill>
                  <a:srgbClr val="FF0000"/>
                </a:solidFill>
              </a:rPr>
              <a:t>.</a:t>
            </a:r>
            <a:endParaRPr lang="fr-FR" sz="32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6" grpId="0" bldLvl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14678" y="714356"/>
            <a:ext cx="2428892" cy="1785950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b="1" dirty="0" smtClean="0"/>
              <a:t>12:55</a:t>
            </a:r>
            <a:endParaRPr lang="fr-FR" sz="6000" b="1" dirty="0"/>
          </a:p>
        </p:txBody>
      </p:sp>
      <p:sp>
        <p:nvSpPr>
          <p:cNvPr id="6" name="Rectangle 5"/>
          <p:cNvSpPr/>
          <p:nvPr/>
        </p:nvSpPr>
        <p:spPr>
          <a:xfrm>
            <a:off x="2143108" y="4071942"/>
            <a:ext cx="5286412" cy="207170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fr-FR" sz="3200" b="1" dirty="0" smtClean="0"/>
              <a:t> </a:t>
            </a:r>
            <a:r>
              <a:rPr lang="fr-FR" sz="3200" b="1" dirty="0" err="1" smtClean="0"/>
              <a:t>What’s</a:t>
            </a:r>
            <a:r>
              <a:rPr lang="fr-FR" sz="3200" b="1" dirty="0" smtClean="0"/>
              <a:t> the time?</a:t>
            </a:r>
            <a:endParaRPr lang="fr-FR" sz="3200" b="1" dirty="0" smtClean="0"/>
          </a:p>
          <a:p>
            <a:endParaRPr lang="fr-FR" sz="3200" b="1" dirty="0" smtClean="0"/>
          </a:p>
          <a:p>
            <a:r>
              <a:rPr lang="fr-FR" sz="3200" b="1" dirty="0" err="1" smtClean="0"/>
              <a:t>It’s</a:t>
            </a:r>
            <a:r>
              <a:rPr lang="fr-FR" sz="3200" b="1" dirty="0" smtClean="0"/>
              <a:t> </a:t>
            </a:r>
            <a:endParaRPr lang="fr-FR" sz="2800" b="1" dirty="0" smtClean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28926" y="5000636"/>
            <a:ext cx="2928958" cy="71438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3200" b="1" dirty="0" smtClean="0">
                <a:solidFill>
                  <a:srgbClr val="0000FF"/>
                </a:solidFill>
              </a:rPr>
              <a:t>five</a:t>
            </a:r>
            <a:r>
              <a:rPr lang="fr-FR" sz="3600" b="1" dirty="0" smtClean="0"/>
              <a:t> </a:t>
            </a:r>
            <a:r>
              <a:rPr lang="fr-FR" sz="3600" b="1" dirty="0" smtClean="0">
                <a:solidFill>
                  <a:srgbClr val="00B050"/>
                </a:solidFill>
              </a:rPr>
              <a:t>to</a:t>
            </a:r>
            <a:r>
              <a:rPr lang="fr-FR" sz="3600" b="1" dirty="0" smtClean="0"/>
              <a:t> </a:t>
            </a:r>
            <a:r>
              <a:rPr lang="fr-FR" sz="3200" b="1" dirty="0" smtClean="0">
                <a:solidFill>
                  <a:srgbClr val="FF0000"/>
                </a:solidFill>
              </a:rPr>
              <a:t>one.</a:t>
            </a:r>
            <a:endParaRPr lang="fr-FR" sz="32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7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5445223"/>
            <a:ext cx="7408333" cy="680939"/>
          </a:xfrm>
        </p:spPr>
        <p:txBody>
          <a:bodyPr>
            <a:noAutofit/>
          </a:bodyPr>
          <a:lstStyle/>
          <a:p>
            <a:r>
              <a:rPr lang="en-GB" sz="4000" dirty="0" smtClean="0"/>
              <a:t>We say o’clock when the big hand is on the 12.  </a:t>
            </a:r>
            <a:endParaRPr lang="en-GB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time is it? </a:t>
            </a:r>
            <a:endParaRPr lang="en-GB" dirty="0"/>
          </a:p>
        </p:txBody>
      </p:sp>
      <p:pic>
        <p:nvPicPr>
          <p:cNvPr id="2052" name="Picture 4" descr="http://www.twinkl.co.uk/image/resource_preview_xlarge/T-N-063-Hourly-clocks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85" t="16367"/>
          <a:stretch>
            <a:fillRect/>
          </a:stretch>
        </p:blipFill>
        <p:spPr bwMode="auto">
          <a:xfrm>
            <a:off x="2699792" y="2142739"/>
            <a:ext cx="3408462" cy="2810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14678" y="714356"/>
            <a:ext cx="2428892" cy="1785950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b="1" dirty="0" smtClean="0"/>
              <a:t>11:48</a:t>
            </a:r>
            <a:endParaRPr lang="fr-FR" sz="6000" b="1" dirty="0"/>
          </a:p>
        </p:txBody>
      </p:sp>
      <p:sp>
        <p:nvSpPr>
          <p:cNvPr id="5" name="Rectangle 4"/>
          <p:cNvSpPr/>
          <p:nvPr/>
        </p:nvSpPr>
        <p:spPr>
          <a:xfrm>
            <a:off x="2428860" y="3244334"/>
            <a:ext cx="38576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/>
              <a:t> </a:t>
            </a:r>
            <a:r>
              <a:rPr lang="fr-FR" sz="3200" b="1" dirty="0" err="1" smtClean="0"/>
              <a:t>What’s</a:t>
            </a:r>
            <a:r>
              <a:rPr lang="fr-FR" sz="3200" b="1" dirty="0" smtClean="0"/>
              <a:t> the time?</a:t>
            </a:r>
            <a:endParaRPr lang="fr-FR" sz="32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2714612" y="4131238"/>
            <a:ext cx="7866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err="1" smtClean="0"/>
              <a:t>It’s</a:t>
            </a:r>
            <a:r>
              <a:rPr lang="fr-FR" sz="3200" b="1" dirty="0" smtClean="0"/>
              <a:t> </a:t>
            </a:r>
            <a:endParaRPr lang="fr-FR" sz="2800" b="1" dirty="0" smtClean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00430" y="4071942"/>
            <a:ext cx="3643338" cy="71438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3200" b="1" dirty="0" err="1" smtClean="0">
                <a:solidFill>
                  <a:srgbClr val="0000FF"/>
                </a:solidFill>
              </a:rPr>
              <a:t>twelve</a:t>
            </a:r>
            <a:r>
              <a:rPr lang="fr-FR" sz="3200" b="1" dirty="0" smtClean="0">
                <a:solidFill>
                  <a:srgbClr val="0000FF"/>
                </a:solidFill>
              </a:rPr>
              <a:t> </a:t>
            </a:r>
            <a:r>
              <a:rPr lang="fr-FR" sz="3600" b="1" dirty="0" smtClean="0">
                <a:solidFill>
                  <a:srgbClr val="00B050"/>
                </a:solidFill>
              </a:rPr>
              <a:t>to</a:t>
            </a:r>
            <a:r>
              <a:rPr lang="fr-FR" sz="3600" b="1" dirty="0" smtClean="0"/>
              <a:t> </a:t>
            </a:r>
            <a:r>
              <a:rPr lang="fr-FR" sz="3200" b="1" dirty="0" err="1" smtClean="0">
                <a:solidFill>
                  <a:srgbClr val="FF0000"/>
                </a:solidFill>
              </a:rPr>
              <a:t>twelve</a:t>
            </a:r>
            <a:r>
              <a:rPr lang="fr-FR" sz="3200" b="1" dirty="0" smtClean="0">
                <a:solidFill>
                  <a:srgbClr val="FF0000"/>
                </a:solidFill>
              </a:rPr>
              <a:t>.</a:t>
            </a:r>
            <a:endParaRPr lang="fr-FR" sz="32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/>
      <p:bldP spid="6" grpId="0"/>
      <p:bldP spid="7" grpId="0" bldLvl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3214678" y="714356"/>
            <a:ext cx="2428892" cy="1785950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b="1" dirty="0" smtClean="0"/>
              <a:t>15:56</a:t>
            </a:r>
            <a:endParaRPr lang="fr-FR" sz="6000" b="1" dirty="0"/>
          </a:p>
        </p:txBody>
      </p:sp>
      <p:sp>
        <p:nvSpPr>
          <p:cNvPr id="6" name="Rectangle 5"/>
          <p:cNvSpPr/>
          <p:nvPr/>
        </p:nvSpPr>
        <p:spPr>
          <a:xfrm>
            <a:off x="2714613" y="3244334"/>
            <a:ext cx="41152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/>
              <a:t> </a:t>
            </a:r>
            <a:r>
              <a:rPr lang="fr-FR" sz="3200" b="1" dirty="0" err="1" smtClean="0"/>
              <a:t>What’s</a:t>
            </a:r>
            <a:r>
              <a:rPr lang="fr-FR" sz="3200" b="1" dirty="0" smtClean="0"/>
              <a:t> the time?</a:t>
            </a:r>
            <a:endParaRPr lang="fr-FR" sz="3200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2643174" y="4131238"/>
            <a:ext cx="7465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err="1" smtClean="0"/>
              <a:t>It’s</a:t>
            </a:r>
            <a:r>
              <a:rPr lang="fr-FR" b="1" dirty="0" smtClean="0"/>
              <a:t> 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3500430" y="4071942"/>
            <a:ext cx="3643338" cy="71438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3200" b="1" dirty="0" smtClean="0">
                <a:solidFill>
                  <a:srgbClr val="0000FF"/>
                </a:solidFill>
              </a:rPr>
              <a:t>four </a:t>
            </a:r>
            <a:r>
              <a:rPr lang="fr-FR" sz="3600" b="1" dirty="0" smtClean="0">
                <a:solidFill>
                  <a:srgbClr val="00B050"/>
                </a:solidFill>
              </a:rPr>
              <a:t>to</a:t>
            </a:r>
            <a:r>
              <a:rPr lang="fr-FR" sz="3600" b="1" dirty="0" smtClean="0"/>
              <a:t> </a:t>
            </a:r>
            <a:r>
              <a:rPr lang="fr-FR" sz="3200" b="1" dirty="0" smtClean="0">
                <a:solidFill>
                  <a:srgbClr val="FF0000"/>
                </a:solidFill>
              </a:rPr>
              <a:t>four.</a:t>
            </a:r>
            <a:endParaRPr lang="fr-FR" sz="32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/>
      <p:bldP spid="8" grpId="0"/>
      <p:bldP spid="9" grpId="0" bldLvl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14678" y="714356"/>
            <a:ext cx="2428892" cy="1785950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b="1" dirty="0" smtClean="0"/>
              <a:t>18:53</a:t>
            </a:r>
            <a:endParaRPr lang="fr-FR" sz="6000" b="1" dirty="0"/>
          </a:p>
        </p:txBody>
      </p:sp>
      <p:sp>
        <p:nvSpPr>
          <p:cNvPr id="5" name="Rectangle 4"/>
          <p:cNvSpPr/>
          <p:nvPr/>
        </p:nvSpPr>
        <p:spPr>
          <a:xfrm>
            <a:off x="2714613" y="3244334"/>
            <a:ext cx="41152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/>
              <a:t> </a:t>
            </a:r>
            <a:r>
              <a:rPr lang="fr-FR" sz="3200" b="1" dirty="0" err="1" smtClean="0"/>
              <a:t>What’s</a:t>
            </a:r>
            <a:r>
              <a:rPr lang="fr-FR" sz="3200" b="1" dirty="0" smtClean="0"/>
              <a:t> the time?</a:t>
            </a:r>
            <a:endParaRPr lang="fr-FR" sz="32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2643174" y="4131238"/>
            <a:ext cx="7465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err="1" smtClean="0"/>
              <a:t>It’s</a:t>
            </a:r>
            <a:r>
              <a:rPr lang="fr-FR" b="1" dirty="0" smtClean="0"/>
              <a:t> 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357554" y="4071942"/>
            <a:ext cx="3643338" cy="71438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3200" b="1" dirty="0" err="1" smtClean="0">
                <a:solidFill>
                  <a:srgbClr val="0000FF"/>
                </a:solidFill>
              </a:rPr>
              <a:t>Seven</a:t>
            </a:r>
            <a:r>
              <a:rPr lang="fr-FR" sz="3200" b="1" dirty="0" smtClean="0">
                <a:solidFill>
                  <a:srgbClr val="0000FF"/>
                </a:solidFill>
              </a:rPr>
              <a:t> </a:t>
            </a:r>
            <a:r>
              <a:rPr lang="fr-FR" sz="3600" b="1" dirty="0" smtClean="0">
                <a:solidFill>
                  <a:srgbClr val="00B050"/>
                </a:solidFill>
              </a:rPr>
              <a:t>to</a:t>
            </a:r>
            <a:r>
              <a:rPr lang="fr-FR" sz="3600" b="1" dirty="0" smtClean="0"/>
              <a:t> </a:t>
            </a:r>
            <a:r>
              <a:rPr lang="fr-FR" sz="3200" b="1" dirty="0" err="1" smtClean="0">
                <a:solidFill>
                  <a:srgbClr val="FF0000"/>
                </a:solidFill>
              </a:rPr>
              <a:t>seven</a:t>
            </a:r>
            <a:r>
              <a:rPr lang="fr-FR" sz="3200" b="1" dirty="0" smtClean="0">
                <a:solidFill>
                  <a:srgbClr val="FF0000"/>
                </a:solidFill>
              </a:rPr>
              <a:t>.</a:t>
            </a:r>
            <a:endParaRPr lang="fr-FR" sz="32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/>
      <p:bldP spid="6" grpId="0"/>
      <p:bldP spid="7" grpId="0" bldLvl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lock-caracter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21207372">
            <a:off x="1428728" y="285728"/>
            <a:ext cx="642942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857356" y="4929198"/>
            <a:ext cx="4357718" cy="1285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4000" b="1" dirty="0" err="1" smtClean="0"/>
              <a:t>That’s</a:t>
            </a:r>
            <a:r>
              <a:rPr lang="fr-FR" sz="4000" b="1" dirty="0" smtClean="0"/>
              <a:t> all for </a:t>
            </a:r>
            <a:r>
              <a:rPr lang="fr-FR" sz="4000" b="1" dirty="0" err="1" smtClean="0"/>
              <a:t>now</a:t>
            </a:r>
            <a:r>
              <a:rPr lang="fr-FR" sz="4000" b="1" dirty="0" smtClean="0"/>
              <a:t>.</a:t>
            </a:r>
            <a:endParaRPr lang="fr-FR" sz="4000" b="1" dirty="0" smtClean="0"/>
          </a:p>
          <a:p>
            <a:endParaRPr lang="fr-FR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1" name="Oval 33"/>
          <p:cNvSpPr>
            <a:spLocks noChangeArrowheads="1"/>
          </p:cNvSpPr>
          <p:nvPr/>
        </p:nvSpPr>
        <p:spPr bwMode="auto">
          <a:xfrm>
            <a:off x="2643174" y="1428736"/>
            <a:ext cx="3886200" cy="35433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sp>
        <p:nvSpPr>
          <p:cNvPr id="2082" name="WordArt 34"/>
          <p:cNvSpPr>
            <a:spLocks noChangeArrowheads="1" noChangeShapeType="1" noTextEdit="1"/>
          </p:cNvSpPr>
          <p:nvPr/>
        </p:nvSpPr>
        <p:spPr bwMode="auto">
          <a:xfrm>
            <a:off x="4357674" y="1543036"/>
            <a:ext cx="338138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12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2083" name="WordArt 35"/>
          <p:cNvSpPr>
            <a:spLocks noChangeArrowheads="1" noChangeShapeType="1" noTextEdit="1"/>
          </p:cNvSpPr>
          <p:nvPr/>
        </p:nvSpPr>
        <p:spPr bwMode="auto">
          <a:xfrm>
            <a:off x="4467212" y="4514836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6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2084" name="WordArt 36"/>
          <p:cNvSpPr>
            <a:spLocks noChangeArrowheads="1" noChangeShapeType="1" noTextEdit="1"/>
          </p:cNvSpPr>
          <p:nvPr/>
        </p:nvSpPr>
        <p:spPr bwMode="auto">
          <a:xfrm>
            <a:off x="6186474" y="3028936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3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2085" name="WordArt 37"/>
          <p:cNvSpPr>
            <a:spLocks noChangeArrowheads="1" noChangeShapeType="1" noTextEdit="1"/>
          </p:cNvSpPr>
          <p:nvPr/>
        </p:nvSpPr>
        <p:spPr bwMode="auto">
          <a:xfrm>
            <a:off x="2757474" y="3028936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548DD4"/>
                </a:solidFill>
                <a:effectLst/>
                <a:latin typeface="Kristen ITC"/>
              </a:rPr>
              <a:t>9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548DD4"/>
              </a:solidFill>
              <a:effectLst/>
              <a:latin typeface="Kristen ITC"/>
            </a:endParaRPr>
          </a:p>
        </p:txBody>
      </p:sp>
      <p:sp>
        <p:nvSpPr>
          <p:cNvPr id="2086" name="WordArt 38"/>
          <p:cNvSpPr>
            <a:spLocks noChangeArrowheads="1" noChangeShapeType="1" noTextEdit="1"/>
          </p:cNvSpPr>
          <p:nvPr/>
        </p:nvSpPr>
        <p:spPr bwMode="auto">
          <a:xfrm>
            <a:off x="5272074" y="4286236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5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2087" name="WordArt 39"/>
          <p:cNvSpPr>
            <a:spLocks noChangeArrowheads="1" noChangeShapeType="1" noTextEdit="1"/>
          </p:cNvSpPr>
          <p:nvPr/>
        </p:nvSpPr>
        <p:spPr bwMode="auto">
          <a:xfrm>
            <a:off x="5843574" y="3714736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4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2088" name="WordArt 40"/>
          <p:cNvSpPr>
            <a:spLocks noChangeArrowheads="1" noChangeShapeType="1" noTextEdit="1"/>
          </p:cNvSpPr>
          <p:nvPr/>
        </p:nvSpPr>
        <p:spPr bwMode="auto">
          <a:xfrm>
            <a:off x="3786174" y="4306874"/>
            <a:ext cx="22860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7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2089" name="WordArt 41"/>
          <p:cNvSpPr>
            <a:spLocks noChangeArrowheads="1" noChangeShapeType="1" noTextEdit="1"/>
          </p:cNvSpPr>
          <p:nvPr/>
        </p:nvSpPr>
        <p:spPr bwMode="auto">
          <a:xfrm>
            <a:off x="3100374" y="3829036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8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2090" name="WordArt 42"/>
          <p:cNvSpPr>
            <a:spLocks noChangeArrowheads="1" noChangeShapeType="1" noTextEdit="1"/>
          </p:cNvSpPr>
          <p:nvPr/>
        </p:nvSpPr>
        <p:spPr bwMode="auto">
          <a:xfrm>
            <a:off x="2986074" y="2343136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10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2091" name="WordArt 43"/>
          <p:cNvSpPr>
            <a:spLocks noChangeArrowheads="1" noChangeShapeType="1" noTextEdit="1"/>
          </p:cNvSpPr>
          <p:nvPr/>
        </p:nvSpPr>
        <p:spPr bwMode="auto">
          <a:xfrm>
            <a:off x="3557574" y="1771636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11</a:t>
            </a:r>
            <a:endParaRPr lang="fr-FR" sz="3600" kern="10" spc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2092" name="WordArt 44"/>
          <p:cNvSpPr>
            <a:spLocks noChangeArrowheads="1" noChangeShapeType="1" noTextEdit="1"/>
          </p:cNvSpPr>
          <p:nvPr/>
        </p:nvSpPr>
        <p:spPr bwMode="auto">
          <a:xfrm>
            <a:off x="5272074" y="1771636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C000"/>
                </a:solidFill>
                <a:effectLst/>
                <a:latin typeface="Kristen ITC"/>
              </a:rPr>
              <a:t>1</a:t>
            </a:r>
            <a:endParaRPr lang="fr-FR" sz="3600" kern="10" spc="0" dirty="0">
              <a:ln w="9525">
                <a:solidFill>
                  <a:srgbClr val="000000"/>
                </a:solidFill>
                <a:round/>
              </a:ln>
              <a:solidFill>
                <a:srgbClr val="FFC000"/>
              </a:solidFill>
              <a:effectLst/>
              <a:latin typeface="Kristen ITC"/>
            </a:endParaRPr>
          </a:p>
        </p:txBody>
      </p:sp>
      <p:sp>
        <p:nvSpPr>
          <p:cNvPr id="2093" name="WordArt 45"/>
          <p:cNvSpPr>
            <a:spLocks noChangeArrowheads="1" noChangeShapeType="1" noTextEdit="1"/>
          </p:cNvSpPr>
          <p:nvPr/>
        </p:nvSpPr>
        <p:spPr bwMode="auto">
          <a:xfrm>
            <a:off x="5843574" y="2343136"/>
            <a:ext cx="2286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/>
                <a:latin typeface="Kristen ITC"/>
              </a:rPr>
              <a:t>2</a:t>
            </a:r>
            <a:endParaRPr lang="fr-FR" sz="3600" kern="10" spc="0" dirty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latin typeface="Kristen ITC"/>
            </a:endParaRPr>
          </a:p>
        </p:txBody>
      </p:sp>
      <p:sp>
        <p:nvSpPr>
          <p:cNvPr id="2094" name="Oval 46"/>
          <p:cNvSpPr>
            <a:spLocks noChangeArrowheads="1"/>
          </p:cNvSpPr>
          <p:nvPr/>
        </p:nvSpPr>
        <p:spPr bwMode="auto">
          <a:xfrm>
            <a:off x="4429124" y="3143236"/>
            <a:ext cx="119062" cy="11430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F2F2F2"/>
            </a:solidFill>
            <a:rou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cxnSp>
        <p:nvCxnSpPr>
          <p:cNvPr id="2095" name="AutoShape 47"/>
          <p:cNvCxnSpPr>
            <a:cxnSpLocks noChangeShapeType="1"/>
          </p:cNvCxnSpPr>
          <p:nvPr/>
        </p:nvCxnSpPr>
        <p:spPr bwMode="auto">
          <a:xfrm flipV="1">
            <a:off x="4572000" y="2871786"/>
            <a:ext cx="800100" cy="3429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2096" name="AutoShape 48"/>
          <p:cNvCxnSpPr>
            <a:cxnSpLocks noChangeShapeType="1"/>
          </p:cNvCxnSpPr>
          <p:nvPr/>
        </p:nvCxnSpPr>
        <p:spPr bwMode="auto">
          <a:xfrm rot="16200000" flipV="1">
            <a:off x="3679029" y="2393153"/>
            <a:ext cx="1071562" cy="571504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tailEnd type="triangle" w="med" len="med"/>
          </a:ln>
        </p:spPr>
      </p:cxnSp>
      <p:sp>
        <p:nvSpPr>
          <p:cNvPr id="58" name="Line 3"/>
          <p:cNvSpPr>
            <a:spLocks noChangeShapeType="1"/>
          </p:cNvSpPr>
          <p:nvPr/>
        </p:nvSpPr>
        <p:spPr bwMode="auto">
          <a:xfrm>
            <a:off x="4500562" y="357166"/>
            <a:ext cx="71438" cy="5783269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sp>
        <p:nvSpPr>
          <p:cNvPr id="69" name="Rectangle à coins arrondis 68"/>
          <p:cNvSpPr/>
          <p:nvPr/>
        </p:nvSpPr>
        <p:spPr>
          <a:xfrm>
            <a:off x="5929322" y="142852"/>
            <a:ext cx="1357322" cy="642942"/>
          </a:xfrm>
          <a:prstGeom prst="round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FR" sz="2400" b="1" dirty="0" smtClean="0">
                <a:solidFill>
                  <a:schemeClr val="tx1"/>
                </a:solidFill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Past</a:t>
            </a:r>
            <a:endParaRPr lang="fr-FR" sz="2400" b="1" dirty="0" smtClean="0">
              <a:solidFill>
                <a:schemeClr val="tx1"/>
              </a:solidFill>
              <a:latin typeface="Bell MT" pitchFamily="18" charset="0"/>
              <a:ea typeface="Arial" panose="020B0604020202020204" pitchFamily="34" charset="0"/>
              <a:cs typeface="Estrangelo Edessa" pitchFamily="66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endParaRPr lang="fr-FR" sz="2400" b="1" dirty="0">
              <a:solidFill>
                <a:schemeClr val="tx1"/>
              </a:solidFill>
              <a:latin typeface="Bell MT" pitchFamily="18" charset="0"/>
              <a:ea typeface="Arial" panose="020B0604020202020204" pitchFamily="34" charset="0"/>
              <a:cs typeface="Estrangelo Edessa" pitchFamily="66" charset="0"/>
            </a:endParaRPr>
          </a:p>
        </p:txBody>
      </p:sp>
      <p:sp>
        <p:nvSpPr>
          <p:cNvPr id="70" name="Line 20"/>
          <p:cNvSpPr>
            <a:spLocks noChangeShapeType="1"/>
          </p:cNvSpPr>
          <p:nvPr/>
        </p:nvSpPr>
        <p:spPr bwMode="auto">
          <a:xfrm flipH="1">
            <a:off x="4786314" y="428604"/>
            <a:ext cx="1028700" cy="0"/>
          </a:xfrm>
          <a:prstGeom prst="line">
            <a:avLst/>
          </a:prstGeom>
          <a:ln>
            <a:headEnd type="stealth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sp>
        <p:nvSpPr>
          <p:cNvPr id="71" name="Line 6"/>
          <p:cNvSpPr>
            <a:spLocks noChangeShapeType="1"/>
          </p:cNvSpPr>
          <p:nvPr/>
        </p:nvSpPr>
        <p:spPr bwMode="auto">
          <a:xfrm>
            <a:off x="3162297" y="500042"/>
            <a:ext cx="981075" cy="0"/>
          </a:xfrm>
          <a:prstGeom prst="line">
            <a:avLst/>
          </a:prstGeom>
          <a:ln>
            <a:headEnd type="stealth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sp>
        <p:nvSpPr>
          <p:cNvPr id="72" name="Rectangle à coins arrondis 71"/>
          <p:cNvSpPr/>
          <p:nvPr/>
        </p:nvSpPr>
        <p:spPr>
          <a:xfrm>
            <a:off x="1714480" y="214290"/>
            <a:ext cx="1357322" cy="64294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Franklin Gothic Demi Cond" pitchFamily="34" charset="0"/>
                <a:cs typeface="Aharoni" pitchFamily="2" charset="-79"/>
              </a:rPr>
              <a:t>to</a:t>
            </a:r>
            <a:endParaRPr lang="fr-FR" sz="2800" dirty="0" smtClean="0">
              <a:solidFill>
                <a:schemeClr val="tx1"/>
              </a:solidFill>
              <a:latin typeface="Franklin Gothic Demi Cond" pitchFamily="34" charset="0"/>
              <a:cs typeface="Aharoni" pitchFamily="2" charset="-79"/>
            </a:endParaRPr>
          </a:p>
          <a:p>
            <a:pPr algn="ctr"/>
            <a:endParaRPr lang="fr-FR" dirty="0"/>
          </a:p>
        </p:txBody>
      </p:sp>
      <p:sp>
        <p:nvSpPr>
          <p:cNvPr id="73" name="Text Box 10"/>
          <p:cNvSpPr txBox="1">
            <a:spLocks noChangeArrowheads="1"/>
          </p:cNvSpPr>
          <p:nvPr/>
        </p:nvSpPr>
        <p:spPr bwMode="auto">
          <a:xfrm>
            <a:off x="3857620" y="857232"/>
            <a:ext cx="1285884" cy="428628"/>
          </a:xfrm>
          <a:prstGeom prst="rect">
            <a:avLst/>
          </a:prstGeom>
          <a:gradFill rotWithShape="0">
            <a:gsLst>
              <a:gs pos="0">
                <a:srgbClr val="FFFF66">
                  <a:gamma/>
                  <a:tint val="20000"/>
                  <a:invGamma/>
                </a:srgbClr>
              </a:gs>
              <a:gs pos="100000">
                <a:srgbClr val="FFFF66"/>
              </a:gs>
            </a:gsLst>
            <a:lin ang="5400000" scaled="1"/>
          </a:gradFill>
          <a:ln w="12700">
            <a:solidFill>
              <a:srgbClr val="000000"/>
            </a:solidFill>
            <a:prstDash val="sysDot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FR" sz="2400" b="1" dirty="0" err="1" smtClean="0"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rPr>
              <a:t>O’clock</a:t>
            </a:r>
            <a:endParaRPr lang="fr-FR" sz="2400" b="1" dirty="0" err="1" smtClean="0">
              <a:latin typeface="Comic Sans MS" panose="030F0702030302020204" pitchFamily="66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 Box 8"/>
          <p:cNvSpPr txBox="1">
            <a:spLocks noChangeArrowheads="1"/>
          </p:cNvSpPr>
          <p:nvPr/>
        </p:nvSpPr>
        <p:spPr bwMode="auto">
          <a:xfrm>
            <a:off x="6715140" y="1142984"/>
            <a:ext cx="1438292" cy="428628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fr-FR" sz="2400" b="1" dirty="0" smtClean="0"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five past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ll MT" pitchFamily="18" charset="0"/>
              <a:cs typeface="Arial" panose="020B0604020202020204" pitchFamily="34" charset="0"/>
            </a:endParaRPr>
          </a:p>
        </p:txBody>
      </p:sp>
      <p:sp>
        <p:nvSpPr>
          <p:cNvPr id="75" name="Line 9"/>
          <p:cNvSpPr>
            <a:spLocks noChangeShapeType="1"/>
          </p:cNvSpPr>
          <p:nvPr/>
        </p:nvSpPr>
        <p:spPr bwMode="auto">
          <a:xfrm flipV="1">
            <a:off x="5572132" y="1500174"/>
            <a:ext cx="1000132" cy="357190"/>
          </a:xfrm>
          <a:prstGeom prst="line">
            <a:avLst/>
          </a:prstGeom>
          <a:ln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sp>
        <p:nvSpPr>
          <p:cNvPr id="76" name="Text Box 11"/>
          <p:cNvSpPr txBox="1">
            <a:spLocks noChangeArrowheads="1"/>
          </p:cNvSpPr>
          <p:nvPr/>
        </p:nvSpPr>
        <p:spPr bwMode="auto">
          <a:xfrm>
            <a:off x="7286644" y="1857364"/>
            <a:ext cx="1643074" cy="428628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FR" sz="2400" b="1" dirty="0"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ten past</a:t>
            </a:r>
            <a:r>
              <a:rPr lang="hr-HR" sz="2400" b="1" dirty="0"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…</a:t>
            </a:r>
            <a:endParaRPr lang="fr-FR" sz="2400" b="1" dirty="0">
              <a:latin typeface="Bell MT" pitchFamily="18" charset="0"/>
              <a:ea typeface="Arial" panose="020B0604020202020204" pitchFamily="34" charset="0"/>
              <a:cs typeface="Estrangelo Edessa" pitchFamily="66" charset="0"/>
            </a:endParaRPr>
          </a:p>
        </p:txBody>
      </p:sp>
      <p:sp>
        <p:nvSpPr>
          <p:cNvPr id="77" name="Line 12"/>
          <p:cNvSpPr>
            <a:spLocks noChangeShapeType="1"/>
          </p:cNvSpPr>
          <p:nvPr/>
        </p:nvSpPr>
        <p:spPr bwMode="auto">
          <a:xfrm flipV="1">
            <a:off x="6143636" y="2071678"/>
            <a:ext cx="1071570" cy="428628"/>
          </a:xfrm>
          <a:prstGeom prst="line">
            <a:avLst/>
          </a:prstGeom>
          <a:ln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sp>
        <p:nvSpPr>
          <p:cNvPr id="78" name="Text Box 13"/>
          <p:cNvSpPr txBox="1">
            <a:spLocks noChangeArrowheads="1"/>
          </p:cNvSpPr>
          <p:nvPr/>
        </p:nvSpPr>
        <p:spPr bwMode="auto">
          <a:xfrm>
            <a:off x="7143768" y="3000372"/>
            <a:ext cx="1928826" cy="500066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hr-HR" sz="2000" b="1" dirty="0"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a</a:t>
            </a:r>
            <a:r>
              <a:rPr lang="hr-HR" sz="1200" dirty="0">
                <a:latin typeface="Estrangelo Edessa" pitchFamily="66" charset="0"/>
                <a:ea typeface="Arial" panose="020B0604020202020204" pitchFamily="34" charset="0"/>
                <a:cs typeface="Estrangelo Edessa" pitchFamily="66" charset="0"/>
              </a:rPr>
              <a:t> </a:t>
            </a:r>
            <a:r>
              <a:rPr lang="fr-FR" sz="2000" b="1" dirty="0"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quarter</a:t>
            </a:r>
            <a:r>
              <a:rPr lang="hr-HR" sz="1200" dirty="0" smtClean="0">
                <a:latin typeface="Estrangelo Edessa" pitchFamily="66" charset="0"/>
                <a:ea typeface="Arial" panose="020B0604020202020204" pitchFamily="34" charset="0"/>
                <a:cs typeface="Estrangelo Edessa" pitchFamily="66" charset="0"/>
              </a:rPr>
              <a:t> </a:t>
            </a:r>
            <a:r>
              <a:rPr lang="fr-FR" sz="2000" b="1" dirty="0" smtClean="0"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past</a:t>
            </a:r>
            <a:r>
              <a:rPr lang="fr-FR" sz="1200" b="1" dirty="0" smtClean="0">
                <a:latin typeface="Estrangelo Edessa" pitchFamily="66" charset="0"/>
                <a:ea typeface="Arial" panose="020B0604020202020204" pitchFamily="34" charset="0"/>
                <a:cs typeface="Estrangelo Edessa" pitchFamily="66" charset="0"/>
              </a:rPr>
              <a:t>..</a:t>
            </a:r>
            <a:endParaRPr lang="fr-FR" sz="1200" dirty="0">
              <a:latin typeface="Estrangelo Edessa" pitchFamily="66" charset="0"/>
              <a:ea typeface="Arial" panose="020B0604020202020204" pitchFamily="34" charset="0"/>
              <a:cs typeface="Estrangelo Edessa" pitchFamily="66" charset="0"/>
            </a:endParaRPr>
          </a:p>
        </p:txBody>
      </p:sp>
      <p:sp>
        <p:nvSpPr>
          <p:cNvPr id="79" name="Line 19"/>
          <p:cNvSpPr>
            <a:spLocks noChangeShapeType="1"/>
          </p:cNvSpPr>
          <p:nvPr/>
        </p:nvSpPr>
        <p:spPr bwMode="auto">
          <a:xfrm flipV="1">
            <a:off x="6429388" y="3143243"/>
            <a:ext cx="642942" cy="45719"/>
          </a:xfrm>
          <a:prstGeom prst="line">
            <a:avLst/>
          </a:prstGeom>
          <a:ln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sp>
        <p:nvSpPr>
          <p:cNvPr id="80" name="Text Box 14"/>
          <p:cNvSpPr txBox="1">
            <a:spLocks noChangeArrowheads="1"/>
          </p:cNvSpPr>
          <p:nvPr/>
        </p:nvSpPr>
        <p:spPr bwMode="auto">
          <a:xfrm>
            <a:off x="7143768" y="4143380"/>
            <a:ext cx="1714512" cy="428628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fr-FR" sz="2000" b="1" dirty="0" err="1"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twenty</a:t>
            </a:r>
            <a:r>
              <a:rPr lang="fr-FR" sz="2000" b="1" dirty="0"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 past</a:t>
            </a:r>
            <a:endParaRPr lang="fr-FR" sz="2000" b="1" dirty="0">
              <a:latin typeface="Bell MT" pitchFamily="18" charset="0"/>
              <a:ea typeface="Arial" panose="020B0604020202020204" pitchFamily="34" charset="0"/>
              <a:cs typeface="Estrangelo Edessa" pitchFamily="66" charset="0"/>
            </a:endParaRPr>
          </a:p>
        </p:txBody>
      </p:sp>
      <p:sp>
        <p:nvSpPr>
          <p:cNvPr id="81" name="Line 18"/>
          <p:cNvSpPr>
            <a:spLocks noChangeShapeType="1"/>
          </p:cNvSpPr>
          <p:nvPr/>
        </p:nvSpPr>
        <p:spPr bwMode="auto">
          <a:xfrm>
            <a:off x="6072198" y="4000504"/>
            <a:ext cx="1000132" cy="357190"/>
          </a:xfrm>
          <a:prstGeom prst="line">
            <a:avLst/>
          </a:prstGeom>
          <a:ln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sp>
        <p:nvSpPr>
          <p:cNvPr id="82" name="Text Box 15"/>
          <p:cNvSpPr txBox="1">
            <a:spLocks noChangeArrowheads="1"/>
          </p:cNvSpPr>
          <p:nvPr/>
        </p:nvSpPr>
        <p:spPr bwMode="auto">
          <a:xfrm>
            <a:off x="6715140" y="5357826"/>
            <a:ext cx="2071702" cy="500066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fr-FR" sz="2000" b="1" dirty="0" err="1"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Twenty</a:t>
            </a:r>
            <a:r>
              <a:rPr lang="fr-FR" sz="2000" b="1" dirty="0"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-five past </a:t>
            </a:r>
            <a:r>
              <a:rPr lang="fr-FR" sz="1400" dirty="0" smtClean="0">
                <a:latin typeface="Estrangelo Edessa" pitchFamily="66" charset="0"/>
                <a:ea typeface="Arial" panose="020B0604020202020204" pitchFamily="34" charset="0"/>
                <a:cs typeface="Estrangelo Edessa" pitchFamily="66" charset="0"/>
              </a:rPr>
              <a:t>…..</a:t>
            </a:r>
            <a:endParaRPr lang="fr-FR" sz="1400" dirty="0">
              <a:latin typeface="Estrangelo Edessa" pitchFamily="66" charset="0"/>
              <a:ea typeface="Arial" panose="020B0604020202020204" pitchFamily="34" charset="0"/>
              <a:cs typeface="Estrangelo Edessa" pitchFamily="66" charset="0"/>
            </a:endParaRPr>
          </a:p>
        </p:txBody>
      </p:sp>
      <p:sp>
        <p:nvSpPr>
          <p:cNvPr id="83" name="Line 17"/>
          <p:cNvSpPr>
            <a:spLocks noChangeShapeType="1"/>
          </p:cNvSpPr>
          <p:nvPr/>
        </p:nvSpPr>
        <p:spPr bwMode="auto">
          <a:xfrm>
            <a:off x="5500694" y="4643446"/>
            <a:ext cx="1143008" cy="785818"/>
          </a:xfrm>
          <a:prstGeom prst="line">
            <a:avLst/>
          </a:prstGeom>
          <a:ln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sp>
        <p:nvSpPr>
          <p:cNvPr id="84" name="Text Box 16"/>
          <p:cNvSpPr txBox="1">
            <a:spLocks noChangeArrowheads="1"/>
          </p:cNvSpPr>
          <p:nvPr/>
        </p:nvSpPr>
        <p:spPr bwMode="auto">
          <a:xfrm>
            <a:off x="3714744" y="5214950"/>
            <a:ext cx="1785950" cy="571504"/>
          </a:xfrm>
          <a:prstGeom prst="rect">
            <a:avLst/>
          </a:prstGeom>
          <a:gradFill rotWithShape="0">
            <a:gsLst>
              <a:gs pos="0">
                <a:srgbClr val="FFFF66">
                  <a:gamma/>
                  <a:tint val="20000"/>
                  <a:invGamma/>
                </a:srgbClr>
              </a:gs>
              <a:gs pos="100000">
                <a:srgbClr val="FFFF66"/>
              </a:gs>
            </a:gsLst>
            <a:lin ang="5400000" scaled="1"/>
          </a:gradFill>
          <a:ln w="12700">
            <a:solidFill>
              <a:srgbClr val="000000"/>
            </a:solidFill>
            <a:prstDash val="sysDot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fr-FR" sz="2400" b="1" dirty="0" err="1" smtClean="0"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rPr>
              <a:t>half</a:t>
            </a:r>
            <a:r>
              <a:rPr lang="fr-FR" sz="2400" b="1" dirty="0" smtClean="0"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rPr>
              <a:t> past</a:t>
            </a:r>
            <a:r>
              <a:rPr kumimoji="0" lang="hr-H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rPr>
              <a:t>…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 Box 15"/>
          <p:cNvSpPr txBox="1">
            <a:spLocks noChangeArrowheads="1"/>
          </p:cNvSpPr>
          <p:nvPr/>
        </p:nvSpPr>
        <p:spPr bwMode="auto">
          <a:xfrm>
            <a:off x="285720" y="5715016"/>
            <a:ext cx="2071702" cy="50006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FR" sz="2000" b="1" dirty="0">
                <a:solidFill>
                  <a:schemeClr val="tx1"/>
                </a:solidFill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Twenty-five to </a:t>
            </a:r>
            <a:r>
              <a:rPr lang="fr-FR" sz="1600" dirty="0">
                <a:solidFill>
                  <a:schemeClr val="lt1"/>
                </a:solidFill>
                <a:latin typeface="Estrangelo Edessa" pitchFamily="66" charset="0"/>
                <a:ea typeface="Arial" panose="020B0604020202020204" pitchFamily="34" charset="0"/>
                <a:cs typeface="Estrangelo Edessa" pitchFamily="66" charset="0"/>
              </a:rPr>
              <a:t>…..</a:t>
            </a:r>
            <a:endParaRPr lang="fr-FR" sz="1600" dirty="0">
              <a:solidFill>
                <a:schemeClr val="lt1"/>
              </a:solidFill>
              <a:latin typeface="Estrangelo Edessa" pitchFamily="66" charset="0"/>
              <a:ea typeface="Arial" panose="020B0604020202020204" pitchFamily="34" charset="0"/>
              <a:cs typeface="Estrangelo Edessa" pitchFamily="66" charset="0"/>
            </a:endParaRPr>
          </a:p>
        </p:txBody>
      </p:sp>
      <p:sp>
        <p:nvSpPr>
          <p:cNvPr id="86" name="Line 17"/>
          <p:cNvSpPr>
            <a:spLocks noChangeShapeType="1"/>
          </p:cNvSpPr>
          <p:nvPr/>
        </p:nvSpPr>
        <p:spPr bwMode="auto">
          <a:xfrm flipH="1">
            <a:off x="2357422" y="4643446"/>
            <a:ext cx="1285884" cy="928694"/>
          </a:xfrm>
          <a:prstGeom prst="line">
            <a:avLst/>
          </a:prstGeom>
          <a:ln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fr-FR" dirty="0"/>
          </a:p>
        </p:txBody>
      </p:sp>
      <p:sp>
        <p:nvSpPr>
          <p:cNvPr id="87" name="Text Box 14"/>
          <p:cNvSpPr txBox="1">
            <a:spLocks noChangeArrowheads="1"/>
          </p:cNvSpPr>
          <p:nvPr/>
        </p:nvSpPr>
        <p:spPr bwMode="auto">
          <a:xfrm>
            <a:off x="142844" y="4643446"/>
            <a:ext cx="1714512" cy="5715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FR" sz="2000" b="1" dirty="0">
                <a:solidFill>
                  <a:schemeClr val="tx1"/>
                </a:solidFill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twenty to ….</a:t>
            </a:r>
            <a:endParaRPr lang="fr-FR" sz="2000" b="1" dirty="0">
              <a:solidFill>
                <a:schemeClr val="tx1"/>
              </a:solidFill>
              <a:latin typeface="Bell MT" pitchFamily="18" charset="0"/>
              <a:ea typeface="Arial" panose="020B0604020202020204" pitchFamily="34" charset="0"/>
              <a:cs typeface="Estrangelo Edessa" pitchFamily="66" charset="0"/>
            </a:endParaRPr>
          </a:p>
        </p:txBody>
      </p:sp>
      <p:sp>
        <p:nvSpPr>
          <p:cNvPr id="88" name="Line 18"/>
          <p:cNvSpPr>
            <a:spLocks noChangeShapeType="1"/>
          </p:cNvSpPr>
          <p:nvPr/>
        </p:nvSpPr>
        <p:spPr bwMode="auto">
          <a:xfrm flipH="1">
            <a:off x="1928794" y="4071942"/>
            <a:ext cx="1071570" cy="714380"/>
          </a:xfrm>
          <a:prstGeom prst="line">
            <a:avLst/>
          </a:prstGeom>
          <a:ln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fr-FR" dirty="0"/>
          </a:p>
        </p:txBody>
      </p:sp>
      <p:sp>
        <p:nvSpPr>
          <p:cNvPr id="89" name="Text Box 13"/>
          <p:cNvSpPr txBox="1">
            <a:spLocks noChangeArrowheads="1"/>
          </p:cNvSpPr>
          <p:nvPr/>
        </p:nvSpPr>
        <p:spPr bwMode="auto">
          <a:xfrm>
            <a:off x="71406" y="3071810"/>
            <a:ext cx="1928826" cy="50006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hr-HR" sz="2000" b="1" dirty="0" err="1">
                <a:solidFill>
                  <a:schemeClr val="tx1"/>
                </a:solidFill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a </a:t>
            </a:r>
            <a:r>
              <a:rPr lang="fr-FR" sz="2000" b="1" dirty="0">
                <a:solidFill>
                  <a:schemeClr val="tx1"/>
                </a:solidFill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quarter</a:t>
            </a:r>
            <a:r>
              <a:rPr lang="hr-HR" sz="2000" b="1" dirty="0" err="1">
                <a:solidFill>
                  <a:schemeClr val="tx1"/>
                </a:solidFill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  </a:t>
            </a:r>
            <a:r>
              <a:rPr lang="fr-FR" sz="2000" b="1" dirty="0">
                <a:solidFill>
                  <a:schemeClr val="tx1"/>
                </a:solidFill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to</a:t>
            </a:r>
            <a:r>
              <a:rPr lang="hr-HR" sz="2000" b="1" dirty="0" err="1">
                <a:solidFill>
                  <a:schemeClr val="tx1"/>
                </a:solidFill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…</a:t>
            </a:r>
            <a:endParaRPr lang="fr-FR" sz="2000" b="1" dirty="0">
              <a:solidFill>
                <a:schemeClr val="tx1"/>
              </a:solidFill>
              <a:latin typeface="Bell MT" pitchFamily="18" charset="0"/>
              <a:ea typeface="Arial" panose="020B0604020202020204" pitchFamily="34" charset="0"/>
              <a:cs typeface="Estrangelo Edessa" pitchFamily="66" charset="0"/>
            </a:endParaRPr>
          </a:p>
        </p:txBody>
      </p:sp>
      <p:sp>
        <p:nvSpPr>
          <p:cNvPr id="90" name="Line 21"/>
          <p:cNvSpPr>
            <a:spLocks noChangeShapeType="1"/>
          </p:cNvSpPr>
          <p:nvPr/>
        </p:nvSpPr>
        <p:spPr bwMode="auto">
          <a:xfrm flipH="1">
            <a:off x="2071670" y="3214686"/>
            <a:ext cx="642942" cy="71438"/>
          </a:xfrm>
          <a:prstGeom prst="line">
            <a:avLst/>
          </a:prstGeom>
          <a:ln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fr-FR" dirty="0"/>
          </a:p>
        </p:txBody>
      </p:sp>
      <p:sp>
        <p:nvSpPr>
          <p:cNvPr id="91" name="Text Box 11"/>
          <p:cNvSpPr txBox="1">
            <a:spLocks noChangeArrowheads="1"/>
          </p:cNvSpPr>
          <p:nvPr/>
        </p:nvSpPr>
        <p:spPr bwMode="auto">
          <a:xfrm>
            <a:off x="71406" y="1857364"/>
            <a:ext cx="1500198" cy="50006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FR" sz="2000" b="1" dirty="0" err="1">
                <a:solidFill>
                  <a:schemeClr val="tx1"/>
                </a:solidFill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ten to</a:t>
            </a:r>
            <a:r>
              <a:rPr lang="hr-HR" sz="2000" b="1" dirty="0" err="1">
                <a:solidFill>
                  <a:schemeClr val="tx1"/>
                </a:solidFill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…</a:t>
            </a:r>
            <a:endParaRPr lang="fr-FR" sz="2000" b="1" dirty="0" err="1">
              <a:solidFill>
                <a:schemeClr val="tx1"/>
              </a:solidFill>
              <a:latin typeface="Bell MT" pitchFamily="18" charset="0"/>
              <a:ea typeface="Arial" panose="020B0604020202020204" pitchFamily="34" charset="0"/>
              <a:cs typeface="Estrangelo Edessa" pitchFamily="66" charset="0"/>
            </a:endParaRPr>
          </a:p>
        </p:txBody>
      </p:sp>
      <p:sp>
        <p:nvSpPr>
          <p:cNvPr id="92" name="Line 22"/>
          <p:cNvSpPr>
            <a:spLocks noChangeShapeType="1"/>
          </p:cNvSpPr>
          <p:nvPr/>
        </p:nvSpPr>
        <p:spPr bwMode="auto">
          <a:xfrm flipH="1" flipV="1">
            <a:off x="1714477" y="2143114"/>
            <a:ext cx="1143010" cy="357192"/>
          </a:xfrm>
          <a:prstGeom prst="line">
            <a:avLst/>
          </a:prstGeom>
          <a:ln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  <p:sp>
        <p:nvSpPr>
          <p:cNvPr id="93" name="Text Box 8"/>
          <p:cNvSpPr txBox="1">
            <a:spLocks noChangeArrowheads="1"/>
          </p:cNvSpPr>
          <p:nvPr/>
        </p:nvSpPr>
        <p:spPr bwMode="auto">
          <a:xfrm>
            <a:off x="142844" y="1071546"/>
            <a:ext cx="1509730" cy="5715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fr-FR" sz="2000" b="1" dirty="0">
                <a:solidFill>
                  <a:schemeClr val="tx1"/>
                </a:solidFill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five </a:t>
            </a:r>
            <a:r>
              <a:rPr lang="fr-FR" sz="2000" b="1" dirty="0" smtClean="0">
                <a:solidFill>
                  <a:schemeClr val="tx1"/>
                </a:solidFill>
                <a:latin typeface="Bell MT" pitchFamily="18" charset="0"/>
                <a:ea typeface="Arial" panose="020B0604020202020204" pitchFamily="34" charset="0"/>
                <a:cs typeface="Estrangelo Edessa" pitchFamily="66" charset="0"/>
              </a:rPr>
              <a:t>to …</a:t>
            </a:r>
            <a:endParaRPr lang="fr-FR" sz="2000" b="1" dirty="0">
              <a:solidFill>
                <a:schemeClr val="tx1"/>
              </a:solidFill>
              <a:latin typeface="Bell MT" pitchFamily="18" charset="0"/>
              <a:ea typeface="Arial" panose="020B0604020202020204" pitchFamily="34" charset="0"/>
              <a:cs typeface="Estrangelo Edessa" pitchFamily="66" charset="0"/>
            </a:endParaRPr>
          </a:p>
        </p:txBody>
      </p:sp>
      <p:sp>
        <p:nvSpPr>
          <p:cNvPr id="94" name="Line 23"/>
          <p:cNvSpPr>
            <a:spLocks noChangeShapeType="1"/>
          </p:cNvSpPr>
          <p:nvPr/>
        </p:nvSpPr>
        <p:spPr bwMode="auto">
          <a:xfrm flipH="1" flipV="1">
            <a:off x="1785917" y="1500173"/>
            <a:ext cx="1643071" cy="500063"/>
          </a:xfrm>
          <a:prstGeom prst="line">
            <a:avLst/>
          </a:prstGeom>
          <a:ln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1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5445223"/>
            <a:ext cx="7408333" cy="680939"/>
          </a:xfrm>
        </p:spPr>
        <p:txBody>
          <a:bodyPr>
            <a:noAutofit/>
          </a:bodyPr>
          <a:lstStyle/>
          <a:p>
            <a:r>
              <a:rPr lang="en-GB" sz="4000" dirty="0" smtClean="0"/>
              <a:t>five past                        5 past</a:t>
            </a:r>
            <a:endParaRPr lang="en-GB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time is it?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191730"/>
            <a:ext cx="2687270" cy="26528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5445223"/>
            <a:ext cx="7408333" cy="680939"/>
          </a:xfrm>
        </p:spPr>
        <p:txBody>
          <a:bodyPr>
            <a:noAutofit/>
          </a:bodyPr>
          <a:lstStyle/>
          <a:p>
            <a:r>
              <a:rPr lang="en-GB" sz="4000" dirty="0" smtClean="0"/>
              <a:t>ten past                        10 past</a:t>
            </a:r>
            <a:endParaRPr lang="en-GB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time is it?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349" y="2152024"/>
            <a:ext cx="2841302" cy="273223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5445223"/>
            <a:ext cx="7408333" cy="680939"/>
          </a:xfrm>
        </p:spPr>
        <p:txBody>
          <a:bodyPr>
            <a:noAutofit/>
          </a:bodyPr>
          <a:lstStyle/>
          <a:p>
            <a:r>
              <a:rPr lang="en-GB" sz="4000" dirty="0"/>
              <a:t>q</a:t>
            </a:r>
            <a:r>
              <a:rPr lang="en-GB" sz="4000" dirty="0" smtClean="0"/>
              <a:t>uarter past </a:t>
            </a:r>
            <a:endParaRPr lang="en-GB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time is it?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605" y="1867812"/>
            <a:ext cx="3290789" cy="32981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5445223"/>
            <a:ext cx="7408333" cy="680939"/>
          </a:xfrm>
        </p:spPr>
        <p:txBody>
          <a:bodyPr>
            <a:noAutofit/>
          </a:bodyPr>
          <a:lstStyle/>
          <a:p>
            <a:r>
              <a:rPr lang="en-GB" sz="4000" dirty="0" smtClean="0"/>
              <a:t>twenty past                        20 past</a:t>
            </a:r>
            <a:endParaRPr lang="en-GB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time is it?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028" y="2221890"/>
            <a:ext cx="2543944" cy="2543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5445223"/>
            <a:ext cx="7408333" cy="680939"/>
          </a:xfrm>
        </p:spPr>
        <p:txBody>
          <a:bodyPr>
            <a:noAutofit/>
          </a:bodyPr>
          <a:lstStyle/>
          <a:p>
            <a:r>
              <a:rPr lang="en-GB" sz="4000" dirty="0"/>
              <a:t>t</a:t>
            </a:r>
            <a:r>
              <a:rPr lang="en-GB" sz="4000" dirty="0" smtClean="0"/>
              <a:t>wenty five past               25 past</a:t>
            </a:r>
            <a:endParaRPr lang="en-GB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time is it?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958135"/>
            <a:ext cx="3120008" cy="312000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5445223"/>
            <a:ext cx="7408333" cy="680939"/>
          </a:xfrm>
        </p:spPr>
        <p:txBody>
          <a:bodyPr>
            <a:noAutofit/>
          </a:bodyPr>
          <a:lstStyle/>
          <a:p>
            <a:r>
              <a:rPr lang="en-GB" sz="4000" dirty="0"/>
              <a:t>h</a:t>
            </a:r>
            <a:r>
              <a:rPr lang="en-GB" sz="4000" dirty="0" smtClean="0"/>
              <a:t>alf past </a:t>
            </a:r>
            <a:endParaRPr lang="en-GB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time is it? </a:t>
            </a:r>
            <a:endParaRPr lang="en-GB" dirty="0"/>
          </a:p>
        </p:txBody>
      </p:sp>
      <p:pic>
        <p:nvPicPr>
          <p:cNvPr id="3074" name="Picture 2" descr="http://www.twinkl.co.uk/image/resource_preview_xlarge/T-N-064-Analogue-clocks-half-past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53" t="16445" r="3249" b="-1"/>
          <a:stretch>
            <a:fillRect/>
          </a:stretch>
        </p:blipFill>
        <p:spPr bwMode="auto">
          <a:xfrm>
            <a:off x="2771800" y="2420888"/>
            <a:ext cx="3264446" cy="277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1692</Words>
  <Application>WPS Presentation</Application>
  <PresentationFormat>On-screen Show (4:3)</PresentationFormat>
  <Paragraphs>418</Paragraphs>
  <Slides>34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50" baseType="lpstr">
      <vt:lpstr>Arial</vt:lpstr>
      <vt:lpstr>SimSun</vt:lpstr>
      <vt:lpstr>Wingdings</vt:lpstr>
      <vt:lpstr>Symbol</vt:lpstr>
      <vt:lpstr>Candara</vt:lpstr>
      <vt:lpstr>Microsoft YaHei</vt:lpstr>
      <vt:lpstr>Arial Unicode MS</vt:lpstr>
      <vt:lpstr>Calibri</vt:lpstr>
      <vt:lpstr>Franklin Gothic Demi Cond</vt:lpstr>
      <vt:lpstr>Aharoni</vt:lpstr>
      <vt:lpstr>Segoe Print</vt:lpstr>
      <vt:lpstr>Bell MT</vt:lpstr>
      <vt:lpstr>Estrangelo Edessa</vt:lpstr>
      <vt:lpstr>Kristen ITC</vt:lpstr>
      <vt:lpstr>Comic Sans MS</vt:lpstr>
      <vt:lpstr>Waveform</vt:lpstr>
      <vt:lpstr>telling the time</vt:lpstr>
      <vt:lpstr>telling the time  </vt:lpstr>
      <vt:lpstr>What time is it? </vt:lpstr>
      <vt:lpstr>What time is it? </vt:lpstr>
      <vt:lpstr>What time is it? </vt:lpstr>
      <vt:lpstr>What time is it? </vt:lpstr>
      <vt:lpstr>What time is it? </vt:lpstr>
      <vt:lpstr>What time is it? </vt:lpstr>
      <vt:lpstr>What time is it? </vt:lpstr>
      <vt:lpstr>What time is it? </vt:lpstr>
      <vt:lpstr>What time is it? </vt:lpstr>
      <vt:lpstr>What time is it? </vt:lpstr>
      <vt:lpstr>What time is it? </vt:lpstr>
      <vt:lpstr>What time is it? </vt:lpstr>
      <vt:lpstr>What time is it?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Telling the time</dc:title>
  <dc:creator>Kelz</dc:creator>
  <cp:lastModifiedBy>ILA</cp:lastModifiedBy>
  <cp:revision>15</cp:revision>
  <dcterms:created xsi:type="dcterms:W3CDTF">2014-09-27T11:31:00Z</dcterms:created>
  <dcterms:modified xsi:type="dcterms:W3CDTF">2020-10-10T07:28:51Z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