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30" r:id="rId4"/>
    <p:sldId id="292" r:id="rId5"/>
    <p:sldId id="291" r:id="rId6"/>
    <p:sldId id="288" r:id="rId7"/>
    <p:sldId id="287" r:id="rId8"/>
    <p:sldId id="286" r:id="rId9"/>
    <p:sldId id="285" r:id="rId10"/>
    <p:sldId id="284" r:id="rId11"/>
    <p:sldId id="281" r:id="rId12"/>
    <p:sldId id="280" r:id="rId13"/>
    <p:sldId id="277" r:id="rId14"/>
    <p:sldId id="274" r:id="rId15"/>
    <p:sldId id="269" r:id="rId16"/>
    <p:sldId id="266" r:id="rId17"/>
    <p:sldId id="264" r:id="rId18"/>
    <p:sldId id="262" r:id="rId19"/>
    <p:sldId id="261" r:id="rId20"/>
    <p:sldId id="271" r:id="rId21"/>
    <p:sldId id="272" r:id="rId22"/>
    <p:sldId id="270" r:id="rId23"/>
    <p:sldId id="257" r:id="rId24"/>
    <p:sldId id="33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8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9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9.GIF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9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4.GIF"/><Relationship Id="rId1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phy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72491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540" y="-600392"/>
            <a:ext cx="9144000" cy="2387600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Unicorn racing</a:t>
            </a:r>
            <a:b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 action="ppaction://hlinksldjump">
                  <a:snd r:embed="rId3" name="\Galloping-Horse.wav"/>
                </a:hlinkClick>
              </a:rPr>
              <a:t>Start!</a:t>
            </a:r>
            <a:endParaRPr 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Andrew Huang - Pink Fluffy Unicorns Dancing on Rainbows PMV (FluffyMixer) W LYRICS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340" y="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/>
            </a:br>
            <a:r>
              <a:rPr lang="en-US"/>
              <a:t>_____ the teachers nice?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70953" y="300291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2256155" y="4371340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86193" y="3002915"/>
            <a:ext cx="3419475" cy="2381250"/>
          </a:xfrm>
          <a:prstGeom prst="rect">
            <a:avLst/>
          </a:prstGeom>
        </p:spPr>
      </p:pic>
      <p:pic>
        <p:nvPicPr>
          <p:cNvPr id="18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2271395" y="4371340"/>
            <a:ext cx="3345180" cy="194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 the horse in its stable?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719263" y="2988310"/>
            <a:ext cx="3419475" cy="2381250"/>
          </a:xfrm>
          <a:prstGeom prst="rect">
            <a:avLst/>
          </a:prstGeom>
        </p:spPr>
      </p:pic>
      <p:pic>
        <p:nvPicPr>
          <p:cNvPr id="18" name="Content Placeholder 8" descr="C:\Users\ILA\Downloads\uni4.gifuni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714625" y="4356735"/>
            <a:ext cx="3345180" cy="1945640"/>
          </a:xfrm>
          <a:prstGeom prst="rect">
            <a:avLst/>
          </a:prstGeom>
        </p:spPr>
      </p:pic>
      <p:pic>
        <p:nvPicPr>
          <p:cNvPr id="2" name="Content Placeholder 8" descr="fairy"/>
          <p:cNvPicPr>
            <a:picLocks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1703685" y="160020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_____ the photos in the newspaper?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what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96735" y="487235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728403" y="3018790"/>
            <a:ext cx="3419475" cy="2381250"/>
          </a:xfrm>
          <a:prstGeom prst="rect">
            <a:avLst/>
          </a:prstGeom>
        </p:spPr>
      </p:pic>
      <p:pic>
        <p:nvPicPr>
          <p:cNvPr id="18" name="Content Placeholder 8" descr="C:\Users\ILA\Downloads\uni4.gifuni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4822825" y="4341495"/>
            <a:ext cx="3345180" cy="1945640"/>
          </a:xfrm>
          <a:prstGeom prst="rect">
            <a:avLst/>
          </a:prstGeom>
        </p:spPr>
      </p:pic>
      <p:pic>
        <p:nvPicPr>
          <p:cNvPr id="3" name="Content Placeholder 2" descr="6d7276c539fadc9d70e8d86aeefe2a84"/>
          <p:cNvPicPr>
            <a:picLocks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9194800" y="4872355"/>
            <a:ext cx="2159000" cy="121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______ the book interesting?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26034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1043305" y="203581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8" descr="C:\Users\ILA\Downloads\uni4.gifuni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6172200" y="4231640"/>
            <a:ext cx="3345180" cy="1945640"/>
          </a:xfrm>
          <a:prstGeom prst="rect">
            <a:avLst/>
          </a:prstGeom>
        </p:spPr>
      </p:pic>
      <p:pic>
        <p:nvPicPr>
          <p:cNvPr id="9" name="Picture 8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573588" y="3034030"/>
            <a:ext cx="3419475" cy="2381250"/>
          </a:xfrm>
          <a:prstGeom prst="rect">
            <a:avLst/>
          </a:prstGeom>
        </p:spPr>
      </p:pic>
      <p:pic>
        <p:nvPicPr>
          <p:cNvPr id="19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60340" y="485711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Content Placeholder 19" descr="fairy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765915" y="365125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53021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10433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8" descr="C:\Users\ILA\Downloads\uni4.gifuni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6172200" y="4231640"/>
            <a:ext cx="3345180" cy="1945640"/>
          </a:xfrm>
          <a:prstGeom prst="rect">
            <a:avLst/>
          </a:prstGeom>
        </p:spPr>
      </p:pic>
      <p:pic>
        <p:nvPicPr>
          <p:cNvPr id="9" name="Picture 8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573588" y="3034030"/>
            <a:ext cx="3419475" cy="2381250"/>
          </a:xfrm>
          <a:prstGeom prst="rect">
            <a:avLst/>
          </a:prstGeom>
        </p:spPr>
      </p:pic>
      <p:pic>
        <p:nvPicPr>
          <p:cNvPr id="19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76065" y="4766310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Content Placeholder 11" descr="fairy dust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0" y="2572385"/>
            <a:ext cx="12204700" cy="2857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/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____ the teacher funny?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_____the horses in their stable?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927417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26034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8" descr="C:\Users\ILA\Downloads\uni4.gifuni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6537325" y="4231640"/>
            <a:ext cx="3345180" cy="1945640"/>
          </a:xfrm>
          <a:prstGeom prst="rect">
            <a:avLst/>
          </a:prstGeom>
        </p:spPr>
      </p:pic>
      <p:pic>
        <p:nvPicPr>
          <p:cNvPr id="9" name="Picture 8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953318" y="3034030"/>
            <a:ext cx="3419475" cy="2381250"/>
          </a:xfrm>
          <a:prstGeom prst="rect">
            <a:avLst/>
          </a:prstGeom>
        </p:spPr>
      </p:pic>
      <p:pic>
        <p:nvPicPr>
          <p:cNvPr id="19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204085" y="482663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Content Placeholder 11" descr="6d7276c539fadc9d70e8d86aeefe2a84"/>
          <p:cNvPicPr>
            <a:picLocks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600575" y="4688840"/>
            <a:ext cx="2159000" cy="121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 the photo in the book?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10433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aren't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8" descr="C:\Users\ILA\Downloads\uni4.gifuni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632700" y="4231640"/>
            <a:ext cx="3345180" cy="1945640"/>
          </a:xfrm>
          <a:prstGeom prst="rect">
            <a:avLst/>
          </a:prstGeom>
        </p:spPr>
      </p:pic>
      <p:pic>
        <p:nvPicPr>
          <p:cNvPr id="9" name="Picture 8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5654358" y="3034030"/>
            <a:ext cx="3419475" cy="2381250"/>
          </a:xfrm>
          <a:prstGeom prst="rect">
            <a:avLst/>
          </a:prstGeom>
        </p:spPr>
      </p:pic>
      <p:pic>
        <p:nvPicPr>
          <p:cNvPr id="19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98575" y="482663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Content Placeholder 11" descr="fairy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765915" y="365125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she _____beautiful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9477375" y="204216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49549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8" descr="C:\Users\ILA\Downloads\uni4.gifuni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8377555" y="4231640"/>
            <a:ext cx="3345180" cy="1945640"/>
          </a:xfrm>
          <a:prstGeom prst="rect">
            <a:avLst/>
          </a:prstGeom>
        </p:spPr>
      </p:pic>
      <p:pic>
        <p:nvPicPr>
          <p:cNvPr id="9" name="Picture 8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6194743" y="3034030"/>
            <a:ext cx="3419475" cy="2381250"/>
          </a:xfrm>
          <a:prstGeom prst="rect">
            <a:avLst/>
          </a:prstGeom>
        </p:spPr>
      </p:pic>
      <p:pic>
        <p:nvPicPr>
          <p:cNvPr id="19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5820" y="482663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	they ____tired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3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4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3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8465185" y="4231640"/>
            <a:ext cx="3345180" cy="1945640"/>
          </a:xfrm>
          <a:prstGeom prst="rect">
            <a:avLst/>
          </a:prstGeom>
        </p:spPr>
      </p:pic>
      <p:pic>
        <p:nvPicPr>
          <p:cNvPr id="9" name="Picture 8" descr="C:\Users\ILA\Downloads\uni2.gifuni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6720523" y="3034030"/>
            <a:ext cx="3419475" cy="2381250"/>
          </a:xfrm>
          <a:prstGeom prst="rect">
            <a:avLst/>
          </a:prstGeom>
        </p:spPr>
      </p:pic>
      <p:pic>
        <p:nvPicPr>
          <p:cNvPr id="19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015" y="482663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Content Placeholder 11" descr="6d7276c539fadc9d70e8d86aeefe2a84"/>
          <p:cNvPicPr>
            <a:picLocks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2714625" y="4598035"/>
            <a:ext cx="2159000" cy="121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where ____you?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108077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8" descr="C:\Users\ILA\Downloads\uni4.gifuni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239250" y="4231640"/>
            <a:ext cx="3345180" cy="1945640"/>
          </a:xfrm>
          <a:prstGeom prst="rect">
            <a:avLst/>
          </a:prstGeom>
        </p:spPr>
      </p:pic>
      <p:pic>
        <p:nvPicPr>
          <p:cNvPr id="9" name="Picture 8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056438" y="3034030"/>
            <a:ext cx="3419475" cy="2381250"/>
          </a:xfrm>
          <a:prstGeom prst="rect">
            <a:avLst/>
          </a:prstGeom>
        </p:spPr>
      </p:pic>
      <p:pic>
        <p:nvPicPr>
          <p:cNvPr id="19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454025" y="482663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C:\Users\ILA\Downloads\tenor (4).giftenor (4)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635" y="-5715"/>
            <a:ext cx="12192635" cy="686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715"/>
            <a:ext cx="10515600" cy="1325563"/>
          </a:xfrm>
        </p:spPr>
        <p:txBody>
          <a:bodyPr/>
          <a:p>
            <a:pPr algn="ctr"/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won the race!</a:t>
            </a:r>
            <a:endParaRPr 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why _____we hungry?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8" descr="C:\Users\ILA\Downloads\uni4.gifuni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575165" y="4231640"/>
            <a:ext cx="3345180" cy="1945640"/>
          </a:xfrm>
          <a:prstGeom prst="rect">
            <a:avLst/>
          </a:prstGeom>
        </p:spPr>
      </p:pic>
      <p:pic>
        <p:nvPicPr>
          <p:cNvPr id="9" name="Picture 8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348538" y="3034030"/>
            <a:ext cx="3419475" cy="2381250"/>
          </a:xfrm>
          <a:prstGeom prst="rect">
            <a:avLst/>
          </a:prstGeom>
        </p:spPr>
      </p:pic>
      <p:pic>
        <p:nvPicPr>
          <p:cNvPr id="19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731520" y="482663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685800" y="482663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Content Placeholder 17" descr="fairy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765915" y="365125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when ___he at the cinema?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aren't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8" descr="C:\Users\ILA\Downloads\uni4.gifuni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911080" y="4231640"/>
            <a:ext cx="3345180" cy="1945640"/>
          </a:xfrm>
          <a:prstGeom prst="rect">
            <a:avLst/>
          </a:prstGeom>
        </p:spPr>
      </p:pic>
      <p:pic>
        <p:nvPicPr>
          <p:cNvPr id="12" name="Picture 11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8255953" y="3034030"/>
            <a:ext cx="3419475" cy="2381250"/>
          </a:xfrm>
          <a:prstGeom prst="rect">
            <a:avLst/>
          </a:prstGeom>
        </p:spPr>
      </p:pic>
      <p:pic>
        <p:nvPicPr>
          <p:cNvPr id="17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153160" y="482663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be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9486900" y="215582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075555" y="211201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8" descr="C:\Users\ILA\Downloads\uni4.gifuni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911080" y="4231640"/>
            <a:ext cx="3345180" cy="1945640"/>
          </a:xfrm>
          <a:prstGeom prst="rect">
            <a:avLst/>
          </a:prstGeom>
        </p:spPr>
      </p:pic>
      <p:pic>
        <p:nvPicPr>
          <p:cNvPr id="12" name="Picture 11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8772208" y="3034030"/>
            <a:ext cx="3419475" cy="2381250"/>
          </a:xfrm>
          <a:prstGeom prst="rect">
            <a:avLst/>
          </a:prstGeom>
        </p:spPr>
      </p:pic>
      <p:pic>
        <p:nvPicPr>
          <p:cNvPr id="17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027555" y="482663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Content Placeholder 8" descr="fairy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765915" y="365125"/>
            <a:ext cx="952500" cy="952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/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_____they at work?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tenor (5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45" y="2869565"/>
            <a:ext cx="10515600" cy="1325563"/>
          </a:xfrm>
        </p:spPr>
        <p:txBody>
          <a:bodyPr>
            <a:normAutofit fontScale="90000"/>
          </a:bodyPr>
          <a:p>
            <a:r>
              <a:rPr lang="en-US"/>
              <a:t>YOU LOSE.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NOW YOUR UNICORN IS SAD.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uni2.gifuni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-2893377" y="2822575"/>
            <a:ext cx="341947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He ____ running.</a:t>
            </a:r>
            <a:endParaRPr lang="en-US"/>
          </a:p>
        </p:txBody>
      </p:sp>
      <p:pic>
        <p:nvPicPr>
          <p:cNvPr id="6" name="Content Placeholder 5" descr="C:\Users\ILA\Downloads\uni4.gifuni4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-2333625" y="4370705"/>
            <a:ext cx="3345180" cy="1945640"/>
          </a:xfrm>
          <a:prstGeom prst="rect">
            <a:avLst/>
          </a:prstGeom>
        </p:spPr>
      </p:pic>
      <p:pic>
        <p:nvPicPr>
          <p:cNvPr id="4" name="Content Placeholder 3" descr="C:\Users\ILA\Desktop\unicorn.gifunicorn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96400" y="461581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7494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05854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_____the book interesting?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2581592" y="282257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 flipH="1">
            <a:off x="-1986280" y="435546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0770" y="4691380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Content Placeholder 19" descr="fairy"/>
          <p:cNvPicPr>
            <a:picLocks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1665585" y="365125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/>
              <a:t>The photos ____ in the newspaper.</a:t>
            </a:r>
            <a:endParaRPr lang="en-US" b="1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1436687" y="2973070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-962660" y="4415790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horse ____ in its stable.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19040" y="198374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25322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1014412" y="300291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-539750" y="4415790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teachers ____nice.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705167" y="300291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-13970" y="440118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It ___your birthday last week.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can be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948436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060315" y="196850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282892" y="300291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23545" y="443166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 it your birthday last week?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9228" y="3048000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838200" y="443166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WPS Presentation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Office Theme</vt:lpstr>
      <vt:lpstr>Unicorn racing Start!</vt:lpstr>
      <vt:lpstr>You won the race!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______ the book interesting?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when ___he at the cinema?</vt:lpstr>
      <vt:lpstr>YOU LOSE.            NOW YOUR UNICORN IS SAD.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racing Start!</dc:title>
  <dc:creator/>
  <cp:lastModifiedBy>ILA</cp:lastModifiedBy>
  <cp:revision>5</cp:revision>
  <dcterms:created xsi:type="dcterms:W3CDTF">2020-07-26T06:06:00Z</dcterms:created>
  <dcterms:modified xsi:type="dcterms:W3CDTF">2020-10-17T07:22:06Z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