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0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3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3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7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6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8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6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4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9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6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9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5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458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897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broccoli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5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pumpkin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8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onion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8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corn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9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cucumber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76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carrot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9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potato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4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ysClr val="windowText" lastClr="000000"/>
                </a:solidFill>
              </a:rPr>
              <a:t>chilli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8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2020-04-10T06:37:41Z</dcterms:created>
  <dcterms:modified xsi:type="dcterms:W3CDTF">2020-04-10T06:55:47Z</dcterms:modified>
</cp:coreProperties>
</file>