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0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6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5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0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8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0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4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9B4B-1564-40BE-9C9B-ED2BA6E2DA23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E3EF-7D16-49FA-A39E-EC7AEC7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3500"/>
            <a:ext cx="9144000" cy="2387600"/>
          </a:xfrm>
        </p:spPr>
        <p:txBody>
          <a:bodyPr/>
          <a:lstStyle/>
          <a:p>
            <a:r>
              <a:rPr lang="en-US" dirty="0" smtClean="0"/>
              <a:t>Washing your hands properly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273300"/>
            <a:ext cx="430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794001" y="1600200"/>
            <a:ext cx="17382201" cy="28007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Palm 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circles!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295644" y="35814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595101" y="1499979"/>
            <a:ext cx="17382201" cy="28007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Clean your 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wrists!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705101" y="3887450"/>
            <a:ext cx="17382201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Rinse well!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692401" y="1825625"/>
            <a:ext cx="17382201" cy="28007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Dry with a 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Paper towel!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595101" y="1197024"/>
            <a:ext cx="17382201" cy="41549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Use the towel</a:t>
            </a:r>
          </a:p>
          <a:p>
            <a:pPr algn="ctr"/>
            <a:r>
              <a:rPr lang="en-US" sz="8800" b="1" dirty="0">
                <a:solidFill>
                  <a:srgbClr val="00B050"/>
                </a:solidFill>
                <a:latin typeface="Bradley Hand ITC TT" panose="00000400000000000000" pitchFamily="2" charset="0"/>
              </a:rPr>
              <a:t>t</a:t>
            </a:r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o turn off the 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tap.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Now watch the video one more time…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5" y="1825625"/>
            <a:ext cx="4097509" cy="4351338"/>
          </a:xfrm>
        </p:spPr>
      </p:pic>
    </p:spTree>
    <p:extLst>
      <p:ext uri="{BB962C8B-B14F-4D97-AF65-F5344CB8AC3E}">
        <p14:creationId xmlns:p14="http://schemas.microsoft.com/office/powerpoint/2010/main" val="162199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ronavirus - How to wash your hand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23330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Well done!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5" y="1825625"/>
            <a:ext cx="4097509" cy="4351338"/>
          </a:xfrm>
        </p:spPr>
      </p:pic>
    </p:spTree>
    <p:extLst>
      <p:ext uri="{BB962C8B-B14F-4D97-AF65-F5344CB8AC3E}">
        <p14:creationId xmlns:p14="http://schemas.microsoft.com/office/powerpoint/2010/main" val="146230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ronavirus - How to wash your hand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606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37" name="Flowchart: Process 36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Flowchart: Process 56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Flowchart: Process 59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Flowchart: Process 62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Flowchart: Process 63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Flowchart: Process 64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-2705101" y="3887450"/>
            <a:ext cx="17382201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Wet your hands!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7" grpId="0" animBg="1"/>
      <p:bldP spid="53" grpId="0" animBg="1"/>
      <p:bldP spid="58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-2705101" y="3887450"/>
            <a:ext cx="17382201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Apply soap!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705101" y="3887450"/>
            <a:ext cx="17382201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Wash your palms!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-2705101" y="3887450"/>
            <a:ext cx="17382201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Front to back!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56" y="-3937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595101" y="1060033"/>
            <a:ext cx="17382201" cy="41549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Palm to palm 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and between the 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fingers.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595101" y="1690270"/>
            <a:ext cx="17382201" cy="28007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Rub on 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both sides!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585200" y="56388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62700" y="56388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98800" y="56388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-25400" y="5638800"/>
            <a:ext cx="3318256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85200" y="0"/>
            <a:ext cx="36068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62700" y="0"/>
            <a:ext cx="2289556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98800" y="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-38100"/>
            <a:ext cx="3318256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8585200" y="1219200"/>
            <a:ext cx="3606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388100" y="1219200"/>
            <a:ext cx="2289556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98800" y="1219200"/>
            <a:ext cx="33182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144" y="1184732"/>
            <a:ext cx="3318256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585200" y="2362200"/>
            <a:ext cx="36068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362700" y="2362200"/>
            <a:ext cx="2289556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098800" y="2362200"/>
            <a:ext cx="3318256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-25400" y="23622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585200" y="3505200"/>
            <a:ext cx="3606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362700" y="3505200"/>
            <a:ext cx="2289556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098800" y="3505200"/>
            <a:ext cx="3318256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-25400" y="3505200"/>
            <a:ext cx="3318256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585200" y="4724400"/>
            <a:ext cx="3606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362700" y="4724400"/>
            <a:ext cx="2289556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3098800" y="4724400"/>
            <a:ext cx="3318256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0" y="4724400"/>
            <a:ext cx="3318256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-2768601" y="1622425"/>
            <a:ext cx="17382201" cy="28007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Clean your 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Bradley Hand ITC TT" panose="00000400000000000000" pitchFamily="2" charset="0"/>
              </a:rPr>
              <a:t>thumbs!</a:t>
            </a:r>
            <a:endParaRPr lang="en-US" sz="8800" b="1" dirty="0">
              <a:solidFill>
                <a:srgbClr val="00B050"/>
              </a:solidFill>
              <a:latin typeface="Bradley Hand ITC T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72</Words>
  <Application>Microsoft Office PowerPoint</Application>
  <PresentationFormat>Widescreen</PresentationFormat>
  <Paragraphs>24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Bradley Hand ITC TT</vt:lpstr>
      <vt:lpstr>Calibri</vt:lpstr>
      <vt:lpstr>Calibri Light</vt:lpstr>
      <vt:lpstr>Office Theme</vt:lpstr>
      <vt:lpstr>Washing your hands properly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watch the video one more time…</vt:lpstr>
      <vt:lpstr>PowerPoint Presentation</vt:lpstr>
      <vt:lpstr>Well done!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 your hands properly</dc:title>
  <dc:creator>Dell</dc:creator>
  <cp:lastModifiedBy>Dell</cp:lastModifiedBy>
  <cp:revision>4</cp:revision>
  <dcterms:created xsi:type="dcterms:W3CDTF">2020-07-31T08:27:05Z</dcterms:created>
  <dcterms:modified xsi:type="dcterms:W3CDTF">2020-07-31T08:53:07Z</dcterms:modified>
</cp:coreProperties>
</file>