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9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FE18-C607-4575-AF28-1F0E65FA9C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547A-30C5-42F5-A0FE-09678E26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3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sunny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rainy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cold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hot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windy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snowy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cloudy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1397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foggy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2019-12-06T01:18:50Z</dcterms:created>
  <dcterms:modified xsi:type="dcterms:W3CDTF">2019-12-06T01:19:07Z</dcterms:modified>
</cp:coreProperties>
</file>