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1" r:id="rId5"/>
    <p:sldId id="265" r:id="rId6"/>
    <p:sldId id="263" r:id="rId7"/>
    <p:sldId id="264" r:id="rId8"/>
    <p:sldId id="260" r:id="rId9"/>
    <p:sldId id="266" r:id="rId10"/>
    <p:sldId id="268" r:id="rId11"/>
    <p:sldId id="272" r:id="rId12"/>
    <p:sldId id="270" r:id="rId13"/>
    <p:sldId id="267" r:id="rId14"/>
    <p:sldId id="271" r:id="rId15"/>
    <p:sldId id="269" r:id="rId16"/>
    <p:sldId id="259" r:id="rId17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" y="-102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DEB0E-E301-4417-B48E-3A703ECFAA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DEB0E-E301-4417-B48E-3A703ECFAA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DEB0E-E301-4417-B48E-3A703ECFAA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DEB0E-E301-4417-B48E-3A703ECFAA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DEB0E-E301-4417-B48E-3A703ECFAA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DEB0E-E301-4417-B48E-3A703ECFAA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DEB0E-E301-4417-B48E-3A703ECFAA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DEB0E-E301-4417-B48E-3A703ECFAA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DEB0E-E301-4417-B48E-3A703ECFAA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DEB0E-E301-4417-B48E-3A703ECFAA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DEB0E-E301-4417-B48E-3A703ECFAA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DEB0E-E301-4417-B48E-3A703ECFAA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DEB0E-E301-4417-B48E-3A703ECFAA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DEB0E-E301-4417-B48E-3A703ECFAA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DEB0E-E301-4417-B48E-3A703ECFAA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DEB0E-E301-4417-B48E-3A703ECFAA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DEB0E-E301-4417-B48E-3A703ECFAA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DEB0E-E301-4417-B48E-3A703ECFAA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DEB0E-E301-4417-B48E-3A703ECFAA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DEB0E-E301-4417-B48E-3A703ECFAA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DEB0E-E301-4417-B48E-3A703ECFAA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DEB0E-E301-4417-B48E-3A703ECFAA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DEB0E-E301-4417-B48E-3A703ECFAA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9DEB0E-E301-4417-B48E-3A703ECFAAA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838200" y="2819400"/>
            <a:ext cx="7772400" cy="1470025"/>
          </a:xfrm>
        </p:spPr>
        <p:txBody>
          <a:bodyPr vert="horz" wrap="square" lIns="91440" tIns="45720" rIns="91440" bIns="45720" anchor="ctr"/>
          <a:p>
            <a:pPr>
              <a:buClrTx/>
              <a:buSzTx/>
              <a:buFontTx/>
            </a:pPr>
            <a:r>
              <a:rPr sz="8800" dirty="0">
                <a:solidFill>
                  <a:schemeClr val="bg1"/>
                </a:solidFill>
              </a:rPr>
              <a:t>Hidden Picture </a:t>
            </a:r>
            <a:br>
              <a:rPr sz="8800" dirty="0">
                <a:solidFill>
                  <a:schemeClr val="bg1"/>
                </a:solidFill>
              </a:rPr>
            </a:br>
            <a:r>
              <a:rPr lang="en-US" sz="8800" dirty="0">
                <a:solidFill>
                  <a:schemeClr val="bg1"/>
                </a:solidFill>
              </a:rPr>
              <a:t>What are they </a:t>
            </a:r>
            <a:br>
              <a:rPr lang="en-US" sz="8800" dirty="0">
                <a:solidFill>
                  <a:schemeClr val="bg1"/>
                </a:solidFill>
              </a:rPr>
            </a:br>
            <a:r>
              <a:rPr lang="en-US" sz="8800" dirty="0">
                <a:solidFill>
                  <a:schemeClr val="bg1"/>
                </a:solidFill>
              </a:rPr>
              <a:t>doing?</a:t>
            </a:r>
            <a:br>
              <a:rPr lang="en-US" sz="8800" dirty="0">
                <a:solidFill>
                  <a:schemeClr val="bg1"/>
                </a:solidFill>
              </a:rPr>
            </a:br>
            <a:endParaRPr lang="en-US" sz="8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 descr="C:\Users\ILA\Desktop\HHH\jumping.gifjumpi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46150" y="1399540"/>
            <a:ext cx="7251700" cy="4858385"/>
          </a:xfrm>
          <a:prstGeom prst="rect">
            <a:avLst/>
          </a:prstGeom>
        </p:spPr>
      </p:pic>
      <p:sp>
        <p:nvSpPr>
          <p:cNvPr id="41" name="Flowchart: Process 40"/>
          <p:cNvSpPr/>
          <p:nvPr/>
        </p:nvSpPr>
        <p:spPr>
          <a:xfrm>
            <a:off x="5334000" y="56388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Flowchart: Process 41"/>
          <p:cNvSpPr/>
          <p:nvPr/>
        </p:nvSpPr>
        <p:spPr>
          <a:xfrm>
            <a:off x="7239000" y="56388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Flowchart: Process 42"/>
          <p:cNvSpPr/>
          <p:nvPr/>
        </p:nvSpPr>
        <p:spPr>
          <a:xfrm>
            <a:off x="3505200" y="56388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Flowchart: Process 43"/>
          <p:cNvSpPr/>
          <p:nvPr/>
        </p:nvSpPr>
        <p:spPr>
          <a:xfrm>
            <a:off x="1752600" y="56388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Flowchart: Process 44"/>
          <p:cNvSpPr/>
          <p:nvPr/>
        </p:nvSpPr>
        <p:spPr>
          <a:xfrm>
            <a:off x="0" y="5638800"/>
            <a:ext cx="17526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Flowchart: Process 1"/>
          <p:cNvSpPr/>
          <p:nvPr/>
        </p:nvSpPr>
        <p:spPr>
          <a:xfrm>
            <a:off x="5334000" y="0"/>
            <a:ext cx="19050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7239000" y="0"/>
            <a:ext cx="19050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3505200" y="0"/>
            <a:ext cx="18288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1752600" y="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1752600" cy="12192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Remove</a:t>
            </a:r>
            <a:endParaRPr kumimoji="0" lang="en-US" sz="54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5334000" y="1219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7239000" y="1219200"/>
            <a:ext cx="19050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3505200" y="12192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1752600" y="1219200"/>
            <a:ext cx="17526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0" y="1219200"/>
            <a:ext cx="17526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5334000" y="2362200"/>
            <a:ext cx="19050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7239000" y="23622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3505200" y="2362200"/>
            <a:ext cx="18288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1752600" y="23622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0" y="23622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5334000" y="3505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Flowchart: Process 31"/>
          <p:cNvSpPr/>
          <p:nvPr/>
        </p:nvSpPr>
        <p:spPr>
          <a:xfrm>
            <a:off x="7239000" y="3505200"/>
            <a:ext cx="1905000" cy="12192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3505200" y="3581400"/>
            <a:ext cx="18288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Flowchart: Process 33"/>
          <p:cNvSpPr/>
          <p:nvPr/>
        </p:nvSpPr>
        <p:spPr>
          <a:xfrm>
            <a:off x="1752600" y="3505200"/>
            <a:ext cx="17526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Flowchart: Process 34"/>
          <p:cNvSpPr/>
          <p:nvPr/>
        </p:nvSpPr>
        <p:spPr>
          <a:xfrm>
            <a:off x="0" y="3505200"/>
            <a:ext cx="1752600" cy="121920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Flowchart: Process 35"/>
          <p:cNvSpPr/>
          <p:nvPr/>
        </p:nvSpPr>
        <p:spPr>
          <a:xfrm>
            <a:off x="5334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Flowchart: Process 36"/>
          <p:cNvSpPr/>
          <p:nvPr/>
        </p:nvSpPr>
        <p:spPr>
          <a:xfrm>
            <a:off x="7239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3505200" y="4724400"/>
            <a:ext cx="18288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Flowchart: Process 38"/>
          <p:cNvSpPr/>
          <p:nvPr/>
        </p:nvSpPr>
        <p:spPr>
          <a:xfrm>
            <a:off x="1752600" y="4724400"/>
            <a:ext cx="17526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Flowchart: Process 39"/>
          <p:cNvSpPr/>
          <p:nvPr/>
        </p:nvSpPr>
        <p:spPr>
          <a:xfrm>
            <a:off x="0" y="47244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657828" y="281305"/>
            <a:ext cx="5302885" cy="41541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sz="8800" dirty="0">
                <a:latin typeface="Comic Sans MS" panose="030F0702030302020204" pitchFamily="66" charset="0"/>
              </a:rPr>
              <a:t>They are </a:t>
            </a:r>
            <a:endParaRPr lang="en-US" sz="8800" dirty="0">
              <a:latin typeface="Comic Sans MS" panose="030F0702030302020204" pitchFamily="66" charset="0"/>
            </a:endParaRPr>
          </a:p>
          <a:p>
            <a:pPr algn="ctr"/>
            <a:r>
              <a:rPr lang="en-US" sz="8800" dirty="0">
                <a:latin typeface="Comic Sans MS" panose="030F0702030302020204" pitchFamily="66" charset="0"/>
              </a:rPr>
              <a:t>jumping</a:t>
            </a:r>
            <a:endParaRPr lang="en-US" sz="8800" dirty="0">
              <a:latin typeface="Comic Sans MS" panose="030F0702030302020204" pitchFamily="66" charset="0"/>
            </a:endParaRPr>
          </a:p>
          <a:p>
            <a:pPr algn="ctr"/>
            <a:r>
              <a:rPr lang="en-US" sz="8800" dirty="0">
                <a:solidFill>
                  <a:srgbClr val="FF0000"/>
                </a:solidFill>
                <a:latin typeface="Comic Sans MS" panose="030F0702030302020204" pitchFamily="66" charset="0"/>
              </a:rPr>
              <a:t>excitedly.</a:t>
            </a:r>
            <a:endParaRPr lang="en-US" sz="8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5" dur="1230" decel="100000"/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6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8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71" dur="123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72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7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74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7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2" dur="123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93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9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95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9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4" grpId="0" bldLvl="0" animBg="1"/>
      <p:bldP spid="22" grpId="0" bldLvl="0" animBg="1"/>
      <p:bldP spid="28" grpId="0" bldLvl="0" animBg="1"/>
      <p:bldP spid="33" grpId="0" bldLvl="0" animBg="1"/>
      <p:bldP spid="36" grpId="0" bldLvl="0" animBg="1"/>
      <p:bldP spid="3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 descr="C:\Users\ILA\Downloads\dancer-2-3-dribbble.gifdancer-2-3-dribbble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46810" y="1259840"/>
            <a:ext cx="5614670" cy="4211320"/>
          </a:xfrm>
          <a:prstGeom prst="rect">
            <a:avLst/>
          </a:prstGeom>
        </p:spPr>
      </p:pic>
      <p:sp>
        <p:nvSpPr>
          <p:cNvPr id="41" name="Flowchart: Process 40"/>
          <p:cNvSpPr/>
          <p:nvPr/>
        </p:nvSpPr>
        <p:spPr>
          <a:xfrm>
            <a:off x="5334000" y="56388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Flowchart: Process 41"/>
          <p:cNvSpPr/>
          <p:nvPr/>
        </p:nvSpPr>
        <p:spPr>
          <a:xfrm>
            <a:off x="7239000" y="56388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Flowchart: Process 42"/>
          <p:cNvSpPr/>
          <p:nvPr/>
        </p:nvSpPr>
        <p:spPr>
          <a:xfrm>
            <a:off x="3505200" y="56388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Flowchart: Process 43"/>
          <p:cNvSpPr/>
          <p:nvPr/>
        </p:nvSpPr>
        <p:spPr>
          <a:xfrm>
            <a:off x="1752600" y="56388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Flowchart: Process 44"/>
          <p:cNvSpPr/>
          <p:nvPr/>
        </p:nvSpPr>
        <p:spPr>
          <a:xfrm>
            <a:off x="0" y="5638800"/>
            <a:ext cx="17526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Flowchart: Process 1"/>
          <p:cNvSpPr/>
          <p:nvPr/>
        </p:nvSpPr>
        <p:spPr>
          <a:xfrm>
            <a:off x="5334000" y="0"/>
            <a:ext cx="19050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7239000" y="0"/>
            <a:ext cx="19050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3505200" y="0"/>
            <a:ext cx="18288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1752600" y="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1752600" cy="12192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Remove</a:t>
            </a:r>
            <a:endParaRPr kumimoji="0" lang="en-US" sz="54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5334000" y="1219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7239000" y="1219200"/>
            <a:ext cx="19050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3505200" y="12192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1752600" y="1219200"/>
            <a:ext cx="17526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0" y="1219200"/>
            <a:ext cx="17526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5334000" y="2362200"/>
            <a:ext cx="19050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7239000" y="23622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3505200" y="2362200"/>
            <a:ext cx="18288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1752600" y="23622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0" y="23622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5334000" y="3505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Flowchart: Process 31"/>
          <p:cNvSpPr/>
          <p:nvPr/>
        </p:nvSpPr>
        <p:spPr>
          <a:xfrm>
            <a:off x="7239000" y="3505200"/>
            <a:ext cx="1905000" cy="12192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3505200" y="3505200"/>
            <a:ext cx="18288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Flowchart: Process 33"/>
          <p:cNvSpPr/>
          <p:nvPr/>
        </p:nvSpPr>
        <p:spPr>
          <a:xfrm>
            <a:off x="1752600" y="3505200"/>
            <a:ext cx="17526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Flowchart: Process 34"/>
          <p:cNvSpPr/>
          <p:nvPr/>
        </p:nvSpPr>
        <p:spPr>
          <a:xfrm>
            <a:off x="0" y="3505200"/>
            <a:ext cx="1752600" cy="121920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Flowchart: Process 35"/>
          <p:cNvSpPr/>
          <p:nvPr/>
        </p:nvSpPr>
        <p:spPr>
          <a:xfrm>
            <a:off x="5334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Flowchart: Process 36"/>
          <p:cNvSpPr/>
          <p:nvPr/>
        </p:nvSpPr>
        <p:spPr>
          <a:xfrm>
            <a:off x="7239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3505200" y="4724400"/>
            <a:ext cx="18288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Flowchart: Process 38"/>
          <p:cNvSpPr/>
          <p:nvPr/>
        </p:nvSpPr>
        <p:spPr>
          <a:xfrm>
            <a:off x="1752600" y="4724400"/>
            <a:ext cx="17526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Flowchart: Process 39"/>
          <p:cNvSpPr/>
          <p:nvPr/>
        </p:nvSpPr>
        <p:spPr>
          <a:xfrm>
            <a:off x="0" y="47244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890555" y="281305"/>
            <a:ext cx="4837430" cy="41541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sz="8800" dirty="0">
                <a:latin typeface="Comic Sans MS" panose="030F0702030302020204" pitchFamily="66" charset="0"/>
              </a:rPr>
              <a:t>They are </a:t>
            </a:r>
            <a:endParaRPr lang="en-US" sz="8800" dirty="0">
              <a:latin typeface="Comic Sans MS" panose="030F0702030302020204" pitchFamily="66" charset="0"/>
            </a:endParaRPr>
          </a:p>
          <a:p>
            <a:pPr algn="ctr"/>
            <a:r>
              <a:rPr lang="en-US" sz="8800" dirty="0">
                <a:latin typeface="Comic Sans MS" panose="030F0702030302020204" pitchFamily="66" charset="0"/>
              </a:rPr>
              <a:t>dancing</a:t>
            </a:r>
            <a:endParaRPr lang="en-US" sz="8800" dirty="0">
              <a:latin typeface="Comic Sans MS" panose="030F0702030302020204" pitchFamily="66" charset="0"/>
            </a:endParaRPr>
          </a:p>
          <a:p>
            <a:pPr algn="ctr"/>
            <a:r>
              <a:rPr lang="en-US" sz="8800" dirty="0">
                <a:solidFill>
                  <a:srgbClr val="FF0000"/>
                </a:solidFill>
                <a:latin typeface="Comic Sans MS" panose="030F0702030302020204" pitchFamily="66" charset="0"/>
              </a:rPr>
              <a:t>joyously.</a:t>
            </a:r>
            <a:endParaRPr lang="en-US" sz="8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5" dur="1230" decel="100000"/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6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8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71" dur="123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72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7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74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7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2" dur="123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93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9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95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9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4" grpId="0" bldLvl="0" animBg="1"/>
      <p:bldP spid="22" grpId="0" bldLvl="0" animBg="1"/>
      <p:bldP spid="28" grpId="0" bldLvl="0" animBg="1"/>
      <p:bldP spid="33" grpId="0" bldLvl="0" animBg="1"/>
      <p:bldP spid="36" grpId="0" bldLvl="0" animBg="1"/>
      <p:bldP spid="3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 descr="running-animated-gif-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57200" y="1399540"/>
            <a:ext cx="10058400" cy="4858385"/>
          </a:xfrm>
          <a:prstGeom prst="rect">
            <a:avLst/>
          </a:prstGeom>
        </p:spPr>
      </p:pic>
      <p:sp>
        <p:nvSpPr>
          <p:cNvPr id="41" name="Flowchart: Process 40"/>
          <p:cNvSpPr/>
          <p:nvPr/>
        </p:nvSpPr>
        <p:spPr>
          <a:xfrm>
            <a:off x="5334000" y="56388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Flowchart: Process 41"/>
          <p:cNvSpPr/>
          <p:nvPr/>
        </p:nvSpPr>
        <p:spPr>
          <a:xfrm>
            <a:off x="7239000" y="56388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Flowchart: Process 42"/>
          <p:cNvSpPr/>
          <p:nvPr/>
        </p:nvSpPr>
        <p:spPr>
          <a:xfrm>
            <a:off x="3505200" y="56388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Flowchart: Process 43"/>
          <p:cNvSpPr/>
          <p:nvPr/>
        </p:nvSpPr>
        <p:spPr>
          <a:xfrm>
            <a:off x="1752600" y="56388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Flowchart: Process 44"/>
          <p:cNvSpPr/>
          <p:nvPr/>
        </p:nvSpPr>
        <p:spPr>
          <a:xfrm>
            <a:off x="0" y="5638800"/>
            <a:ext cx="17526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Flowchart: Process 1"/>
          <p:cNvSpPr/>
          <p:nvPr/>
        </p:nvSpPr>
        <p:spPr>
          <a:xfrm>
            <a:off x="5334000" y="0"/>
            <a:ext cx="19050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7239000" y="0"/>
            <a:ext cx="19050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3505200" y="0"/>
            <a:ext cx="18288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1752600" y="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1752600" cy="12192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Remove</a:t>
            </a:r>
            <a:endParaRPr kumimoji="0" lang="en-US" sz="54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5334000" y="1219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7239000" y="1219200"/>
            <a:ext cx="19050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3505200" y="12192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1752600" y="1219200"/>
            <a:ext cx="17526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0" y="1219200"/>
            <a:ext cx="17526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5334000" y="2362200"/>
            <a:ext cx="19050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7239000" y="23622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3505200" y="2362200"/>
            <a:ext cx="18288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1752600" y="23622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0" y="23622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5334000" y="3505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Flowchart: Process 31"/>
          <p:cNvSpPr/>
          <p:nvPr/>
        </p:nvSpPr>
        <p:spPr>
          <a:xfrm>
            <a:off x="7239000" y="3505200"/>
            <a:ext cx="1905000" cy="12192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3505200" y="3505200"/>
            <a:ext cx="18288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Flowchart: Process 33"/>
          <p:cNvSpPr/>
          <p:nvPr/>
        </p:nvSpPr>
        <p:spPr>
          <a:xfrm>
            <a:off x="1752600" y="3505200"/>
            <a:ext cx="17526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Flowchart: Process 34"/>
          <p:cNvSpPr/>
          <p:nvPr/>
        </p:nvSpPr>
        <p:spPr>
          <a:xfrm>
            <a:off x="0" y="3505200"/>
            <a:ext cx="1752600" cy="121920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Flowchart: Process 35"/>
          <p:cNvSpPr/>
          <p:nvPr/>
        </p:nvSpPr>
        <p:spPr>
          <a:xfrm>
            <a:off x="5334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Flowchart: Process 36"/>
          <p:cNvSpPr/>
          <p:nvPr/>
        </p:nvSpPr>
        <p:spPr>
          <a:xfrm>
            <a:off x="7239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3505200" y="4724400"/>
            <a:ext cx="18288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Flowchart: Process 38"/>
          <p:cNvSpPr/>
          <p:nvPr/>
        </p:nvSpPr>
        <p:spPr>
          <a:xfrm>
            <a:off x="1752600" y="4724400"/>
            <a:ext cx="17526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Flowchart: Process 39"/>
          <p:cNvSpPr/>
          <p:nvPr/>
        </p:nvSpPr>
        <p:spPr>
          <a:xfrm>
            <a:off x="0" y="47244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30422" y="281305"/>
            <a:ext cx="6957695" cy="27997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sz="8800" dirty="0">
                <a:latin typeface="Comic Sans MS" panose="030F0702030302020204" pitchFamily="66" charset="0"/>
              </a:rPr>
              <a:t>He is running</a:t>
            </a:r>
            <a:endParaRPr lang="en-US" sz="8800" dirty="0">
              <a:latin typeface="Comic Sans MS" panose="030F0702030302020204" pitchFamily="66" charset="0"/>
            </a:endParaRPr>
          </a:p>
          <a:p>
            <a:pPr algn="ctr"/>
            <a:r>
              <a:rPr lang="en-US" sz="8800" dirty="0">
                <a:solidFill>
                  <a:srgbClr val="FF0000"/>
                </a:solidFill>
                <a:latin typeface="Comic Sans MS" panose="030F0702030302020204" pitchFamily="66" charset="0"/>
              </a:rPr>
              <a:t>fast. </a:t>
            </a:r>
            <a:endParaRPr lang="en-US" sz="8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5" dur="1230" decel="100000"/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6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8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71" dur="123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72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7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74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7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2" dur="123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93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9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95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9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4" grpId="0" bldLvl="0" animBg="1"/>
      <p:bldP spid="22" grpId="0" bldLvl="0" animBg="1"/>
      <p:bldP spid="28" grpId="0" bldLvl="0" animBg="1"/>
      <p:bldP spid="33" grpId="0" bldLvl="0" animBg="1"/>
      <p:bldP spid="36" grpId="0" bldLvl="0" animBg="1"/>
      <p:bldP spid="3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 descr="C:\Users\ILA\Desktop\HHH\flying.gifflyi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649730" y="1399540"/>
            <a:ext cx="5844540" cy="4858385"/>
          </a:xfrm>
          <a:prstGeom prst="rect">
            <a:avLst/>
          </a:prstGeom>
        </p:spPr>
      </p:pic>
      <p:sp>
        <p:nvSpPr>
          <p:cNvPr id="41" name="Flowchart: Process 40"/>
          <p:cNvSpPr/>
          <p:nvPr/>
        </p:nvSpPr>
        <p:spPr>
          <a:xfrm>
            <a:off x="5334000" y="56388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Flowchart: Process 41"/>
          <p:cNvSpPr/>
          <p:nvPr/>
        </p:nvSpPr>
        <p:spPr>
          <a:xfrm>
            <a:off x="7239000" y="56388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Flowchart: Process 42"/>
          <p:cNvSpPr/>
          <p:nvPr/>
        </p:nvSpPr>
        <p:spPr>
          <a:xfrm>
            <a:off x="3505200" y="56388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Flowchart: Process 43"/>
          <p:cNvSpPr/>
          <p:nvPr/>
        </p:nvSpPr>
        <p:spPr>
          <a:xfrm>
            <a:off x="1752600" y="56388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Flowchart: Process 44"/>
          <p:cNvSpPr/>
          <p:nvPr/>
        </p:nvSpPr>
        <p:spPr>
          <a:xfrm>
            <a:off x="0" y="5638800"/>
            <a:ext cx="17526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Flowchart: Process 1"/>
          <p:cNvSpPr/>
          <p:nvPr/>
        </p:nvSpPr>
        <p:spPr>
          <a:xfrm>
            <a:off x="5334000" y="0"/>
            <a:ext cx="19050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7239000" y="0"/>
            <a:ext cx="19050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3505200" y="0"/>
            <a:ext cx="18288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1752600" y="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1752600" cy="12192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Remove</a:t>
            </a:r>
            <a:endParaRPr kumimoji="0" lang="en-US" sz="54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5334000" y="1219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7239000" y="1219200"/>
            <a:ext cx="19050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3505200" y="12192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1752600" y="1219200"/>
            <a:ext cx="17526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0" y="1219200"/>
            <a:ext cx="17526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5334000" y="2362200"/>
            <a:ext cx="19050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7239000" y="23622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3505200" y="2362200"/>
            <a:ext cx="18288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1752600" y="23622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0" y="23622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5334000" y="3505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Flowchart: Process 31"/>
          <p:cNvSpPr/>
          <p:nvPr/>
        </p:nvSpPr>
        <p:spPr>
          <a:xfrm>
            <a:off x="7239000" y="3505200"/>
            <a:ext cx="1905000" cy="12192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3505200" y="3505200"/>
            <a:ext cx="18288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Flowchart: Process 33"/>
          <p:cNvSpPr/>
          <p:nvPr/>
        </p:nvSpPr>
        <p:spPr>
          <a:xfrm>
            <a:off x="1752600" y="3505200"/>
            <a:ext cx="17526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Flowchart: Process 34"/>
          <p:cNvSpPr/>
          <p:nvPr/>
        </p:nvSpPr>
        <p:spPr>
          <a:xfrm>
            <a:off x="0" y="3505200"/>
            <a:ext cx="1752600" cy="121920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Flowchart: Process 35"/>
          <p:cNvSpPr/>
          <p:nvPr/>
        </p:nvSpPr>
        <p:spPr>
          <a:xfrm>
            <a:off x="5334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Flowchart: Process 36"/>
          <p:cNvSpPr/>
          <p:nvPr/>
        </p:nvSpPr>
        <p:spPr>
          <a:xfrm>
            <a:off x="7239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3505200" y="4724400"/>
            <a:ext cx="18288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Flowchart: Process 38"/>
          <p:cNvSpPr/>
          <p:nvPr/>
        </p:nvSpPr>
        <p:spPr>
          <a:xfrm>
            <a:off x="1752600" y="4724400"/>
            <a:ext cx="17526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Flowchart: Process 39"/>
          <p:cNvSpPr/>
          <p:nvPr/>
        </p:nvSpPr>
        <p:spPr>
          <a:xfrm>
            <a:off x="0" y="47244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0032" y="281305"/>
            <a:ext cx="8118475" cy="27997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sz="8800" dirty="0">
                <a:latin typeface="Comic Sans MS" panose="030F0702030302020204" pitchFamily="66" charset="0"/>
              </a:rPr>
              <a:t>They are flying</a:t>
            </a:r>
            <a:endParaRPr lang="en-US" sz="8800" dirty="0">
              <a:latin typeface="Comic Sans MS" panose="030F0702030302020204" pitchFamily="66" charset="0"/>
            </a:endParaRPr>
          </a:p>
          <a:p>
            <a:pPr algn="ctr"/>
            <a:r>
              <a:rPr lang="en-US" sz="8800" dirty="0">
                <a:solidFill>
                  <a:srgbClr val="FF0000"/>
                </a:solidFill>
                <a:latin typeface="Comic Sans MS" panose="030F0702030302020204" pitchFamily="66" charset="0"/>
              </a:rPr>
              <a:t>gently.</a:t>
            </a:r>
            <a:endParaRPr lang="en-US" sz="8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5" dur="1230" decel="100000"/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6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8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71" dur="123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72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7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74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7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2" dur="123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93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9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95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9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4" grpId="0" bldLvl="0" animBg="1"/>
      <p:bldP spid="22" grpId="0" bldLvl="0" animBg="1"/>
      <p:bldP spid="28" grpId="0" bldLvl="0" animBg="1"/>
      <p:bldP spid="33" grpId="0" bldLvl="0" animBg="1"/>
      <p:bldP spid="36" grpId="0" bldLvl="0" animBg="1"/>
      <p:bldP spid="3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Rectangle 2"/>
          <p:cNvSpPr/>
          <p:nvPr/>
        </p:nvSpPr>
        <p:spPr>
          <a:xfrm>
            <a:off x="2476512" y="2057399"/>
            <a:ext cx="5812155" cy="279971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You win!</a:t>
            </a:r>
            <a:endParaRPr kumimoji="0" lang="en-US" sz="88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Well done!</a:t>
            </a:r>
            <a:endParaRPr kumimoji="0" lang="en-US" sz="88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 descr="running-animated-gif-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57200" y="1399540"/>
            <a:ext cx="10058400" cy="4858385"/>
          </a:xfrm>
          <a:prstGeom prst="rect">
            <a:avLst/>
          </a:prstGeom>
        </p:spPr>
      </p:pic>
      <p:sp>
        <p:nvSpPr>
          <p:cNvPr id="41" name="Flowchart: Process 40"/>
          <p:cNvSpPr/>
          <p:nvPr/>
        </p:nvSpPr>
        <p:spPr>
          <a:xfrm>
            <a:off x="5334000" y="56388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Flowchart: Process 41"/>
          <p:cNvSpPr/>
          <p:nvPr/>
        </p:nvSpPr>
        <p:spPr>
          <a:xfrm>
            <a:off x="7239000" y="56388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Flowchart: Process 42"/>
          <p:cNvSpPr/>
          <p:nvPr/>
        </p:nvSpPr>
        <p:spPr>
          <a:xfrm>
            <a:off x="3505200" y="56388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Flowchart: Process 43"/>
          <p:cNvSpPr/>
          <p:nvPr/>
        </p:nvSpPr>
        <p:spPr>
          <a:xfrm>
            <a:off x="1752600" y="56388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Flowchart: Process 44"/>
          <p:cNvSpPr/>
          <p:nvPr/>
        </p:nvSpPr>
        <p:spPr>
          <a:xfrm>
            <a:off x="0" y="5638800"/>
            <a:ext cx="17526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Flowchart: Process 1"/>
          <p:cNvSpPr/>
          <p:nvPr/>
        </p:nvSpPr>
        <p:spPr>
          <a:xfrm>
            <a:off x="5334000" y="0"/>
            <a:ext cx="19050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7239000" y="0"/>
            <a:ext cx="19050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3505200" y="0"/>
            <a:ext cx="18288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1752600" y="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1752600" cy="12192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Remove</a:t>
            </a:r>
            <a:endParaRPr kumimoji="0" lang="en-US" sz="54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5334000" y="1219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7239000" y="1219200"/>
            <a:ext cx="19050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3505200" y="12192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1752600" y="1219200"/>
            <a:ext cx="17526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0" y="1219200"/>
            <a:ext cx="17526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5334000" y="2362200"/>
            <a:ext cx="19050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7239000" y="23622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3505200" y="2362200"/>
            <a:ext cx="18288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1752600" y="23622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0" y="23622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5334000" y="3505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Flowchart: Process 31"/>
          <p:cNvSpPr/>
          <p:nvPr/>
        </p:nvSpPr>
        <p:spPr>
          <a:xfrm>
            <a:off x="7239000" y="3505200"/>
            <a:ext cx="1905000" cy="12192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3505200" y="3505200"/>
            <a:ext cx="18288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Flowchart: Process 33"/>
          <p:cNvSpPr/>
          <p:nvPr/>
        </p:nvSpPr>
        <p:spPr>
          <a:xfrm>
            <a:off x="1752600" y="3505200"/>
            <a:ext cx="17526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Flowchart: Process 34"/>
          <p:cNvSpPr/>
          <p:nvPr/>
        </p:nvSpPr>
        <p:spPr>
          <a:xfrm>
            <a:off x="0" y="3505200"/>
            <a:ext cx="1752600" cy="121920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Flowchart: Process 35"/>
          <p:cNvSpPr/>
          <p:nvPr/>
        </p:nvSpPr>
        <p:spPr>
          <a:xfrm>
            <a:off x="5334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Flowchart: Process 36"/>
          <p:cNvSpPr/>
          <p:nvPr/>
        </p:nvSpPr>
        <p:spPr>
          <a:xfrm>
            <a:off x="7239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3505200" y="4724400"/>
            <a:ext cx="18288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Flowchart: Process 38"/>
          <p:cNvSpPr/>
          <p:nvPr/>
        </p:nvSpPr>
        <p:spPr>
          <a:xfrm>
            <a:off x="1752600" y="4724400"/>
            <a:ext cx="17526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Flowchart: Process 39"/>
          <p:cNvSpPr/>
          <p:nvPr/>
        </p:nvSpPr>
        <p:spPr>
          <a:xfrm>
            <a:off x="0" y="47244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30422" y="281305"/>
            <a:ext cx="6957695" cy="27997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sz="8800" dirty="0">
                <a:latin typeface="Comic Sans MS" panose="030F0702030302020204" pitchFamily="66" charset="0"/>
              </a:rPr>
              <a:t>He is running</a:t>
            </a:r>
            <a:endParaRPr lang="en-US" sz="8800" dirty="0">
              <a:latin typeface="Comic Sans MS" panose="030F0702030302020204" pitchFamily="66" charset="0"/>
            </a:endParaRPr>
          </a:p>
          <a:p>
            <a:pPr algn="ctr"/>
            <a:r>
              <a:rPr lang="en-US" sz="8800" dirty="0">
                <a:solidFill>
                  <a:srgbClr val="FF0000"/>
                </a:solidFill>
                <a:latin typeface="Comic Sans MS" panose="030F0702030302020204" pitchFamily="66" charset="0"/>
              </a:rPr>
              <a:t>quickly.</a:t>
            </a:r>
            <a:endParaRPr lang="en-US" sz="8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5" dur="1230" decel="100000"/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6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8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71" dur="123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72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7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74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7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2" dur="123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93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9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95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9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22" grpId="0" animBg="1"/>
      <p:bldP spid="28" grpId="0" animBg="1"/>
      <p:bldP spid="33" grpId="0" animBg="1"/>
      <p:bldP spid="36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 descr="C:\Users\ILA\Desktop\HHH\dog eating.gifdog eati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46810" y="1851025"/>
            <a:ext cx="7266940" cy="4083685"/>
          </a:xfrm>
          <a:prstGeom prst="rect">
            <a:avLst/>
          </a:prstGeom>
        </p:spPr>
      </p:pic>
      <p:sp>
        <p:nvSpPr>
          <p:cNvPr id="41" name="Flowchart: Process 40"/>
          <p:cNvSpPr/>
          <p:nvPr/>
        </p:nvSpPr>
        <p:spPr>
          <a:xfrm>
            <a:off x="5334000" y="56388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Flowchart: Process 41"/>
          <p:cNvSpPr/>
          <p:nvPr/>
        </p:nvSpPr>
        <p:spPr>
          <a:xfrm>
            <a:off x="7239000" y="56388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Flowchart: Process 42"/>
          <p:cNvSpPr/>
          <p:nvPr/>
        </p:nvSpPr>
        <p:spPr>
          <a:xfrm>
            <a:off x="3505200" y="56388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Flowchart: Process 43"/>
          <p:cNvSpPr/>
          <p:nvPr/>
        </p:nvSpPr>
        <p:spPr>
          <a:xfrm>
            <a:off x="1752600" y="56388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Flowchart: Process 44"/>
          <p:cNvSpPr/>
          <p:nvPr/>
        </p:nvSpPr>
        <p:spPr>
          <a:xfrm>
            <a:off x="0" y="5638800"/>
            <a:ext cx="17526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Flowchart: Process 1"/>
          <p:cNvSpPr/>
          <p:nvPr/>
        </p:nvSpPr>
        <p:spPr>
          <a:xfrm>
            <a:off x="5334000" y="0"/>
            <a:ext cx="19050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7239000" y="0"/>
            <a:ext cx="19050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3505200" y="0"/>
            <a:ext cx="18288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1752600" y="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1752600" cy="12192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Remove</a:t>
            </a:r>
            <a:endParaRPr kumimoji="0" lang="en-US" sz="54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5334000" y="1219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7239000" y="1219200"/>
            <a:ext cx="19050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3505200" y="12192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1752600" y="1219200"/>
            <a:ext cx="17526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0" y="1219200"/>
            <a:ext cx="17526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5334000" y="2362200"/>
            <a:ext cx="19050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7239000" y="23622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3505200" y="2362200"/>
            <a:ext cx="18288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1752600" y="23622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0" y="23622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5334000" y="3505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Flowchart: Process 31"/>
          <p:cNvSpPr/>
          <p:nvPr/>
        </p:nvSpPr>
        <p:spPr>
          <a:xfrm>
            <a:off x="7239000" y="3505200"/>
            <a:ext cx="1905000" cy="12192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3505200" y="3505200"/>
            <a:ext cx="18288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Flowchart: Process 33"/>
          <p:cNvSpPr/>
          <p:nvPr/>
        </p:nvSpPr>
        <p:spPr>
          <a:xfrm>
            <a:off x="1752600" y="3505200"/>
            <a:ext cx="17526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Flowchart: Process 34"/>
          <p:cNvSpPr/>
          <p:nvPr/>
        </p:nvSpPr>
        <p:spPr>
          <a:xfrm>
            <a:off x="0" y="3505200"/>
            <a:ext cx="1752600" cy="121920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Flowchart: Process 35"/>
          <p:cNvSpPr/>
          <p:nvPr/>
        </p:nvSpPr>
        <p:spPr>
          <a:xfrm>
            <a:off x="5334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Flowchart: Process 36"/>
          <p:cNvSpPr/>
          <p:nvPr/>
        </p:nvSpPr>
        <p:spPr>
          <a:xfrm>
            <a:off x="7239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3505200" y="4724400"/>
            <a:ext cx="18288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Flowchart: Process 38"/>
          <p:cNvSpPr/>
          <p:nvPr/>
        </p:nvSpPr>
        <p:spPr>
          <a:xfrm>
            <a:off x="1752600" y="4724400"/>
            <a:ext cx="17526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Flowchart: Process 39"/>
          <p:cNvSpPr/>
          <p:nvPr/>
        </p:nvSpPr>
        <p:spPr>
          <a:xfrm>
            <a:off x="0" y="47244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285717" y="281305"/>
            <a:ext cx="6047105" cy="27997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sz="8800" dirty="0">
                <a:latin typeface="Comic Sans MS" panose="030F0702030302020204" pitchFamily="66" charset="0"/>
              </a:rPr>
              <a:t>It is eating</a:t>
            </a:r>
            <a:endParaRPr lang="en-US" sz="8800" dirty="0">
              <a:latin typeface="Comic Sans MS" panose="030F0702030302020204" pitchFamily="66" charset="0"/>
            </a:endParaRPr>
          </a:p>
          <a:p>
            <a:pPr algn="ctr"/>
            <a:r>
              <a:rPr lang="en-US" sz="8800" dirty="0">
                <a:solidFill>
                  <a:srgbClr val="FF0000"/>
                </a:solidFill>
                <a:latin typeface="Comic Sans MS" panose="030F0702030302020204" pitchFamily="66" charset="0"/>
              </a:rPr>
              <a:t>hungrily</a:t>
            </a:r>
            <a:r>
              <a:rPr lang="en-US" sz="8800" dirty="0">
                <a:latin typeface="Comic Sans MS" panose="030F0702030302020204" pitchFamily="66" charset="0"/>
              </a:rPr>
              <a:t>.</a:t>
            </a:r>
            <a:endParaRPr lang="en-US" sz="8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5" dur="1230" decel="100000"/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6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8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71" dur="123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72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7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74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7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2" dur="123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93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9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95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9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4" grpId="0" bldLvl="0" animBg="1"/>
      <p:bldP spid="22" grpId="0" bldLvl="0" animBg="1"/>
      <p:bldP spid="28" grpId="0" bldLvl="0" animBg="1"/>
      <p:bldP spid="33" grpId="0" bldLvl="0" animBg="1"/>
      <p:bldP spid="36" grpId="0" bldLvl="0" animBg="1"/>
      <p:bldP spid="3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 descr="C:\Users\ILA\Desktop\HHH\jumping.gifjumpi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46150" y="1399540"/>
            <a:ext cx="7251700" cy="4858385"/>
          </a:xfrm>
          <a:prstGeom prst="rect">
            <a:avLst/>
          </a:prstGeom>
        </p:spPr>
      </p:pic>
      <p:sp>
        <p:nvSpPr>
          <p:cNvPr id="41" name="Flowchart: Process 40"/>
          <p:cNvSpPr/>
          <p:nvPr/>
        </p:nvSpPr>
        <p:spPr>
          <a:xfrm>
            <a:off x="5334000" y="56388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Flowchart: Process 41"/>
          <p:cNvSpPr/>
          <p:nvPr/>
        </p:nvSpPr>
        <p:spPr>
          <a:xfrm>
            <a:off x="7239000" y="56388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Flowchart: Process 42"/>
          <p:cNvSpPr/>
          <p:nvPr/>
        </p:nvSpPr>
        <p:spPr>
          <a:xfrm>
            <a:off x="3505200" y="56388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Flowchart: Process 43"/>
          <p:cNvSpPr/>
          <p:nvPr/>
        </p:nvSpPr>
        <p:spPr>
          <a:xfrm>
            <a:off x="1752600" y="56388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Flowchart: Process 44"/>
          <p:cNvSpPr/>
          <p:nvPr/>
        </p:nvSpPr>
        <p:spPr>
          <a:xfrm>
            <a:off x="0" y="5638800"/>
            <a:ext cx="17526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Flowchart: Process 1"/>
          <p:cNvSpPr/>
          <p:nvPr/>
        </p:nvSpPr>
        <p:spPr>
          <a:xfrm>
            <a:off x="5334000" y="0"/>
            <a:ext cx="19050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7239000" y="0"/>
            <a:ext cx="19050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3505200" y="0"/>
            <a:ext cx="18288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1752600" y="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1752600" cy="12192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Remove</a:t>
            </a:r>
            <a:endParaRPr kumimoji="0" lang="en-US" sz="54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5334000" y="1219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7239000" y="1219200"/>
            <a:ext cx="19050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3505200" y="12192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1752600" y="1219200"/>
            <a:ext cx="17526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0" y="1219200"/>
            <a:ext cx="17526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5334000" y="2362200"/>
            <a:ext cx="19050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7239000" y="23622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3505200" y="2362200"/>
            <a:ext cx="18288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1752600" y="23622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0" y="23622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5334000" y="3505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Flowchart: Process 31"/>
          <p:cNvSpPr/>
          <p:nvPr/>
        </p:nvSpPr>
        <p:spPr>
          <a:xfrm>
            <a:off x="7239000" y="3505200"/>
            <a:ext cx="1905000" cy="12192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3505200" y="3581400"/>
            <a:ext cx="18288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Flowchart: Process 33"/>
          <p:cNvSpPr/>
          <p:nvPr/>
        </p:nvSpPr>
        <p:spPr>
          <a:xfrm>
            <a:off x="1752600" y="3505200"/>
            <a:ext cx="17526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Flowchart: Process 34"/>
          <p:cNvSpPr/>
          <p:nvPr/>
        </p:nvSpPr>
        <p:spPr>
          <a:xfrm>
            <a:off x="0" y="3505200"/>
            <a:ext cx="1752600" cy="121920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Flowchart: Process 35"/>
          <p:cNvSpPr/>
          <p:nvPr/>
        </p:nvSpPr>
        <p:spPr>
          <a:xfrm>
            <a:off x="5334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Flowchart: Process 36"/>
          <p:cNvSpPr/>
          <p:nvPr/>
        </p:nvSpPr>
        <p:spPr>
          <a:xfrm>
            <a:off x="7239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3505200" y="4724400"/>
            <a:ext cx="18288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Flowchart: Process 38"/>
          <p:cNvSpPr/>
          <p:nvPr/>
        </p:nvSpPr>
        <p:spPr>
          <a:xfrm>
            <a:off x="1752600" y="4724400"/>
            <a:ext cx="17526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Flowchart: Process 39"/>
          <p:cNvSpPr/>
          <p:nvPr/>
        </p:nvSpPr>
        <p:spPr>
          <a:xfrm>
            <a:off x="0" y="47244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890555" y="281305"/>
            <a:ext cx="4837430" cy="41541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sz="8800" dirty="0">
                <a:latin typeface="Comic Sans MS" panose="030F0702030302020204" pitchFamily="66" charset="0"/>
              </a:rPr>
              <a:t>They are </a:t>
            </a:r>
            <a:endParaRPr lang="en-US" sz="8800" dirty="0">
              <a:latin typeface="Comic Sans MS" panose="030F0702030302020204" pitchFamily="66" charset="0"/>
            </a:endParaRPr>
          </a:p>
          <a:p>
            <a:pPr algn="ctr"/>
            <a:r>
              <a:rPr lang="en-US" sz="8800" dirty="0">
                <a:latin typeface="Comic Sans MS" panose="030F0702030302020204" pitchFamily="66" charset="0"/>
              </a:rPr>
              <a:t>jumping </a:t>
            </a:r>
            <a:endParaRPr lang="en-US" sz="8800" dirty="0">
              <a:latin typeface="Comic Sans MS" panose="030F0702030302020204" pitchFamily="66" charset="0"/>
            </a:endParaRPr>
          </a:p>
          <a:p>
            <a:pPr algn="ctr"/>
            <a:r>
              <a:rPr lang="en-US" sz="8800" dirty="0">
                <a:solidFill>
                  <a:srgbClr val="FF0000"/>
                </a:solidFill>
                <a:latin typeface="Comic Sans MS" panose="030F0702030302020204" pitchFamily="66" charset="0"/>
              </a:rPr>
              <a:t>happily.</a:t>
            </a:r>
            <a:endParaRPr lang="en-US" sz="8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5" dur="1230" decel="100000"/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6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8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71" dur="123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72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7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74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7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2" dur="123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93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9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95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9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4" grpId="0" bldLvl="0" animBg="1"/>
      <p:bldP spid="22" grpId="0" bldLvl="0" animBg="1"/>
      <p:bldP spid="28" grpId="0" bldLvl="0" animBg="1"/>
      <p:bldP spid="33" grpId="0" bldLvl="0" animBg="1"/>
      <p:bldP spid="36" grpId="0" bldLvl="0" animBg="1"/>
      <p:bldP spid="3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 descr="C:\Users\ILA\Desktop\HHH\flying.gifflyi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649730" y="1399540"/>
            <a:ext cx="5844540" cy="4858385"/>
          </a:xfrm>
          <a:prstGeom prst="rect">
            <a:avLst/>
          </a:prstGeom>
        </p:spPr>
      </p:pic>
      <p:sp>
        <p:nvSpPr>
          <p:cNvPr id="41" name="Flowchart: Process 40"/>
          <p:cNvSpPr/>
          <p:nvPr/>
        </p:nvSpPr>
        <p:spPr>
          <a:xfrm>
            <a:off x="5334000" y="56388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Flowchart: Process 41"/>
          <p:cNvSpPr/>
          <p:nvPr/>
        </p:nvSpPr>
        <p:spPr>
          <a:xfrm>
            <a:off x="7239000" y="56388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Flowchart: Process 42"/>
          <p:cNvSpPr/>
          <p:nvPr/>
        </p:nvSpPr>
        <p:spPr>
          <a:xfrm>
            <a:off x="3505200" y="56388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Flowchart: Process 43"/>
          <p:cNvSpPr/>
          <p:nvPr/>
        </p:nvSpPr>
        <p:spPr>
          <a:xfrm>
            <a:off x="1752600" y="56388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Flowchart: Process 44"/>
          <p:cNvSpPr/>
          <p:nvPr/>
        </p:nvSpPr>
        <p:spPr>
          <a:xfrm>
            <a:off x="0" y="5638800"/>
            <a:ext cx="17526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Flowchart: Process 1"/>
          <p:cNvSpPr/>
          <p:nvPr/>
        </p:nvSpPr>
        <p:spPr>
          <a:xfrm>
            <a:off x="5334000" y="0"/>
            <a:ext cx="19050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7239000" y="0"/>
            <a:ext cx="19050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3505200" y="0"/>
            <a:ext cx="18288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1752600" y="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1752600" cy="12192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Remove</a:t>
            </a:r>
            <a:endParaRPr kumimoji="0" lang="en-US" sz="54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5334000" y="1219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7239000" y="1219200"/>
            <a:ext cx="19050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3505200" y="12192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1752600" y="1219200"/>
            <a:ext cx="17526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0" y="1219200"/>
            <a:ext cx="17526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5334000" y="2362200"/>
            <a:ext cx="19050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7239000" y="23622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3505200" y="2362200"/>
            <a:ext cx="18288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1752600" y="23622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0" y="23622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5334000" y="3505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Flowchart: Process 31"/>
          <p:cNvSpPr/>
          <p:nvPr/>
        </p:nvSpPr>
        <p:spPr>
          <a:xfrm>
            <a:off x="7239000" y="3505200"/>
            <a:ext cx="1905000" cy="12192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3505200" y="3505200"/>
            <a:ext cx="18288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Flowchart: Process 33"/>
          <p:cNvSpPr/>
          <p:nvPr/>
        </p:nvSpPr>
        <p:spPr>
          <a:xfrm>
            <a:off x="1752600" y="3505200"/>
            <a:ext cx="17526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Flowchart: Process 34"/>
          <p:cNvSpPr/>
          <p:nvPr/>
        </p:nvSpPr>
        <p:spPr>
          <a:xfrm>
            <a:off x="0" y="3505200"/>
            <a:ext cx="1752600" cy="121920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Flowchart: Process 35"/>
          <p:cNvSpPr/>
          <p:nvPr/>
        </p:nvSpPr>
        <p:spPr>
          <a:xfrm>
            <a:off x="5334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Flowchart: Process 36"/>
          <p:cNvSpPr/>
          <p:nvPr/>
        </p:nvSpPr>
        <p:spPr>
          <a:xfrm>
            <a:off x="7239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3505200" y="4724400"/>
            <a:ext cx="18288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Flowchart: Process 38"/>
          <p:cNvSpPr/>
          <p:nvPr/>
        </p:nvSpPr>
        <p:spPr>
          <a:xfrm>
            <a:off x="1752600" y="4724400"/>
            <a:ext cx="17526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Flowchart: Process 39"/>
          <p:cNvSpPr/>
          <p:nvPr/>
        </p:nvSpPr>
        <p:spPr>
          <a:xfrm>
            <a:off x="0" y="47244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0032" y="281305"/>
            <a:ext cx="8118475" cy="27997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sz="8800" dirty="0">
                <a:latin typeface="Comic Sans MS" panose="030F0702030302020204" pitchFamily="66" charset="0"/>
              </a:rPr>
              <a:t>They are flying</a:t>
            </a:r>
            <a:endParaRPr lang="en-US" sz="8800" dirty="0">
              <a:latin typeface="Comic Sans MS" panose="030F0702030302020204" pitchFamily="66" charset="0"/>
            </a:endParaRPr>
          </a:p>
          <a:p>
            <a:pPr algn="ctr"/>
            <a:r>
              <a:rPr lang="en-US" sz="8800" dirty="0">
                <a:solidFill>
                  <a:srgbClr val="FF0000"/>
                </a:solidFill>
                <a:latin typeface="Comic Sans MS" panose="030F0702030302020204" pitchFamily="66" charset="0"/>
              </a:rPr>
              <a:t>swiftly.</a:t>
            </a:r>
            <a:endParaRPr lang="en-US" sz="8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5" dur="1230" decel="100000"/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6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8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71" dur="123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72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7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74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7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2" dur="123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93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9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95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9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4" grpId="0" bldLvl="0" animBg="1"/>
      <p:bldP spid="22" grpId="0" bldLvl="0" animBg="1"/>
      <p:bldP spid="28" grpId="0" bldLvl="0" animBg="1"/>
      <p:bldP spid="33" grpId="0" bldLvl="0" animBg="1"/>
      <p:bldP spid="36" grpId="0" bldLvl="0" animBg="1"/>
      <p:bldP spid="3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 descr="sleepi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3025" y="0"/>
            <a:ext cx="6771640" cy="6771640"/>
          </a:xfrm>
          <a:prstGeom prst="rect">
            <a:avLst/>
          </a:prstGeom>
        </p:spPr>
      </p:pic>
      <p:sp>
        <p:nvSpPr>
          <p:cNvPr id="41" name="Flowchart: Process 40"/>
          <p:cNvSpPr/>
          <p:nvPr/>
        </p:nvSpPr>
        <p:spPr>
          <a:xfrm>
            <a:off x="5334000" y="56388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Flowchart: Process 41"/>
          <p:cNvSpPr/>
          <p:nvPr/>
        </p:nvSpPr>
        <p:spPr>
          <a:xfrm>
            <a:off x="7239000" y="56388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Flowchart: Process 42"/>
          <p:cNvSpPr/>
          <p:nvPr/>
        </p:nvSpPr>
        <p:spPr>
          <a:xfrm>
            <a:off x="3505200" y="56388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Flowchart: Process 43"/>
          <p:cNvSpPr/>
          <p:nvPr/>
        </p:nvSpPr>
        <p:spPr>
          <a:xfrm>
            <a:off x="1752600" y="56388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Flowchart: Process 44"/>
          <p:cNvSpPr/>
          <p:nvPr/>
        </p:nvSpPr>
        <p:spPr>
          <a:xfrm>
            <a:off x="0" y="5638800"/>
            <a:ext cx="17526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Flowchart: Process 1"/>
          <p:cNvSpPr/>
          <p:nvPr/>
        </p:nvSpPr>
        <p:spPr>
          <a:xfrm>
            <a:off x="5334000" y="0"/>
            <a:ext cx="19050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7239000" y="0"/>
            <a:ext cx="19050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3505200" y="0"/>
            <a:ext cx="18288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1752600" y="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1752600" cy="12192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Remove</a:t>
            </a:r>
            <a:endParaRPr kumimoji="0" lang="en-US" sz="54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5334000" y="1219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7239000" y="1219200"/>
            <a:ext cx="19050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3505200" y="12192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1752600" y="1219200"/>
            <a:ext cx="17526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0" y="1219200"/>
            <a:ext cx="17526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5334000" y="2362200"/>
            <a:ext cx="19050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7239000" y="23622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3505200" y="2438400"/>
            <a:ext cx="18288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1752600" y="23622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0" y="23622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5334000" y="3505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Flowchart: Process 31"/>
          <p:cNvSpPr/>
          <p:nvPr/>
        </p:nvSpPr>
        <p:spPr>
          <a:xfrm>
            <a:off x="7239000" y="3505200"/>
            <a:ext cx="1905000" cy="12192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3505200" y="3505200"/>
            <a:ext cx="18288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Flowchart: Process 33"/>
          <p:cNvSpPr/>
          <p:nvPr/>
        </p:nvSpPr>
        <p:spPr>
          <a:xfrm>
            <a:off x="1752600" y="3505200"/>
            <a:ext cx="17526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Flowchart: Process 34"/>
          <p:cNvSpPr/>
          <p:nvPr/>
        </p:nvSpPr>
        <p:spPr>
          <a:xfrm>
            <a:off x="0" y="3505200"/>
            <a:ext cx="1752600" cy="121920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Flowchart: Process 35"/>
          <p:cNvSpPr/>
          <p:nvPr/>
        </p:nvSpPr>
        <p:spPr>
          <a:xfrm>
            <a:off x="5334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Flowchart: Process 36"/>
          <p:cNvSpPr/>
          <p:nvPr/>
        </p:nvSpPr>
        <p:spPr>
          <a:xfrm>
            <a:off x="7239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3505200" y="4724400"/>
            <a:ext cx="18288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Flowchart: Process 38"/>
          <p:cNvSpPr/>
          <p:nvPr/>
        </p:nvSpPr>
        <p:spPr>
          <a:xfrm>
            <a:off x="1752600" y="4724400"/>
            <a:ext cx="17526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Flowchart: Process 39"/>
          <p:cNvSpPr/>
          <p:nvPr/>
        </p:nvSpPr>
        <p:spPr>
          <a:xfrm>
            <a:off x="0" y="47244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20237" y="128270"/>
            <a:ext cx="7903845" cy="27997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sz="8800" dirty="0">
                <a:latin typeface="Comic Sans MS" panose="030F0702030302020204" pitchFamily="66" charset="0"/>
              </a:rPr>
              <a:t>She is sleeping</a:t>
            </a:r>
            <a:endParaRPr lang="en-US" sz="8800" dirty="0">
              <a:latin typeface="Comic Sans MS" panose="030F0702030302020204" pitchFamily="66" charset="0"/>
            </a:endParaRPr>
          </a:p>
          <a:p>
            <a:pPr algn="ctr"/>
            <a:r>
              <a:rPr lang="en-US" sz="8800" dirty="0">
                <a:solidFill>
                  <a:srgbClr val="FF0000"/>
                </a:solidFill>
                <a:latin typeface="Comic Sans MS" panose="030F0702030302020204" pitchFamily="66" charset="0"/>
              </a:rPr>
              <a:t>quietly.</a:t>
            </a:r>
            <a:endParaRPr lang="en-US" sz="8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5" dur="1230" decel="100000"/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6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8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71" dur="123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72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7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74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7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2" dur="123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93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9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95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9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22" grpId="0" animBg="1"/>
      <p:bldP spid="28" grpId="0" bldLvl="0" animBg="1"/>
      <p:bldP spid="33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 descr="C:\Users\ILA\Downloads\dancer-2-3-dribbble.gifdancer-2-3-dribbble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46810" y="1259840"/>
            <a:ext cx="5614670" cy="4211320"/>
          </a:xfrm>
          <a:prstGeom prst="rect">
            <a:avLst/>
          </a:prstGeom>
        </p:spPr>
      </p:pic>
      <p:sp>
        <p:nvSpPr>
          <p:cNvPr id="41" name="Flowchart: Process 40"/>
          <p:cNvSpPr/>
          <p:nvPr/>
        </p:nvSpPr>
        <p:spPr>
          <a:xfrm>
            <a:off x="5334000" y="56388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Flowchart: Process 41"/>
          <p:cNvSpPr/>
          <p:nvPr/>
        </p:nvSpPr>
        <p:spPr>
          <a:xfrm>
            <a:off x="7239000" y="56388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Flowchart: Process 42"/>
          <p:cNvSpPr/>
          <p:nvPr/>
        </p:nvSpPr>
        <p:spPr>
          <a:xfrm>
            <a:off x="3505200" y="56388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Flowchart: Process 43"/>
          <p:cNvSpPr/>
          <p:nvPr/>
        </p:nvSpPr>
        <p:spPr>
          <a:xfrm>
            <a:off x="1752600" y="56388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Flowchart: Process 44"/>
          <p:cNvSpPr/>
          <p:nvPr/>
        </p:nvSpPr>
        <p:spPr>
          <a:xfrm>
            <a:off x="0" y="5638800"/>
            <a:ext cx="17526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Flowchart: Process 1"/>
          <p:cNvSpPr/>
          <p:nvPr/>
        </p:nvSpPr>
        <p:spPr>
          <a:xfrm>
            <a:off x="5334000" y="0"/>
            <a:ext cx="19050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7239000" y="0"/>
            <a:ext cx="19050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3505200" y="0"/>
            <a:ext cx="18288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1752600" y="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1752600" cy="12192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Remove</a:t>
            </a:r>
            <a:endParaRPr kumimoji="0" lang="en-US" sz="54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5334000" y="1219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7239000" y="1219200"/>
            <a:ext cx="19050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3505200" y="12192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1752600" y="1219200"/>
            <a:ext cx="17526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0" y="1219200"/>
            <a:ext cx="17526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5334000" y="2362200"/>
            <a:ext cx="19050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7239000" y="23622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3505200" y="2362200"/>
            <a:ext cx="18288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1752600" y="23622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0" y="23622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5334000" y="3505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Flowchart: Process 31"/>
          <p:cNvSpPr/>
          <p:nvPr/>
        </p:nvSpPr>
        <p:spPr>
          <a:xfrm>
            <a:off x="7239000" y="3505200"/>
            <a:ext cx="1905000" cy="12192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3505200" y="3505200"/>
            <a:ext cx="18288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Flowchart: Process 33"/>
          <p:cNvSpPr/>
          <p:nvPr/>
        </p:nvSpPr>
        <p:spPr>
          <a:xfrm>
            <a:off x="1752600" y="3505200"/>
            <a:ext cx="17526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Flowchart: Process 34"/>
          <p:cNvSpPr/>
          <p:nvPr/>
        </p:nvSpPr>
        <p:spPr>
          <a:xfrm>
            <a:off x="0" y="3505200"/>
            <a:ext cx="1752600" cy="121920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Flowchart: Process 35"/>
          <p:cNvSpPr/>
          <p:nvPr/>
        </p:nvSpPr>
        <p:spPr>
          <a:xfrm>
            <a:off x="5334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Flowchart: Process 36"/>
          <p:cNvSpPr/>
          <p:nvPr/>
        </p:nvSpPr>
        <p:spPr>
          <a:xfrm>
            <a:off x="7239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3505200" y="4724400"/>
            <a:ext cx="18288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Flowchart: Process 38"/>
          <p:cNvSpPr/>
          <p:nvPr/>
        </p:nvSpPr>
        <p:spPr>
          <a:xfrm>
            <a:off x="1752600" y="4724400"/>
            <a:ext cx="17526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Flowchart: Process 39"/>
          <p:cNvSpPr/>
          <p:nvPr/>
        </p:nvSpPr>
        <p:spPr>
          <a:xfrm>
            <a:off x="0" y="47244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890555" y="281305"/>
            <a:ext cx="4837430" cy="41541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sz="8800" dirty="0">
                <a:latin typeface="Comic Sans MS" panose="030F0702030302020204" pitchFamily="66" charset="0"/>
              </a:rPr>
              <a:t>They are </a:t>
            </a:r>
            <a:endParaRPr lang="en-US" sz="8800" dirty="0">
              <a:latin typeface="Comic Sans MS" panose="030F0702030302020204" pitchFamily="66" charset="0"/>
            </a:endParaRPr>
          </a:p>
          <a:p>
            <a:pPr algn="ctr"/>
            <a:r>
              <a:rPr lang="en-US" sz="8800" dirty="0">
                <a:latin typeface="Comic Sans MS" panose="030F0702030302020204" pitchFamily="66" charset="0"/>
              </a:rPr>
              <a:t>dancing</a:t>
            </a:r>
            <a:endParaRPr lang="en-US" sz="8800" dirty="0">
              <a:latin typeface="Comic Sans MS" panose="030F0702030302020204" pitchFamily="66" charset="0"/>
            </a:endParaRPr>
          </a:p>
          <a:p>
            <a:pPr algn="ctr"/>
            <a:r>
              <a:rPr lang="en-US" sz="8800" dirty="0">
                <a:solidFill>
                  <a:srgbClr val="FF0000"/>
                </a:solidFill>
                <a:latin typeface="Comic Sans MS" panose="030F0702030302020204" pitchFamily="66" charset="0"/>
              </a:rPr>
              <a:t>happily.</a:t>
            </a:r>
            <a:endParaRPr lang="en-US" sz="8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5" dur="1230" decel="100000"/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6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8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71" dur="123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72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7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74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7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2" dur="123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93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9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95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9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4" grpId="0" bldLvl="0" animBg="1"/>
      <p:bldP spid="22" grpId="0" bldLvl="0" animBg="1"/>
      <p:bldP spid="28" grpId="0" bldLvl="0" animBg="1"/>
      <p:bldP spid="33" grpId="0" bldLvl="0" animBg="1"/>
      <p:bldP spid="36" grpId="0" bldLvl="0" animBg="1"/>
      <p:bldP spid="3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 descr="C:\Users\ILA\Desktop\HHH\dog eating.gifdog eati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46810" y="1851025"/>
            <a:ext cx="7266940" cy="4083685"/>
          </a:xfrm>
          <a:prstGeom prst="rect">
            <a:avLst/>
          </a:prstGeom>
        </p:spPr>
      </p:pic>
      <p:sp>
        <p:nvSpPr>
          <p:cNvPr id="41" name="Flowchart: Process 40"/>
          <p:cNvSpPr/>
          <p:nvPr/>
        </p:nvSpPr>
        <p:spPr>
          <a:xfrm>
            <a:off x="5334000" y="56388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Flowchart: Process 41"/>
          <p:cNvSpPr/>
          <p:nvPr/>
        </p:nvSpPr>
        <p:spPr>
          <a:xfrm>
            <a:off x="7239000" y="56388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Flowchart: Process 42"/>
          <p:cNvSpPr/>
          <p:nvPr/>
        </p:nvSpPr>
        <p:spPr>
          <a:xfrm>
            <a:off x="3505200" y="56388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Flowchart: Process 43"/>
          <p:cNvSpPr/>
          <p:nvPr/>
        </p:nvSpPr>
        <p:spPr>
          <a:xfrm>
            <a:off x="1752600" y="56388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Flowchart: Process 44"/>
          <p:cNvSpPr/>
          <p:nvPr/>
        </p:nvSpPr>
        <p:spPr>
          <a:xfrm>
            <a:off x="0" y="5638800"/>
            <a:ext cx="17526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Flowchart: Process 1"/>
          <p:cNvSpPr/>
          <p:nvPr/>
        </p:nvSpPr>
        <p:spPr>
          <a:xfrm>
            <a:off x="5334000" y="0"/>
            <a:ext cx="19050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7239000" y="0"/>
            <a:ext cx="19050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3505200" y="0"/>
            <a:ext cx="18288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1752600" y="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1752600" cy="12192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Remove</a:t>
            </a:r>
            <a:endParaRPr kumimoji="0" lang="en-US" sz="54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5334000" y="1219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7239000" y="1219200"/>
            <a:ext cx="19050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3505200" y="12192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1752600" y="1219200"/>
            <a:ext cx="17526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0" y="1219200"/>
            <a:ext cx="17526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5334000" y="2362200"/>
            <a:ext cx="19050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7239000" y="23622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3505200" y="2362200"/>
            <a:ext cx="18288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1752600" y="23622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0" y="23622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5334000" y="3505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Flowchart: Process 31"/>
          <p:cNvSpPr/>
          <p:nvPr/>
        </p:nvSpPr>
        <p:spPr>
          <a:xfrm>
            <a:off x="7239000" y="3505200"/>
            <a:ext cx="1905000" cy="12192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3505200" y="3505200"/>
            <a:ext cx="18288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Flowchart: Process 33"/>
          <p:cNvSpPr/>
          <p:nvPr/>
        </p:nvSpPr>
        <p:spPr>
          <a:xfrm>
            <a:off x="1752600" y="3505200"/>
            <a:ext cx="17526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Flowchart: Process 34"/>
          <p:cNvSpPr/>
          <p:nvPr/>
        </p:nvSpPr>
        <p:spPr>
          <a:xfrm>
            <a:off x="0" y="3505200"/>
            <a:ext cx="1752600" cy="121920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Flowchart: Process 35"/>
          <p:cNvSpPr/>
          <p:nvPr/>
        </p:nvSpPr>
        <p:spPr>
          <a:xfrm>
            <a:off x="5334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Flowchart: Process 36"/>
          <p:cNvSpPr/>
          <p:nvPr/>
        </p:nvSpPr>
        <p:spPr>
          <a:xfrm>
            <a:off x="7239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3505200" y="4724400"/>
            <a:ext cx="18288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Flowchart: Process 38"/>
          <p:cNvSpPr/>
          <p:nvPr/>
        </p:nvSpPr>
        <p:spPr>
          <a:xfrm>
            <a:off x="1752600" y="4724400"/>
            <a:ext cx="17526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Flowchart: Process 39"/>
          <p:cNvSpPr/>
          <p:nvPr/>
        </p:nvSpPr>
        <p:spPr>
          <a:xfrm>
            <a:off x="0" y="47244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285717" y="281305"/>
            <a:ext cx="6047105" cy="27997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sz="8800" dirty="0">
                <a:latin typeface="Comic Sans MS" panose="030F0702030302020204" pitchFamily="66" charset="0"/>
              </a:rPr>
              <a:t>It is eating </a:t>
            </a:r>
            <a:endParaRPr lang="en-US" sz="8800" dirty="0">
              <a:latin typeface="Comic Sans MS" panose="030F0702030302020204" pitchFamily="66" charset="0"/>
            </a:endParaRPr>
          </a:p>
          <a:p>
            <a:pPr algn="ctr"/>
            <a:r>
              <a:rPr lang="en-US" sz="8800" dirty="0">
                <a:solidFill>
                  <a:srgbClr val="FF0000"/>
                </a:solidFill>
                <a:latin typeface="Comic Sans MS" panose="030F0702030302020204" pitchFamily="66" charset="0"/>
              </a:rPr>
              <a:t>noisily.</a:t>
            </a:r>
            <a:endParaRPr lang="en-US" sz="8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5" dur="1230" decel="100000"/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6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8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71" dur="123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72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7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74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7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2" dur="123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93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9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95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9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4" grpId="0" bldLvl="0" animBg="1"/>
      <p:bldP spid="22" grpId="0" bldLvl="0" animBg="1"/>
      <p:bldP spid="28" grpId="0" bldLvl="0" animBg="1"/>
      <p:bldP spid="33" grpId="0" bldLvl="0" animBg="1"/>
      <p:bldP spid="36" grpId="0" bldLvl="0" animBg="1"/>
      <p:bldP spid="3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Picture 3" descr="sleepi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3025" y="0"/>
            <a:ext cx="6771640" cy="6771640"/>
          </a:xfrm>
          <a:prstGeom prst="rect">
            <a:avLst/>
          </a:prstGeom>
        </p:spPr>
      </p:pic>
      <p:sp>
        <p:nvSpPr>
          <p:cNvPr id="41" name="Flowchart: Process 40"/>
          <p:cNvSpPr/>
          <p:nvPr/>
        </p:nvSpPr>
        <p:spPr>
          <a:xfrm>
            <a:off x="5334000" y="56388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Flowchart: Process 41"/>
          <p:cNvSpPr/>
          <p:nvPr/>
        </p:nvSpPr>
        <p:spPr>
          <a:xfrm>
            <a:off x="7239000" y="56388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Flowchart: Process 42"/>
          <p:cNvSpPr/>
          <p:nvPr/>
        </p:nvSpPr>
        <p:spPr>
          <a:xfrm>
            <a:off x="3505200" y="56388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Flowchart: Process 43"/>
          <p:cNvSpPr/>
          <p:nvPr/>
        </p:nvSpPr>
        <p:spPr>
          <a:xfrm>
            <a:off x="1752600" y="56388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Flowchart: Process 44"/>
          <p:cNvSpPr/>
          <p:nvPr/>
        </p:nvSpPr>
        <p:spPr>
          <a:xfrm>
            <a:off x="0" y="5638800"/>
            <a:ext cx="17526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Flowchart: Process 1"/>
          <p:cNvSpPr/>
          <p:nvPr/>
        </p:nvSpPr>
        <p:spPr>
          <a:xfrm>
            <a:off x="5334000" y="0"/>
            <a:ext cx="19050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7239000" y="0"/>
            <a:ext cx="19050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3505200" y="0"/>
            <a:ext cx="18288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1752600" y="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1752600" cy="12192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Remove</a:t>
            </a:r>
            <a:endParaRPr kumimoji="0" lang="en-US" sz="54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5334000" y="1219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Flowchart: Process 21"/>
          <p:cNvSpPr/>
          <p:nvPr/>
        </p:nvSpPr>
        <p:spPr>
          <a:xfrm>
            <a:off x="7239000" y="1219200"/>
            <a:ext cx="19050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3505200" y="1219200"/>
            <a:ext cx="1828800" cy="1219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1752600" y="1219200"/>
            <a:ext cx="17526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0" y="1219200"/>
            <a:ext cx="17526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5334000" y="2362200"/>
            <a:ext cx="1905000" cy="1219200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7239000" y="2362200"/>
            <a:ext cx="19050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Flowchart: Process 27"/>
          <p:cNvSpPr/>
          <p:nvPr/>
        </p:nvSpPr>
        <p:spPr>
          <a:xfrm>
            <a:off x="3505200" y="2438400"/>
            <a:ext cx="18288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1752600" y="2362200"/>
            <a:ext cx="1752600" cy="1219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0" y="23622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Flowchart: Process 30"/>
          <p:cNvSpPr/>
          <p:nvPr/>
        </p:nvSpPr>
        <p:spPr>
          <a:xfrm>
            <a:off x="5334000" y="3505200"/>
            <a:ext cx="1905000" cy="12192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Flowchart: Process 31"/>
          <p:cNvSpPr/>
          <p:nvPr/>
        </p:nvSpPr>
        <p:spPr>
          <a:xfrm>
            <a:off x="7239000" y="3505200"/>
            <a:ext cx="1905000" cy="12192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3505200" y="3505200"/>
            <a:ext cx="1828800" cy="12192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Flowchart: Process 33"/>
          <p:cNvSpPr/>
          <p:nvPr/>
        </p:nvSpPr>
        <p:spPr>
          <a:xfrm>
            <a:off x="1752600" y="3505200"/>
            <a:ext cx="1752600" cy="1219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Flowchart: Process 34"/>
          <p:cNvSpPr/>
          <p:nvPr/>
        </p:nvSpPr>
        <p:spPr>
          <a:xfrm>
            <a:off x="0" y="3505200"/>
            <a:ext cx="1752600" cy="1219200"/>
          </a:xfrm>
          <a:prstGeom prst="flowChart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Flowchart: Process 35"/>
          <p:cNvSpPr/>
          <p:nvPr/>
        </p:nvSpPr>
        <p:spPr>
          <a:xfrm>
            <a:off x="5334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Flowchart: Process 36"/>
          <p:cNvSpPr/>
          <p:nvPr/>
        </p:nvSpPr>
        <p:spPr>
          <a:xfrm>
            <a:off x="7239000" y="4724400"/>
            <a:ext cx="1905000" cy="1219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Flowchart: Process 37"/>
          <p:cNvSpPr/>
          <p:nvPr/>
        </p:nvSpPr>
        <p:spPr>
          <a:xfrm>
            <a:off x="3505200" y="4724400"/>
            <a:ext cx="1828800" cy="12192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Flowchart: Process 38"/>
          <p:cNvSpPr/>
          <p:nvPr/>
        </p:nvSpPr>
        <p:spPr>
          <a:xfrm>
            <a:off x="1752600" y="4724400"/>
            <a:ext cx="1752600" cy="12192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Flowchart: Process 39"/>
          <p:cNvSpPr/>
          <p:nvPr/>
        </p:nvSpPr>
        <p:spPr>
          <a:xfrm>
            <a:off x="0" y="4724400"/>
            <a:ext cx="1752600" cy="1219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20237" y="128270"/>
            <a:ext cx="7903845" cy="27997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en-US" sz="8800" dirty="0">
                <a:latin typeface="Comic Sans MS" panose="030F0702030302020204" pitchFamily="66" charset="0"/>
              </a:rPr>
              <a:t>She is sleeping</a:t>
            </a:r>
            <a:endParaRPr lang="en-US" sz="8800" dirty="0">
              <a:latin typeface="Comic Sans MS" panose="030F0702030302020204" pitchFamily="66" charset="0"/>
            </a:endParaRPr>
          </a:p>
          <a:p>
            <a:pPr algn="ctr"/>
            <a:r>
              <a:rPr lang="en-US" sz="8800" dirty="0">
                <a:solidFill>
                  <a:srgbClr val="FF0000"/>
                </a:solidFill>
                <a:latin typeface="Comic Sans MS" panose="030F0702030302020204" pitchFamily="66" charset="0"/>
              </a:rPr>
              <a:t>softly.</a:t>
            </a:r>
            <a:endParaRPr lang="en-US" sz="8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5" dur="1230" decel="100000"/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6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8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71" dur="123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72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7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74" dur="123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7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92" dur="123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93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9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95" dur="123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9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72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4" grpId="0" bldLvl="0" animBg="1"/>
      <p:bldP spid="22" grpId="0" bldLvl="0" animBg="1"/>
      <p:bldP spid="28" grpId="0" bldLvl="0" animBg="1"/>
      <p:bldP spid="33" grpId="0" bldLvl="0" animBg="1"/>
      <p:bldP spid="36" grpId="0" bldLvl="0" animBg="1"/>
      <p:bldP spid="37" grpId="0" bldLvl="0" animBg="1"/>
    </p:bldLst>
  </p:timing>
</p:sld>
</file>

<file path=ppt/theme/theme1.xml><?xml version="1.0" encoding="utf-8"?>
<a:theme xmlns:a="http://schemas.openxmlformats.org/drawingml/2006/main" name="Hidden Picture Games Template h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Hidden Picture Games Template h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400</Words>
  <Application>WPS Presentation</Application>
  <PresentationFormat>On-screen Show (4:3)</PresentationFormat>
  <Paragraphs>69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SimSun</vt:lpstr>
      <vt:lpstr>Wingdings</vt:lpstr>
      <vt:lpstr>Calibri</vt:lpstr>
      <vt:lpstr>Comic Sans MS</vt:lpstr>
      <vt:lpstr>Microsoft YaHei</vt:lpstr>
      <vt:lpstr>Arial Unicode MS</vt:lpstr>
      <vt:lpstr>Hidden Picture Games Template hard</vt:lpstr>
      <vt:lpstr>1_Hidden Picture Games Template hard</vt:lpstr>
      <vt:lpstr>Hidden Picture  What are they  doing?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Hidden Picture Games Template</dc:title>
  <dc:creator>kisito</dc:creator>
  <cp:lastModifiedBy>ILA</cp:lastModifiedBy>
  <cp:revision>3</cp:revision>
  <dcterms:created xsi:type="dcterms:W3CDTF">2010-04-04T01:06:00Z</dcterms:created>
  <dcterms:modified xsi:type="dcterms:W3CDTF">2020-05-06T10:22:23Z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