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&amp;ehk=hL3T12PJr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6" r:id="rId5"/>
    <p:sldId id="265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996633"/>
    <a:srgbClr val="948A54"/>
    <a:srgbClr val="030303"/>
    <a:srgbClr val="000000"/>
    <a:srgbClr val="514C2D"/>
    <a:srgbClr val="2D2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94660"/>
  </p:normalViewPr>
  <p:slideViewPr>
    <p:cSldViewPr snapToGrid="0">
      <p:cViewPr>
        <p:scale>
          <a:sx n="68" d="100"/>
          <a:sy n="68" d="100"/>
        </p:scale>
        <p:origin x="96" y="10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0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15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17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2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4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11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60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9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821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81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626" y="6666406"/>
            <a:ext cx="2260605" cy="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3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71E4E-5D97-45E0-A09A-0BF406B746AC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67DE-155C-4F74-AB65-87E4A9AA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8A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31EF-D20E-433D-8E41-81BC5E02BE35}" type="datetimeFigureOut">
              <a:rPr lang="en-GB" smtClean="0"/>
              <a:t>20/02/2017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0977-EBBF-47C9-A0C8-281DFAC46C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6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4.Gi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11" Type="http://schemas.openxmlformats.org/officeDocument/2006/relationships/image" Target="../media/image20.png"/><Relationship Id="rId5" Type="http://schemas.openxmlformats.org/officeDocument/2006/relationships/image" Target="../media/image18.jpg&amp;ehk=hL3T12PJr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John\AppData\Local\Microsoft\Windows\INetCache\IE\GM0IAEH5\tree-oak400px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33" y="2274150"/>
            <a:ext cx="801167" cy="16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John\AppData\Local\Microsoft\Windows\INetCache\IE\GM0IAEH5\tree-oak400px[1]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399" y="2587404"/>
            <a:ext cx="1061077" cy="19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2" y="3527963"/>
            <a:ext cx="1872208" cy="109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7" y="4261201"/>
            <a:ext cx="1872208" cy="1095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1" y="5244927"/>
            <a:ext cx="1872208" cy="1095927"/>
          </a:xfrm>
          <a:prstGeom prst="rect">
            <a:avLst/>
          </a:prstGeom>
        </p:spPr>
      </p:pic>
      <p:sp>
        <p:nvSpPr>
          <p:cNvPr id="16" name="Freeform: Shape 15">
            <a:hlinkClick r:id="" action="ppaction://hlinkshowjump?jump=nextslide"/>
          </p:cNvPr>
          <p:cNvSpPr/>
          <p:nvPr/>
        </p:nvSpPr>
        <p:spPr>
          <a:xfrm>
            <a:off x="3105658" y="4737165"/>
            <a:ext cx="1319134" cy="1109272"/>
          </a:xfrm>
          <a:custGeom>
            <a:avLst/>
            <a:gdLst>
              <a:gd name="connsiteX0" fmla="*/ 629587 w 1319134"/>
              <a:gd name="connsiteY0" fmla="*/ 119921 h 1109272"/>
              <a:gd name="connsiteX1" fmla="*/ 134911 w 1319134"/>
              <a:gd name="connsiteY1" fmla="*/ 59961 h 1109272"/>
              <a:gd name="connsiteX2" fmla="*/ 0 w 1319134"/>
              <a:gd name="connsiteY2" fmla="*/ 449705 h 1109272"/>
              <a:gd name="connsiteX3" fmla="*/ 269823 w 1319134"/>
              <a:gd name="connsiteY3" fmla="*/ 914400 h 1109272"/>
              <a:gd name="connsiteX4" fmla="*/ 914400 w 1319134"/>
              <a:gd name="connsiteY4" fmla="*/ 1109272 h 1109272"/>
              <a:gd name="connsiteX5" fmla="*/ 1304144 w 1319134"/>
              <a:gd name="connsiteY5" fmla="*/ 749508 h 1109272"/>
              <a:gd name="connsiteX6" fmla="*/ 1319134 w 1319134"/>
              <a:gd name="connsiteY6" fmla="*/ 209862 h 1109272"/>
              <a:gd name="connsiteX7" fmla="*/ 1064302 w 1319134"/>
              <a:gd name="connsiteY7" fmla="*/ 0 h 1109272"/>
              <a:gd name="connsiteX8" fmla="*/ 629587 w 1319134"/>
              <a:gd name="connsiteY8" fmla="*/ 119921 h 110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134" h="1109272">
                <a:moveTo>
                  <a:pt x="629587" y="119921"/>
                </a:moveTo>
                <a:lnTo>
                  <a:pt x="134911" y="59961"/>
                </a:lnTo>
                <a:lnTo>
                  <a:pt x="0" y="449705"/>
                </a:lnTo>
                <a:lnTo>
                  <a:pt x="269823" y="914400"/>
                </a:lnTo>
                <a:lnTo>
                  <a:pt x="914400" y="1109272"/>
                </a:lnTo>
                <a:lnTo>
                  <a:pt x="1304144" y="749508"/>
                </a:lnTo>
                <a:lnTo>
                  <a:pt x="1319134" y="209862"/>
                </a:lnTo>
                <a:lnTo>
                  <a:pt x="1064302" y="0"/>
                </a:lnTo>
                <a:lnTo>
                  <a:pt x="629587" y="1199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14C2D"/>
                </a:solidFill>
                <a:latin typeface="GrilledCheese BTN" panose="020B0604060402040206" pitchFamily="34" charset="0"/>
              </a:rPr>
              <a:t>START</a:t>
            </a:r>
            <a:endParaRPr lang="en-US" dirty="0">
              <a:solidFill>
                <a:srgbClr val="514C2D"/>
              </a:solidFill>
              <a:latin typeface="GrilledCheese BTN" panose="020B0604060402040206" pitchFamily="34" charset="0"/>
            </a:endParaRPr>
          </a:p>
        </p:txBody>
      </p:sp>
      <p:pic>
        <p:nvPicPr>
          <p:cNvPr id="17" name="Who let the dogs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9499" y="703455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725" y="-36865"/>
            <a:ext cx="4584275" cy="2711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134" y="-44721"/>
            <a:ext cx="2950720" cy="2280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4258" y="1461324"/>
            <a:ext cx="2371550" cy="20789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6968" y="2530874"/>
            <a:ext cx="2804403" cy="2225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2543" y="3569121"/>
            <a:ext cx="3499407" cy="2456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21774" y="4657796"/>
            <a:ext cx="3505504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967 -0.00231 C 0.21372 -0.00301 0.23038 -0.00856 0.2474 -0.00879 L 0.79983 -0.01759 L 0.89011 -0.0199 C 0.95295 -0.04791 0.89323 -0.02199 1.07865 -0.02199 L 1.07865 -0.02199 " pathEditMode="relative" ptsTypes="AAAAAA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967 -0.00231 C 0.21372 -0.00301 0.23038 -0.00856 0.2474 -0.00879 L 0.79983 -0.01759 L 0.89011 -0.0199 C 0.95295 -0.04791 0.89323 -0.02199 1.07865 -0.02199 L 1.07865 -0.02199 " pathEditMode="relative" ptsTypes="AAAAAAAA">
                                      <p:cBhvr>
                                        <p:cTn id="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967 -0.00231 C 0.21372 -0.00301 0.23038 -0.00856 0.2474 -0.00879 L 0.79983 -0.01759 L 0.89011 -0.0199 C 0.95295 -0.04791 0.89323 -0.02199 1.07865 -0.02199 L 1.07865 -0.02199 " pathEditMode="relative" ptsTypes="AAAAAA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" y="1681"/>
            <a:ext cx="2584928" cy="4938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9162210" y="-261690"/>
            <a:ext cx="1668981" cy="2763717"/>
            <a:chOff x="9474226" y="-675790"/>
            <a:chExt cx="1240256" cy="1949954"/>
          </a:xfrm>
        </p:grpSpPr>
        <p:sp>
          <p:nvSpPr>
            <p:cNvPr id="22" name="Thought Bubble: Cloud 6"/>
            <p:cNvSpPr/>
            <p:nvPr/>
          </p:nvSpPr>
          <p:spPr>
            <a:xfrm>
              <a:off x="9474228" y="-675790"/>
              <a:ext cx="1240254" cy="183344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hlinkHover r:id="" action="ppaction://hlinkshowjump?jump=nextslide"/>
            </p:cNvPr>
            <p:cNvSpPr/>
            <p:nvPr/>
          </p:nvSpPr>
          <p:spPr>
            <a:xfrm flipH="1">
              <a:off x="9474226" y="-638685"/>
              <a:ext cx="1190165" cy="1912849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275132" y="199421"/>
            <a:ext cx="1980251" cy="2682911"/>
            <a:chOff x="6965241" y="-4085306"/>
            <a:chExt cx="1980251" cy="2682911"/>
          </a:xfrm>
        </p:grpSpPr>
        <p:sp>
          <p:nvSpPr>
            <p:cNvPr id="24" name="Thought Bubble: Cloud 6"/>
            <p:cNvSpPr/>
            <p:nvPr/>
          </p:nvSpPr>
          <p:spPr>
            <a:xfrm>
              <a:off x="6965241" y="-4085306"/>
              <a:ext cx="1980251" cy="26829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hlinkHover r:id="" action="ppaction://hlinkshowjump?jump=nextslide"/>
            </p:cNvPr>
            <p:cNvSpPr/>
            <p:nvPr/>
          </p:nvSpPr>
          <p:spPr>
            <a:xfrm flipH="1">
              <a:off x="7070697" y="-3990535"/>
              <a:ext cx="1677900" cy="2588140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35127" y="1102957"/>
            <a:ext cx="2038634" cy="2630141"/>
            <a:chOff x="12230166" y="-2371745"/>
            <a:chExt cx="2038634" cy="2630141"/>
          </a:xfrm>
        </p:grpSpPr>
        <p:sp>
          <p:nvSpPr>
            <p:cNvPr id="23" name="Thought Bubble: Cloud 6"/>
            <p:cNvSpPr/>
            <p:nvPr/>
          </p:nvSpPr>
          <p:spPr>
            <a:xfrm>
              <a:off x="12230166" y="-2371745"/>
              <a:ext cx="2038634" cy="260337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hlinkHover r:id="" action="ppaction://hlinkshowjump?jump=nextslide"/>
            </p:cNvPr>
            <p:cNvSpPr/>
            <p:nvPr/>
          </p:nvSpPr>
          <p:spPr>
            <a:xfrm flipH="1">
              <a:off x="12297527" y="-2283283"/>
              <a:ext cx="1812473" cy="2541679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3" y="2293992"/>
            <a:ext cx="1872208" cy="1095927"/>
          </a:xfrm>
          <a:prstGeom prst="rect">
            <a:avLst/>
          </a:prstGeom>
        </p:spPr>
      </p:pic>
      <p:pic>
        <p:nvPicPr>
          <p:cNvPr id="2" name="Picture 1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9" y="3546544"/>
            <a:ext cx="1872208" cy="1095927"/>
          </a:xfrm>
          <a:prstGeom prst="rect">
            <a:avLst/>
          </a:prstGeom>
        </p:spPr>
      </p:pic>
      <p:pic>
        <p:nvPicPr>
          <p:cNvPr id="4" name="Picture 3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06" y="4196992"/>
            <a:ext cx="1872208" cy="109592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9353941" y="1132819"/>
            <a:ext cx="3084046" cy="4407511"/>
            <a:chOff x="9764067" y="6607705"/>
            <a:chExt cx="3084046" cy="4407511"/>
          </a:xfrm>
        </p:grpSpPr>
        <p:sp>
          <p:nvSpPr>
            <p:cNvPr id="17" name="Thought Bubble: Cloud 6"/>
            <p:cNvSpPr/>
            <p:nvPr/>
          </p:nvSpPr>
          <p:spPr>
            <a:xfrm flipH="1">
              <a:off x="9764067" y="6607705"/>
              <a:ext cx="3084046" cy="44075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hlinkHover r:id="" action="ppaction://hlinkshowjump?jump=nextslide"/>
            </p:cNvPr>
            <p:cNvSpPr/>
            <p:nvPr/>
          </p:nvSpPr>
          <p:spPr>
            <a:xfrm>
              <a:off x="9974924" y="6858000"/>
              <a:ext cx="2825196" cy="4109417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24768" y="3657308"/>
            <a:ext cx="2169557" cy="3384156"/>
            <a:chOff x="11409151" y="2180307"/>
            <a:chExt cx="2169557" cy="3384156"/>
          </a:xfrm>
        </p:grpSpPr>
        <p:sp>
          <p:nvSpPr>
            <p:cNvPr id="21" name="Thought Bubble: Cloud 6"/>
            <p:cNvSpPr/>
            <p:nvPr/>
          </p:nvSpPr>
          <p:spPr>
            <a:xfrm flipH="1">
              <a:off x="11409151" y="2180307"/>
              <a:ext cx="2169557" cy="334960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hlinkHover r:id="" action="ppaction://hlinkshowjump?jump=nextslide"/>
            </p:cNvPr>
            <p:cNvSpPr/>
            <p:nvPr/>
          </p:nvSpPr>
          <p:spPr>
            <a:xfrm>
              <a:off x="11581104" y="2293992"/>
              <a:ext cx="1939922" cy="3270471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36467" y="4215452"/>
            <a:ext cx="2092858" cy="2215529"/>
            <a:chOff x="11989844" y="6128727"/>
            <a:chExt cx="2092858" cy="2215529"/>
          </a:xfrm>
        </p:grpSpPr>
        <p:sp>
          <p:nvSpPr>
            <p:cNvPr id="20" name="Thought Bubble: Cloud 6"/>
            <p:cNvSpPr/>
            <p:nvPr/>
          </p:nvSpPr>
          <p:spPr>
            <a:xfrm flipH="1">
              <a:off x="11989844" y="6128727"/>
              <a:ext cx="2092858" cy="221552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hlinkHover r:id="" action="ppaction://hlinkshowjump?jump=nextslide"/>
            </p:cNvPr>
            <p:cNvSpPr/>
            <p:nvPr/>
          </p:nvSpPr>
          <p:spPr>
            <a:xfrm>
              <a:off x="12115290" y="6289575"/>
              <a:ext cx="1939922" cy="1986101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744674" y="3513516"/>
            <a:ext cx="1889810" cy="3068581"/>
            <a:chOff x="7112015" y="6634836"/>
            <a:chExt cx="2160352" cy="3321815"/>
          </a:xfrm>
        </p:grpSpPr>
        <p:sp>
          <p:nvSpPr>
            <p:cNvPr id="18" name="Thought Bubble: Cloud 6"/>
            <p:cNvSpPr/>
            <p:nvPr/>
          </p:nvSpPr>
          <p:spPr>
            <a:xfrm flipH="1">
              <a:off x="7112015" y="6634836"/>
              <a:ext cx="2160352" cy="332181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hlinkHover r:id="" action="ppaction://hlinkshowjump?jump=nextslide"/>
            </p:cNvPr>
            <p:cNvSpPr/>
            <p:nvPr/>
          </p:nvSpPr>
          <p:spPr>
            <a:xfrm>
              <a:off x="7284361" y="6816610"/>
              <a:ext cx="1939922" cy="3055289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491630" y="2065682"/>
            <a:ext cx="1852736" cy="3330961"/>
            <a:chOff x="13769327" y="645906"/>
            <a:chExt cx="1852736" cy="3330961"/>
          </a:xfrm>
        </p:grpSpPr>
        <p:sp>
          <p:nvSpPr>
            <p:cNvPr id="19" name="Thought Bubble: Cloud 6"/>
            <p:cNvSpPr/>
            <p:nvPr/>
          </p:nvSpPr>
          <p:spPr>
            <a:xfrm>
              <a:off x="13769327" y="645906"/>
              <a:ext cx="1852736" cy="333096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hlinkHover r:id="" action="ppaction://hlinkshowjump?jump=nextslide"/>
            </p:cNvPr>
            <p:cNvSpPr/>
            <p:nvPr/>
          </p:nvSpPr>
          <p:spPr>
            <a:xfrm flipH="1">
              <a:off x="13835273" y="868681"/>
              <a:ext cx="1641385" cy="3108186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200747" y="58257"/>
            <a:ext cx="2642368" cy="3650823"/>
            <a:chOff x="10029017" y="-5166129"/>
            <a:chExt cx="2771103" cy="3483554"/>
          </a:xfrm>
        </p:grpSpPr>
        <p:sp>
          <p:nvSpPr>
            <p:cNvPr id="25" name="Thought Bubble: Cloud 6"/>
            <p:cNvSpPr/>
            <p:nvPr/>
          </p:nvSpPr>
          <p:spPr>
            <a:xfrm>
              <a:off x="10029017" y="-5166129"/>
              <a:ext cx="2771103" cy="34806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hlinkHover r:id="" action="ppaction://hlinkshowjump?jump=nextslide"/>
            </p:cNvPr>
            <p:cNvSpPr/>
            <p:nvPr/>
          </p:nvSpPr>
          <p:spPr>
            <a:xfrm flipH="1">
              <a:off x="10112577" y="-4972777"/>
              <a:ext cx="2478466" cy="3290202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2402" y="2405329"/>
            <a:ext cx="83522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46 L -1.66667E-6 -0.00139 C 0.00608 0.00162 0.0125 0.00695 0.01875 0.00625 C 0.04011 0.00255 0.03768 -0.0044 0.05226 -0.01504 C 0.05608 -0.01805 0.0599 -0.01944 0.06372 -0.02222 L 0.10851 -0.01504 C 0.11337 -0.01412 0.11771 -0.00972 0.12222 -0.0081 L 0.14948 -0.00046 L 0.24705 0.0206 C 0.25174 0.02292 0.2566 0.02384 0.26129 0.02755 C 0.26198 0.02824 0.26372 0.03472 0.26372 0.03357 L 0.26372 0.03472 " pathEditMode="relative" rAng="0" ptsTypes="AAAAAAAAAAAA">
                                      <p:cBhvr>
                                        <p:cTn id="6" dur="4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-0.05231 L 0.05886 -0.05324 C 0.06389 -0.0493 0.06893 -0.04213 0.07414 -0.04305 C 0.09132 -0.04815 0.08924 -0.05741 0.10087 -0.07153 C 0.104 -0.07546 0.10712 -0.07755 0.11007 -0.08148 L 0.14618 -0.07153 C 0.14983 -0.07037 0.15348 -0.06435 0.15712 -0.06227 L 0.179 -0.05231 L 0.2573 -0.02384 C 0.26111 -0.02083 0.26493 -0.01991 0.26875 -0.01481 C 0.26927 -0.01366 0.27049 -0.00555 0.27049 -0.00671 L 0.27049 -0.00555 " pathEditMode="relative" rAng="0" ptsTypes="AAAAAAAAAAAA">
                                      <p:cBhvr>
                                        <p:cTn id="8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-0.00046 C 0.0066 0.00162 0.01337 0.00556 0.02014 0.00486 C 0.04306 0.00209 0.04045 -0.00278 0.0559 -0.01018 C 0.0599 -0.01227 0.06424 -0.01319 0.0684 -0.01528 L 0.11632 -0.01018 C 0.12118 -0.00949 0.12587 -0.00648 0.13108 -0.00532 L 0.16024 -1.85185E-6 L 0.26424 0.01505 C 0.26927 0.01667 0.27431 0.01713 0.27951 0.01991 C 0.28021 0.0206 0.28194 0.025 0.28194 0.02431 L 0.28194 0.025 " pathEditMode="relative" rAng="0" ptsTypes="AAAAAAAAAAAA">
                                      <p:cBhvr>
                                        <p:cTn id="10" dur="4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1.36371 -0.01504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94" y="-7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-2.59259E-6 L -1.33056 -0.00254 " pathEditMode="relative" rAng="0" ptsTypes="AA">
                                      <p:cBhvr>
                                        <p:cTn id="14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2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500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158 -0.00926 L -1.29635 -0.00093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08" y="41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5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1.38889E-6 3.7037E-7 L -1.31632 0.00162 " pathEditMode="relative" rAng="0" ptsTypes="AA">
                                      <p:cBhvr>
                                        <p:cTn id="18" dur="1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16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87 0.00578 L -1.30018 -0.00463 " pathEditMode="relative" rAng="0" ptsTypes="AA">
                                      <p:cBhvr>
                                        <p:cTn id="20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-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500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Motion origin="layout" path="M -3.88889E-6 1.85185E-6 L -1.31302 -0.00718 " pathEditMode="relative" rAng="0" ptsTypes="AA">
                                      <p:cBhvr>
                                        <p:cTn id="2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60" y="-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500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Motion origin="layout" path="M 0.00243 -0.02291 L -1.28021 -0.03078 " pathEditMode="relative" rAng="0" ptsTypes="AA">
                                      <p:cBhvr>
                                        <p:cTn id="24" dur="1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32" y="-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5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3004 -0.08959 L -1.29357 -0.11297 " pathEditMode="relative" rAng="0" ptsTypes="AA">
                                      <p:cBhvr>
                                        <p:cTn id="26" dur="1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81" y="-1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5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0.00625 0.13195 L -1.29254 0.12292 " pathEditMode="relative" rAng="0" ptsTypes="AA">
                                      <p:cBhvr>
                                        <p:cTn id="28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3" y="-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Motion origin="layout" path="M -0.00087 0.00579 L -0.55364 -0.01134 " pathEditMode="relative" rAng="0" ptsTypes="AA">
                                      <p:cBhvr>
                                        <p:cTn id="30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2" y="3527963"/>
            <a:ext cx="1872208" cy="109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7" y="4261201"/>
            <a:ext cx="1872208" cy="1095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1" y="5244927"/>
            <a:ext cx="1872208" cy="1095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3536" y="195941"/>
            <a:ext cx="3130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>
                  <a:solidFill>
                    <a:srgbClr val="FFC000"/>
                  </a:solidFill>
                </a:ln>
                <a:solidFill>
                  <a:srgbClr val="514C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" panose="020B0604060402040206" pitchFamily="34" charset="0"/>
              </a:rPr>
              <a:t>TRY AGAIN!</a:t>
            </a:r>
            <a:endParaRPr lang="en-US" sz="7200" dirty="0">
              <a:ln>
                <a:solidFill>
                  <a:srgbClr val="FFC000"/>
                </a:solidFill>
              </a:ln>
              <a:solidFill>
                <a:srgbClr val="514C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illedCheese BTN" panose="020B0604060402040206" pitchFamily="34" charset="0"/>
            </a:endParaRPr>
          </a:p>
        </p:txBody>
      </p:sp>
      <p:pic>
        <p:nvPicPr>
          <p:cNvPr id="14" name="Picture 13" descr="C:\Users\John\AppData\Local\Microsoft\Windows\INetCache\IE\GM0IAEH5\tree-oak400px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33" y="2274150"/>
            <a:ext cx="801167" cy="16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John\AppData\Local\Microsoft\Windows\INetCache\IE\GM0IAEH5\tree-oak400px[1]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399" y="2587404"/>
            <a:ext cx="1061077" cy="19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16" y="12230"/>
            <a:ext cx="8900931" cy="6663506"/>
          </a:xfrm>
          <a:prstGeom prst="rect">
            <a:avLst/>
          </a:prstGeom>
        </p:spPr>
      </p:pic>
      <p:sp>
        <p:nvSpPr>
          <p:cNvPr id="16" name="Freeform: Shape 15">
            <a:hlinkClick r:id="" action="ppaction://hlinkshowjump?jump=previousslide"/>
          </p:cNvPr>
          <p:cNvSpPr/>
          <p:nvPr/>
        </p:nvSpPr>
        <p:spPr>
          <a:xfrm>
            <a:off x="3105658" y="4737165"/>
            <a:ext cx="1319134" cy="1109272"/>
          </a:xfrm>
          <a:custGeom>
            <a:avLst/>
            <a:gdLst>
              <a:gd name="connsiteX0" fmla="*/ 629587 w 1319134"/>
              <a:gd name="connsiteY0" fmla="*/ 119921 h 1109272"/>
              <a:gd name="connsiteX1" fmla="*/ 134911 w 1319134"/>
              <a:gd name="connsiteY1" fmla="*/ 59961 h 1109272"/>
              <a:gd name="connsiteX2" fmla="*/ 0 w 1319134"/>
              <a:gd name="connsiteY2" fmla="*/ 449705 h 1109272"/>
              <a:gd name="connsiteX3" fmla="*/ 269823 w 1319134"/>
              <a:gd name="connsiteY3" fmla="*/ 914400 h 1109272"/>
              <a:gd name="connsiteX4" fmla="*/ 914400 w 1319134"/>
              <a:gd name="connsiteY4" fmla="*/ 1109272 h 1109272"/>
              <a:gd name="connsiteX5" fmla="*/ 1304144 w 1319134"/>
              <a:gd name="connsiteY5" fmla="*/ 749508 h 1109272"/>
              <a:gd name="connsiteX6" fmla="*/ 1319134 w 1319134"/>
              <a:gd name="connsiteY6" fmla="*/ 209862 h 1109272"/>
              <a:gd name="connsiteX7" fmla="*/ 1064302 w 1319134"/>
              <a:gd name="connsiteY7" fmla="*/ 0 h 1109272"/>
              <a:gd name="connsiteX8" fmla="*/ 629587 w 1319134"/>
              <a:gd name="connsiteY8" fmla="*/ 119921 h 110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134" h="1109272">
                <a:moveTo>
                  <a:pt x="629587" y="119921"/>
                </a:moveTo>
                <a:lnTo>
                  <a:pt x="134911" y="59961"/>
                </a:lnTo>
                <a:lnTo>
                  <a:pt x="0" y="449705"/>
                </a:lnTo>
                <a:lnTo>
                  <a:pt x="269823" y="914400"/>
                </a:lnTo>
                <a:lnTo>
                  <a:pt x="914400" y="1109272"/>
                </a:lnTo>
                <a:lnTo>
                  <a:pt x="1304144" y="749508"/>
                </a:lnTo>
                <a:lnTo>
                  <a:pt x="1319134" y="209862"/>
                </a:lnTo>
                <a:lnTo>
                  <a:pt x="1064302" y="0"/>
                </a:lnTo>
                <a:lnTo>
                  <a:pt x="629587" y="1199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14C2D"/>
                </a:solidFill>
                <a:latin typeface="GrilledCheese BTN" panose="020B0604060402040206" pitchFamily="34" charset="0"/>
              </a:rPr>
              <a:t>START</a:t>
            </a:r>
            <a:endParaRPr lang="en-US" dirty="0">
              <a:solidFill>
                <a:srgbClr val="514C2D"/>
              </a:solidFill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ought Bubble: Cloud 6"/>
          <p:cNvSpPr/>
          <p:nvPr/>
        </p:nvSpPr>
        <p:spPr>
          <a:xfrm>
            <a:off x="9552103" y="274288"/>
            <a:ext cx="2533094" cy="273543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026627 w 1993692"/>
              <a:gd name="connsiteY0" fmla="*/ 2803293 h 2293495"/>
              <a:gd name="connsiteX1" fmla="*/ 971247 w 1993692"/>
              <a:gd name="connsiteY1" fmla="*/ 2858673 h 2293495"/>
              <a:gd name="connsiteX2" fmla="*/ 915867 w 1993692"/>
              <a:gd name="connsiteY2" fmla="*/ 2803293 h 2293495"/>
              <a:gd name="connsiteX3" fmla="*/ 971247 w 1993692"/>
              <a:gd name="connsiteY3" fmla="*/ 2747913 h 2293495"/>
              <a:gd name="connsiteX4" fmla="*/ 1026627 w 1993692"/>
              <a:gd name="connsiteY4" fmla="*/ 2803293 h 2293495"/>
              <a:gd name="connsiteX0" fmla="*/ 1084064 w 1993692"/>
              <a:gd name="connsiteY0" fmla="*/ 2670216 h 2293495"/>
              <a:gd name="connsiteX1" fmla="*/ 973303 w 1993692"/>
              <a:gd name="connsiteY1" fmla="*/ 2780977 h 2293495"/>
              <a:gd name="connsiteX2" fmla="*/ 862542 w 1993692"/>
              <a:gd name="connsiteY2" fmla="*/ 2670216 h 2293495"/>
              <a:gd name="connsiteX3" fmla="*/ 973303 w 1993692"/>
              <a:gd name="connsiteY3" fmla="*/ 2559455 h 2293495"/>
              <a:gd name="connsiteX4" fmla="*/ 1084064 w 1993692"/>
              <a:gd name="connsiteY4" fmla="*/ 2670216 h 2293495"/>
              <a:gd name="connsiteX0" fmla="*/ 1143212 w 1993692"/>
              <a:gd name="connsiteY0" fmla="*/ 2426391 h 2293495"/>
              <a:gd name="connsiteX1" fmla="*/ 977071 w 1993692"/>
              <a:gd name="connsiteY1" fmla="*/ 2592532 h 2293495"/>
              <a:gd name="connsiteX2" fmla="*/ 810930 w 1993692"/>
              <a:gd name="connsiteY2" fmla="*/ 2426391 h 2293495"/>
              <a:gd name="connsiteX3" fmla="*/ 977071 w 1993692"/>
              <a:gd name="connsiteY3" fmla="*/ 2260250 h 2293495"/>
              <a:gd name="connsiteX4" fmla="*/ 1143212 w 1993692"/>
              <a:gd name="connsiteY4" fmla="*/ 2426391 h 229349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6405 h 55881"/>
              <a:gd name="connsiteX1" fmla="*/ 5659 w 43256"/>
              <a:gd name="connsiteY1" fmla="*/ 8942 h 55881"/>
              <a:gd name="connsiteX2" fmla="*/ 14041 w 43256"/>
              <a:gd name="connsiteY2" fmla="*/ 7237 h 55881"/>
              <a:gd name="connsiteX3" fmla="*/ 22492 w 43256"/>
              <a:gd name="connsiteY3" fmla="*/ 5467 h 55881"/>
              <a:gd name="connsiteX4" fmla="*/ 25785 w 43256"/>
              <a:gd name="connsiteY4" fmla="*/ 2235 h 55881"/>
              <a:gd name="connsiteX5" fmla="*/ 29869 w 43256"/>
              <a:gd name="connsiteY5" fmla="*/ 4516 h 55881"/>
              <a:gd name="connsiteX6" fmla="*/ 35499 w 43256"/>
              <a:gd name="connsiteY6" fmla="*/ 2725 h 55881"/>
              <a:gd name="connsiteX7" fmla="*/ 38354 w 43256"/>
              <a:gd name="connsiteY7" fmla="*/ 7611 h 55881"/>
              <a:gd name="connsiteX8" fmla="*/ 42018 w 43256"/>
              <a:gd name="connsiteY8" fmla="*/ 12353 h 55881"/>
              <a:gd name="connsiteX9" fmla="*/ 41854 w 43256"/>
              <a:gd name="connsiteY9" fmla="*/ 17495 h 55881"/>
              <a:gd name="connsiteX10" fmla="*/ 43052 w 43256"/>
              <a:gd name="connsiteY10" fmla="*/ 25357 h 55881"/>
              <a:gd name="connsiteX11" fmla="*/ 37440 w 43256"/>
              <a:gd name="connsiteY11" fmla="*/ 32239 h 55881"/>
              <a:gd name="connsiteX12" fmla="*/ 35431 w 43256"/>
              <a:gd name="connsiteY12" fmla="*/ 38136 h 55881"/>
              <a:gd name="connsiteX13" fmla="*/ 28591 w 43256"/>
              <a:gd name="connsiteY13" fmla="*/ 38850 h 55881"/>
              <a:gd name="connsiteX14" fmla="*/ 23703 w 43256"/>
              <a:gd name="connsiteY14" fmla="*/ 45141 h 55881"/>
              <a:gd name="connsiteX15" fmla="*/ 16516 w 43256"/>
              <a:gd name="connsiteY15" fmla="*/ 41301 h 55881"/>
              <a:gd name="connsiteX16" fmla="*/ 5840 w 43256"/>
              <a:gd name="connsiteY16" fmla="*/ 37507 h 55881"/>
              <a:gd name="connsiteX17" fmla="*/ 1146 w 43256"/>
              <a:gd name="connsiteY17" fmla="*/ 33285 h 55881"/>
              <a:gd name="connsiteX18" fmla="*/ 2149 w 43256"/>
              <a:gd name="connsiteY18" fmla="*/ 27586 h 55881"/>
              <a:gd name="connsiteX19" fmla="*/ 31 w 43256"/>
              <a:gd name="connsiteY19" fmla="*/ 21739 h 55881"/>
              <a:gd name="connsiteX20" fmla="*/ 3899 w 43256"/>
              <a:gd name="connsiteY20" fmla="*/ 16542 h 55881"/>
              <a:gd name="connsiteX21" fmla="*/ 3936 w 43256"/>
              <a:gd name="connsiteY21" fmla="*/ 16405 h 55881"/>
              <a:gd name="connsiteX0" fmla="*/ 1028288 w 1996276"/>
              <a:gd name="connsiteY0" fmla="*/ 2911331 h 2966711"/>
              <a:gd name="connsiteX1" fmla="*/ 972908 w 1996276"/>
              <a:gd name="connsiteY1" fmla="*/ 2966711 h 2966711"/>
              <a:gd name="connsiteX2" fmla="*/ 917528 w 1996276"/>
              <a:gd name="connsiteY2" fmla="*/ 2911331 h 2966711"/>
              <a:gd name="connsiteX3" fmla="*/ 972908 w 1996276"/>
              <a:gd name="connsiteY3" fmla="*/ 2855951 h 2966711"/>
              <a:gd name="connsiteX4" fmla="*/ 1028288 w 1996276"/>
              <a:gd name="connsiteY4" fmla="*/ 2911331 h 2966711"/>
              <a:gd name="connsiteX0" fmla="*/ 1085725 w 1996276"/>
              <a:gd name="connsiteY0" fmla="*/ 2778254 h 2966711"/>
              <a:gd name="connsiteX1" fmla="*/ 974964 w 1996276"/>
              <a:gd name="connsiteY1" fmla="*/ 2889015 h 2966711"/>
              <a:gd name="connsiteX2" fmla="*/ 864203 w 1996276"/>
              <a:gd name="connsiteY2" fmla="*/ 2778254 h 2966711"/>
              <a:gd name="connsiteX3" fmla="*/ 974964 w 1996276"/>
              <a:gd name="connsiteY3" fmla="*/ 2667493 h 2966711"/>
              <a:gd name="connsiteX4" fmla="*/ 1085725 w 1996276"/>
              <a:gd name="connsiteY4" fmla="*/ 2778254 h 2966711"/>
              <a:gd name="connsiteX0" fmla="*/ 1144873 w 1996276"/>
              <a:gd name="connsiteY0" fmla="*/ 2534429 h 2966711"/>
              <a:gd name="connsiteX1" fmla="*/ 978732 w 1996276"/>
              <a:gd name="connsiteY1" fmla="*/ 2700570 h 2966711"/>
              <a:gd name="connsiteX2" fmla="*/ 812591 w 1996276"/>
              <a:gd name="connsiteY2" fmla="*/ 2534429 h 2966711"/>
              <a:gd name="connsiteX3" fmla="*/ 978732 w 1996276"/>
              <a:gd name="connsiteY3" fmla="*/ 2368288 h 2966711"/>
              <a:gd name="connsiteX4" fmla="*/ 1144873 w 1996276"/>
              <a:gd name="connsiteY4" fmla="*/ 2534429 h 2966711"/>
              <a:gd name="connsiteX0" fmla="*/ 4729 w 43256"/>
              <a:gd name="connsiteY0" fmla="*/ 28212 h 55881"/>
              <a:gd name="connsiteX1" fmla="*/ 2196 w 43256"/>
              <a:gd name="connsiteY1" fmla="*/ 27415 h 55881"/>
              <a:gd name="connsiteX2" fmla="*/ 6964 w 43256"/>
              <a:gd name="connsiteY2" fmla="*/ 36934 h 55881"/>
              <a:gd name="connsiteX3" fmla="*/ 5856 w 43256"/>
              <a:gd name="connsiteY3" fmla="*/ 37315 h 55881"/>
              <a:gd name="connsiteX4" fmla="*/ 16514 w 43256"/>
              <a:gd name="connsiteY4" fmla="*/ 41125 h 55881"/>
              <a:gd name="connsiteX5" fmla="*/ 15846 w 43256"/>
              <a:gd name="connsiteY5" fmla="*/ 39385 h 55881"/>
              <a:gd name="connsiteX6" fmla="*/ 28863 w 43256"/>
              <a:gd name="connsiteY6" fmla="*/ 36786 h 55881"/>
              <a:gd name="connsiteX7" fmla="*/ 28596 w 43256"/>
              <a:gd name="connsiteY7" fmla="*/ 38695 h 55881"/>
              <a:gd name="connsiteX8" fmla="*/ 34165 w 43256"/>
              <a:gd name="connsiteY8" fmla="*/ 24989 h 55881"/>
              <a:gd name="connsiteX9" fmla="*/ 37416 w 43256"/>
              <a:gd name="connsiteY9" fmla="*/ 32125 h 55881"/>
              <a:gd name="connsiteX10" fmla="*/ 41834 w 43256"/>
              <a:gd name="connsiteY10" fmla="*/ 17389 h 55881"/>
              <a:gd name="connsiteX11" fmla="*/ 40386 w 43256"/>
              <a:gd name="connsiteY11" fmla="*/ 20065 h 55881"/>
              <a:gd name="connsiteX12" fmla="*/ 38360 w 43256"/>
              <a:gd name="connsiteY12" fmla="*/ 7461 h 55881"/>
              <a:gd name="connsiteX13" fmla="*/ 38436 w 43256"/>
              <a:gd name="connsiteY13" fmla="*/ 8725 h 55881"/>
              <a:gd name="connsiteX14" fmla="*/ 29114 w 43256"/>
              <a:gd name="connsiteY14" fmla="*/ 5987 h 55881"/>
              <a:gd name="connsiteX15" fmla="*/ 29856 w 43256"/>
              <a:gd name="connsiteY15" fmla="*/ 4375 h 55881"/>
              <a:gd name="connsiteX16" fmla="*/ 22177 w 43256"/>
              <a:gd name="connsiteY16" fmla="*/ 6755 h 55881"/>
              <a:gd name="connsiteX17" fmla="*/ 22211 w 43256"/>
              <a:gd name="connsiteY17" fmla="*/ 0 h 55881"/>
              <a:gd name="connsiteX18" fmla="*/ 14036 w 43256"/>
              <a:gd name="connsiteY18" fmla="*/ 7227 h 55881"/>
              <a:gd name="connsiteX19" fmla="*/ 15336 w 43256"/>
              <a:gd name="connsiteY19" fmla="*/ 8575 h 55881"/>
              <a:gd name="connsiteX20" fmla="*/ 4163 w 43256"/>
              <a:gd name="connsiteY20" fmla="*/ 17824 h 55881"/>
              <a:gd name="connsiteX21" fmla="*/ 3936 w 43256"/>
              <a:gd name="connsiteY21" fmla="*/ 16405 h 55881"/>
              <a:gd name="connsiteX0" fmla="*/ 3936 w 43256"/>
              <a:gd name="connsiteY0" fmla="*/ 16405 h 55881"/>
              <a:gd name="connsiteX1" fmla="*/ 5659 w 43256"/>
              <a:gd name="connsiteY1" fmla="*/ 8942 h 55881"/>
              <a:gd name="connsiteX2" fmla="*/ 14041 w 43256"/>
              <a:gd name="connsiteY2" fmla="*/ 7237 h 55881"/>
              <a:gd name="connsiteX3" fmla="*/ 22492 w 43256"/>
              <a:gd name="connsiteY3" fmla="*/ 5467 h 55881"/>
              <a:gd name="connsiteX4" fmla="*/ 25785 w 43256"/>
              <a:gd name="connsiteY4" fmla="*/ 2235 h 55881"/>
              <a:gd name="connsiteX5" fmla="*/ 29869 w 43256"/>
              <a:gd name="connsiteY5" fmla="*/ 4516 h 55881"/>
              <a:gd name="connsiteX6" fmla="*/ 35499 w 43256"/>
              <a:gd name="connsiteY6" fmla="*/ 2725 h 55881"/>
              <a:gd name="connsiteX7" fmla="*/ 38354 w 43256"/>
              <a:gd name="connsiteY7" fmla="*/ 7611 h 55881"/>
              <a:gd name="connsiteX8" fmla="*/ 42018 w 43256"/>
              <a:gd name="connsiteY8" fmla="*/ 12353 h 55881"/>
              <a:gd name="connsiteX9" fmla="*/ 41854 w 43256"/>
              <a:gd name="connsiteY9" fmla="*/ 17495 h 55881"/>
              <a:gd name="connsiteX10" fmla="*/ 43052 w 43256"/>
              <a:gd name="connsiteY10" fmla="*/ 25357 h 55881"/>
              <a:gd name="connsiteX11" fmla="*/ 37440 w 43256"/>
              <a:gd name="connsiteY11" fmla="*/ 32239 h 55881"/>
              <a:gd name="connsiteX12" fmla="*/ 35431 w 43256"/>
              <a:gd name="connsiteY12" fmla="*/ 38136 h 55881"/>
              <a:gd name="connsiteX13" fmla="*/ 28591 w 43256"/>
              <a:gd name="connsiteY13" fmla="*/ 38850 h 55881"/>
              <a:gd name="connsiteX14" fmla="*/ 23703 w 43256"/>
              <a:gd name="connsiteY14" fmla="*/ 45141 h 55881"/>
              <a:gd name="connsiteX15" fmla="*/ 16516 w 43256"/>
              <a:gd name="connsiteY15" fmla="*/ 41301 h 55881"/>
              <a:gd name="connsiteX16" fmla="*/ 5840 w 43256"/>
              <a:gd name="connsiteY16" fmla="*/ 37507 h 55881"/>
              <a:gd name="connsiteX17" fmla="*/ 1146 w 43256"/>
              <a:gd name="connsiteY17" fmla="*/ 33285 h 55881"/>
              <a:gd name="connsiteX18" fmla="*/ 2149 w 43256"/>
              <a:gd name="connsiteY18" fmla="*/ 27586 h 55881"/>
              <a:gd name="connsiteX19" fmla="*/ 31 w 43256"/>
              <a:gd name="connsiteY19" fmla="*/ 21739 h 55881"/>
              <a:gd name="connsiteX20" fmla="*/ 3899 w 43256"/>
              <a:gd name="connsiteY20" fmla="*/ 16542 h 55881"/>
              <a:gd name="connsiteX21" fmla="*/ 3936 w 43256"/>
              <a:gd name="connsiteY21" fmla="*/ 16405 h 55881"/>
              <a:gd name="connsiteX0" fmla="*/ 1028288 w 1996276"/>
              <a:gd name="connsiteY0" fmla="*/ 2911331 h 2966711"/>
              <a:gd name="connsiteX1" fmla="*/ 972908 w 1996276"/>
              <a:gd name="connsiteY1" fmla="*/ 2966711 h 2966711"/>
              <a:gd name="connsiteX2" fmla="*/ 917528 w 1996276"/>
              <a:gd name="connsiteY2" fmla="*/ 2911331 h 2966711"/>
              <a:gd name="connsiteX3" fmla="*/ 972908 w 1996276"/>
              <a:gd name="connsiteY3" fmla="*/ 2855951 h 2966711"/>
              <a:gd name="connsiteX4" fmla="*/ 1028288 w 1996276"/>
              <a:gd name="connsiteY4" fmla="*/ 2911331 h 2966711"/>
              <a:gd name="connsiteX0" fmla="*/ 1085725 w 1996276"/>
              <a:gd name="connsiteY0" fmla="*/ 2778254 h 2966711"/>
              <a:gd name="connsiteX1" fmla="*/ 974964 w 1996276"/>
              <a:gd name="connsiteY1" fmla="*/ 2889015 h 2966711"/>
              <a:gd name="connsiteX2" fmla="*/ 864203 w 1996276"/>
              <a:gd name="connsiteY2" fmla="*/ 2778254 h 2966711"/>
              <a:gd name="connsiteX3" fmla="*/ 974964 w 1996276"/>
              <a:gd name="connsiteY3" fmla="*/ 2667493 h 2966711"/>
              <a:gd name="connsiteX4" fmla="*/ 1085725 w 1996276"/>
              <a:gd name="connsiteY4" fmla="*/ 2778254 h 2966711"/>
              <a:gd name="connsiteX0" fmla="*/ 1144873 w 1996276"/>
              <a:gd name="connsiteY0" fmla="*/ 2534429 h 2966711"/>
              <a:gd name="connsiteX1" fmla="*/ 978732 w 1996276"/>
              <a:gd name="connsiteY1" fmla="*/ 2700570 h 2966711"/>
              <a:gd name="connsiteX2" fmla="*/ 812591 w 1996276"/>
              <a:gd name="connsiteY2" fmla="*/ 2534429 h 2966711"/>
              <a:gd name="connsiteX3" fmla="*/ 978732 w 1996276"/>
              <a:gd name="connsiteY3" fmla="*/ 2368288 h 2966711"/>
              <a:gd name="connsiteX4" fmla="*/ 1144873 w 1996276"/>
              <a:gd name="connsiteY4" fmla="*/ 2534429 h 2966711"/>
              <a:gd name="connsiteX0" fmla="*/ 4729 w 43256"/>
              <a:gd name="connsiteY0" fmla="*/ 28212 h 55881"/>
              <a:gd name="connsiteX1" fmla="*/ 2196 w 43256"/>
              <a:gd name="connsiteY1" fmla="*/ 27415 h 55881"/>
              <a:gd name="connsiteX2" fmla="*/ 6964 w 43256"/>
              <a:gd name="connsiteY2" fmla="*/ 36934 h 55881"/>
              <a:gd name="connsiteX3" fmla="*/ 5856 w 43256"/>
              <a:gd name="connsiteY3" fmla="*/ 37315 h 55881"/>
              <a:gd name="connsiteX4" fmla="*/ 16514 w 43256"/>
              <a:gd name="connsiteY4" fmla="*/ 41125 h 55881"/>
              <a:gd name="connsiteX5" fmla="*/ 15846 w 43256"/>
              <a:gd name="connsiteY5" fmla="*/ 39385 h 55881"/>
              <a:gd name="connsiteX6" fmla="*/ 28863 w 43256"/>
              <a:gd name="connsiteY6" fmla="*/ 36786 h 55881"/>
              <a:gd name="connsiteX7" fmla="*/ 28596 w 43256"/>
              <a:gd name="connsiteY7" fmla="*/ 38695 h 55881"/>
              <a:gd name="connsiteX8" fmla="*/ 34165 w 43256"/>
              <a:gd name="connsiteY8" fmla="*/ 24989 h 55881"/>
              <a:gd name="connsiteX9" fmla="*/ 37416 w 43256"/>
              <a:gd name="connsiteY9" fmla="*/ 32125 h 55881"/>
              <a:gd name="connsiteX10" fmla="*/ 41834 w 43256"/>
              <a:gd name="connsiteY10" fmla="*/ 17389 h 55881"/>
              <a:gd name="connsiteX11" fmla="*/ 40386 w 43256"/>
              <a:gd name="connsiteY11" fmla="*/ 20065 h 55881"/>
              <a:gd name="connsiteX12" fmla="*/ 38360 w 43256"/>
              <a:gd name="connsiteY12" fmla="*/ 7461 h 55881"/>
              <a:gd name="connsiteX13" fmla="*/ 38436 w 43256"/>
              <a:gd name="connsiteY13" fmla="*/ 8725 h 55881"/>
              <a:gd name="connsiteX14" fmla="*/ 29114 w 43256"/>
              <a:gd name="connsiteY14" fmla="*/ 5987 h 55881"/>
              <a:gd name="connsiteX15" fmla="*/ 29856 w 43256"/>
              <a:gd name="connsiteY15" fmla="*/ 4375 h 55881"/>
              <a:gd name="connsiteX16" fmla="*/ 21852 w 43256"/>
              <a:gd name="connsiteY16" fmla="*/ 1390 h 55881"/>
              <a:gd name="connsiteX17" fmla="*/ 22211 w 43256"/>
              <a:gd name="connsiteY17" fmla="*/ 0 h 55881"/>
              <a:gd name="connsiteX18" fmla="*/ 14036 w 43256"/>
              <a:gd name="connsiteY18" fmla="*/ 7227 h 55881"/>
              <a:gd name="connsiteX19" fmla="*/ 15336 w 43256"/>
              <a:gd name="connsiteY19" fmla="*/ 8575 h 55881"/>
              <a:gd name="connsiteX20" fmla="*/ 4163 w 43256"/>
              <a:gd name="connsiteY20" fmla="*/ 17824 h 55881"/>
              <a:gd name="connsiteX21" fmla="*/ 3936 w 43256"/>
              <a:gd name="connsiteY21" fmla="*/ 16405 h 55881"/>
              <a:gd name="connsiteX0" fmla="*/ 3936 w 43256"/>
              <a:gd name="connsiteY0" fmla="*/ 16405 h 55881"/>
              <a:gd name="connsiteX1" fmla="*/ 5659 w 43256"/>
              <a:gd name="connsiteY1" fmla="*/ 8942 h 55881"/>
              <a:gd name="connsiteX2" fmla="*/ 14041 w 43256"/>
              <a:gd name="connsiteY2" fmla="*/ 7237 h 55881"/>
              <a:gd name="connsiteX3" fmla="*/ 19569 w 43256"/>
              <a:gd name="connsiteY3" fmla="*/ 2079 h 55881"/>
              <a:gd name="connsiteX4" fmla="*/ 25785 w 43256"/>
              <a:gd name="connsiteY4" fmla="*/ 2235 h 55881"/>
              <a:gd name="connsiteX5" fmla="*/ 29869 w 43256"/>
              <a:gd name="connsiteY5" fmla="*/ 4516 h 55881"/>
              <a:gd name="connsiteX6" fmla="*/ 35499 w 43256"/>
              <a:gd name="connsiteY6" fmla="*/ 2725 h 55881"/>
              <a:gd name="connsiteX7" fmla="*/ 38354 w 43256"/>
              <a:gd name="connsiteY7" fmla="*/ 7611 h 55881"/>
              <a:gd name="connsiteX8" fmla="*/ 42018 w 43256"/>
              <a:gd name="connsiteY8" fmla="*/ 12353 h 55881"/>
              <a:gd name="connsiteX9" fmla="*/ 41854 w 43256"/>
              <a:gd name="connsiteY9" fmla="*/ 17495 h 55881"/>
              <a:gd name="connsiteX10" fmla="*/ 43052 w 43256"/>
              <a:gd name="connsiteY10" fmla="*/ 25357 h 55881"/>
              <a:gd name="connsiteX11" fmla="*/ 37440 w 43256"/>
              <a:gd name="connsiteY11" fmla="*/ 32239 h 55881"/>
              <a:gd name="connsiteX12" fmla="*/ 35431 w 43256"/>
              <a:gd name="connsiteY12" fmla="*/ 38136 h 55881"/>
              <a:gd name="connsiteX13" fmla="*/ 28591 w 43256"/>
              <a:gd name="connsiteY13" fmla="*/ 38850 h 55881"/>
              <a:gd name="connsiteX14" fmla="*/ 23703 w 43256"/>
              <a:gd name="connsiteY14" fmla="*/ 45141 h 55881"/>
              <a:gd name="connsiteX15" fmla="*/ 16516 w 43256"/>
              <a:gd name="connsiteY15" fmla="*/ 41301 h 55881"/>
              <a:gd name="connsiteX16" fmla="*/ 5840 w 43256"/>
              <a:gd name="connsiteY16" fmla="*/ 37507 h 55881"/>
              <a:gd name="connsiteX17" fmla="*/ 1146 w 43256"/>
              <a:gd name="connsiteY17" fmla="*/ 33285 h 55881"/>
              <a:gd name="connsiteX18" fmla="*/ 2149 w 43256"/>
              <a:gd name="connsiteY18" fmla="*/ 27586 h 55881"/>
              <a:gd name="connsiteX19" fmla="*/ 31 w 43256"/>
              <a:gd name="connsiteY19" fmla="*/ 21739 h 55881"/>
              <a:gd name="connsiteX20" fmla="*/ 3899 w 43256"/>
              <a:gd name="connsiteY20" fmla="*/ 16542 h 55881"/>
              <a:gd name="connsiteX21" fmla="*/ 3936 w 43256"/>
              <a:gd name="connsiteY21" fmla="*/ 16405 h 55881"/>
              <a:gd name="connsiteX0" fmla="*/ 1028288 w 1996276"/>
              <a:gd name="connsiteY0" fmla="*/ 2911331 h 2966711"/>
              <a:gd name="connsiteX1" fmla="*/ 972908 w 1996276"/>
              <a:gd name="connsiteY1" fmla="*/ 2966711 h 2966711"/>
              <a:gd name="connsiteX2" fmla="*/ 917528 w 1996276"/>
              <a:gd name="connsiteY2" fmla="*/ 2911331 h 2966711"/>
              <a:gd name="connsiteX3" fmla="*/ 972908 w 1996276"/>
              <a:gd name="connsiteY3" fmla="*/ 2855951 h 2966711"/>
              <a:gd name="connsiteX4" fmla="*/ 1028288 w 1996276"/>
              <a:gd name="connsiteY4" fmla="*/ 2911331 h 2966711"/>
              <a:gd name="connsiteX0" fmla="*/ 1085725 w 1996276"/>
              <a:gd name="connsiteY0" fmla="*/ 2778254 h 2966711"/>
              <a:gd name="connsiteX1" fmla="*/ 974964 w 1996276"/>
              <a:gd name="connsiteY1" fmla="*/ 2889015 h 2966711"/>
              <a:gd name="connsiteX2" fmla="*/ 864203 w 1996276"/>
              <a:gd name="connsiteY2" fmla="*/ 2778254 h 2966711"/>
              <a:gd name="connsiteX3" fmla="*/ 974964 w 1996276"/>
              <a:gd name="connsiteY3" fmla="*/ 2667493 h 2966711"/>
              <a:gd name="connsiteX4" fmla="*/ 1085725 w 1996276"/>
              <a:gd name="connsiteY4" fmla="*/ 2778254 h 2966711"/>
              <a:gd name="connsiteX0" fmla="*/ 1144873 w 1996276"/>
              <a:gd name="connsiteY0" fmla="*/ 2534429 h 2966711"/>
              <a:gd name="connsiteX1" fmla="*/ 978732 w 1996276"/>
              <a:gd name="connsiteY1" fmla="*/ 2700570 h 2966711"/>
              <a:gd name="connsiteX2" fmla="*/ 812591 w 1996276"/>
              <a:gd name="connsiteY2" fmla="*/ 2534429 h 2966711"/>
              <a:gd name="connsiteX3" fmla="*/ 978732 w 1996276"/>
              <a:gd name="connsiteY3" fmla="*/ 2368288 h 2966711"/>
              <a:gd name="connsiteX4" fmla="*/ 1144873 w 1996276"/>
              <a:gd name="connsiteY4" fmla="*/ 2534429 h 2966711"/>
              <a:gd name="connsiteX0" fmla="*/ 4729 w 43256"/>
              <a:gd name="connsiteY0" fmla="*/ 28212 h 55881"/>
              <a:gd name="connsiteX1" fmla="*/ 2196 w 43256"/>
              <a:gd name="connsiteY1" fmla="*/ 27415 h 55881"/>
              <a:gd name="connsiteX2" fmla="*/ 6964 w 43256"/>
              <a:gd name="connsiteY2" fmla="*/ 36934 h 55881"/>
              <a:gd name="connsiteX3" fmla="*/ 5856 w 43256"/>
              <a:gd name="connsiteY3" fmla="*/ 37315 h 55881"/>
              <a:gd name="connsiteX4" fmla="*/ 16514 w 43256"/>
              <a:gd name="connsiteY4" fmla="*/ 41125 h 55881"/>
              <a:gd name="connsiteX5" fmla="*/ 15846 w 43256"/>
              <a:gd name="connsiteY5" fmla="*/ 39385 h 55881"/>
              <a:gd name="connsiteX6" fmla="*/ 28863 w 43256"/>
              <a:gd name="connsiteY6" fmla="*/ 36786 h 55881"/>
              <a:gd name="connsiteX7" fmla="*/ 28596 w 43256"/>
              <a:gd name="connsiteY7" fmla="*/ 38695 h 55881"/>
              <a:gd name="connsiteX8" fmla="*/ 34165 w 43256"/>
              <a:gd name="connsiteY8" fmla="*/ 24989 h 55881"/>
              <a:gd name="connsiteX9" fmla="*/ 37416 w 43256"/>
              <a:gd name="connsiteY9" fmla="*/ 32125 h 55881"/>
              <a:gd name="connsiteX10" fmla="*/ 41834 w 43256"/>
              <a:gd name="connsiteY10" fmla="*/ 17389 h 55881"/>
              <a:gd name="connsiteX11" fmla="*/ 40386 w 43256"/>
              <a:gd name="connsiteY11" fmla="*/ 20065 h 55881"/>
              <a:gd name="connsiteX12" fmla="*/ 38360 w 43256"/>
              <a:gd name="connsiteY12" fmla="*/ 7461 h 55881"/>
              <a:gd name="connsiteX13" fmla="*/ 38436 w 43256"/>
              <a:gd name="connsiteY13" fmla="*/ 8725 h 55881"/>
              <a:gd name="connsiteX14" fmla="*/ 29114 w 43256"/>
              <a:gd name="connsiteY14" fmla="*/ 5987 h 55881"/>
              <a:gd name="connsiteX15" fmla="*/ 29856 w 43256"/>
              <a:gd name="connsiteY15" fmla="*/ 4375 h 55881"/>
              <a:gd name="connsiteX16" fmla="*/ 21852 w 43256"/>
              <a:gd name="connsiteY16" fmla="*/ 1390 h 55881"/>
              <a:gd name="connsiteX17" fmla="*/ 22211 w 43256"/>
              <a:gd name="connsiteY17" fmla="*/ 0 h 55881"/>
              <a:gd name="connsiteX18" fmla="*/ 14036 w 43256"/>
              <a:gd name="connsiteY18" fmla="*/ 7227 h 55881"/>
              <a:gd name="connsiteX19" fmla="*/ 15336 w 43256"/>
              <a:gd name="connsiteY19" fmla="*/ 8575 h 55881"/>
              <a:gd name="connsiteX20" fmla="*/ 4163 w 43256"/>
              <a:gd name="connsiteY20" fmla="*/ 17824 h 55881"/>
              <a:gd name="connsiteX21" fmla="*/ 3936 w 43256"/>
              <a:gd name="connsiteY21" fmla="*/ 16405 h 55881"/>
              <a:gd name="connsiteX0" fmla="*/ 3936 w 43256"/>
              <a:gd name="connsiteY0" fmla="*/ 16405 h 55881"/>
              <a:gd name="connsiteX1" fmla="*/ 5659 w 43256"/>
              <a:gd name="connsiteY1" fmla="*/ 8942 h 55881"/>
              <a:gd name="connsiteX2" fmla="*/ 14041 w 43256"/>
              <a:gd name="connsiteY2" fmla="*/ 7237 h 55881"/>
              <a:gd name="connsiteX3" fmla="*/ 19569 w 43256"/>
              <a:gd name="connsiteY3" fmla="*/ 2079 h 55881"/>
              <a:gd name="connsiteX4" fmla="*/ 26435 w 43256"/>
              <a:gd name="connsiteY4" fmla="*/ 259 h 55881"/>
              <a:gd name="connsiteX5" fmla="*/ 29869 w 43256"/>
              <a:gd name="connsiteY5" fmla="*/ 4516 h 55881"/>
              <a:gd name="connsiteX6" fmla="*/ 35499 w 43256"/>
              <a:gd name="connsiteY6" fmla="*/ 2725 h 55881"/>
              <a:gd name="connsiteX7" fmla="*/ 38354 w 43256"/>
              <a:gd name="connsiteY7" fmla="*/ 7611 h 55881"/>
              <a:gd name="connsiteX8" fmla="*/ 42018 w 43256"/>
              <a:gd name="connsiteY8" fmla="*/ 12353 h 55881"/>
              <a:gd name="connsiteX9" fmla="*/ 41854 w 43256"/>
              <a:gd name="connsiteY9" fmla="*/ 17495 h 55881"/>
              <a:gd name="connsiteX10" fmla="*/ 43052 w 43256"/>
              <a:gd name="connsiteY10" fmla="*/ 25357 h 55881"/>
              <a:gd name="connsiteX11" fmla="*/ 37440 w 43256"/>
              <a:gd name="connsiteY11" fmla="*/ 32239 h 55881"/>
              <a:gd name="connsiteX12" fmla="*/ 35431 w 43256"/>
              <a:gd name="connsiteY12" fmla="*/ 38136 h 55881"/>
              <a:gd name="connsiteX13" fmla="*/ 28591 w 43256"/>
              <a:gd name="connsiteY13" fmla="*/ 38850 h 55881"/>
              <a:gd name="connsiteX14" fmla="*/ 23703 w 43256"/>
              <a:gd name="connsiteY14" fmla="*/ 45141 h 55881"/>
              <a:gd name="connsiteX15" fmla="*/ 16516 w 43256"/>
              <a:gd name="connsiteY15" fmla="*/ 41301 h 55881"/>
              <a:gd name="connsiteX16" fmla="*/ 5840 w 43256"/>
              <a:gd name="connsiteY16" fmla="*/ 37507 h 55881"/>
              <a:gd name="connsiteX17" fmla="*/ 1146 w 43256"/>
              <a:gd name="connsiteY17" fmla="*/ 33285 h 55881"/>
              <a:gd name="connsiteX18" fmla="*/ 2149 w 43256"/>
              <a:gd name="connsiteY18" fmla="*/ 27586 h 55881"/>
              <a:gd name="connsiteX19" fmla="*/ 31 w 43256"/>
              <a:gd name="connsiteY19" fmla="*/ 21739 h 55881"/>
              <a:gd name="connsiteX20" fmla="*/ 3899 w 43256"/>
              <a:gd name="connsiteY20" fmla="*/ 16542 h 55881"/>
              <a:gd name="connsiteX21" fmla="*/ 3936 w 43256"/>
              <a:gd name="connsiteY21" fmla="*/ 16405 h 55881"/>
              <a:gd name="connsiteX0" fmla="*/ 1028288 w 1996276"/>
              <a:gd name="connsiteY0" fmla="*/ 2911331 h 2966711"/>
              <a:gd name="connsiteX1" fmla="*/ 972908 w 1996276"/>
              <a:gd name="connsiteY1" fmla="*/ 2966711 h 2966711"/>
              <a:gd name="connsiteX2" fmla="*/ 917528 w 1996276"/>
              <a:gd name="connsiteY2" fmla="*/ 2911331 h 2966711"/>
              <a:gd name="connsiteX3" fmla="*/ 972908 w 1996276"/>
              <a:gd name="connsiteY3" fmla="*/ 2855951 h 2966711"/>
              <a:gd name="connsiteX4" fmla="*/ 1028288 w 1996276"/>
              <a:gd name="connsiteY4" fmla="*/ 2911331 h 2966711"/>
              <a:gd name="connsiteX0" fmla="*/ 1085725 w 1996276"/>
              <a:gd name="connsiteY0" fmla="*/ 2778254 h 2966711"/>
              <a:gd name="connsiteX1" fmla="*/ 974964 w 1996276"/>
              <a:gd name="connsiteY1" fmla="*/ 2889015 h 2966711"/>
              <a:gd name="connsiteX2" fmla="*/ 864203 w 1996276"/>
              <a:gd name="connsiteY2" fmla="*/ 2778254 h 2966711"/>
              <a:gd name="connsiteX3" fmla="*/ 974964 w 1996276"/>
              <a:gd name="connsiteY3" fmla="*/ 2667493 h 2966711"/>
              <a:gd name="connsiteX4" fmla="*/ 1085725 w 1996276"/>
              <a:gd name="connsiteY4" fmla="*/ 2778254 h 2966711"/>
              <a:gd name="connsiteX0" fmla="*/ 1144873 w 1996276"/>
              <a:gd name="connsiteY0" fmla="*/ 2534429 h 2966711"/>
              <a:gd name="connsiteX1" fmla="*/ 978732 w 1996276"/>
              <a:gd name="connsiteY1" fmla="*/ 2700570 h 2966711"/>
              <a:gd name="connsiteX2" fmla="*/ 812591 w 1996276"/>
              <a:gd name="connsiteY2" fmla="*/ 2534429 h 2966711"/>
              <a:gd name="connsiteX3" fmla="*/ 978732 w 1996276"/>
              <a:gd name="connsiteY3" fmla="*/ 2368288 h 2966711"/>
              <a:gd name="connsiteX4" fmla="*/ 1144873 w 1996276"/>
              <a:gd name="connsiteY4" fmla="*/ 2534429 h 2966711"/>
              <a:gd name="connsiteX0" fmla="*/ 4729 w 43256"/>
              <a:gd name="connsiteY0" fmla="*/ 28212 h 55881"/>
              <a:gd name="connsiteX1" fmla="*/ 2196 w 43256"/>
              <a:gd name="connsiteY1" fmla="*/ 27415 h 55881"/>
              <a:gd name="connsiteX2" fmla="*/ 6964 w 43256"/>
              <a:gd name="connsiteY2" fmla="*/ 36934 h 55881"/>
              <a:gd name="connsiteX3" fmla="*/ 5856 w 43256"/>
              <a:gd name="connsiteY3" fmla="*/ 37315 h 55881"/>
              <a:gd name="connsiteX4" fmla="*/ 16514 w 43256"/>
              <a:gd name="connsiteY4" fmla="*/ 41125 h 55881"/>
              <a:gd name="connsiteX5" fmla="*/ 15846 w 43256"/>
              <a:gd name="connsiteY5" fmla="*/ 39385 h 55881"/>
              <a:gd name="connsiteX6" fmla="*/ 28863 w 43256"/>
              <a:gd name="connsiteY6" fmla="*/ 36786 h 55881"/>
              <a:gd name="connsiteX7" fmla="*/ 28596 w 43256"/>
              <a:gd name="connsiteY7" fmla="*/ 38695 h 55881"/>
              <a:gd name="connsiteX8" fmla="*/ 34165 w 43256"/>
              <a:gd name="connsiteY8" fmla="*/ 24989 h 55881"/>
              <a:gd name="connsiteX9" fmla="*/ 37416 w 43256"/>
              <a:gd name="connsiteY9" fmla="*/ 32125 h 55881"/>
              <a:gd name="connsiteX10" fmla="*/ 41834 w 43256"/>
              <a:gd name="connsiteY10" fmla="*/ 17389 h 55881"/>
              <a:gd name="connsiteX11" fmla="*/ 40386 w 43256"/>
              <a:gd name="connsiteY11" fmla="*/ 20065 h 55881"/>
              <a:gd name="connsiteX12" fmla="*/ 38360 w 43256"/>
              <a:gd name="connsiteY12" fmla="*/ 7461 h 55881"/>
              <a:gd name="connsiteX13" fmla="*/ 38436 w 43256"/>
              <a:gd name="connsiteY13" fmla="*/ 8725 h 55881"/>
              <a:gd name="connsiteX14" fmla="*/ 29114 w 43256"/>
              <a:gd name="connsiteY14" fmla="*/ 5987 h 55881"/>
              <a:gd name="connsiteX15" fmla="*/ 29856 w 43256"/>
              <a:gd name="connsiteY15" fmla="*/ 4375 h 55881"/>
              <a:gd name="connsiteX16" fmla="*/ 21852 w 43256"/>
              <a:gd name="connsiteY16" fmla="*/ 1390 h 55881"/>
              <a:gd name="connsiteX17" fmla="*/ 22211 w 43256"/>
              <a:gd name="connsiteY17" fmla="*/ 0 h 55881"/>
              <a:gd name="connsiteX18" fmla="*/ 14036 w 43256"/>
              <a:gd name="connsiteY18" fmla="*/ 7227 h 55881"/>
              <a:gd name="connsiteX19" fmla="*/ 15336 w 43256"/>
              <a:gd name="connsiteY19" fmla="*/ 8575 h 55881"/>
              <a:gd name="connsiteX20" fmla="*/ 4163 w 43256"/>
              <a:gd name="connsiteY20" fmla="*/ 17824 h 55881"/>
              <a:gd name="connsiteX21" fmla="*/ 3936 w 43256"/>
              <a:gd name="connsiteY21" fmla="*/ 16405 h 55881"/>
              <a:gd name="connsiteX0" fmla="*/ 6718 w 46038"/>
              <a:gd name="connsiteY0" fmla="*/ 16405 h 55881"/>
              <a:gd name="connsiteX1" fmla="*/ 8441 w 46038"/>
              <a:gd name="connsiteY1" fmla="*/ 8942 h 55881"/>
              <a:gd name="connsiteX2" fmla="*/ 16823 w 46038"/>
              <a:gd name="connsiteY2" fmla="*/ 7237 h 55881"/>
              <a:gd name="connsiteX3" fmla="*/ 22351 w 46038"/>
              <a:gd name="connsiteY3" fmla="*/ 2079 h 55881"/>
              <a:gd name="connsiteX4" fmla="*/ 29217 w 46038"/>
              <a:gd name="connsiteY4" fmla="*/ 259 h 55881"/>
              <a:gd name="connsiteX5" fmla="*/ 32651 w 46038"/>
              <a:gd name="connsiteY5" fmla="*/ 4516 h 55881"/>
              <a:gd name="connsiteX6" fmla="*/ 38281 w 46038"/>
              <a:gd name="connsiteY6" fmla="*/ 2725 h 55881"/>
              <a:gd name="connsiteX7" fmla="*/ 41136 w 46038"/>
              <a:gd name="connsiteY7" fmla="*/ 7611 h 55881"/>
              <a:gd name="connsiteX8" fmla="*/ 44800 w 46038"/>
              <a:gd name="connsiteY8" fmla="*/ 12353 h 55881"/>
              <a:gd name="connsiteX9" fmla="*/ 44636 w 46038"/>
              <a:gd name="connsiteY9" fmla="*/ 17495 h 55881"/>
              <a:gd name="connsiteX10" fmla="*/ 45834 w 46038"/>
              <a:gd name="connsiteY10" fmla="*/ 25357 h 55881"/>
              <a:gd name="connsiteX11" fmla="*/ 40222 w 46038"/>
              <a:gd name="connsiteY11" fmla="*/ 32239 h 55881"/>
              <a:gd name="connsiteX12" fmla="*/ 38213 w 46038"/>
              <a:gd name="connsiteY12" fmla="*/ 38136 h 55881"/>
              <a:gd name="connsiteX13" fmla="*/ 31373 w 46038"/>
              <a:gd name="connsiteY13" fmla="*/ 38850 h 55881"/>
              <a:gd name="connsiteX14" fmla="*/ 26485 w 46038"/>
              <a:gd name="connsiteY14" fmla="*/ 45141 h 55881"/>
              <a:gd name="connsiteX15" fmla="*/ 19298 w 46038"/>
              <a:gd name="connsiteY15" fmla="*/ 41301 h 55881"/>
              <a:gd name="connsiteX16" fmla="*/ 8622 w 46038"/>
              <a:gd name="connsiteY16" fmla="*/ 37507 h 55881"/>
              <a:gd name="connsiteX17" fmla="*/ 30 w 46038"/>
              <a:gd name="connsiteY17" fmla="*/ 33285 h 55881"/>
              <a:gd name="connsiteX18" fmla="*/ 4931 w 46038"/>
              <a:gd name="connsiteY18" fmla="*/ 27586 h 55881"/>
              <a:gd name="connsiteX19" fmla="*/ 2813 w 46038"/>
              <a:gd name="connsiteY19" fmla="*/ 21739 h 55881"/>
              <a:gd name="connsiteX20" fmla="*/ 6681 w 46038"/>
              <a:gd name="connsiteY20" fmla="*/ 16542 h 55881"/>
              <a:gd name="connsiteX21" fmla="*/ 6718 w 46038"/>
              <a:gd name="connsiteY21" fmla="*/ 16405 h 55881"/>
              <a:gd name="connsiteX0" fmla="*/ 1156678 w 2124666"/>
              <a:gd name="connsiteY0" fmla="*/ 2911331 h 2966711"/>
              <a:gd name="connsiteX1" fmla="*/ 1101298 w 2124666"/>
              <a:gd name="connsiteY1" fmla="*/ 2966711 h 2966711"/>
              <a:gd name="connsiteX2" fmla="*/ 1045918 w 2124666"/>
              <a:gd name="connsiteY2" fmla="*/ 2911331 h 2966711"/>
              <a:gd name="connsiteX3" fmla="*/ 1101298 w 2124666"/>
              <a:gd name="connsiteY3" fmla="*/ 2855951 h 2966711"/>
              <a:gd name="connsiteX4" fmla="*/ 1156678 w 2124666"/>
              <a:gd name="connsiteY4" fmla="*/ 2911331 h 2966711"/>
              <a:gd name="connsiteX0" fmla="*/ 1214115 w 2124666"/>
              <a:gd name="connsiteY0" fmla="*/ 2778254 h 2966711"/>
              <a:gd name="connsiteX1" fmla="*/ 1103354 w 2124666"/>
              <a:gd name="connsiteY1" fmla="*/ 2889015 h 2966711"/>
              <a:gd name="connsiteX2" fmla="*/ 992593 w 2124666"/>
              <a:gd name="connsiteY2" fmla="*/ 2778254 h 2966711"/>
              <a:gd name="connsiteX3" fmla="*/ 1103354 w 2124666"/>
              <a:gd name="connsiteY3" fmla="*/ 2667493 h 2966711"/>
              <a:gd name="connsiteX4" fmla="*/ 1214115 w 2124666"/>
              <a:gd name="connsiteY4" fmla="*/ 2778254 h 2966711"/>
              <a:gd name="connsiteX0" fmla="*/ 1273263 w 2124666"/>
              <a:gd name="connsiteY0" fmla="*/ 2534429 h 2966711"/>
              <a:gd name="connsiteX1" fmla="*/ 1107122 w 2124666"/>
              <a:gd name="connsiteY1" fmla="*/ 2700570 h 2966711"/>
              <a:gd name="connsiteX2" fmla="*/ 940981 w 2124666"/>
              <a:gd name="connsiteY2" fmla="*/ 2534429 h 2966711"/>
              <a:gd name="connsiteX3" fmla="*/ 1107122 w 2124666"/>
              <a:gd name="connsiteY3" fmla="*/ 2368288 h 2966711"/>
              <a:gd name="connsiteX4" fmla="*/ 1273263 w 2124666"/>
              <a:gd name="connsiteY4" fmla="*/ 2534429 h 2966711"/>
              <a:gd name="connsiteX0" fmla="*/ 7511 w 46038"/>
              <a:gd name="connsiteY0" fmla="*/ 28212 h 55881"/>
              <a:gd name="connsiteX1" fmla="*/ 4978 w 46038"/>
              <a:gd name="connsiteY1" fmla="*/ 27415 h 55881"/>
              <a:gd name="connsiteX2" fmla="*/ 9746 w 46038"/>
              <a:gd name="connsiteY2" fmla="*/ 36934 h 55881"/>
              <a:gd name="connsiteX3" fmla="*/ 8638 w 46038"/>
              <a:gd name="connsiteY3" fmla="*/ 37315 h 55881"/>
              <a:gd name="connsiteX4" fmla="*/ 19296 w 46038"/>
              <a:gd name="connsiteY4" fmla="*/ 41125 h 55881"/>
              <a:gd name="connsiteX5" fmla="*/ 18628 w 46038"/>
              <a:gd name="connsiteY5" fmla="*/ 39385 h 55881"/>
              <a:gd name="connsiteX6" fmla="*/ 31645 w 46038"/>
              <a:gd name="connsiteY6" fmla="*/ 36786 h 55881"/>
              <a:gd name="connsiteX7" fmla="*/ 31378 w 46038"/>
              <a:gd name="connsiteY7" fmla="*/ 38695 h 55881"/>
              <a:gd name="connsiteX8" fmla="*/ 36947 w 46038"/>
              <a:gd name="connsiteY8" fmla="*/ 24989 h 55881"/>
              <a:gd name="connsiteX9" fmla="*/ 40198 w 46038"/>
              <a:gd name="connsiteY9" fmla="*/ 32125 h 55881"/>
              <a:gd name="connsiteX10" fmla="*/ 44616 w 46038"/>
              <a:gd name="connsiteY10" fmla="*/ 17389 h 55881"/>
              <a:gd name="connsiteX11" fmla="*/ 43168 w 46038"/>
              <a:gd name="connsiteY11" fmla="*/ 20065 h 55881"/>
              <a:gd name="connsiteX12" fmla="*/ 41142 w 46038"/>
              <a:gd name="connsiteY12" fmla="*/ 7461 h 55881"/>
              <a:gd name="connsiteX13" fmla="*/ 41218 w 46038"/>
              <a:gd name="connsiteY13" fmla="*/ 8725 h 55881"/>
              <a:gd name="connsiteX14" fmla="*/ 31896 w 46038"/>
              <a:gd name="connsiteY14" fmla="*/ 5987 h 55881"/>
              <a:gd name="connsiteX15" fmla="*/ 32638 w 46038"/>
              <a:gd name="connsiteY15" fmla="*/ 4375 h 55881"/>
              <a:gd name="connsiteX16" fmla="*/ 24634 w 46038"/>
              <a:gd name="connsiteY16" fmla="*/ 1390 h 55881"/>
              <a:gd name="connsiteX17" fmla="*/ 24993 w 46038"/>
              <a:gd name="connsiteY17" fmla="*/ 0 h 55881"/>
              <a:gd name="connsiteX18" fmla="*/ 16818 w 46038"/>
              <a:gd name="connsiteY18" fmla="*/ 7227 h 55881"/>
              <a:gd name="connsiteX19" fmla="*/ 18118 w 46038"/>
              <a:gd name="connsiteY19" fmla="*/ 8575 h 55881"/>
              <a:gd name="connsiteX20" fmla="*/ 6945 w 46038"/>
              <a:gd name="connsiteY20" fmla="*/ 17824 h 55881"/>
              <a:gd name="connsiteX21" fmla="*/ 6718 w 46038"/>
              <a:gd name="connsiteY21" fmla="*/ 16405 h 55881"/>
              <a:gd name="connsiteX0" fmla="*/ 6937 w 46257"/>
              <a:gd name="connsiteY0" fmla="*/ 16405 h 55881"/>
              <a:gd name="connsiteX1" fmla="*/ 8660 w 46257"/>
              <a:gd name="connsiteY1" fmla="*/ 8942 h 55881"/>
              <a:gd name="connsiteX2" fmla="*/ 17042 w 46257"/>
              <a:gd name="connsiteY2" fmla="*/ 7237 h 55881"/>
              <a:gd name="connsiteX3" fmla="*/ 22570 w 46257"/>
              <a:gd name="connsiteY3" fmla="*/ 2079 h 55881"/>
              <a:gd name="connsiteX4" fmla="*/ 29436 w 46257"/>
              <a:gd name="connsiteY4" fmla="*/ 259 h 55881"/>
              <a:gd name="connsiteX5" fmla="*/ 32870 w 46257"/>
              <a:gd name="connsiteY5" fmla="*/ 4516 h 55881"/>
              <a:gd name="connsiteX6" fmla="*/ 38500 w 46257"/>
              <a:gd name="connsiteY6" fmla="*/ 2725 h 55881"/>
              <a:gd name="connsiteX7" fmla="*/ 41355 w 46257"/>
              <a:gd name="connsiteY7" fmla="*/ 7611 h 55881"/>
              <a:gd name="connsiteX8" fmla="*/ 45019 w 46257"/>
              <a:gd name="connsiteY8" fmla="*/ 12353 h 55881"/>
              <a:gd name="connsiteX9" fmla="*/ 44855 w 46257"/>
              <a:gd name="connsiteY9" fmla="*/ 17495 h 55881"/>
              <a:gd name="connsiteX10" fmla="*/ 46053 w 46257"/>
              <a:gd name="connsiteY10" fmla="*/ 25357 h 55881"/>
              <a:gd name="connsiteX11" fmla="*/ 40441 w 46257"/>
              <a:gd name="connsiteY11" fmla="*/ 32239 h 55881"/>
              <a:gd name="connsiteX12" fmla="*/ 38432 w 46257"/>
              <a:gd name="connsiteY12" fmla="*/ 38136 h 55881"/>
              <a:gd name="connsiteX13" fmla="*/ 31592 w 46257"/>
              <a:gd name="connsiteY13" fmla="*/ 38850 h 55881"/>
              <a:gd name="connsiteX14" fmla="*/ 26704 w 46257"/>
              <a:gd name="connsiteY14" fmla="*/ 45141 h 55881"/>
              <a:gd name="connsiteX15" fmla="*/ 19517 w 46257"/>
              <a:gd name="connsiteY15" fmla="*/ 41301 h 55881"/>
              <a:gd name="connsiteX16" fmla="*/ 8841 w 46257"/>
              <a:gd name="connsiteY16" fmla="*/ 37507 h 55881"/>
              <a:gd name="connsiteX17" fmla="*/ 249 w 46257"/>
              <a:gd name="connsiteY17" fmla="*/ 33285 h 55881"/>
              <a:gd name="connsiteX18" fmla="*/ 5150 w 46257"/>
              <a:gd name="connsiteY18" fmla="*/ 27586 h 55881"/>
              <a:gd name="connsiteX19" fmla="*/ 3032 w 46257"/>
              <a:gd name="connsiteY19" fmla="*/ 21739 h 55881"/>
              <a:gd name="connsiteX20" fmla="*/ 6900 w 46257"/>
              <a:gd name="connsiteY20" fmla="*/ 16542 h 55881"/>
              <a:gd name="connsiteX21" fmla="*/ 6937 w 46257"/>
              <a:gd name="connsiteY21" fmla="*/ 16405 h 55881"/>
              <a:gd name="connsiteX0" fmla="*/ 1166785 w 2134773"/>
              <a:gd name="connsiteY0" fmla="*/ 2911331 h 2966711"/>
              <a:gd name="connsiteX1" fmla="*/ 1111405 w 2134773"/>
              <a:gd name="connsiteY1" fmla="*/ 2966711 h 2966711"/>
              <a:gd name="connsiteX2" fmla="*/ 1056025 w 2134773"/>
              <a:gd name="connsiteY2" fmla="*/ 2911331 h 2966711"/>
              <a:gd name="connsiteX3" fmla="*/ 1111405 w 2134773"/>
              <a:gd name="connsiteY3" fmla="*/ 2855951 h 2966711"/>
              <a:gd name="connsiteX4" fmla="*/ 1166785 w 2134773"/>
              <a:gd name="connsiteY4" fmla="*/ 2911331 h 2966711"/>
              <a:gd name="connsiteX0" fmla="*/ 1224222 w 2134773"/>
              <a:gd name="connsiteY0" fmla="*/ 2778254 h 2966711"/>
              <a:gd name="connsiteX1" fmla="*/ 1113461 w 2134773"/>
              <a:gd name="connsiteY1" fmla="*/ 2889015 h 2966711"/>
              <a:gd name="connsiteX2" fmla="*/ 1002700 w 2134773"/>
              <a:gd name="connsiteY2" fmla="*/ 2778254 h 2966711"/>
              <a:gd name="connsiteX3" fmla="*/ 1113461 w 2134773"/>
              <a:gd name="connsiteY3" fmla="*/ 2667493 h 2966711"/>
              <a:gd name="connsiteX4" fmla="*/ 1224222 w 2134773"/>
              <a:gd name="connsiteY4" fmla="*/ 2778254 h 2966711"/>
              <a:gd name="connsiteX0" fmla="*/ 1283370 w 2134773"/>
              <a:gd name="connsiteY0" fmla="*/ 2534429 h 2966711"/>
              <a:gd name="connsiteX1" fmla="*/ 1117229 w 2134773"/>
              <a:gd name="connsiteY1" fmla="*/ 2700570 h 2966711"/>
              <a:gd name="connsiteX2" fmla="*/ 951088 w 2134773"/>
              <a:gd name="connsiteY2" fmla="*/ 2534429 h 2966711"/>
              <a:gd name="connsiteX3" fmla="*/ 1117229 w 2134773"/>
              <a:gd name="connsiteY3" fmla="*/ 2368288 h 2966711"/>
              <a:gd name="connsiteX4" fmla="*/ 1283370 w 2134773"/>
              <a:gd name="connsiteY4" fmla="*/ 2534429 h 2966711"/>
              <a:gd name="connsiteX0" fmla="*/ 7730 w 46257"/>
              <a:gd name="connsiteY0" fmla="*/ 28212 h 55881"/>
              <a:gd name="connsiteX1" fmla="*/ 0 w 46257"/>
              <a:gd name="connsiteY1" fmla="*/ 27133 h 55881"/>
              <a:gd name="connsiteX2" fmla="*/ 9965 w 46257"/>
              <a:gd name="connsiteY2" fmla="*/ 36934 h 55881"/>
              <a:gd name="connsiteX3" fmla="*/ 8857 w 46257"/>
              <a:gd name="connsiteY3" fmla="*/ 37315 h 55881"/>
              <a:gd name="connsiteX4" fmla="*/ 19515 w 46257"/>
              <a:gd name="connsiteY4" fmla="*/ 41125 h 55881"/>
              <a:gd name="connsiteX5" fmla="*/ 18847 w 46257"/>
              <a:gd name="connsiteY5" fmla="*/ 39385 h 55881"/>
              <a:gd name="connsiteX6" fmla="*/ 31864 w 46257"/>
              <a:gd name="connsiteY6" fmla="*/ 36786 h 55881"/>
              <a:gd name="connsiteX7" fmla="*/ 31597 w 46257"/>
              <a:gd name="connsiteY7" fmla="*/ 38695 h 55881"/>
              <a:gd name="connsiteX8" fmla="*/ 37166 w 46257"/>
              <a:gd name="connsiteY8" fmla="*/ 24989 h 55881"/>
              <a:gd name="connsiteX9" fmla="*/ 40417 w 46257"/>
              <a:gd name="connsiteY9" fmla="*/ 32125 h 55881"/>
              <a:gd name="connsiteX10" fmla="*/ 44835 w 46257"/>
              <a:gd name="connsiteY10" fmla="*/ 17389 h 55881"/>
              <a:gd name="connsiteX11" fmla="*/ 43387 w 46257"/>
              <a:gd name="connsiteY11" fmla="*/ 20065 h 55881"/>
              <a:gd name="connsiteX12" fmla="*/ 41361 w 46257"/>
              <a:gd name="connsiteY12" fmla="*/ 7461 h 55881"/>
              <a:gd name="connsiteX13" fmla="*/ 41437 w 46257"/>
              <a:gd name="connsiteY13" fmla="*/ 8725 h 55881"/>
              <a:gd name="connsiteX14" fmla="*/ 32115 w 46257"/>
              <a:gd name="connsiteY14" fmla="*/ 5987 h 55881"/>
              <a:gd name="connsiteX15" fmla="*/ 32857 w 46257"/>
              <a:gd name="connsiteY15" fmla="*/ 4375 h 55881"/>
              <a:gd name="connsiteX16" fmla="*/ 24853 w 46257"/>
              <a:gd name="connsiteY16" fmla="*/ 1390 h 55881"/>
              <a:gd name="connsiteX17" fmla="*/ 25212 w 46257"/>
              <a:gd name="connsiteY17" fmla="*/ 0 h 55881"/>
              <a:gd name="connsiteX18" fmla="*/ 17037 w 46257"/>
              <a:gd name="connsiteY18" fmla="*/ 7227 h 55881"/>
              <a:gd name="connsiteX19" fmla="*/ 18337 w 46257"/>
              <a:gd name="connsiteY19" fmla="*/ 8575 h 55881"/>
              <a:gd name="connsiteX20" fmla="*/ 7164 w 46257"/>
              <a:gd name="connsiteY20" fmla="*/ 17824 h 55881"/>
              <a:gd name="connsiteX21" fmla="*/ 6937 w 46257"/>
              <a:gd name="connsiteY21" fmla="*/ 16405 h 55881"/>
              <a:gd name="connsiteX0" fmla="*/ 6937 w 46257"/>
              <a:gd name="connsiteY0" fmla="*/ 16405 h 55881"/>
              <a:gd name="connsiteX1" fmla="*/ 8660 w 46257"/>
              <a:gd name="connsiteY1" fmla="*/ 8942 h 55881"/>
              <a:gd name="connsiteX2" fmla="*/ 17042 w 46257"/>
              <a:gd name="connsiteY2" fmla="*/ 7237 h 55881"/>
              <a:gd name="connsiteX3" fmla="*/ 22570 w 46257"/>
              <a:gd name="connsiteY3" fmla="*/ 2079 h 55881"/>
              <a:gd name="connsiteX4" fmla="*/ 29436 w 46257"/>
              <a:gd name="connsiteY4" fmla="*/ 259 h 55881"/>
              <a:gd name="connsiteX5" fmla="*/ 32870 w 46257"/>
              <a:gd name="connsiteY5" fmla="*/ 4516 h 55881"/>
              <a:gd name="connsiteX6" fmla="*/ 38500 w 46257"/>
              <a:gd name="connsiteY6" fmla="*/ 2725 h 55881"/>
              <a:gd name="connsiteX7" fmla="*/ 41355 w 46257"/>
              <a:gd name="connsiteY7" fmla="*/ 7611 h 55881"/>
              <a:gd name="connsiteX8" fmla="*/ 45019 w 46257"/>
              <a:gd name="connsiteY8" fmla="*/ 12353 h 55881"/>
              <a:gd name="connsiteX9" fmla="*/ 44855 w 46257"/>
              <a:gd name="connsiteY9" fmla="*/ 17495 h 55881"/>
              <a:gd name="connsiteX10" fmla="*/ 46053 w 46257"/>
              <a:gd name="connsiteY10" fmla="*/ 25357 h 55881"/>
              <a:gd name="connsiteX11" fmla="*/ 40441 w 46257"/>
              <a:gd name="connsiteY11" fmla="*/ 32239 h 55881"/>
              <a:gd name="connsiteX12" fmla="*/ 41355 w 46257"/>
              <a:gd name="connsiteY12" fmla="*/ 39265 h 55881"/>
              <a:gd name="connsiteX13" fmla="*/ 31592 w 46257"/>
              <a:gd name="connsiteY13" fmla="*/ 38850 h 55881"/>
              <a:gd name="connsiteX14" fmla="*/ 26704 w 46257"/>
              <a:gd name="connsiteY14" fmla="*/ 45141 h 55881"/>
              <a:gd name="connsiteX15" fmla="*/ 19517 w 46257"/>
              <a:gd name="connsiteY15" fmla="*/ 41301 h 55881"/>
              <a:gd name="connsiteX16" fmla="*/ 8841 w 46257"/>
              <a:gd name="connsiteY16" fmla="*/ 37507 h 55881"/>
              <a:gd name="connsiteX17" fmla="*/ 249 w 46257"/>
              <a:gd name="connsiteY17" fmla="*/ 33285 h 55881"/>
              <a:gd name="connsiteX18" fmla="*/ 5150 w 46257"/>
              <a:gd name="connsiteY18" fmla="*/ 27586 h 55881"/>
              <a:gd name="connsiteX19" fmla="*/ 3032 w 46257"/>
              <a:gd name="connsiteY19" fmla="*/ 21739 h 55881"/>
              <a:gd name="connsiteX20" fmla="*/ 6900 w 46257"/>
              <a:gd name="connsiteY20" fmla="*/ 16542 h 55881"/>
              <a:gd name="connsiteX21" fmla="*/ 6937 w 46257"/>
              <a:gd name="connsiteY21" fmla="*/ 16405 h 55881"/>
              <a:gd name="connsiteX0" fmla="*/ 1166785 w 2134773"/>
              <a:gd name="connsiteY0" fmla="*/ 2911331 h 2966711"/>
              <a:gd name="connsiteX1" fmla="*/ 1111405 w 2134773"/>
              <a:gd name="connsiteY1" fmla="*/ 2966711 h 2966711"/>
              <a:gd name="connsiteX2" fmla="*/ 1056025 w 2134773"/>
              <a:gd name="connsiteY2" fmla="*/ 2911331 h 2966711"/>
              <a:gd name="connsiteX3" fmla="*/ 1111405 w 2134773"/>
              <a:gd name="connsiteY3" fmla="*/ 2855951 h 2966711"/>
              <a:gd name="connsiteX4" fmla="*/ 1166785 w 2134773"/>
              <a:gd name="connsiteY4" fmla="*/ 2911331 h 2966711"/>
              <a:gd name="connsiteX0" fmla="*/ 1224222 w 2134773"/>
              <a:gd name="connsiteY0" fmla="*/ 2778254 h 2966711"/>
              <a:gd name="connsiteX1" fmla="*/ 1113461 w 2134773"/>
              <a:gd name="connsiteY1" fmla="*/ 2889015 h 2966711"/>
              <a:gd name="connsiteX2" fmla="*/ 1002700 w 2134773"/>
              <a:gd name="connsiteY2" fmla="*/ 2778254 h 2966711"/>
              <a:gd name="connsiteX3" fmla="*/ 1113461 w 2134773"/>
              <a:gd name="connsiteY3" fmla="*/ 2667493 h 2966711"/>
              <a:gd name="connsiteX4" fmla="*/ 1224222 w 2134773"/>
              <a:gd name="connsiteY4" fmla="*/ 2778254 h 2966711"/>
              <a:gd name="connsiteX0" fmla="*/ 1283370 w 2134773"/>
              <a:gd name="connsiteY0" fmla="*/ 2534429 h 2966711"/>
              <a:gd name="connsiteX1" fmla="*/ 1117229 w 2134773"/>
              <a:gd name="connsiteY1" fmla="*/ 2700570 h 2966711"/>
              <a:gd name="connsiteX2" fmla="*/ 951088 w 2134773"/>
              <a:gd name="connsiteY2" fmla="*/ 2534429 h 2966711"/>
              <a:gd name="connsiteX3" fmla="*/ 1117229 w 2134773"/>
              <a:gd name="connsiteY3" fmla="*/ 2368288 h 2966711"/>
              <a:gd name="connsiteX4" fmla="*/ 1283370 w 2134773"/>
              <a:gd name="connsiteY4" fmla="*/ 2534429 h 2966711"/>
              <a:gd name="connsiteX0" fmla="*/ 7730 w 46257"/>
              <a:gd name="connsiteY0" fmla="*/ 28212 h 55881"/>
              <a:gd name="connsiteX1" fmla="*/ 0 w 46257"/>
              <a:gd name="connsiteY1" fmla="*/ 27133 h 55881"/>
              <a:gd name="connsiteX2" fmla="*/ 9965 w 46257"/>
              <a:gd name="connsiteY2" fmla="*/ 36934 h 55881"/>
              <a:gd name="connsiteX3" fmla="*/ 8857 w 46257"/>
              <a:gd name="connsiteY3" fmla="*/ 37315 h 55881"/>
              <a:gd name="connsiteX4" fmla="*/ 19515 w 46257"/>
              <a:gd name="connsiteY4" fmla="*/ 41125 h 55881"/>
              <a:gd name="connsiteX5" fmla="*/ 18847 w 46257"/>
              <a:gd name="connsiteY5" fmla="*/ 39385 h 55881"/>
              <a:gd name="connsiteX6" fmla="*/ 31864 w 46257"/>
              <a:gd name="connsiteY6" fmla="*/ 36786 h 55881"/>
              <a:gd name="connsiteX7" fmla="*/ 31597 w 46257"/>
              <a:gd name="connsiteY7" fmla="*/ 38695 h 55881"/>
              <a:gd name="connsiteX8" fmla="*/ 37166 w 46257"/>
              <a:gd name="connsiteY8" fmla="*/ 24989 h 55881"/>
              <a:gd name="connsiteX9" fmla="*/ 40417 w 46257"/>
              <a:gd name="connsiteY9" fmla="*/ 32125 h 55881"/>
              <a:gd name="connsiteX10" fmla="*/ 44835 w 46257"/>
              <a:gd name="connsiteY10" fmla="*/ 17389 h 55881"/>
              <a:gd name="connsiteX11" fmla="*/ 43387 w 46257"/>
              <a:gd name="connsiteY11" fmla="*/ 20065 h 55881"/>
              <a:gd name="connsiteX12" fmla="*/ 41361 w 46257"/>
              <a:gd name="connsiteY12" fmla="*/ 7461 h 55881"/>
              <a:gd name="connsiteX13" fmla="*/ 41437 w 46257"/>
              <a:gd name="connsiteY13" fmla="*/ 8725 h 55881"/>
              <a:gd name="connsiteX14" fmla="*/ 32115 w 46257"/>
              <a:gd name="connsiteY14" fmla="*/ 5987 h 55881"/>
              <a:gd name="connsiteX15" fmla="*/ 32857 w 46257"/>
              <a:gd name="connsiteY15" fmla="*/ 4375 h 55881"/>
              <a:gd name="connsiteX16" fmla="*/ 24853 w 46257"/>
              <a:gd name="connsiteY16" fmla="*/ 1390 h 55881"/>
              <a:gd name="connsiteX17" fmla="*/ 25212 w 46257"/>
              <a:gd name="connsiteY17" fmla="*/ 0 h 55881"/>
              <a:gd name="connsiteX18" fmla="*/ 17037 w 46257"/>
              <a:gd name="connsiteY18" fmla="*/ 7227 h 55881"/>
              <a:gd name="connsiteX19" fmla="*/ 18337 w 46257"/>
              <a:gd name="connsiteY19" fmla="*/ 8575 h 55881"/>
              <a:gd name="connsiteX20" fmla="*/ 7164 w 46257"/>
              <a:gd name="connsiteY20" fmla="*/ 17824 h 55881"/>
              <a:gd name="connsiteX21" fmla="*/ 6937 w 46257"/>
              <a:gd name="connsiteY21" fmla="*/ 16405 h 55881"/>
              <a:gd name="connsiteX0" fmla="*/ 6937 w 46257"/>
              <a:gd name="connsiteY0" fmla="*/ 16405 h 55881"/>
              <a:gd name="connsiteX1" fmla="*/ 8660 w 46257"/>
              <a:gd name="connsiteY1" fmla="*/ 8942 h 55881"/>
              <a:gd name="connsiteX2" fmla="*/ 17042 w 46257"/>
              <a:gd name="connsiteY2" fmla="*/ 7237 h 55881"/>
              <a:gd name="connsiteX3" fmla="*/ 22570 w 46257"/>
              <a:gd name="connsiteY3" fmla="*/ 2079 h 55881"/>
              <a:gd name="connsiteX4" fmla="*/ 29436 w 46257"/>
              <a:gd name="connsiteY4" fmla="*/ 259 h 55881"/>
              <a:gd name="connsiteX5" fmla="*/ 32870 w 46257"/>
              <a:gd name="connsiteY5" fmla="*/ 4516 h 55881"/>
              <a:gd name="connsiteX6" fmla="*/ 38500 w 46257"/>
              <a:gd name="connsiteY6" fmla="*/ 2725 h 55881"/>
              <a:gd name="connsiteX7" fmla="*/ 41355 w 46257"/>
              <a:gd name="connsiteY7" fmla="*/ 7611 h 55881"/>
              <a:gd name="connsiteX8" fmla="*/ 45019 w 46257"/>
              <a:gd name="connsiteY8" fmla="*/ 12353 h 55881"/>
              <a:gd name="connsiteX9" fmla="*/ 44855 w 46257"/>
              <a:gd name="connsiteY9" fmla="*/ 17495 h 55881"/>
              <a:gd name="connsiteX10" fmla="*/ 46053 w 46257"/>
              <a:gd name="connsiteY10" fmla="*/ 25357 h 55881"/>
              <a:gd name="connsiteX11" fmla="*/ 40441 w 46257"/>
              <a:gd name="connsiteY11" fmla="*/ 32239 h 55881"/>
              <a:gd name="connsiteX12" fmla="*/ 41355 w 46257"/>
              <a:gd name="connsiteY12" fmla="*/ 39265 h 55881"/>
              <a:gd name="connsiteX13" fmla="*/ 31592 w 46257"/>
              <a:gd name="connsiteY13" fmla="*/ 38850 h 55881"/>
              <a:gd name="connsiteX14" fmla="*/ 26704 w 46257"/>
              <a:gd name="connsiteY14" fmla="*/ 45141 h 55881"/>
              <a:gd name="connsiteX15" fmla="*/ 19517 w 46257"/>
              <a:gd name="connsiteY15" fmla="*/ 41301 h 55881"/>
              <a:gd name="connsiteX16" fmla="*/ 8841 w 46257"/>
              <a:gd name="connsiteY16" fmla="*/ 37507 h 55881"/>
              <a:gd name="connsiteX17" fmla="*/ 249 w 46257"/>
              <a:gd name="connsiteY17" fmla="*/ 33285 h 55881"/>
              <a:gd name="connsiteX18" fmla="*/ 5150 w 46257"/>
              <a:gd name="connsiteY18" fmla="*/ 27586 h 55881"/>
              <a:gd name="connsiteX19" fmla="*/ 3032 w 46257"/>
              <a:gd name="connsiteY19" fmla="*/ 21739 h 55881"/>
              <a:gd name="connsiteX20" fmla="*/ 6900 w 46257"/>
              <a:gd name="connsiteY20" fmla="*/ 16542 h 55881"/>
              <a:gd name="connsiteX21" fmla="*/ 6937 w 46257"/>
              <a:gd name="connsiteY21" fmla="*/ 16405 h 55881"/>
              <a:gd name="connsiteX0" fmla="*/ 1166785 w 2134773"/>
              <a:gd name="connsiteY0" fmla="*/ 2911331 h 2966711"/>
              <a:gd name="connsiteX1" fmla="*/ 1111405 w 2134773"/>
              <a:gd name="connsiteY1" fmla="*/ 2966711 h 2966711"/>
              <a:gd name="connsiteX2" fmla="*/ 1056025 w 2134773"/>
              <a:gd name="connsiteY2" fmla="*/ 2911331 h 2966711"/>
              <a:gd name="connsiteX3" fmla="*/ 1111405 w 2134773"/>
              <a:gd name="connsiteY3" fmla="*/ 2855951 h 2966711"/>
              <a:gd name="connsiteX4" fmla="*/ 1166785 w 2134773"/>
              <a:gd name="connsiteY4" fmla="*/ 2911331 h 2966711"/>
              <a:gd name="connsiteX0" fmla="*/ 1224222 w 2134773"/>
              <a:gd name="connsiteY0" fmla="*/ 2778254 h 2966711"/>
              <a:gd name="connsiteX1" fmla="*/ 1113461 w 2134773"/>
              <a:gd name="connsiteY1" fmla="*/ 2889015 h 2966711"/>
              <a:gd name="connsiteX2" fmla="*/ 1002700 w 2134773"/>
              <a:gd name="connsiteY2" fmla="*/ 2778254 h 2966711"/>
              <a:gd name="connsiteX3" fmla="*/ 1113461 w 2134773"/>
              <a:gd name="connsiteY3" fmla="*/ 2667493 h 2966711"/>
              <a:gd name="connsiteX4" fmla="*/ 1224222 w 2134773"/>
              <a:gd name="connsiteY4" fmla="*/ 2778254 h 2966711"/>
              <a:gd name="connsiteX0" fmla="*/ 1283370 w 2134773"/>
              <a:gd name="connsiteY0" fmla="*/ 2534429 h 2966711"/>
              <a:gd name="connsiteX1" fmla="*/ 1117229 w 2134773"/>
              <a:gd name="connsiteY1" fmla="*/ 2700570 h 2966711"/>
              <a:gd name="connsiteX2" fmla="*/ 951088 w 2134773"/>
              <a:gd name="connsiteY2" fmla="*/ 2534429 h 2966711"/>
              <a:gd name="connsiteX3" fmla="*/ 1117229 w 2134773"/>
              <a:gd name="connsiteY3" fmla="*/ 2368288 h 2966711"/>
              <a:gd name="connsiteX4" fmla="*/ 1283370 w 2134773"/>
              <a:gd name="connsiteY4" fmla="*/ 2534429 h 2966711"/>
              <a:gd name="connsiteX0" fmla="*/ 1883 w 46257"/>
              <a:gd name="connsiteY0" fmla="*/ 26236 h 55881"/>
              <a:gd name="connsiteX1" fmla="*/ 0 w 46257"/>
              <a:gd name="connsiteY1" fmla="*/ 27133 h 55881"/>
              <a:gd name="connsiteX2" fmla="*/ 9965 w 46257"/>
              <a:gd name="connsiteY2" fmla="*/ 36934 h 55881"/>
              <a:gd name="connsiteX3" fmla="*/ 8857 w 46257"/>
              <a:gd name="connsiteY3" fmla="*/ 37315 h 55881"/>
              <a:gd name="connsiteX4" fmla="*/ 19515 w 46257"/>
              <a:gd name="connsiteY4" fmla="*/ 41125 h 55881"/>
              <a:gd name="connsiteX5" fmla="*/ 18847 w 46257"/>
              <a:gd name="connsiteY5" fmla="*/ 39385 h 55881"/>
              <a:gd name="connsiteX6" fmla="*/ 31864 w 46257"/>
              <a:gd name="connsiteY6" fmla="*/ 36786 h 55881"/>
              <a:gd name="connsiteX7" fmla="*/ 31597 w 46257"/>
              <a:gd name="connsiteY7" fmla="*/ 38695 h 55881"/>
              <a:gd name="connsiteX8" fmla="*/ 37166 w 46257"/>
              <a:gd name="connsiteY8" fmla="*/ 24989 h 55881"/>
              <a:gd name="connsiteX9" fmla="*/ 40417 w 46257"/>
              <a:gd name="connsiteY9" fmla="*/ 32125 h 55881"/>
              <a:gd name="connsiteX10" fmla="*/ 44835 w 46257"/>
              <a:gd name="connsiteY10" fmla="*/ 17389 h 55881"/>
              <a:gd name="connsiteX11" fmla="*/ 43387 w 46257"/>
              <a:gd name="connsiteY11" fmla="*/ 20065 h 55881"/>
              <a:gd name="connsiteX12" fmla="*/ 41361 w 46257"/>
              <a:gd name="connsiteY12" fmla="*/ 7461 h 55881"/>
              <a:gd name="connsiteX13" fmla="*/ 41437 w 46257"/>
              <a:gd name="connsiteY13" fmla="*/ 8725 h 55881"/>
              <a:gd name="connsiteX14" fmla="*/ 32115 w 46257"/>
              <a:gd name="connsiteY14" fmla="*/ 5987 h 55881"/>
              <a:gd name="connsiteX15" fmla="*/ 32857 w 46257"/>
              <a:gd name="connsiteY15" fmla="*/ 4375 h 55881"/>
              <a:gd name="connsiteX16" fmla="*/ 24853 w 46257"/>
              <a:gd name="connsiteY16" fmla="*/ 1390 h 55881"/>
              <a:gd name="connsiteX17" fmla="*/ 25212 w 46257"/>
              <a:gd name="connsiteY17" fmla="*/ 0 h 55881"/>
              <a:gd name="connsiteX18" fmla="*/ 17037 w 46257"/>
              <a:gd name="connsiteY18" fmla="*/ 7227 h 55881"/>
              <a:gd name="connsiteX19" fmla="*/ 18337 w 46257"/>
              <a:gd name="connsiteY19" fmla="*/ 8575 h 55881"/>
              <a:gd name="connsiteX20" fmla="*/ 7164 w 46257"/>
              <a:gd name="connsiteY20" fmla="*/ 17824 h 55881"/>
              <a:gd name="connsiteX21" fmla="*/ 6937 w 46257"/>
              <a:gd name="connsiteY21" fmla="*/ 16405 h 55881"/>
              <a:gd name="connsiteX0" fmla="*/ 7067 w 46387"/>
              <a:gd name="connsiteY0" fmla="*/ 16405 h 55881"/>
              <a:gd name="connsiteX1" fmla="*/ 8790 w 46387"/>
              <a:gd name="connsiteY1" fmla="*/ 8942 h 55881"/>
              <a:gd name="connsiteX2" fmla="*/ 17172 w 46387"/>
              <a:gd name="connsiteY2" fmla="*/ 7237 h 55881"/>
              <a:gd name="connsiteX3" fmla="*/ 22700 w 46387"/>
              <a:gd name="connsiteY3" fmla="*/ 2079 h 55881"/>
              <a:gd name="connsiteX4" fmla="*/ 29566 w 46387"/>
              <a:gd name="connsiteY4" fmla="*/ 259 h 55881"/>
              <a:gd name="connsiteX5" fmla="*/ 33000 w 46387"/>
              <a:gd name="connsiteY5" fmla="*/ 4516 h 55881"/>
              <a:gd name="connsiteX6" fmla="*/ 38630 w 46387"/>
              <a:gd name="connsiteY6" fmla="*/ 2725 h 55881"/>
              <a:gd name="connsiteX7" fmla="*/ 41485 w 46387"/>
              <a:gd name="connsiteY7" fmla="*/ 7611 h 55881"/>
              <a:gd name="connsiteX8" fmla="*/ 45149 w 46387"/>
              <a:gd name="connsiteY8" fmla="*/ 12353 h 55881"/>
              <a:gd name="connsiteX9" fmla="*/ 44985 w 46387"/>
              <a:gd name="connsiteY9" fmla="*/ 17495 h 55881"/>
              <a:gd name="connsiteX10" fmla="*/ 46183 w 46387"/>
              <a:gd name="connsiteY10" fmla="*/ 25357 h 55881"/>
              <a:gd name="connsiteX11" fmla="*/ 40571 w 46387"/>
              <a:gd name="connsiteY11" fmla="*/ 32239 h 55881"/>
              <a:gd name="connsiteX12" fmla="*/ 41485 w 46387"/>
              <a:gd name="connsiteY12" fmla="*/ 39265 h 55881"/>
              <a:gd name="connsiteX13" fmla="*/ 31722 w 46387"/>
              <a:gd name="connsiteY13" fmla="*/ 38850 h 55881"/>
              <a:gd name="connsiteX14" fmla="*/ 26834 w 46387"/>
              <a:gd name="connsiteY14" fmla="*/ 45141 h 55881"/>
              <a:gd name="connsiteX15" fmla="*/ 19647 w 46387"/>
              <a:gd name="connsiteY15" fmla="*/ 41301 h 55881"/>
              <a:gd name="connsiteX16" fmla="*/ 8971 w 46387"/>
              <a:gd name="connsiteY16" fmla="*/ 37507 h 55881"/>
              <a:gd name="connsiteX17" fmla="*/ 379 w 46387"/>
              <a:gd name="connsiteY17" fmla="*/ 33285 h 55881"/>
              <a:gd name="connsiteX18" fmla="*/ 2032 w 46387"/>
              <a:gd name="connsiteY18" fmla="*/ 27304 h 55881"/>
              <a:gd name="connsiteX19" fmla="*/ 3162 w 46387"/>
              <a:gd name="connsiteY19" fmla="*/ 21739 h 55881"/>
              <a:gd name="connsiteX20" fmla="*/ 7030 w 46387"/>
              <a:gd name="connsiteY20" fmla="*/ 16542 h 55881"/>
              <a:gd name="connsiteX21" fmla="*/ 7067 w 46387"/>
              <a:gd name="connsiteY21" fmla="*/ 16405 h 55881"/>
              <a:gd name="connsiteX0" fmla="*/ 1172785 w 2140773"/>
              <a:gd name="connsiteY0" fmla="*/ 2911331 h 2966711"/>
              <a:gd name="connsiteX1" fmla="*/ 1117405 w 2140773"/>
              <a:gd name="connsiteY1" fmla="*/ 2966711 h 2966711"/>
              <a:gd name="connsiteX2" fmla="*/ 1062025 w 2140773"/>
              <a:gd name="connsiteY2" fmla="*/ 2911331 h 2966711"/>
              <a:gd name="connsiteX3" fmla="*/ 1117405 w 2140773"/>
              <a:gd name="connsiteY3" fmla="*/ 2855951 h 2966711"/>
              <a:gd name="connsiteX4" fmla="*/ 1172785 w 2140773"/>
              <a:gd name="connsiteY4" fmla="*/ 2911331 h 2966711"/>
              <a:gd name="connsiteX0" fmla="*/ 1230222 w 2140773"/>
              <a:gd name="connsiteY0" fmla="*/ 2778254 h 2966711"/>
              <a:gd name="connsiteX1" fmla="*/ 1119461 w 2140773"/>
              <a:gd name="connsiteY1" fmla="*/ 2889015 h 2966711"/>
              <a:gd name="connsiteX2" fmla="*/ 1008700 w 2140773"/>
              <a:gd name="connsiteY2" fmla="*/ 2778254 h 2966711"/>
              <a:gd name="connsiteX3" fmla="*/ 1119461 w 2140773"/>
              <a:gd name="connsiteY3" fmla="*/ 2667493 h 2966711"/>
              <a:gd name="connsiteX4" fmla="*/ 1230222 w 2140773"/>
              <a:gd name="connsiteY4" fmla="*/ 2778254 h 2966711"/>
              <a:gd name="connsiteX0" fmla="*/ 1289370 w 2140773"/>
              <a:gd name="connsiteY0" fmla="*/ 2534429 h 2966711"/>
              <a:gd name="connsiteX1" fmla="*/ 1123229 w 2140773"/>
              <a:gd name="connsiteY1" fmla="*/ 2700570 h 2966711"/>
              <a:gd name="connsiteX2" fmla="*/ 957088 w 2140773"/>
              <a:gd name="connsiteY2" fmla="*/ 2534429 h 2966711"/>
              <a:gd name="connsiteX3" fmla="*/ 1123229 w 2140773"/>
              <a:gd name="connsiteY3" fmla="*/ 2368288 h 2966711"/>
              <a:gd name="connsiteX4" fmla="*/ 1289370 w 2140773"/>
              <a:gd name="connsiteY4" fmla="*/ 2534429 h 2966711"/>
              <a:gd name="connsiteX0" fmla="*/ 2013 w 46387"/>
              <a:gd name="connsiteY0" fmla="*/ 26236 h 55881"/>
              <a:gd name="connsiteX1" fmla="*/ 130 w 46387"/>
              <a:gd name="connsiteY1" fmla="*/ 27133 h 55881"/>
              <a:gd name="connsiteX2" fmla="*/ 10095 w 46387"/>
              <a:gd name="connsiteY2" fmla="*/ 36934 h 55881"/>
              <a:gd name="connsiteX3" fmla="*/ 8987 w 46387"/>
              <a:gd name="connsiteY3" fmla="*/ 37315 h 55881"/>
              <a:gd name="connsiteX4" fmla="*/ 19645 w 46387"/>
              <a:gd name="connsiteY4" fmla="*/ 41125 h 55881"/>
              <a:gd name="connsiteX5" fmla="*/ 18977 w 46387"/>
              <a:gd name="connsiteY5" fmla="*/ 39385 h 55881"/>
              <a:gd name="connsiteX6" fmla="*/ 31994 w 46387"/>
              <a:gd name="connsiteY6" fmla="*/ 36786 h 55881"/>
              <a:gd name="connsiteX7" fmla="*/ 31727 w 46387"/>
              <a:gd name="connsiteY7" fmla="*/ 38695 h 55881"/>
              <a:gd name="connsiteX8" fmla="*/ 37296 w 46387"/>
              <a:gd name="connsiteY8" fmla="*/ 24989 h 55881"/>
              <a:gd name="connsiteX9" fmla="*/ 40547 w 46387"/>
              <a:gd name="connsiteY9" fmla="*/ 32125 h 55881"/>
              <a:gd name="connsiteX10" fmla="*/ 44965 w 46387"/>
              <a:gd name="connsiteY10" fmla="*/ 17389 h 55881"/>
              <a:gd name="connsiteX11" fmla="*/ 43517 w 46387"/>
              <a:gd name="connsiteY11" fmla="*/ 20065 h 55881"/>
              <a:gd name="connsiteX12" fmla="*/ 41491 w 46387"/>
              <a:gd name="connsiteY12" fmla="*/ 7461 h 55881"/>
              <a:gd name="connsiteX13" fmla="*/ 41567 w 46387"/>
              <a:gd name="connsiteY13" fmla="*/ 8725 h 55881"/>
              <a:gd name="connsiteX14" fmla="*/ 32245 w 46387"/>
              <a:gd name="connsiteY14" fmla="*/ 5987 h 55881"/>
              <a:gd name="connsiteX15" fmla="*/ 32987 w 46387"/>
              <a:gd name="connsiteY15" fmla="*/ 4375 h 55881"/>
              <a:gd name="connsiteX16" fmla="*/ 24983 w 46387"/>
              <a:gd name="connsiteY16" fmla="*/ 1390 h 55881"/>
              <a:gd name="connsiteX17" fmla="*/ 25342 w 46387"/>
              <a:gd name="connsiteY17" fmla="*/ 0 h 55881"/>
              <a:gd name="connsiteX18" fmla="*/ 17167 w 46387"/>
              <a:gd name="connsiteY18" fmla="*/ 7227 h 55881"/>
              <a:gd name="connsiteX19" fmla="*/ 18467 w 46387"/>
              <a:gd name="connsiteY19" fmla="*/ 8575 h 55881"/>
              <a:gd name="connsiteX20" fmla="*/ 7294 w 46387"/>
              <a:gd name="connsiteY20" fmla="*/ 17824 h 55881"/>
              <a:gd name="connsiteX21" fmla="*/ 7067 w 46387"/>
              <a:gd name="connsiteY21" fmla="*/ 16405 h 55881"/>
              <a:gd name="connsiteX0" fmla="*/ 10510 w 49830"/>
              <a:gd name="connsiteY0" fmla="*/ 16405 h 55881"/>
              <a:gd name="connsiteX1" fmla="*/ 12233 w 49830"/>
              <a:gd name="connsiteY1" fmla="*/ 8942 h 55881"/>
              <a:gd name="connsiteX2" fmla="*/ 20615 w 49830"/>
              <a:gd name="connsiteY2" fmla="*/ 7237 h 55881"/>
              <a:gd name="connsiteX3" fmla="*/ 26143 w 49830"/>
              <a:gd name="connsiteY3" fmla="*/ 2079 h 55881"/>
              <a:gd name="connsiteX4" fmla="*/ 33009 w 49830"/>
              <a:gd name="connsiteY4" fmla="*/ 259 h 55881"/>
              <a:gd name="connsiteX5" fmla="*/ 36443 w 49830"/>
              <a:gd name="connsiteY5" fmla="*/ 4516 h 55881"/>
              <a:gd name="connsiteX6" fmla="*/ 42073 w 49830"/>
              <a:gd name="connsiteY6" fmla="*/ 2725 h 55881"/>
              <a:gd name="connsiteX7" fmla="*/ 44928 w 49830"/>
              <a:gd name="connsiteY7" fmla="*/ 7611 h 55881"/>
              <a:gd name="connsiteX8" fmla="*/ 48592 w 49830"/>
              <a:gd name="connsiteY8" fmla="*/ 12353 h 55881"/>
              <a:gd name="connsiteX9" fmla="*/ 48428 w 49830"/>
              <a:gd name="connsiteY9" fmla="*/ 17495 h 55881"/>
              <a:gd name="connsiteX10" fmla="*/ 49626 w 49830"/>
              <a:gd name="connsiteY10" fmla="*/ 25357 h 55881"/>
              <a:gd name="connsiteX11" fmla="*/ 44014 w 49830"/>
              <a:gd name="connsiteY11" fmla="*/ 32239 h 55881"/>
              <a:gd name="connsiteX12" fmla="*/ 44928 w 49830"/>
              <a:gd name="connsiteY12" fmla="*/ 39265 h 55881"/>
              <a:gd name="connsiteX13" fmla="*/ 35165 w 49830"/>
              <a:gd name="connsiteY13" fmla="*/ 38850 h 55881"/>
              <a:gd name="connsiteX14" fmla="*/ 30277 w 49830"/>
              <a:gd name="connsiteY14" fmla="*/ 45141 h 55881"/>
              <a:gd name="connsiteX15" fmla="*/ 23090 w 49830"/>
              <a:gd name="connsiteY15" fmla="*/ 41301 h 55881"/>
              <a:gd name="connsiteX16" fmla="*/ 12414 w 49830"/>
              <a:gd name="connsiteY16" fmla="*/ 37507 h 55881"/>
              <a:gd name="connsiteX17" fmla="*/ 3822 w 49830"/>
              <a:gd name="connsiteY17" fmla="*/ 33285 h 55881"/>
              <a:gd name="connsiteX18" fmla="*/ 5475 w 49830"/>
              <a:gd name="connsiteY18" fmla="*/ 27304 h 55881"/>
              <a:gd name="connsiteX19" fmla="*/ 6605 w 49830"/>
              <a:gd name="connsiteY19" fmla="*/ 21739 h 55881"/>
              <a:gd name="connsiteX20" fmla="*/ 10473 w 49830"/>
              <a:gd name="connsiteY20" fmla="*/ 16542 h 55881"/>
              <a:gd name="connsiteX21" fmla="*/ 10510 w 49830"/>
              <a:gd name="connsiteY21" fmla="*/ 16405 h 55881"/>
              <a:gd name="connsiteX0" fmla="*/ 1331680 w 2299668"/>
              <a:gd name="connsiteY0" fmla="*/ 2911331 h 2966711"/>
              <a:gd name="connsiteX1" fmla="*/ 1276300 w 2299668"/>
              <a:gd name="connsiteY1" fmla="*/ 2966711 h 2966711"/>
              <a:gd name="connsiteX2" fmla="*/ 1220920 w 2299668"/>
              <a:gd name="connsiteY2" fmla="*/ 2911331 h 2966711"/>
              <a:gd name="connsiteX3" fmla="*/ 1276300 w 2299668"/>
              <a:gd name="connsiteY3" fmla="*/ 2855951 h 2966711"/>
              <a:gd name="connsiteX4" fmla="*/ 1331680 w 2299668"/>
              <a:gd name="connsiteY4" fmla="*/ 2911331 h 2966711"/>
              <a:gd name="connsiteX0" fmla="*/ 1389117 w 2299668"/>
              <a:gd name="connsiteY0" fmla="*/ 2778254 h 2966711"/>
              <a:gd name="connsiteX1" fmla="*/ 1278356 w 2299668"/>
              <a:gd name="connsiteY1" fmla="*/ 2889015 h 2966711"/>
              <a:gd name="connsiteX2" fmla="*/ 1167595 w 2299668"/>
              <a:gd name="connsiteY2" fmla="*/ 2778254 h 2966711"/>
              <a:gd name="connsiteX3" fmla="*/ 1278356 w 2299668"/>
              <a:gd name="connsiteY3" fmla="*/ 2667493 h 2966711"/>
              <a:gd name="connsiteX4" fmla="*/ 1389117 w 2299668"/>
              <a:gd name="connsiteY4" fmla="*/ 2778254 h 2966711"/>
              <a:gd name="connsiteX0" fmla="*/ 1448265 w 2299668"/>
              <a:gd name="connsiteY0" fmla="*/ 2534429 h 2966711"/>
              <a:gd name="connsiteX1" fmla="*/ 1282124 w 2299668"/>
              <a:gd name="connsiteY1" fmla="*/ 2700570 h 2966711"/>
              <a:gd name="connsiteX2" fmla="*/ 1115983 w 2299668"/>
              <a:gd name="connsiteY2" fmla="*/ 2534429 h 2966711"/>
              <a:gd name="connsiteX3" fmla="*/ 1282124 w 2299668"/>
              <a:gd name="connsiteY3" fmla="*/ 2368288 h 2966711"/>
              <a:gd name="connsiteX4" fmla="*/ 1448265 w 2299668"/>
              <a:gd name="connsiteY4" fmla="*/ 2534429 h 2966711"/>
              <a:gd name="connsiteX0" fmla="*/ 5456 w 49830"/>
              <a:gd name="connsiteY0" fmla="*/ 26236 h 55881"/>
              <a:gd name="connsiteX1" fmla="*/ 0 w 49830"/>
              <a:gd name="connsiteY1" fmla="*/ 27133 h 55881"/>
              <a:gd name="connsiteX2" fmla="*/ 13538 w 49830"/>
              <a:gd name="connsiteY2" fmla="*/ 36934 h 55881"/>
              <a:gd name="connsiteX3" fmla="*/ 12430 w 49830"/>
              <a:gd name="connsiteY3" fmla="*/ 37315 h 55881"/>
              <a:gd name="connsiteX4" fmla="*/ 23088 w 49830"/>
              <a:gd name="connsiteY4" fmla="*/ 41125 h 55881"/>
              <a:gd name="connsiteX5" fmla="*/ 22420 w 49830"/>
              <a:gd name="connsiteY5" fmla="*/ 39385 h 55881"/>
              <a:gd name="connsiteX6" fmla="*/ 35437 w 49830"/>
              <a:gd name="connsiteY6" fmla="*/ 36786 h 55881"/>
              <a:gd name="connsiteX7" fmla="*/ 35170 w 49830"/>
              <a:gd name="connsiteY7" fmla="*/ 38695 h 55881"/>
              <a:gd name="connsiteX8" fmla="*/ 40739 w 49830"/>
              <a:gd name="connsiteY8" fmla="*/ 24989 h 55881"/>
              <a:gd name="connsiteX9" fmla="*/ 43990 w 49830"/>
              <a:gd name="connsiteY9" fmla="*/ 32125 h 55881"/>
              <a:gd name="connsiteX10" fmla="*/ 48408 w 49830"/>
              <a:gd name="connsiteY10" fmla="*/ 17389 h 55881"/>
              <a:gd name="connsiteX11" fmla="*/ 46960 w 49830"/>
              <a:gd name="connsiteY11" fmla="*/ 20065 h 55881"/>
              <a:gd name="connsiteX12" fmla="*/ 44934 w 49830"/>
              <a:gd name="connsiteY12" fmla="*/ 7461 h 55881"/>
              <a:gd name="connsiteX13" fmla="*/ 45010 w 49830"/>
              <a:gd name="connsiteY13" fmla="*/ 8725 h 55881"/>
              <a:gd name="connsiteX14" fmla="*/ 35688 w 49830"/>
              <a:gd name="connsiteY14" fmla="*/ 5987 h 55881"/>
              <a:gd name="connsiteX15" fmla="*/ 36430 w 49830"/>
              <a:gd name="connsiteY15" fmla="*/ 4375 h 55881"/>
              <a:gd name="connsiteX16" fmla="*/ 28426 w 49830"/>
              <a:gd name="connsiteY16" fmla="*/ 1390 h 55881"/>
              <a:gd name="connsiteX17" fmla="*/ 28785 w 49830"/>
              <a:gd name="connsiteY17" fmla="*/ 0 h 55881"/>
              <a:gd name="connsiteX18" fmla="*/ 20610 w 49830"/>
              <a:gd name="connsiteY18" fmla="*/ 7227 h 55881"/>
              <a:gd name="connsiteX19" fmla="*/ 21910 w 49830"/>
              <a:gd name="connsiteY19" fmla="*/ 8575 h 55881"/>
              <a:gd name="connsiteX20" fmla="*/ 10737 w 49830"/>
              <a:gd name="connsiteY20" fmla="*/ 17824 h 55881"/>
              <a:gd name="connsiteX21" fmla="*/ 10510 w 49830"/>
              <a:gd name="connsiteY21" fmla="*/ 16405 h 55881"/>
              <a:gd name="connsiteX0" fmla="*/ 10510 w 49830"/>
              <a:gd name="connsiteY0" fmla="*/ 16405 h 55881"/>
              <a:gd name="connsiteX1" fmla="*/ 12233 w 49830"/>
              <a:gd name="connsiteY1" fmla="*/ 8942 h 55881"/>
              <a:gd name="connsiteX2" fmla="*/ 20615 w 49830"/>
              <a:gd name="connsiteY2" fmla="*/ 7237 h 55881"/>
              <a:gd name="connsiteX3" fmla="*/ 26143 w 49830"/>
              <a:gd name="connsiteY3" fmla="*/ 2079 h 55881"/>
              <a:gd name="connsiteX4" fmla="*/ 33009 w 49830"/>
              <a:gd name="connsiteY4" fmla="*/ 259 h 55881"/>
              <a:gd name="connsiteX5" fmla="*/ 36443 w 49830"/>
              <a:gd name="connsiteY5" fmla="*/ 4516 h 55881"/>
              <a:gd name="connsiteX6" fmla="*/ 42073 w 49830"/>
              <a:gd name="connsiteY6" fmla="*/ 2725 h 55881"/>
              <a:gd name="connsiteX7" fmla="*/ 44928 w 49830"/>
              <a:gd name="connsiteY7" fmla="*/ 7611 h 55881"/>
              <a:gd name="connsiteX8" fmla="*/ 48592 w 49830"/>
              <a:gd name="connsiteY8" fmla="*/ 12353 h 55881"/>
              <a:gd name="connsiteX9" fmla="*/ 48428 w 49830"/>
              <a:gd name="connsiteY9" fmla="*/ 17495 h 55881"/>
              <a:gd name="connsiteX10" fmla="*/ 49626 w 49830"/>
              <a:gd name="connsiteY10" fmla="*/ 25357 h 55881"/>
              <a:gd name="connsiteX11" fmla="*/ 44014 w 49830"/>
              <a:gd name="connsiteY11" fmla="*/ 32239 h 55881"/>
              <a:gd name="connsiteX12" fmla="*/ 44928 w 49830"/>
              <a:gd name="connsiteY12" fmla="*/ 39265 h 55881"/>
              <a:gd name="connsiteX13" fmla="*/ 35165 w 49830"/>
              <a:gd name="connsiteY13" fmla="*/ 38850 h 55881"/>
              <a:gd name="connsiteX14" fmla="*/ 30277 w 49830"/>
              <a:gd name="connsiteY14" fmla="*/ 45141 h 55881"/>
              <a:gd name="connsiteX15" fmla="*/ 23090 w 49830"/>
              <a:gd name="connsiteY15" fmla="*/ 41301 h 55881"/>
              <a:gd name="connsiteX16" fmla="*/ 12414 w 49830"/>
              <a:gd name="connsiteY16" fmla="*/ 37507 h 55881"/>
              <a:gd name="connsiteX17" fmla="*/ 3822 w 49830"/>
              <a:gd name="connsiteY17" fmla="*/ 33285 h 55881"/>
              <a:gd name="connsiteX18" fmla="*/ 5475 w 49830"/>
              <a:gd name="connsiteY18" fmla="*/ 27304 h 55881"/>
              <a:gd name="connsiteX19" fmla="*/ 6605 w 49830"/>
              <a:gd name="connsiteY19" fmla="*/ 21739 h 55881"/>
              <a:gd name="connsiteX20" fmla="*/ 10473 w 49830"/>
              <a:gd name="connsiteY20" fmla="*/ 16542 h 55881"/>
              <a:gd name="connsiteX21" fmla="*/ 10510 w 49830"/>
              <a:gd name="connsiteY21" fmla="*/ 16405 h 55881"/>
              <a:gd name="connsiteX0" fmla="*/ 1331680 w 2299668"/>
              <a:gd name="connsiteY0" fmla="*/ 2911331 h 2966711"/>
              <a:gd name="connsiteX1" fmla="*/ 1276300 w 2299668"/>
              <a:gd name="connsiteY1" fmla="*/ 2966711 h 2966711"/>
              <a:gd name="connsiteX2" fmla="*/ 1220920 w 2299668"/>
              <a:gd name="connsiteY2" fmla="*/ 2911331 h 2966711"/>
              <a:gd name="connsiteX3" fmla="*/ 1276300 w 2299668"/>
              <a:gd name="connsiteY3" fmla="*/ 2855951 h 2966711"/>
              <a:gd name="connsiteX4" fmla="*/ 1331680 w 2299668"/>
              <a:gd name="connsiteY4" fmla="*/ 2911331 h 2966711"/>
              <a:gd name="connsiteX0" fmla="*/ 1389117 w 2299668"/>
              <a:gd name="connsiteY0" fmla="*/ 2778254 h 2966711"/>
              <a:gd name="connsiteX1" fmla="*/ 1278356 w 2299668"/>
              <a:gd name="connsiteY1" fmla="*/ 2889015 h 2966711"/>
              <a:gd name="connsiteX2" fmla="*/ 1167595 w 2299668"/>
              <a:gd name="connsiteY2" fmla="*/ 2778254 h 2966711"/>
              <a:gd name="connsiteX3" fmla="*/ 1278356 w 2299668"/>
              <a:gd name="connsiteY3" fmla="*/ 2667493 h 2966711"/>
              <a:gd name="connsiteX4" fmla="*/ 1389117 w 2299668"/>
              <a:gd name="connsiteY4" fmla="*/ 2778254 h 2966711"/>
              <a:gd name="connsiteX0" fmla="*/ 1448265 w 2299668"/>
              <a:gd name="connsiteY0" fmla="*/ 2534429 h 2966711"/>
              <a:gd name="connsiteX1" fmla="*/ 1282124 w 2299668"/>
              <a:gd name="connsiteY1" fmla="*/ 2700570 h 2966711"/>
              <a:gd name="connsiteX2" fmla="*/ 1115983 w 2299668"/>
              <a:gd name="connsiteY2" fmla="*/ 2534429 h 2966711"/>
              <a:gd name="connsiteX3" fmla="*/ 1282124 w 2299668"/>
              <a:gd name="connsiteY3" fmla="*/ 2368288 h 2966711"/>
              <a:gd name="connsiteX4" fmla="*/ 1448265 w 2299668"/>
              <a:gd name="connsiteY4" fmla="*/ 2534429 h 2966711"/>
              <a:gd name="connsiteX0" fmla="*/ 5456 w 49830"/>
              <a:gd name="connsiteY0" fmla="*/ 26236 h 55881"/>
              <a:gd name="connsiteX1" fmla="*/ 0 w 49830"/>
              <a:gd name="connsiteY1" fmla="*/ 27133 h 55881"/>
              <a:gd name="connsiteX2" fmla="*/ 13538 w 49830"/>
              <a:gd name="connsiteY2" fmla="*/ 36934 h 55881"/>
              <a:gd name="connsiteX3" fmla="*/ 12430 w 49830"/>
              <a:gd name="connsiteY3" fmla="*/ 37315 h 55881"/>
              <a:gd name="connsiteX4" fmla="*/ 23088 w 49830"/>
              <a:gd name="connsiteY4" fmla="*/ 41125 h 55881"/>
              <a:gd name="connsiteX5" fmla="*/ 22420 w 49830"/>
              <a:gd name="connsiteY5" fmla="*/ 39385 h 55881"/>
              <a:gd name="connsiteX6" fmla="*/ 35437 w 49830"/>
              <a:gd name="connsiteY6" fmla="*/ 36786 h 55881"/>
              <a:gd name="connsiteX7" fmla="*/ 35170 w 49830"/>
              <a:gd name="connsiteY7" fmla="*/ 38695 h 55881"/>
              <a:gd name="connsiteX8" fmla="*/ 40739 w 49830"/>
              <a:gd name="connsiteY8" fmla="*/ 24989 h 55881"/>
              <a:gd name="connsiteX9" fmla="*/ 47563 w 49830"/>
              <a:gd name="connsiteY9" fmla="*/ 32972 h 55881"/>
              <a:gd name="connsiteX10" fmla="*/ 48408 w 49830"/>
              <a:gd name="connsiteY10" fmla="*/ 17389 h 55881"/>
              <a:gd name="connsiteX11" fmla="*/ 46960 w 49830"/>
              <a:gd name="connsiteY11" fmla="*/ 20065 h 55881"/>
              <a:gd name="connsiteX12" fmla="*/ 44934 w 49830"/>
              <a:gd name="connsiteY12" fmla="*/ 7461 h 55881"/>
              <a:gd name="connsiteX13" fmla="*/ 45010 w 49830"/>
              <a:gd name="connsiteY13" fmla="*/ 8725 h 55881"/>
              <a:gd name="connsiteX14" fmla="*/ 35688 w 49830"/>
              <a:gd name="connsiteY14" fmla="*/ 5987 h 55881"/>
              <a:gd name="connsiteX15" fmla="*/ 36430 w 49830"/>
              <a:gd name="connsiteY15" fmla="*/ 4375 h 55881"/>
              <a:gd name="connsiteX16" fmla="*/ 28426 w 49830"/>
              <a:gd name="connsiteY16" fmla="*/ 1390 h 55881"/>
              <a:gd name="connsiteX17" fmla="*/ 28785 w 49830"/>
              <a:gd name="connsiteY17" fmla="*/ 0 h 55881"/>
              <a:gd name="connsiteX18" fmla="*/ 20610 w 49830"/>
              <a:gd name="connsiteY18" fmla="*/ 7227 h 55881"/>
              <a:gd name="connsiteX19" fmla="*/ 21910 w 49830"/>
              <a:gd name="connsiteY19" fmla="*/ 8575 h 55881"/>
              <a:gd name="connsiteX20" fmla="*/ 10737 w 49830"/>
              <a:gd name="connsiteY20" fmla="*/ 17824 h 55881"/>
              <a:gd name="connsiteX21" fmla="*/ 10510 w 49830"/>
              <a:gd name="connsiteY21" fmla="*/ 16405 h 55881"/>
              <a:gd name="connsiteX0" fmla="*/ 10510 w 49830"/>
              <a:gd name="connsiteY0" fmla="*/ 18047 h 57523"/>
              <a:gd name="connsiteX1" fmla="*/ 12233 w 49830"/>
              <a:gd name="connsiteY1" fmla="*/ 10584 h 57523"/>
              <a:gd name="connsiteX2" fmla="*/ 20615 w 49830"/>
              <a:gd name="connsiteY2" fmla="*/ 8879 h 57523"/>
              <a:gd name="connsiteX3" fmla="*/ 24844 w 49830"/>
              <a:gd name="connsiteY3" fmla="*/ 897 h 57523"/>
              <a:gd name="connsiteX4" fmla="*/ 33009 w 49830"/>
              <a:gd name="connsiteY4" fmla="*/ 1901 h 57523"/>
              <a:gd name="connsiteX5" fmla="*/ 36443 w 49830"/>
              <a:gd name="connsiteY5" fmla="*/ 6158 h 57523"/>
              <a:gd name="connsiteX6" fmla="*/ 42073 w 49830"/>
              <a:gd name="connsiteY6" fmla="*/ 4367 h 57523"/>
              <a:gd name="connsiteX7" fmla="*/ 44928 w 49830"/>
              <a:gd name="connsiteY7" fmla="*/ 9253 h 57523"/>
              <a:gd name="connsiteX8" fmla="*/ 48592 w 49830"/>
              <a:gd name="connsiteY8" fmla="*/ 13995 h 57523"/>
              <a:gd name="connsiteX9" fmla="*/ 48428 w 49830"/>
              <a:gd name="connsiteY9" fmla="*/ 19137 h 57523"/>
              <a:gd name="connsiteX10" fmla="*/ 49626 w 49830"/>
              <a:gd name="connsiteY10" fmla="*/ 26999 h 57523"/>
              <a:gd name="connsiteX11" fmla="*/ 44014 w 49830"/>
              <a:gd name="connsiteY11" fmla="*/ 33881 h 57523"/>
              <a:gd name="connsiteX12" fmla="*/ 44928 w 49830"/>
              <a:gd name="connsiteY12" fmla="*/ 40907 h 57523"/>
              <a:gd name="connsiteX13" fmla="*/ 35165 w 49830"/>
              <a:gd name="connsiteY13" fmla="*/ 40492 h 57523"/>
              <a:gd name="connsiteX14" fmla="*/ 30277 w 49830"/>
              <a:gd name="connsiteY14" fmla="*/ 46783 h 57523"/>
              <a:gd name="connsiteX15" fmla="*/ 23090 w 49830"/>
              <a:gd name="connsiteY15" fmla="*/ 42943 h 57523"/>
              <a:gd name="connsiteX16" fmla="*/ 12414 w 49830"/>
              <a:gd name="connsiteY16" fmla="*/ 39149 h 57523"/>
              <a:gd name="connsiteX17" fmla="*/ 3822 w 49830"/>
              <a:gd name="connsiteY17" fmla="*/ 34927 h 57523"/>
              <a:gd name="connsiteX18" fmla="*/ 5475 w 49830"/>
              <a:gd name="connsiteY18" fmla="*/ 28946 h 57523"/>
              <a:gd name="connsiteX19" fmla="*/ 6605 w 49830"/>
              <a:gd name="connsiteY19" fmla="*/ 23381 h 57523"/>
              <a:gd name="connsiteX20" fmla="*/ 10473 w 49830"/>
              <a:gd name="connsiteY20" fmla="*/ 18184 h 57523"/>
              <a:gd name="connsiteX21" fmla="*/ 10510 w 49830"/>
              <a:gd name="connsiteY21" fmla="*/ 18047 h 57523"/>
              <a:gd name="connsiteX0" fmla="*/ 1331680 w 2299668"/>
              <a:gd name="connsiteY0" fmla="*/ 2998504 h 3053884"/>
              <a:gd name="connsiteX1" fmla="*/ 1276300 w 2299668"/>
              <a:gd name="connsiteY1" fmla="*/ 3053884 h 3053884"/>
              <a:gd name="connsiteX2" fmla="*/ 1220920 w 2299668"/>
              <a:gd name="connsiteY2" fmla="*/ 2998504 h 3053884"/>
              <a:gd name="connsiteX3" fmla="*/ 1276300 w 2299668"/>
              <a:gd name="connsiteY3" fmla="*/ 2943124 h 3053884"/>
              <a:gd name="connsiteX4" fmla="*/ 1331680 w 2299668"/>
              <a:gd name="connsiteY4" fmla="*/ 2998504 h 3053884"/>
              <a:gd name="connsiteX0" fmla="*/ 1389117 w 2299668"/>
              <a:gd name="connsiteY0" fmla="*/ 2865427 h 3053884"/>
              <a:gd name="connsiteX1" fmla="*/ 1278356 w 2299668"/>
              <a:gd name="connsiteY1" fmla="*/ 2976188 h 3053884"/>
              <a:gd name="connsiteX2" fmla="*/ 1167595 w 2299668"/>
              <a:gd name="connsiteY2" fmla="*/ 2865427 h 3053884"/>
              <a:gd name="connsiteX3" fmla="*/ 1278356 w 2299668"/>
              <a:gd name="connsiteY3" fmla="*/ 2754666 h 3053884"/>
              <a:gd name="connsiteX4" fmla="*/ 1389117 w 2299668"/>
              <a:gd name="connsiteY4" fmla="*/ 2865427 h 3053884"/>
              <a:gd name="connsiteX0" fmla="*/ 1448265 w 2299668"/>
              <a:gd name="connsiteY0" fmla="*/ 2621602 h 3053884"/>
              <a:gd name="connsiteX1" fmla="*/ 1282124 w 2299668"/>
              <a:gd name="connsiteY1" fmla="*/ 2787743 h 3053884"/>
              <a:gd name="connsiteX2" fmla="*/ 1115983 w 2299668"/>
              <a:gd name="connsiteY2" fmla="*/ 2621602 h 3053884"/>
              <a:gd name="connsiteX3" fmla="*/ 1282124 w 2299668"/>
              <a:gd name="connsiteY3" fmla="*/ 2455461 h 3053884"/>
              <a:gd name="connsiteX4" fmla="*/ 1448265 w 2299668"/>
              <a:gd name="connsiteY4" fmla="*/ 2621602 h 3053884"/>
              <a:gd name="connsiteX0" fmla="*/ 5456 w 49830"/>
              <a:gd name="connsiteY0" fmla="*/ 27878 h 57523"/>
              <a:gd name="connsiteX1" fmla="*/ 0 w 49830"/>
              <a:gd name="connsiteY1" fmla="*/ 28775 h 57523"/>
              <a:gd name="connsiteX2" fmla="*/ 13538 w 49830"/>
              <a:gd name="connsiteY2" fmla="*/ 38576 h 57523"/>
              <a:gd name="connsiteX3" fmla="*/ 12430 w 49830"/>
              <a:gd name="connsiteY3" fmla="*/ 38957 h 57523"/>
              <a:gd name="connsiteX4" fmla="*/ 23088 w 49830"/>
              <a:gd name="connsiteY4" fmla="*/ 42767 h 57523"/>
              <a:gd name="connsiteX5" fmla="*/ 22420 w 49830"/>
              <a:gd name="connsiteY5" fmla="*/ 41027 h 57523"/>
              <a:gd name="connsiteX6" fmla="*/ 35437 w 49830"/>
              <a:gd name="connsiteY6" fmla="*/ 38428 h 57523"/>
              <a:gd name="connsiteX7" fmla="*/ 35170 w 49830"/>
              <a:gd name="connsiteY7" fmla="*/ 40337 h 57523"/>
              <a:gd name="connsiteX8" fmla="*/ 40739 w 49830"/>
              <a:gd name="connsiteY8" fmla="*/ 26631 h 57523"/>
              <a:gd name="connsiteX9" fmla="*/ 47563 w 49830"/>
              <a:gd name="connsiteY9" fmla="*/ 34614 h 57523"/>
              <a:gd name="connsiteX10" fmla="*/ 48408 w 49830"/>
              <a:gd name="connsiteY10" fmla="*/ 19031 h 57523"/>
              <a:gd name="connsiteX11" fmla="*/ 46960 w 49830"/>
              <a:gd name="connsiteY11" fmla="*/ 21707 h 57523"/>
              <a:gd name="connsiteX12" fmla="*/ 44934 w 49830"/>
              <a:gd name="connsiteY12" fmla="*/ 9103 h 57523"/>
              <a:gd name="connsiteX13" fmla="*/ 45010 w 49830"/>
              <a:gd name="connsiteY13" fmla="*/ 10367 h 57523"/>
              <a:gd name="connsiteX14" fmla="*/ 35688 w 49830"/>
              <a:gd name="connsiteY14" fmla="*/ 7629 h 57523"/>
              <a:gd name="connsiteX15" fmla="*/ 36430 w 49830"/>
              <a:gd name="connsiteY15" fmla="*/ 6017 h 57523"/>
              <a:gd name="connsiteX16" fmla="*/ 28426 w 49830"/>
              <a:gd name="connsiteY16" fmla="*/ 3032 h 57523"/>
              <a:gd name="connsiteX17" fmla="*/ 28785 w 49830"/>
              <a:gd name="connsiteY17" fmla="*/ 1642 h 57523"/>
              <a:gd name="connsiteX18" fmla="*/ 20610 w 49830"/>
              <a:gd name="connsiteY18" fmla="*/ 8869 h 57523"/>
              <a:gd name="connsiteX19" fmla="*/ 21910 w 49830"/>
              <a:gd name="connsiteY19" fmla="*/ 10217 h 57523"/>
              <a:gd name="connsiteX20" fmla="*/ 10737 w 49830"/>
              <a:gd name="connsiteY20" fmla="*/ 19466 h 57523"/>
              <a:gd name="connsiteX21" fmla="*/ 10510 w 49830"/>
              <a:gd name="connsiteY21" fmla="*/ 18047 h 57523"/>
              <a:gd name="connsiteX0" fmla="*/ 10510 w 49830"/>
              <a:gd name="connsiteY0" fmla="*/ 19793 h 59269"/>
              <a:gd name="connsiteX1" fmla="*/ 12233 w 49830"/>
              <a:gd name="connsiteY1" fmla="*/ 12330 h 59269"/>
              <a:gd name="connsiteX2" fmla="*/ 20615 w 49830"/>
              <a:gd name="connsiteY2" fmla="*/ 10625 h 59269"/>
              <a:gd name="connsiteX3" fmla="*/ 24844 w 49830"/>
              <a:gd name="connsiteY3" fmla="*/ 2643 h 59269"/>
              <a:gd name="connsiteX4" fmla="*/ 33009 w 49830"/>
              <a:gd name="connsiteY4" fmla="*/ 3647 h 59269"/>
              <a:gd name="connsiteX5" fmla="*/ 36443 w 49830"/>
              <a:gd name="connsiteY5" fmla="*/ 7904 h 59269"/>
              <a:gd name="connsiteX6" fmla="*/ 42073 w 49830"/>
              <a:gd name="connsiteY6" fmla="*/ 6113 h 59269"/>
              <a:gd name="connsiteX7" fmla="*/ 44928 w 49830"/>
              <a:gd name="connsiteY7" fmla="*/ 10999 h 59269"/>
              <a:gd name="connsiteX8" fmla="*/ 48592 w 49830"/>
              <a:gd name="connsiteY8" fmla="*/ 15741 h 59269"/>
              <a:gd name="connsiteX9" fmla="*/ 48428 w 49830"/>
              <a:gd name="connsiteY9" fmla="*/ 20883 h 59269"/>
              <a:gd name="connsiteX10" fmla="*/ 49626 w 49830"/>
              <a:gd name="connsiteY10" fmla="*/ 28745 h 59269"/>
              <a:gd name="connsiteX11" fmla="*/ 44014 w 49830"/>
              <a:gd name="connsiteY11" fmla="*/ 35627 h 59269"/>
              <a:gd name="connsiteX12" fmla="*/ 44928 w 49830"/>
              <a:gd name="connsiteY12" fmla="*/ 42653 h 59269"/>
              <a:gd name="connsiteX13" fmla="*/ 35165 w 49830"/>
              <a:gd name="connsiteY13" fmla="*/ 42238 h 59269"/>
              <a:gd name="connsiteX14" fmla="*/ 30277 w 49830"/>
              <a:gd name="connsiteY14" fmla="*/ 48529 h 59269"/>
              <a:gd name="connsiteX15" fmla="*/ 23090 w 49830"/>
              <a:gd name="connsiteY15" fmla="*/ 44689 h 59269"/>
              <a:gd name="connsiteX16" fmla="*/ 12414 w 49830"/>
              <a:gd name="connsiteY16" fmla="*/ 40895 h 59269"/>
              <a:gd name="connsiteX17" fmla="*/ 3822 w 49830"/>
              <a:gd name="connsiteY17" fmla="*/ 36673 h 59269"/>
              <a:gd name="connsiteX18" fmla="*/ 5475 w 49830"/>
              <a:gd name="connsiteY18" fmla="*/ 30692 h 59269"/>
              <a:gd name="connsiteX19" fmla="*/ 6605 w 49830"/>
              <a:gd name="connsiteY19" fmla="*/ 25127 h 59269"/>
              <a:gd name="connsiteX20" fmla="*/ 10473 w 49830"/>
              <a:gd name="connsiteY20" fmla="*/ 19930 h 59269"/>
              <a:gd name="connsiteX21" fmla="*/ 10510 w 49830"/>
              <a:gd name="connsiteY21" fmla="*/ 19793 h 59269"/>
              <a:gd name="connsiteX0" fmla="*/ 1331680 w 2299668"/>
              <a:gd name="connsiteY0" fmla="*/ 3091199 h 3146579"/>
              <a:gd name="connsiteX1" fmla="*/ 1276300 w 2299668"/>
              <a:gd name="connsiteY1" fmla="*/ 3146579 h 3146579"/>
              <a:gd name="connsiteX2" fmla="*/ 1220920 w 2299668"/>
              <a:gd name="connsiteY2" fmla="*/ 3091199 h 3146579"/>
              <a:gd name="connsiteX3" fmla="*/ 1276300 w 2299668"/>
              <a:gd name="connsiteY3" fmla="*/ 3035819 h 3146579"/>
              <a:gd name="connsiteX4" fmla="*/ 1331680 w 2299668"/>
              <a:gd name="connsiteY4" fmla="*/ 3091199 h 3146579"/>
              <a:gd name="connsiteX0" fmla="*/ 1389117 w 2299668"/>
              <a:gd name="connsiteY0" fmla="*/ 2958122 h 3146579"/>
              <a:gd name="connsiteX1" fmla="*/ 1278356 w 2299668"/>
              <a:gd name="connsiteY1" fmla="*/ 3068883 h 3146579"/>
              <a:gd name="connsiteX2" fmla="*/ 1167595 w 2299668"/>
              <a:gd name="connsiteY2" fmla="*/ 2958122 h 3146579"/>
              <a:gd name="connsiteX3" fmla="*/ 1278356 w 2299668"/>
              <a:gd name="connsiteY3" fmla="*/ 2847361 h 3146579"/>
              <a:gd name="connsiteX4" fmla="*/ 1389117 w 2299668"/>
              <a:gd name="connsiteY4" fmla="*/ 2958122 h 3146579"/>
              <a:gd name="connsiteX0" fmla="*/ 1448265 w 2299668"/>
              <a:gd name="connsiteY0" fmla="*/ 2714297 h 3146579"/>
              <a:gd name="connsiteX1" fmla="*/ 1282124 w 2299668"/>
              <a:gd name="connsiteY1" fmla="*/ 2880438 h 3146579"/>
              <a:gd name="connsiteX2" fmla="*/ 1115983 w 2299668"/>
              <a:gd name="connsiteY2" fmla="*/ 2714297 h 3146579"/>
              <a:gd name="connsiteX3" fmla="*/ 1282124 w 2299668"/>
              <a:gd name="connsiteY3" fmla="*/ 2548156 h 3146579"/>
              <a:gd name="connsiteX4" fmla="*/ 1448265 w 2299668"/>
              <a:gd name="connsiteY4" fmla="*/ 2714297 h 3146579"/>
              <a:gd name="connsiteX0" fmla="*/ 5456 w 49830"/>
              <a:gd name="connsiteY0" fmla="*/ 29624 h 59269"/>
              <a:gd name="connsiteX1" fmla="*/ 0 w 49830"/>
              <a:gd name="connsiteY1" fmla="*/ 30521 h 59269"/>
              <a:gd name="connsiteX2" fmla="*/ 13538 w 49830"/>
              <a:gd name="connsiteY2" fmla="*/ 40322 h 59269"/>
              <a:gd name="connsiteX3" fmla="*/ 12430 w 49830"/>
              <a:gd name="connsiteY3" fmla="*/ 40703 h 59269"/>
              <a:gd name="connsiteX4" fmla="*/ 23088 w 49830"/>
              <a:gd name="connsiteY4" fmla="*/ 44513 h 59269"/>
              <a:gd name="connsiteX5" fmla="*/ 22420 w 49830"/>
              <a:gd name="connsiteY5" fmla="*/ 42773 h 59269"/>
              <a:gd name="connsiteX6" fmla="*/ 35437 w 49830"/>
              <a:gd name="connsiteY6" fmla="*/ 40174 h 59269"/>
              <a:gd name="connsiteX7" fmla="*/ 35170 w 49830"/>
              <a:gd name="connsiteY7" fmla="*/ 42083 h 59269"/>
              <a:gd name="connsiteX8" fmla="*/ 40739 w 49830"/>
              <a:gd name="connsiteY8" fmla="*/ 28377 h 59269"/>
              <a:gd name="connsiteX9" fmla="*/ 47563 w 49830"/>
              <a:gd name="connsiteY9" fmla="*/ 36360 h 59269"/>
              <a:gd name="connsiteX10" fmla="*/ 48408 w 49830"/>
              <a:gd name="connsiteY10" fmla="*/ 20777 h 59269"/>
              <a:gd name="connsiteX11" fmla="*/ 46960 w 49830"/>
              <a:gd name="connsiteY11" fmla="*/ 23453 h 59269"/>
              <a:gd name="connsiteX12" fmla="*/ 44934 w 49830"/>
              <a:gd name="connsiteY12" fmla="*/ 10849 h 59269"/>
              <a:gd name="connsiteX13" fmla="*/ 45010 w 49830"/>
              <a:gd name="connsiteY13" fmla="*/ 12113 h 59269"/>
              <a:gd name="connsiteX14" fmla="*/ 35688 w 49830"/>
              <a:gd name="connsiteY14" fmla="*/ 9375 h 59269"/>
              <a:gd name="connsiteX15" fmla="*/ 36430 w 49830"/>
              <a:gd name="connsiteY15" fmla="*/ 7763 h 59269"/>
              <a:gd name="connsiteX16" fmla="*/ 28426 w 49830"/>
              <a:gd name="connsiteY16" fmla="*/ 4778 h 59269"/>
              <a:gd name="connsiteX17" fmla="*/ 29435 w 49830"/>
              <a:gd name="connsiteY17" fmla="*/ 0 h 59269"/>
              <a:gd name="connsiteX18" fmla="*/ 20610 w 49830"/>
              <a:gd name="connsiteY18" fmla="*/ 10615 h 59269"/>
              <a:gd name="connsiteX19" fmla="*/ 21910 w 49830"/>
              <a:gd name="connsiteY19" fmla="*/ 11963 h 59269"/>
              <a:gd name="connsiteX20" fmla="*/ 10737 w 49830"/>
              <a:gd name="connsiteY20" fmla="*/ 21212 h 59269"/>
              <a:gd name="connsiteX21" fmla="*/ 10510 w 49830"/>
              <a:gd name="connsiteY21" fmla="*/ 19793 h 59269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5165 w 49830"/>
              <a:gd name="connsiteY13" fmla="*/ 422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12414 w 49830"/>
              <a:gd name="connsiteY16" fmla="*/ 40895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3538 w 49830"/>
              <a:gd name="connsiteY2" fmla="*/ 40322 h 64300"/>
              <a:gd name="connsiteX3" fmla="*/ 12430 w 49830"/>
              <a:gd name="connsiteY3" fmla="*/ 40703 h 64300"/>
              <a:gd name="connsiteX4" fmla="*/ 23088 w 49830"/>
              <a:gd name="connsiteY4" fmla="*/ 44513 h 64300"/>
              <a:gd name="connsiteX5" fmla="*/ 22420 w 49830"/>
              <a:gd name="connsiteY5" fmla="*/ 42773 h 64300"/>
              <a:gd name="connsiteX6" fmla="*/ 35437 w 49830"/>
              <a:gd name="connsiteY6" fmla="*/ 40174 h 64300"/>
              <a:gd name="connsiteX7" fmla="*/ 35170 w 49830"/>
              <a:gd name="connsiteY7" fmla="*/ 4208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5165 w 49830"/>
              <a:gd name="connsiteY13" fmla="*/ 422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12414 w 49830"/>
              <a:gd name="connsiteY16" fmla="*/ 40895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3538 w 49830"/>
              <a:gd name="connsiteY2" fmla="*/ 40322 h 64300"/>
              <a:gd name="connsiteX3" fmla="*/ 12430 w 49830"/>
              <a:gd name="connsiteY3" fmla="*/ 40703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5170 w 49830"/>
              <a:gd name="connsiteY7" fmla="*/ 4208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5165 w 49830"/>
              <a:gd name="connsiteY13" fmla="*/ 422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12414 w 49830"/>
              <a:gd name="connsiteY16" fmla="*/ 40895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3538 w 49830"/>
              <a:gd name="connsiteY2" fmla="*/ 40322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5170 w 49830"/>
              <a:gd name="connsiteY7" fmla="*/ 4208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5165 w 49830"/>
              <a:gd name="connsiteY13" fmla="*/ 422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12414 w 49830"/>
              <a:gd name="connsiteY16" fmla="*/ 40895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5170 w 49830"/>
              <a:gd name="connsiteY7" fmla="*/ 4208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5165 w 49830"/>
              <a:gd name="connsiteY13" fmla="*/ 422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5170 w 49830"/>
              <a:gd name="connsiteY7" fmla="*/ 4208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5165 w 49830"/>
              <a:gd name="connsiteY13" fmla="*/ 422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9068 w 49830"/>
              <a:gd name="connsiteY7" fmla="*/ 49142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4928 w 49830"/>
              <a:gd name="connsiteY12" fmla="*/ 42653 h 64300"/>
              <a:gd name="connsiteX13" fmla="*/ 36464 w 49830"/>
              <a:gd name="connsiteY13" fmla="*/ 47885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9068 w 49830"/>
              <a:gd name="connsiteY7" fmla="*/ 49142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8826 w 49830"/>
              <a:gd name="connsiteY12" fmla="*/ 44912 h 64300"/>
              <a:gd name="connsiteX13" fmla="*/ 36464 w 49830"/>
              <a:gd name="connsiteY13" fmla="*/ 47885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39068 w 49830"/>
              <a:gd name="connsiteY7" fmla="*/ 49142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8826 w 49830"/>
              <a:gd name="connsiteY12" fmla="*/ 44912 h 64300"/>
              <a:gd name="connsiteX13" fmla="*/ 36464 w 49830"/>
              <a:gd name="connsiteY13" fmla="*/ 47885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41667 w 49830"/>
              <a:gd name="connsiteY7" fmla="*/ 5281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8826 w 49830"/>
              <a:gd name="connsiteY12" fmla="*/ 44912 h 64300"/>
              <a:gd name="connsiteX13" fmla="*/ 36464 w 49830"/>
              <a:gd name="connsiteY13" fmla="*/ 518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714297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714297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41667 w 49830"/>
              <a:gd name="connsiteY7" fmla="*/ 5281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8826 w 49830"/>
              <a:gd name="connsiteY12" fmla="*/ 44912 h 64300"/>
              <a:gd name="connsiteX13" fmla="*/ 36464 w 49830"/>
              <a:gd name="connsiteY13" fmla="*/ 518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819229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819229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44513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41667 w 49830"/>
              <a:gd name="connsiteY7" fmla="*/ 5281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64300"/>
              <a:gd name="connsiteX1" fmla="*/ 12233 w 49830"/>
              <a:gd name="connsiteY1" fmla="*/ 12330 h 64300"/>
              <a:gd name="connsiteX2" fmla="*/ 20615 w 49830"/>
              <a:gd name="connsiteY2" fmla="*/ 10625 h 64300"/>
              <a:gd name="connsiteX3" fmla="*/ 24844 w 49830"/>
              <a:gd name="connsiteY3" fmla="*/ 2643 h 64300"/>
              <a:gd name="connsiteX4" fmla="*/ 33009 w 49830"/>
              <a:gd name="connsiteY4" fmla="*/ 3647 h 64300"/>
              <a:gd name="connsiteX5" fmla="*/ 36443 w 49830"/>
              <a:gd name="connsiteY5" fmla="*/ 7904 h 64300"/>
              <a:gd name="connsiteX6" fmla="*/ 42073 w 49830"/>
              <a:gd name="connsiteY6" fmla="*/ 6113 h 64300"/>
              <a:gd name="connsiteX7" fmla="*/ 44928 w 49830"/>
              <a:gd name="connsiteY7" fmla="*/ 10999 h 64300"/>
              <a:gd name="connsiteX8" fmla="*/ 48592 w 49830"/>
              <a:gd name="connsiteY8" fmla="*/ 15741 h 64300"/>
              <a:gd name="connsiteX9" fmla="*/ 48428 w 49830"/>
              <a:gd name="connsiteY9" fmla="*/ 20883 h 64300"/>
              <a:gd name="connsiteX10" fmla="*/ 49626 w 49830"/>
              <a:gd name="connsiteY10" fmla="*/ 28745 h 64300"/>
              <a:gd name="connsiteX11" fmla="*/ 44014 w 49830"/>
              <a:gd name="connsiteY11" fmla="*/ 35627 h 64300"/>
              <a:gd name="connsiteX12" fmla="*/ 48826 w 49830"/>
              <a:gd name="connsiteY12" fmla="*/ 44912 h 64300"/>
              <a:gd name="connsiteX13" fmla="*/ 36464 w 49830"/>
              <a:gd name="connsiteY13" fmla="*/ 51838 h 64300"/>
              <a:gd name="connsiteX14" fmla="*/ 30277 w 49830"/>
              <a:gd name="connsiteY14" fmla="*/ 48529 h 64300"/>
              <a:gd name="connsiteX15" fmla="*/ 23090 w 49830"/>
              <a:gd name="connsiteY15" fmla="*/ 44689 h 64300"/>
              <a:gd name="connsiteX16" fmla="*/ 3644 w 49830"/>
              <a:gd name="connsiteY16" fmla="*/ 43154 h 64300"/>
              <a:gd name="connsiteX17" fmla="*/ 3822 w 49830"/>
              <a:gd name="connsiteY17" fmla="*/ 36673 h 64300"/>
              <a:gd name="connsiteX18" fmla="*/ 5475 w 49830"/>
              <a:gd name="connsiteY18" fmla="*/ 30692 h 64300"/>
              <a:gd name="connsiteX19" fmla="*/ 6605 w 49830"/>
              <a:gd name="connsiteY19" fmla="*/ 25127 h 64300"/>
              <a:gd name="connsiteX20" fmla="*/ 10473 w 49830"/>
              <a:gd name="connsiteY20" fmla="*/ 19930 h 64300"/>
              <a:gd name="connsiteX21" fmla="*/ 10510 w 49830"/>
              <a:gd name="connsiteY21" fmla="*/ 19793 h 64300"/>
              <a:gd name="connsiteX0" fmla="*/ 1331680 w 2299668"/>
              <a:gd name="connsiteY0" fmla="*/ 3091199 h 3413657"/>
              <a:gd name="connsiteX1" fmla="*/ 1276300 w 2299668"/>
              <a:gd name="connsiteY1" fmla="*/ 3146579 h 3413657"/>
              <a:gd name="connsiteX2" fmla="*/ 1220920 w 2299668"/>
              <a:gd name="connsiteY2" fmla="*/ 3091199 h 3413657"/>
              <a:gd name="connsiteX3" fmla="*/ 1276300 w 2299668"/>
              <a:gd name="connsiteY3" fmla="*/ 3035819 h 3413657"/>
              <a:gd name="connsiteX4" fmla="*/ 1331680 w 2299668"/>
              <a:gd name="connsiteY4" fmla="*/ 3091199 h 3413657"/>
              <a:gd name="connsiteX0" fmla="*/ 1389117 w 2299668"/>
              <a:gd name="connsiteY0" fmla="*/ 2958122 h 3413657"/>
              <a:gd name="connsiteX1" fmla="*/ 1293346 w 2299668"/>
              <a:gd name="connsiteY1" fmla="*/ 3413657 h 3413657"/>
              <a:gd name="connsiteX2" fmla="*/ 1167595 w 2299668"/>
              <a:gd name="connsiteY2" fmla="*/ 2958122 h 3413657"/>
              <a:gd name="connsiteX3" fmla="*/ 1278356 w 2299668"/>
              <a:gd name="connsiteY3" fmla="*/ 2847361 h 3413657"/>
              <a:gd name="connsiteX4" fmla="*/ 1389117 w 2299668"/>
              <a:gd name="connsiteY4" fmla="*/ 2958122 h 3413657"/>
              <a:gd name="connsiteX0" fmla="*/ 1448265 w 2299668"/>
              <a:gd name="connsiteY0" fmla="*/ 2819229 h 3413657"/>
              <a:gd name="connsiteX1" fmla="*/ 1282124 w 2299668"/>
              <a:gd name="connsiteY1" fmla="*/ 2880438 h 3413657"/>
              <a:gd name="connsiteX2" fmla="*/ 1115983 w 2299668"/>
              <a:gd name="connsiteY2" fmla="*/ 2714297 h 3413657"/>
              <a:gd name="connsiteX3" fmla="*/ 1282124 w 2299668"/>
              <a:gd name="connsiteY3" fmla="*/ 2548156 h 3413657"/>
              <a:gd name="connsiteX4" fmla="*/ 1448265 w 2299668"/>
              <a:gd name="connsiteY4" fmla="*/ 2819229 h 3413657"/>
              <a:gd name="connsiteX0" fmla="*/ 5456 w 49830"/>
              <a:gd name="connsiteY0" fmla="*/ 29624 h 64300"/>
              <a:gd name="connsiteX1" fmla="*/ 0 w 49830"/>
              <a:gd name="connsiteY1" fmla="*/ 30521 h 64300"/>
              <a:gd name="connsiteX2" fmla="*/ 10615 w 49830"/>
              <a:gd name="connsiteY2" fmla="*/ 47663 h 64300"/>
              <a:gd name="connsiteX3" fmla="*/ 6908 w 49830"/>
              <a:gd name="connsiteY3" fmla="*/ 44374 h 64300"/>
              <a:gd name="connsiteX4" fmla="*/ 23088 w 49830"/>
              <a:gd name="connsiteY4" fmla="*/ 53831 h 64300"/>
              <a:gd name="connsiteX5" fmla="*/ 15924 w 49830"/>
              <a:gd name="connsiteY5" fmla="*/ 46444 h 64300"/>
              <a:gd name="connsiteX6" fmla="*/ 35437 w 49830"/>
              <a:gd name="connsiteY6" fmla="*/ 40174 h 64300"/>
              <a:gd name="connsiteX7" fmla="*/ 41667 w 49830"/>
              <a:gd name="connsiteY7" fmla="*/ 52813 h 64300"/>
              <a:gd name="connsiteX8" fmla="*/ 40739 w 49830"/>
              <a:gd name="connsiteY8" fmla="*/ 28377 h 64300"/>
              <a:gd name="connsiteX9" fmla="*/ 47563 w 49830"/>
              <a:gd name="connsiteY9" fmla="*/ 36360 h 64300"/>
              <a:gd name="connsiteX10" fmla="*/ 48408 w 49830"/>
              <a:gd name="connsiteY10" fmla="*/ 20777 h 64300"/>
              <a:gd name="connsiteX11" fmla="*/ 46960 w 49830"/>
              <a:gd name="connsiteY11" fmla="*/ 23453 h 64300"/>
              <a:gd name="connsiteX12" fmla="*/ 44934 w 49830"/>
              <a:gd name="connsiteY12" fmla="*/ 10849 h 64300"/>
              <a:gd name="connsiteX13" fmla="*/ 45010 w 49830"/>
              <a:gd name="connsiteY13" fmla="*/ 12113 h 64300"/>
              <a:gd name="connsiteX14" fmla="*/ 35688 w 49830"/>
              <a:gd name="connsiteY14" fmla="*/ 9375 h 64300"/>
              <a:gd name="connsiteX15" fmla="*/ 36430 w 49830"/>
              <a:gd name="connsiteY15" fmla="*/ 7763 h 64300"/>
              <a:gd name="connsiteX16" fmla="*/ 28426 w 49830"/>
              <a:gd name="connsiteY16" fmla="*/ 4778 h 64300"/>
              <a:gd name="connsiteX17" fmla="*/ 29435 w 49830"/>
              <a:gd name="connsiteY17" fmla="*/ 0 h 64300"/>
              <a:gd name="connsiteX18" fmla="*/ 20610 w 49830"/>
              <a:gd name="connsiteY18" fmla="*/ 10615 h 64300"/>
              <a:gd name="connsiteX19" fmla="*/ 21910 w 49830"/>
              <a:gd name="connsiteY19" fmla="*/ 11963 h 64300"/>
              <a:gd name="connsiteX20" fmla="*/ 10737 w 49830"/>
              <a:gd name="connsiteY20" fmla="*/ 21212 h 64300"/>
              <a:gd name="connsiteX21" fmla="*/ 10510 w 49830"/>
              <a:gd name="connsiteY21" fmla="*/ 19793 h 64300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331680 w 2299668"/>
              <a:gd name="connsiteY0" fmla="*/ 3091199 h 3863362"/>
              <a:gd name="connsiteX1" fmla="*/ 1276300 w 2299668"/>
              <a:gd name="connsiteY1" fmla="*/ 3146579 h 3863362"/>
              <a:gd name="connsiteX2" fmla="*/ 1220920 w 2299668"/>
              <a:gd name="connsiteY2" fmla="*/ 3091199 h 3863362"/>
              <a:gd name="connsiteX3" fmla="*/ 1276300 w 2299668"/>
              <a:gd name="connsiteY3" fmla="*/ 3035819 h 3863362"/>
              <a:gd name="connsiteX4" fmla="*/ 1331680 w 2299668"/>
              <a:gd name="connsiteY4" fmla="*/ 3091199 h 3863362"/>
              <a:gd name="connsiteX0" fmla="*/ 1389117 w 2299668"/>
              <a:gd name="connsiteY0" fmla="*/ 2958122 h 3863362"/>
              <a:gd name="connsiteX1" fmla="*/ 1293346 w 2299668"/>
              <a:gd name="connsiteY1" fmla="*/ 3863362 h 3863362"/>
              <a:gd name="connsiteX2" fmla="*/ 1167595 w 2299668"/>
              <a:gd name="connsiteY2" fmla="*/ 2958122 h 3863362"/>
              <a:gd name="connsiteX3" fmla="*/ 1278356 w 2299668"/>
              <a:gd name="connsiteY3" fmla="*/ 2847361 h 3863362"/>
              <a:gd name="connsiteX4" fmla="*/ 1389117 w 2299668"/>
              <a:gd name="connsiteY4" fmla="*/ 2958122 h 3863362"/>
              <a:gd name="connsiteX0" fmla="*/ 1448265 w 2299668"/>
              <a:gd name="connsiteY0" fmla="*/ 2819229 h 3863362"/>
              <a:gd name="connsiteX1" fmla="*/ 1282124 w 2299668"/>
              <a:gd name="connsiteY1" fmla="*/ 2880438 h 3863362"/>
              <a:gd name="connsiteX2" fmla="*/ 1115983 w 2299668"/>
              <a:gd name="connsiteY2" fmla="*/ 2714297 h 3863362"/>
              <a:gd name="connsiteX3" fmla="*/ 1282124 w 2299668"/>
              <a:gd name="connsiteY3" fmla="*/ 2548156 h 3863362"/>
              <a:gd name="connsiteX4" fmla="*/ 1448265 w 2299668"/>
              <a:gd name="connsiteY4" fmla="*/ 2819229 h 3863362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331680 w 2299668"/>
              <a:gd name="connsiteY0" fmla="*/ 3091199 h 3863384"/>
              <a:gd name="connsiteX1" fmla="*/ 1276300 w 2299668"/>
              <a:gd name="connsiteY1" fmla="*/ 3146579 h 3863384"/>
              <a:gd name="connsiteX2" fmla="*/ 1220920 w 2299668"/>
              <a:gd name="connsiteY2" fmla="*/ 3091199 h 3863384"/>
              <a:gd name="connsiteX3" fmla="*/ 1276300 w 2299668"/>
              <a:gd name="connsiteY3" fmla="*/ 3035819 h 3863384"/>
              <a:gd name="connsiteX4" fmla="*/ 1331680 w 2299668"/>
              <a:gd name="connsiteY4" fmla="*/ 3091199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278356 w 2299668"/>
              <a:gd name="connsiteY3" fmla="*/ 2847361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282124 w 2299668"/>
              <a:gd name="connsiteY1" fmla="*/ 2880438 h 3863384"/>
              <a:gd name="connsiteX2" fmla="*/ 1115983 w 2299668"/>
              <a:gd name="connsiteY2" fmla="*/ 2714297 h 3863384"/>
              <a:gd name="connsiteX3" fmla="*/ 1282124 w 2299668"/>
              <a:gd name="connsiteY3" fmla="*/ 2548156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220920 w 2299668"/>
              <a:gd name="connsiteY2" fmla="*/ 3091199 h 3863384"/>
              <a:gd name="connsiteX3" fmla="*/ 1276300 w 2299668"/>
              <a:gd name="connsiteY3" fmla="*/ 3035819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278356 w 2299668"/>
              <a:gd name="connsiteY3" fmla="*/ 2847361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282124 w 2299668"/>
              <a:gd name="connsiteY1" fmla="*/ 2880438 h 3863384"/>
              <a:gd name="connsiteX2" fmla="*/ 1115983 w 2299668"/>
              <a:gd name="connsiteY2" fmla="*/ 2714297 h 3863384"/>
              <a:gd name="connsiteX3" fmla="*/ 1282124 w 2299668"/>
              <a:gd name="connsiteY3" fmla="*/ 2548156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220920 w 2299668"/>
              <a:gd name="connsiteY2" fmla="*/ 3091199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278356 w 2299668"/>
              <a:gd name="connsiteY3" fmla="*/ 2847361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282124 w 2299668"/>
              <a:gd name="connsiteY1" fmla="*/ 2880438 h 3863384"/>
              <a:gd name="connsiteX2" fmla="*/ 1115983 w 2299668"/>
              <a:gd name="connsiteY2" fmla="*/ 2714297 h 3863384"/>
              <a:gd name="connsiteX3" fmla="*/ 1282124 w 2299668"/>
              <a:gd name="connsiteY3" fmla="*/ 2548156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278356 w 2299668"/>
              <a:gd name="connsiteY3" fmla="*/ 2847361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282124 w 2299668"/>
              <a:gd name="connsiteY1" fmla="*/ 2880438 h 3863384"/>
              <a:gd name="connsiteX2" fmla="*/ 1115983 w 2299668"/>
              <a:gd name="connsiteY2" fmla="*/ 2714297 h 3863384"/>
              <a:gd name="connsiteX3" fmla="*/ 1282124 w 2299668"/>
              <a:gd name="connsiteY3" fmla="*/ 2548156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278356 w 2299668"/>
              <a:gd name="connsiteY3" fmla="*/ 2847361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447016 w 2299668"/>
              <a:gd name="connsiteY1" fmla="*/ 2880438 h 3863384"/>
              <a:gd name="connsiteX2" fmla="*/ 1115983 w 2299668"/>
              <a:gd name="connsiteY2" fmla="*/ 2714297 h 3863384"/>
              <a:gd name="connsiteX3" fmla="*/ 1282124 w 2299668"/>
              <a:gd name="connsiteY3" fmla="*/ 2548156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503209 w 2299668"/>
              <a:gd name="connsiteY3" fmla="*/ 2937302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447016 w 2299668"/>
              <a:gd name="connsiteY1" fmla="*/ 2880438 h 3863384"/>
              <a:gd name="connsiteX2" fmla="*/ 1115983 w 2299668"/>
              <a:gd name="connsiteY2" fmla="*/ 2714297 h 3863384"/>
              <a:gd name="connsiteX3" fmla="*/ 1282124 w 2299668"/>
              <a:gd name="connsiteY3" fmla="*/ 2548156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23090 w 49830"/>
              <a:gd name="connsiteY15" fmla="*/ 44689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503209 w 2299668"/>
              <a:gd name="connsiteY3" fmla="*/ 2937302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447016 w 2299668"/>
              <a:gd name="connsiteY1" fmla="*/ 2880438 h 3863384"/>
              <a:gd name="connsiteX2" fmla="*/ 1115983 w 2299668"/>
              <a:gd name="connsiteY2" fmla="*/ 2714297 h 3863384"/>
              <a:gd name="connsiteX3" fmla="*/ 847409 w 2299668"/>
              <a:gd name="connsiteY3" fmla="*/ 2743029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0277 w 49830"/>
              <a:gd name="connsiteY14" fmla="*/ 48529 h 72771"/>
              <a:gd name="connsiteX15" fmla="*/ 16269 w 49830"/>
              <a:gd name="connsiteY15" fmla="*/ 49771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503209 w 2299668"/>
              <a:gd name="connsiteY3" fmla="*/ 2937302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447016 w 2299668"/>
              <a:gd name="connsiteY1" fmla="*/ 2880438 h 3863384"/>
              <a:gd name="connsiteX2" fmla="*/ 1115983 w 2299668"/>
              <a:gd name="connsiteY2" fmla="*/ 2714297 h 3863384"/>
              <a:gd name="connsiteX3" fmla="*/ 847409 w 2299668"/>
              <a:gd name="connsiteY3" fmla="*/ 2743029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3200 w 49830"/>
              <a:gd name="connsiteY14" fmla="*/ 57564 h 72771"/>
              <a:gd name="connsiteX15" fmla="*/ 16269 w 49830"/>
              <a:gd name="connsiteY15" fmla="*/ 49771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503209 w 2299668"/>
              <a:gd name="connsiteY3" fmla="*/ 2937302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447016 w 2299668"/>
              <a:gd name="connsiteY1" fmla="*/ 2880438 h 3863384"/>
              <a:gd name="connsiteX2" fmla="*/ 1115983 w 2299668"/>
              <a:gd name="connsiteY2" fmla="*/ 2714297 h 3863384"/>
              <a:gd name="connsiteX3" fmla="*/ 847409 w 2299668"/>
              <a:gd name="connsiteY3" fmla="*/ 2743029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23088 w 49830"/>
              <a:gd name="connsiteY4" fmla="*/ 53831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2771"/>
              <a:gd name="connsiteX1" fmla="*/ 12233 w 49830"/>
              <a:gd name="connsiteY1" fmla="*/ 12330 h 72771"/>
              <a:gd name="connsiteX2" fmla="*/ 20615 w 49830"/>
              <a:gd name="connsiteY2" fmla="*/ 10625 h 72771"/>
              <a:gd name="connsiteX3" fmla="*/ 24844 w 49830"/>
              <a:gd name="connsiteY3" fmla="*/ 2643 h 72771"/>
              <a:gd name="connsiteX4" fmla="*/ 33009 w 49830"/>
              <a:gd name="connsiteY4" fmla="*/ 3647 h 72771"/>
              <a:gd name="connsiteX5" fmla="*/ 36443 w 49830"/>
              <a:gd name="connsiteY5" fmla="*/ 7904 h 72771"/>
              <a:gd name="connsiteX6" fmla="*/ 42073 w 49830"/>
              <a:gd name="connsiteY6" fmla="*/ 6113 h 72771"/>
              <a:gd name="connsiteX7" fmla="*/ 44928 w 49830"/>
              <a:gd name="connsiteY7" fmla="*/ 10999 h 72771"/>
              <a:gd name="connsiteX8" fmla="*/ 48592 w 49830"/>
              <a:gd name="connsiteY8" fmla="*/ 15741 h 72771"/>
              <a:gd name="connsiteX9" fmla="*/ 48428 w 49830"/>
              <a:gd name="connsiteY9" fmla="*/ 20883 h 72771"/>
              <a:gd name="connsiteX10" fmla="*/ 49626 w 49830"/>
              <a:gd name="connsiteY10" fmla="*/ 28745 h 72771"/>
              <a:gd name="connsiteX11" fmla="*/ 44014 w 49830"/>
              <a:gd name="connsiteY11" fmla="*/ 35627 h 72771"/>
              <a:gd name="connsiteX12" fmla="*/ 48826 w 49830"/>
              <a:gd name="connsiteY12" fmla="*/ 44912 h 72771"/>
              <a:gd name="connsiteX13" fmla="*/ 36464 w 49830"/>
              <a:gd name="connsiteY13" fmla="*/ 51838 h 72771"/>
              <a:gd name="connsiteX14" fmla="*/ 33200 w 49830"/>
              <a:gd name="connsiteY14" fmla="*/ 57564 h 72771"/>
              <a:gd name="connsiteX15" fmla="*/ 16269 w 49830"/>
              <a:gd name="connsiteY15" fmla="*/ 49771 h 72771"/>
              <a:gd name="connsiteX16" fmla="*/ 3644 w 49830"/>
              <a:gd name="connsiteY16" fmla="*/ 43154 h 72771"/>
              <a:gd name="connsiteX17" fmla="*/ 3822 w 49830"/>
              <a:gd name="connsiteY17" fmla="*/ 36673 h 72771"/>
              <a:gd name="connsiteX18" fmla="*/ 5475 w 49830"/>
              <a:gd name="connsiteY18" fmla="*/ 30692 h 72771"/>
              <a:gd name="connsiteX19" fmla="*/ 6605 w 49830"/>
              <a:gd name="connsiteY19" fmla="*/ 25127 h 72771"/>
              <a:gd name="connsiteX20" fmla="*/ 10473 w 49830"/>
              <a:gd name="connsiteY20" fmla="*/ 19930 h 72771"/>
              <a:gd name="connsiteX21" fmla="*/ 10510 w 49830"/>
              <a:gd name="connsiteY21" fmla="*/ 19793 h 72771"/>
              <a:gd name="connsiteX0" fmla="*/ 1496571 w 2299668"/>
              <a:gd name="connsiteY0" fmla="*/ 3346031 h 3863384"/>
              <a:gd name="connsiteX1" fmla="*/ 1276300 w 2299668"/>
              <a:gd name="connsiteY1" fmla="*/ 3146579 h 3863384"/>
              <a:gd name="connsiteX2" fmla="*/ 1400802 w 2299668"/>
              <a:gd name="connsiteY2" fmla="*/ 3121180 h 3863384"/>
              <a:gd name="connsiteX3" fmla="*/ 1621074 w 2299668"/>
              <a:gd name="connsiteY3" fmla="*/ 3155741 h 3863384"/>
              <a:gd name="connsiteX4" fmla="*/ 1496571 w 2299668"/>
              <a:gd name="connsiteY4" fmla="*/ 3346031 h 3863384"/>
              <a:gd name="connsiteX0" fmla="*/ 1389117 w 2299668"/>
              <a:gd name="connsiteY0" fmla="*/ 2958122 h 3863384"/>
              <a:gd name="connsiteX1" fmla="*/ 1293346 w 2299668"/>
              <a:gd name="connsiteY1" fmla="*/ 3863362 h 3863384"/>
              <a:gd name="connsiteX2" fmla="*/ 927752 w 2299668"/>
              <a:gd name="connsiteY2" fmla="*/ 2988103 h 3863384"/>
              <a:gd name="connsiteX3" fmla="*/ 1503209 w 2299668"/>
              <a:gd name="connsiteY3" fmla="*/ 2937302 h 3863384"/>
              <a:gd name="connsiteX4" fmla="*/ 1389117 w 2299668"/>
              <a:gd name="connsiteY4" fmla="*/ 2958122 h 3863384"/>
              <a:gd name="connsiteX0" fmla="*/ 1448265 w 2299668"/>
              <a:gd name="connsiteY0" fmla="*/ 2819229 h 3863384"/>
              <a:gd name="connsiteX1" fmla="*/ 1447016 w 2299668"/>
              <a:gd name="connsiteY1" fmla="*/ 2880438 h 3863384"/>
              <a:gd name="connsiteX2" fmla="*/ 1115983 w 2299668"/>
              <a:gd name="connsiteY2" fmla="*/ 2714297 h 3863384"/>
              <a:gd name="connsiteX3" fmla="*/ 847409 w 2299668"/>
              <a:gd name="connsiteY3" fmla="*/ 2743029 h 3863384"/>
              <a:gd name="connsiteX4" fmla="*/ 1448265 w 2299668"/>
              <a:gd name="connsiteY4" fmla="*/ 2819229 h 3863384"/>
              <a:gd name="connsiteX0" fmla="*/ 5456 w 49830"/>
              <a:gd name="connsiteY0" fmla="*/ 29624 h 72771"/>
              <a:gd name="connsiteX1" fmla="*/ 0 w 49830"/>
              <a:gd name="connsiteY1" fmla="*/ 30521 h 72771"/>
              <a:gd name="connsiteX2" fmla="*/ 10615 w 49830"/>
              <a:gd name="connsiteY2" fmla="*/ 47663 h 72771"/>
              <a:gd name="connsiteX3" fmla="*/ 6908 w 49830"/>
              <a:gd name="connsiteY3" fmla="*/ 44374 h 72771"/>
              <a:gd name="connsiteX4" fmla="*/ 18541 w 49830"/>
              <a:gd name="connsiteY4" fmla="*/ 58913 h 72771"/>
              <a:gd name="connsiteX5" fmla="*/ 15924 w 49830"/>
              <a:gd name="connsiteY5" fmla="*/ 46444 h 72771"/>
              <a:gd name="connsiteX6" fmla="*/ 35437 w 49830"/>
              <a:gd name="connsiteY6" fmla="*/ 40174 h 72771"/>
              <a:gd name="connsiteX7" fmla="*/ 41667 w 49830"/>
              <a:gd name="connsiteY7" fmla="*/ 52813 h 72771"/>
              <a:gd name="connsiteX8" fmla="*/ 40739 w 49830"/>
              <a:gd name="connsiteY8" fmla="*/ 28377 h 72771"/>
              <a:gd name="connsiteX9" fmla="*/ 47563 w 49830"/>
              <a:gd name="connsiteY9" fmla="*/ 36360 h 72771"/>
              <a:gd name="connsiteX10" fmla="*/ 48408 w 49830"/>
              <a:gd name="connsiteY10" fmla="*/ 20777 h 72771"/>
              <a:gd name="connsiteX11" fmla="*/ 46960 w 49830"/>
              <a:gd name="connsiteY11" fmla="*/ 23453 h 72771"/>
              <a:gd name="connsiteX12" fmla="*/ 44934 w 49830"/>
              <a:gd name="connsiteY12" fmla="*/ 10849 h 72771"/>
              <a:gd name="connsiteX13" fmla="*/ 45010 w 49830"/>
              <a:gd name="connsiteY13" fmla="*/ 12113 h 72771"/>
              <a:gd name="connsiteX14" fmla="*/ 35688 w 49830"/>
              <a:gd name="connsiteY14" fmla="*/ 9375 h 72771"/>
              <a:gd name="connsiteX15" fmla="*/ 36430 w 49830"/>
              <a:gd name="connsiteY15" fmla="*/ 7763 h 72771"/>
              <a:gd name="connsiteX16" fmla="*/ 28426 w 49830"/>
              <a:gd name="connsiteY16" fmla="*/ 4778 h 72771"/>
              <a:gd name="connsiteX17" fmla="*/ 29435 w 49830"/>
              <a:gd name="connsiteY17" fmla="*/ 0 h 72771"/>
              <a:gd name="connsiteX18" fmla="*/ 20610 w 49830"/>
              <a:gd name="connsiteY18" fmla="*/ 10615 h 72771"/>
              <a:gd name="connsiteX19" fmla="*/ 21910 w 49830"/>
              <a:gd name="connsiteY19" fmla="*/ 11963 h 72771"/>
              <a:gd name="connsiteX20" fmla="*/ 10737 w 49830"/>
              <a:gd name="connsiteY20" fmla="*/ 21212 h 72771"/>
              <a:gd name="connsiteX21" fmla="*/ 10510 w 49830"/>
              <a:gd name="connsiteY21" fmla="*/ 19793 h 72771"/>
              <a:gd name="connsiteX0" fmla="*/ 10510 w 49830"/>
              <a:gd name="connsiteY0" fmla="*/ 19793 h 75025"/>
              <a:gd name="connsiteX1" fmla="*/ 12233 w 49830"/>
              <a:gd name="connsiteY1" fmla="*/ 12330 h 75025"/>
              <a:gd name="connsiteX2" fmla="*/ 20615 w 49830"/>
              <a:gd name="connsiteY2" fmla="*/ 10625 h 75025"/>
              <a:gd name="connsiteX3" fmla="*/ 24844 w 49830"/>
              <a:gd name="connsiteY3" fmla="*/ 2643 h 75025"/>
              <a:gd name="connsiteX4" fmla="*/ 33009 w 49830"/>
              <a:gd name="connsiteY4" fmla="*/ 3647 h 75025"/>
              <a:gd name="connsiteX5" fmla="*/ 36443 w 49830"/>
              <a:gd name="connsiteY5" fmla="*/ 7904 h 75025"/>
              <a:gd name="connsiteX6" fmla="*/ 42073 w 49830"/>
              <a:gd name="connsiteY6" fmla="*/ 6113 h 75025"/>
              <a:gd name="connsiteX7" fmla="*/ 44928 w 49830"/>
              <a:gd name="connsiteY7" fmla="*/ 10999 h 75025"/>
              <a:gd name="connsiteX8" fmla="*/ 48592 w 49830"/>
              <a:gd name="connsiteY8" fmla="*/ 15741 h 75025"/>
              <a:gd name="connsiteX9" fmla="*/ 48428 w 49830"/>
              <a:gd name="connsiteY9" fmla="*/ 20883 h 75025"/>
              <a:gd name="connsiteX10" fmla="*/ 49626 w 49830"/>
              <a:gd name="connsiteY10" fmla="*/ 28745 h 75025"/>
              <a:gd name="connsiteX11" fmla="*/ 44014 w 49830"/>
              <a:gd name="connsiteY11" fmla="*/ 35627 h 75025"/>
              <a:gd name="connsiteX12" fmla="*/ 48826 w 49830"/>
              <a:gd name="connsiteY12" fmla="*/ 44912 h 75025"/>
              <a:gd name="connsiteX13" fmla="*/ 36464 w 49830"/>
              <a:gd name="connsiteY13" fmla="*/ 51838 h 75025"/>
              <a:gd name="connsiteX14" fmla="*/ 33200 w 49830"/>
              <a:gd name="connsiteY14" fmla="*/ 57564 h 75025"/>
              <a:gd name="connsiteX15" fmla="*/ 16269 w 49830"/>
              <a:gd name="connsiteY15" fmla="*/ 49771 h 75025"/>
              <a:gd name="connsiteX16" fmla="*/ 3644 w 49830"/>
              <a:gd name="connsiteY16" fmla="*/ 43154 h 75025"/>
              <a:gd name="connsiteX17" fmla="*/ 3822 w 49830"/>
              <a:gd name="connsiteY17" fmla="*/ 36673 h 75025"/>
              <a:gd name="connsiteX18" fmla="*/ 5475 w 49830"/>
              <a:gd name="connsiteY18" fmla="*/ 30692 h 75025"/>
              <a:gd name="connsiteX19" fmla="*/ 6605 w 49830"/>
              <a:gd name="connsiteY19" fmla="*/ 25127 h 75025"/>
              <a:gd name="connsiteX20" fmla="*/ 10473 w 49830"/>
              <a:gd name="connsiteY20" fmla="*/ 19930 h 75025"/>
              <a:gd name="connsiteX21" fmla="*/ 10510 w 49830"/>
              <a:gd name="connsiteY21" fmla="*/ 19793 h 75025"/>
              <a:gd name="connsiteX0" fmla="*/ 1496571 w 2299668"/>
              <a:gd name="connsiteY0" fmla="*/ 3346031 h 3983056"/>
              <a:gd name="connsiteX1" fmla="*/ 1276300 w 2299668"/>
              <a:gd name="connsiteY1" fmla="*/ 3146579 h 3983056"/>
              <a:gd name="connsiteX2" fmla="*/ 1400802 w 2299668"/>
              <a:gd name="connsiteY2" fmla="*/ 3121180 h 3983056"/>
              <a:gd name="connsiteX3" fmla="*/ 1621074 w 2299668"/>
              <a:gd name="connsiteY3" fmla="*/ 3155741 h 3983056"/>
              <a:gd name="connsiteX4" fmla="*/ 1496571 w 2299668"/>
              <a:gd name="connsiteY4" fmla="*/ 3346031 h 3983056"/>
              <a:gd name="connsiteX0" fmla="*/ 1389117 w 2299668"/>
              <a:gd name="connsiteY0" fmla="*/ 2958122 h 3983056"/>
              <a:gd name="connsiteX1" fmla="*/ 1293346 w 2299668"/>
              <a:gd name="connsiteY1" fmla="*/ 3863362 h 3983056"/>
              <a:gd name="connsiteX2" fmla="*/ 934641 w 2299668"/>
              <a:gd name="connsiteY2" fmla="*/ 3878051 h 3983056"/>
              <a:gd name="connsiteX3" fmla="*/ 927752 w 2299668"/>
              <a:gd name="connsiteY3" fmla="*/ 2988103 h 3983056"/>
              <a:gd name="connsiteX4" fmla="*/ 1503209 w 2299668"/>
              <a:gd name="connsiteY4" fmla="*/ 2937302 h 3983056"/>
              <a:gd name="connsiteX5" fmla="*/ 1389117 w 2299668"/>
              <a:gd name="connsiteY5" fmla="*/ 2958122 h 3983056"/>
              <a:gd name="connsiteX0" fmla="*/ 1448265 w 2299668"/>
              <a:gd name="connsiteY0" fmla="*/ 2819229 h 3983056"/>
              <a:gd name="connsiteX1" fmla="*/ 1447016 w 2299668"/>
              <a:gd name="connsiteY1" fmla="*/ 2880438 h 3983056"/>
              <a:gd name="connsiteX2" fmla="*/ 1115983 w 2299668"/>
              <a:gd name="connsiteY2" fmla="*/ 2714297 h 3983056"/>
              <a:gd name="connsiteX3" fmla="*/ 847409 w 2299668"/>
              <a:gd name="connsiteY3" fmla="*/ 2743029 h 3983056"/>
              <a:gd name="connsiteX4" fmla="*/ 1448265 w 2299668"/>
              <a:gd name="connsiteY4" fmla="*/ 2819229 h 3983056"/>
              <a:gd name="connsiteX0" fmla="*/ 5456 w 49830"/>
              <a:gd name="connsiteY0" fmla="*/ 29624 h 75025"/>
              <a:gd name="connsiteX1" fmla="*/ 0 w 49830"/>
              <a:gd name="connsiteY1" fmla="*/ 30521 h 75025"/>
              <a:gd name="connsiteX2" fmla="*/ 10615 w 49830"/>
              <a:gd name="connsiteY2" fmla="*/ 47663 h 75025"/>
              <a:gd name="connsiteX3" fmla="*/ 6908 w 49830"/>
              <a:gd name="connsiteY3" fmla="*/ 44374 h 75025"/>
              <a:gd name="connsiteX4" fmla="*/ 18541 w 49830"/>
              <a:gd name="connsiteY4" fmla="*/ 58913 h 75025"/>
              <a:gd name="connsiteX5" fmla="*/ 15924 w 49830"/>
              <a:gd name="connsiteY5" fmla="*/ 46444 h 75025"/>
              <a:gd name="connsiteX6" fmla="*/ 35437 w 49830"/>
              <a:gd name="connsiteY6" fmla="*/ 40174 h 75025"/>
              <a:gd name="connsiteX7" fmla="*/ 41667 w 49830"/>
              <a:gd name="connsiteY7" fmla="*/ 52813 h 75025"/>
              <a:gd name="connsiteX8" fmla="*/ 40739 w 49830"/>
              <a:gd name="connsiteY8" fmla="*/ 28377 h 75025"/>
              <a:gd name="connsiteX9" fmla="*/ 47563 w 49830"/>
              <a:gd name="connsiteY9" fmla="*/ 36360 h 75025"/>
              <a:gd name="connsiteX10" fmla="*/ 48408 w 49830"/>
              <a:gd name="connsiteY10" fmla="*/ 20777 h 75025"/>
              <a:gd name="connsiteX11" fmla="*/ 46960 w 49830"/>
              <a:gd name="connsiteY11" fmla="*/ 23453 h 75025"/>
              <a:gd name="connsiteX12" fmla="*/ 44934 w 49830"/>
              <a:gd name="connsiteY12" fmla="*/ 10849 h 75025"/>
              <a:gd name="connsiteX13" fmla="*/ 45010 w 49830"/>
              <a:gd name="connsiteY13" fmla="*/ 12113 h 75025"/>
              <a:gd name="connsiteX14" fmla="*/ 35688 w 49830"/>
              <a:gd name="connsiteY14" fmla="*/ 9375 h 75025"/>
              <a:gd name="connsiteX15" fmla="*/ 36430 w 49830"/>
              <a:gd name="connsiteY15" fmla="*/ 7763 h 75025"/>
              <a:gd name="connsiteX16" fmla="*/ 28426 w 49830"/>
              <a:gd name="connsiteY16" fmla="*/ 4778 h 75025"/>
              <a:gd name="connsiteX17" fmla="*/ 29435 w 49830"/>
              <a:gd name="connsiteY17" fmla="*/ 0 h 75025"/>
              <a:gd name="connsiteX18" fmla="*/ 20610 w 49830"/>
              <a:gd name="connsiteY18" fmla="*/ 10615 h 75025"/>
              <a:gd name="connsiteX19" fmla="*/ 21910 w 49830"/>
              <a:gd name="connsiteY19" fmla="*/ 11963 h 75025"/>
              <a:gd name="connsiteX20" fmla="*/ 10737 w 49830"/>
              <a:gd name="connsiteY20" fmla="*/ 21212 h 75025"/>
              <a:gd name="connsiteX21" fmla="*/ 10510 w 49830"/>
              <a:gd name="connsiteY21" fmla="*/ 19793 h 75025"/>
              <a:gd name="connsiteX0" fmla="*/ 10510 w 49830"/>
              <a:gd name="connsiteY0" fmla="*/ 19793 h 76410"/>
              <a:gd name="connsiteX1" fmla="*/ 12233 w 49830"/>
              <a:gd name="connsiteY1" fmla="*/ 12330 h 76410"/>
              <a:gd name="connsiteX2" fmla="*/ 20615 w 49830"/>
              <a:gd name="connsiteY2" fmla="*/ 10625 h 76410"/>
              <a:gd name="connsiteX3" fmla="*/ 24844 w 49830"/>
              <a:gd name="connsiteY3" fmla="*/ 2643 h 76410"/>
              <a:gd name="connsiteX4" fmla="*/ 33009 w 49830"/>
              <a:gd name="connsiteY4" fmla="*/ 3647 h 76410"/>
              <a:gd name="connsiteX5" fmla="*/ 36443 w 49830"/>
              <a:gd name="connsiteY5" fmla="*/ 7904 h 76410"/>
              <a:gd name="connsiteX6" fmla="*/ 42073 w 49830"/>
              <a:gd name="connsiteY6" fmla="*/ 6113 h 76410"/>
              <a:gd name="connsiteX7" fmla="*/ 44928 w 49830"/>
              <a:gd name="connsiteY7" fmla="*/ 10999 h 76410"/>
              <a:gd name="connsiteX8" fmla="*/ 48592 w 49830"/>
              <a:gd name="connsiteY8" fmla="*/ 15741 h 76410"/>
              <a:gd name="connsiteX9" fmla="*/ 48428 w 49830"/>
              <a:gd name="connsiteY9" fmla="*/ 20883 h 76410"/>
              <a:gd name="connsiteX10" fmla="*/ 49626 w 49830"/>
              <a:gd name="connsiteY10" fmla="*/ 28745 h 76410"/>
              <a:gd name="connsiteX11" fmla="*/ 44014 w 49830"/>
              <a:gd name="connsiteY11" fmla="*/ 35627 h 76410"/>
              <a:gd name="connsiteX12" fmla="*/ 48826 w 49830"/>
              <a:gd name="connsiteY12" fmla="*/ 44912 h 76410"/>
              <a:gd name="connsiteX13" fmla="*/ 36464 w 49830"/>
              <a:gd name="connsiteY13" fmla="*/ 51838 h 76410"/>
              <a:gd name="connsiteX14" fmla="*/ 33200 w 49830"/>
              <a:gd name="connsiteY14" fmla="*/ 57564 h 76410"/>
              <a:gd name="connsiteX15" fmla="*/ 16269 w 49830"/>
              <a:gd name="connsiteY15" fmla="*/ 49771 h 76410"/>
              <a:gd name="connsiteX16" fmla="*/ 3644 w 49830"/>
              <a:gd name="connsiteY16" fmla="*/ 43154 h 76410"/>
              <a:gd name="connsiteX17" fmla="*/ 3822 w 49830"/>
              <a:gd name="connsiteY17" fmla="*/ 36673 h 76410"/>
              <a:gd name="connsiteX18" fmla="*/ 5475 w 49830"/>
              <a:gd name="connsiteY18" fmla="*/ 30692 h 76410"/>
              <a:gd name="connsiteX19" fmla="*/ 6605 w 49830"/>
              <a:gd name="connsiteY19" fmla="*/ 25127 h 76410"/>
              <a:gd name="connsiteX20" fmla="*/ 10473 w 49830"/>
              <a:gd name="connsiteY20" fmla="*/ 19930 h 76410"/>
              <a:gd name="connsiteX21" fmla="*/ 10510 w 49830"/>
              <a:gd name="connsiteY21" fmla="*/ 19793 h 76410"/>
              <a:gd name="connsiteX0" fmla="*/ 1496571 w 2299668"/>
              <a:gd name="connsiteY0" fmla="*/ 3346031 h 4056573"/>
              <a:gd name="connsiteX1" fmla="*/ 1276300 w 2299668"/>
              <a:gd name="connsiteY1" fmla="*/ 3146579 h 4056573"/>
              <a:gd name="connsiteX2" fmla="*/ 1400802 w 2299668"/>
              <a:gd name="connsiteY2" fmla="*/ 3121180 h 4056573"/>
              <a:gd name="connsiteX3" fmla="*/ 1621074 w 2299668"/>
              <a:gd name="connsiteY3" fmla="*/ 3155741 h 4056573"/>
              <a:gd name="connsiteX4" fmla="*/ 1496571 w 2299668"/>
              <a:gd name="connsiteY4" fmla="*/ 3346031 h 4056573"/>
              <a:gd name="connsiteX0" fmla="*/ 1389117 w 2299668"/>
              <a:gd name="connsiteY0" fmla="*/ 2958122 h 4056573"/>
              <a:gd name="connsiteX1" fmla="*/ 1353307 w 2299668"/>
              <a:gd name="connsiteY1" fmla="*/ 3983283 h 4056573"/>
              <a:gd name="connsiteX2" fmla="*/ 934641 w 2299668"/>
              <a:gd name="connsiteY2" fmla="*/ 3878051 h 4056573"/>
              <a:gd name="connsiteX3" fmla="*/ 927752 w 2299668"/>
              <a:gd name="connsiteY3" fmla="*/ 2988103 h 4056573"/>
              <a:gd name="connsiteX4" fmla="*/ 1503209 w 2299668"/>
              <a:gd name="connsiteY4" fmla="*/ 2937302 h 4056573"/>
              <a:gd name="connsiteX5" fmla="*/ 1389117 w 2299668"/>
              <a:gd name="connsiteY5" fmla="*/ 2958122 h 4056573"/>
              <a:gd name="connsiteX0" fmla="*/ 1448265 w 2299668"/>
              <a:gd name="connsiteY0" fmla="*/ 2819229 h 4056573"/>
              <a:gd name="connsiteX1" fmla="*/ 1447016 w 2299668"/>
              <a:gd name="connsiteY1" fmla="*/ 2880438 h 4056573"/>
              <a:gd name="connsiteX2" fmla="*/ 1115983 w 2299668"/>
              <a:gd name="connsiteY2" fmla="*/ 2714297 h 4056573"/>
              <a:gd name="connsiteX3" fmla="*/ 847409 w 2299668"/>
              <a:gd name="connsiteY3" fmla="*/ 2743029 h 4056573"/>
              <a:gd name="connsiteX4" fmla="*/ 1448265 w 2299668"/>
              <a:gd name="connsiteY4" fmla="*/ 2819229 h 4056573"/>
              <a:gd name="connsiteX0" fmla="*/ 5456 w 49830"/>
              <a:gd name="connsiteY0" fmla="*/ 29624 h 76410"/>
              <a:gd name="connsiteX1" fmla="*/ 0 w 49830"/>
              <a:gd name="connsiteY1" fmla="*/ 30521 h 76410"/>
              <a:gd name="connsiteX2" fmla="*/ 10615 w 49830"/>
              <a:gd name="connsiteY2" fmla="*/ 47663 h 76410"/>
              <a:gd name="connsiteX3" fmla="*/ 6908 w 49830"/>
              <a:gd name="connsiteY3" fmla="*/ 44374 h 76410"/>
              <a:gd name="connsiteX4" fmla="*/ 18541 w 49830"/>
              <a:gd name="connsiteY4" fmla="*/ 58913 h 76410"/>
              <a:gd name="connsiteX5" fmla="*/ 15924 w 49830"/>
              <a:gd name="connsiteY5" fmla="*/ 46444 h 76410"/>
              <a:gd name="connsiteX6" fmla="*/ 35437 w 49830"/>
              <a:gd name="connsiteY6" fmla="*/ 40174 h 76410"/>
              <a:gd name="connsiteX7" fmla="*/ 41667 w 49830"/>
              <a:gd name="connsiteY7" fmla="*/ 52813 h 76410"/>
              <a:gd name="connsiteX8" fmla="*/ 40739 w 49830"/>
              <a:gd name="connsiteY8" fmla="*/ 28377 h 76410"/>
              <a:gd name="connsiteX9" fmla="*/ 47563 w 49830"/>
              <a:gd name="connsiteY9" fmla="*/ 36360 h 76410"/>
              <a:gd name="connsiteX10" fmla="*/ 48408 w 49830"/>
              <a:gd name="connsiteY10" fmla="*/ 20777 h 76410"/>
              <a:gd name="connsiteX11" fmla="*/ 46960 w 49830"/>
              <a:gd name="connsiteY11" fmla="*/ 23453 h 76410"/>
              <a:gd name="connsiteX12" fmla="*/ 44934 w 49830"/>
              <a:gd name="connsiteY12" fmla="*/ 10849 h 76410"/>
              <a:gd name="connsiteX13" fmla="*/ 45010 w 49830"/>
              <a:gd name="connsiteY13" fmla="*/ 12113 h 76410"/>
              <a:gd name="connsiteX14" fmla="*/ 35688 w 49830"/>
              <a:gd name="connsiteY14" fmla="*/ 9375 h 76410"/>
              <a:gd name="connsiteX15" fmla="*/ 36430 w 49830"/>
              <a:gd name="connsiteY15" fmla="*/ 7763 h 76410"/>
              <a:gd name="connsiteX16" fmla="*/ 28426 w 49830"/>
              <a:gd name="connsiteY16" fmla="*/ 4778 h 76410"/>
              <a:gd name="connsiteX17" fmla="*/ 29435 w 49830"/>
              <a:gd name="connsiteY17" fmla="*/ 0 h 76410"/>
              <a:gd name="connsiteX18" fmla="*/ 20610 w 49830"/>
              <a:gd name="connsiteY18" fmla="*/ 10615 h 76410"/>
              <a:gd name="connsiteX19" fmla="*/ 21910 w 49830"/>
              <a:gd name="connsiteY19" fmla="*/ 11963 h 76410"/>
              <a:gd name="connsiteX20" fmla="*/ 10737 w 49830"/>
              <a:gd name="connsiteY20" fmla="*/ 21212 h 76410"/>
              <a:gd name="connsiteX21" fmla="*/ 10510 w 49830"/>
              <a:gd name="connsiteY21" fmla="*/ 19793 h 76410"/>
              <a:gd name="connsiteX0" fmla="*/ 10510 w 49830"/>
              <a:gd name="connsiteY0" fmla="*/ 19793 h 76410"/>
              <a:gd name="connsiteX1" fmla="*/ 12233 w 49830"/>
              <a:gd name="connsiteY1" fmla="*/ 12330 h 76410"/>
              <a:gd name="connsiteX2" fmla="*/ 20615 w 49830"/>
              <a:gd name="connsiteY2" fmla="*/ 10625 h 76410"/>
              <a:gd name="connsiteX3" fmla="*/ 24844 w 49830"/>
              <a:gd name="connsiteY3" fmla="*/ 2643 h 76410"/>
              <a:gd name="connsiteX4" fmla="*/ 33009 w 49830"/>
              <a:gd name="connsiteY4" fmla="*/ 3647 h 76410"/>
              <a:gd name="connsiteX5" fmla="*/ 36443 w 49830"/>
              <a:gd name="connsiteY5" fmla="*/ 7904 h 76410"/>
              <a:gd name="connsiteX6" fmla="*/ 42073 w 49830"/>
              <a:gd name="connsiteY6" fmla="*/ 6113 h 76410"/>
              <a:gd name="connsiteX7" fmla="*/ 44928 w 49830"/>
              <a:gd name="connsiteY7" fmla="*/ 10999 h 76410"/>
              <a:gd name="connsiteX8" fmla="*/ 48592 w 49830"/>
              <a:gd name="connsiteY8" fmla="*/ 15741 h 76410"/>
              <a:gd name="connsiteX9" fmla="*/ 48428 w 49830"/>
              <a:gd name="connsiteY9" fmla="*/ 20883 h 76410"/>
              <a:gd name="connsiteX10" fmla="*/ 49626 w 49830"/>
              <a:gd name="connsiteY10" fmla="*/ 28745 h 76410"/>
              <a:gd name="connsiteX11" fmla="*/ 44014 w 49830"/>
              <a:gd name="connsiteY11" fmla="*/ 35627 h 76410"/>
              <a:gd name="connsiteX12" fmla="*/ 48826 w 49830"/>
              <a:gd name="connsiteY12" fmla="*/ 44912 h 76410"/>
              <a:gd name="connsiteX13" fmla="*/ 36464 w 49830"/>
              <a:gd name="connsiteY13" fmla="*/ 51838 h 76410"/>
              <a:gd name="connsiteX14" fmla="*/ 33200 w 49830"/>
              <a:gd name="connsiteY14" fmla="*/ 57564 h 76410"/>
              <a:gd name="connsiteX15" fmla="*/ 16269 w 49830"/>
              <a:gd name="connsiteY15" fmla="*/ 49771 h 76410"/>
              <a:gd name="connsiteX16" fmla="*/ 3644 w 49830"/>
              <a:gd name="connsiteY16" fmla="*/ 43154 h 76410"/>
              <a:gd name="connsiteX17" fmla="*/ 3822 w 49830"/>
              <a:gd name="connsiteY17" fmla="*/ 36673 h 76410"/>
              <a:gd name="connsiteX18" fmla="*/ 5475 w 49830"/>
              <a:gd name="connsiteY18" fmla="*/ 30692 h 76410"/>
              <a:gd name="connsiteX19" fmla="*/ 6605 w 49830"/>
              <a:gd name="connsiteY19" fmla="*/ 25127 h 76410"/>
              <a:gd name="connsiteX20" fmla="*/ 10473 w 49830"/>
              <a:gd name="connsiteY20" fmla="*/ 19930 h 76410"/>
              <a:gd name="connsiteX21" fmla="*/ 10510 w 49830"/>
              <a:gd name="connsiteY21" fmla="*/ 19793 h 76410"/>
              <a:gd name="connsiteX0" fmla="*/ 1496571 w 2299668"/>
              <a:gd name="connsiteY0" fmla="*/ 3346031 h 4056573"/>
              <a:gd name="connsiteX1" fmla="*/ 1276300 w 2299668"/>
              <a:gd name="connsiteY1" fmla="*/ 3146579 h 4056573"/>
              <a:gd name="connsiteX2" fmla="*/ 1400802 w 2299668"/>
              <a:gd name="connsiteY2" fmla="*/ 3121180 h 4056573"/>
              <a:gd name="connsiteX3" fmla="*/ 1621074 w 2299668"/>
              <a:gd name="connsiteY3" fmla="*/ 3155741 h 4056573"/>
              <a:gd name="connsiteX4" fmla="*/ 1496571 w 2299668"/>
              <a:gd name="connsiteY4" fmla="*/ 3346031 h 4056573"/>
              <a:gd name="connsiteX0" fmla="*/ 1389117 w 2299668"/>
              <a:gd name="connsiteY0" fmla="*/ 2958122 h 4056573"/>
              <a:gd name="connsiteX1" fmla="*/ 1353307 w 2299668"/>
              <a:gd name="connsiteY1" fmla="*/ 3983283 h 4056573"/>
              <a:gd name="connsiteX2" fmla="*/ 934641 w 2299668"/>
              <a:gd name="connsiteY2" fmla="*/ 3878051 h 4056573"/>
              <a:gd name="connsiteX3" fmla="*/ 927752 w 2299668"/>
              <a:gd name="connsiteY3" fmla="*/ 2988103 h 4056573"/>
              <a:gd name="connsiteX4" fmla="*/ 1503209 w 2299668"/>
              <a:gd name="connsiteY4" fmla="*/ 2937302 h 4056573"/>
              <a:gd name="connsiteX5" fmla="*/ 1389117 w 2299668"/>
              <a:gd name="connsiteY5" fmla="*/ 2958122 h 4056573"/>
              <a:gd name="connsiteX0" fmla="*/ 1448265 w 2299668"/>
              <a:gd name="connsiteY0" fmla="*/ 2819229 h 4056573"/>
              <a:gd name="connsiteX1" fmla="*/ 1447016 w 2299668"/>
              <a:gd name="connsiteY1" fmla="*/ 2880438 h 4056573"/>
              <a:gd name="connsiteX2" fmla="*/ 1115983 w 2299668"/>
              <a:gd name="connsiteY2" fmla="*/ 2714297 h 4056573"/>
              <a:gd name="connsiteX3" fmla="*/ 847409 w 2299668"/>
              <a:gd name="connsiteY3" fmla="*/ 2743029 h 4056573"/>
              <a:gd name="connsiteX4" fmla="*/ 1448265 w 2299668"/>
              <a:gd name="connsiteY4" fmla="*/ 2819229 h 4056573"/>
              <a:gd name="connsiteX0" fmla="*/ 5456 w 49830"/>
              <a:gd name="connsiteY0" fmla="*/ 29624 h 76410"/>
              <a:gd name="connsiteX1" fmla="*/ 0 w 49830"/>
              <a:gd name="connsiteY1" fmla="*/ 30521 h 76410"/>
              <a:gd name="connsiteX2" fmla="*/ 10615 w 49830"/>
              <a:gd name="connsiteY2" fmla="*/ 47663 h 76410"/>
              <a:gd name="connsiteX3" fmla="*/ 6908 w 49830"/>
              <a:gd name="connsiteY3" fmla="*/ 44374 h 76410"/>
              <a:gd name="connsiteX4" fmla="*/ 23088 w 49830"/>
              <a:gd name="connsiteY4" fmla="*/ 59760 h 76410"/>
              <a:gd name="connsiteX5" fmla="*/ 15924 w 49830"/>
              <a:gd name="connsiteY5" fmla="*/ 46444 h 76410"/>
              <a:gd name="connsiteX6" fmla="*/ 35437 w 49830"/>
              <a:gd name="connsiteY6" fmla="*/ 40174 h 76410"/>
              <a:gd name="connsiteX7" fmla="*/ 41667 w 49830"/>
              <a:gd name="connsiteY7" fmla="*/ 52813 h 76410"/>
              <a:gd name="connsiteX8" fmla="*/ 40739 w 49830"/>
              <a:gd name="connsiteY8" fmla="*/ 28377 h 76410"/>
              <a:gd name="connsiteX9" fmla="*/ 47563 w 49830"/>
              <a:gd name="connsiteY9" fmla="*/ 36360 h 76410"/>
              <a:gd name="connsiteX10" fmla="*/ 48408 w 49830"/>
              <a:gd name="connsiteY10" fmla="*/ 20777 h 76410"/>
              <a:gd name="connsiteX11" fmla="*/ 46960 w 49830"/>
              <a:gd name="connsiteY11" fmla="*/ 23453 h 76410"/>
              <a:gd name="connsiteX12" fmla="*/ 44934 w 49830"/>
              <a:gd name="connsiteY12" fmla="*/ 10849 h 76410"/>
              <a:gd name="connsiteX13" fmla="*/ 45010 w 49830"/>
              <a:gd name="connsiteY13" fmla="*/ 12113 h 76410"/>
              <a:gd name="connsiteX14" fmla="*/ 35688 w 49830"/>
              <a:gd name="connsiteY14" fmla="*/ 9375 h 76410"/>
              <a:gd name="connsiteX15" fmla="*/ 36430 w 49830"/>
              <a:gd name="connsiteY15" fmla="*/ 7763 h 76410"/>
              <a:gd name="connsiteX16" fmla="*/ 28426 w 49830"/>
              <a:gd name="connsiteY16" fmla="*/ 4778 h 76410"/>
              <a:gd name="connsiteX17" fmla="*/ 29435 w 49830"/>
              <a:gd name="connsiteY17" fmla="*/ 0 h 76410"/>
              <a:gd name="connsiteX18" fmla="*/ 20610 w 49830"/>
              <a:gd name="connsiteY18" fmla="*/ 10615 h 76410"/>
              <a:gd name="connsiteX19" fmla="*/ 21910 w 49830"/>
              <a:gd name="connsiteY19" fmla="*/ 11963 h 76410"/>
              <a:gd name="connsiteX20" fmla="*/ 10737 w 49830"/>
              <a:gd name="connsiteY20" fmla="*/ 21212 h 76410"/>
              <a:gd name="connsiteX21" fmla="*/ 10510 w 49830"/>
              <a:gd name="connsiteY21" fmla="*/ 19793 h 76410"/>
              <a:gd name="connsiteX0" fmla="*/ 10510 w 49830"/>
              <a:gd name="connsiteY0" fmla="*/ 19793 h 75941"/>
              <a:gd name="connsiteX1" fmla="*/ 12233 w 49830"/>
              <a:gd name="connsiteY1" fmla="*/ 12330 h 75941"/>
              <a:gd name="connsiteX2" fmla="*/ 20615 w 49830"/>
              <a:gd name="connsiteY2" fmla="*/ 10625 h 75941"/>
              <a:gd name="connsiteX3" fmla="*/ 24844 w 49830"/>
              <a:gd name="connsiteY3" fmla="*/ 2643 h 75941"/>
              <a:gd name="connsiteX4" fmla="*/ 33009 w 49830"/>
              <a:gd name="connsiteY4" fmla="*/ 3647 h 75941"/>
              <a:gd name="connsiteX5" fmla="*/ 36443 w 49830"/>
              <a:gd name="connsiteY5" fmla="*/ 7904 h 75941"/>
              <a:gd name="connsiteX6" fmla="*/ 42073 w 49830"/>
              <a:gd name="connsiteY6" fmla="*/ 6113 h 75941"/>
              <a:gd name="connsiteX7" fmla="*/ 44928 w 49830"/>
              <a:gd name="connsiteY7" fmla="*/ 10999 h 75941"/>
              <a:gd name="connsiteX8" fmla="*/ 48592 w 49830"/>
              <a:gd name="connsiteY8" fmla="*/ 15741 h 75941"/>
              <a:gd name="connsiteX9" fmla="*/ 48428 w 49830"/>
              <a:gd name="connsiteY9" fmla="*/ 20883 h 75941"/>
              <a:gd name="connsiteX10" fmla="*/ 49626 w 49830"/>
              <a:gd name="connsiteY10" fmla="*/ 28745 h 75941"/>
              <a:gd name="connsiteX11" fmla="*/ 44014 w 49830"/>
              <a:gd name="connsiteY11" fmla="*/ 35627 h 75941"/>
              <a:gd name="connsiteX12" fmla="*/ 48826 w 49830"/>
              <a:gd name="connsiteY12" fmla="*/ 44912 h 75941"/>
              <a:gd name="connsiteX13" fmla="*/ 36464 w 49830"/>
              <a:gd name="connsiteY13" fmla="*/ 51838 h 75941"/>
              <a:gd name="connsiteX14" fmla="*/ 33200 w 49830"/>
              <a:gd name="connsiteY14" fmla="*/ 57564 h 75941"/>
              <a:gd name="connsiteX15" fmla="*/ 16269 w 49830"/>
              <a:gd name="connsiteY15" fmla="*/ 49771 h 75941"/>
              <a:gd name="connsiteX16" fmla="*/ 3644 w 49830"/>
              <a:gd name="connsiteY16" fmla="*/ 43154 h 75941"/>
              <a:gd name="connsiteX17" fmla="*/ 3822 w 49830"/>
              <a:gd name="connsiteY17" fmla="*/ 36673 h 75941"/>
              <a:gd name="connsiteX18" fmla="*/ 5475 w 49830"/>
              <a:gd name="connsiteY18" fmla="*/ 30692 h 75941"/>
              <a:gd name="connsiteX19" fmla="*/ 6605 w 49830"/>
              <a:gd name="connsiteY19" fmla="*/ 25127 h 75941"/>
              <a:gd name="connsiteX20" fmla="*/ 10473 w 49830"/>
              <a:gd name="connsiteY20" fmla="*/ 19930 h 75941"/>
              <a:gd name="connsiteX21" fmla="*/ 10510 w 49830"/>
              <a:gd name="connsiteY21" fmla="*/ 19793 h 75941"/>
              <a:gd name="connsiteX0" fmla="*/ 1496571 w 2299668"/>
              <a:gd name="connsiteY0" fmla="*/ 3346031 h 4031668"/>
              <a:gd name="connsiteX1" fmla="*/ 1276300 w 2299668"/>
              <a:gd name="connsiteY1" fmla="*/ 3146579 h 4031668"/>
              <a:gd name="connsiteX2" fmla="*/ 1400802 w 2299668"/>
              <a:gd name="connsiteY2" fmla="*/ 3121180 h 4031668"/>
              <a:gd name="connsiteX3" fmla="*/ 1621074 w 2299668"/>
              <a:gd name="connsiteY3" fmla="*/ 3155741 h 4031668"/>
              <a:gd name="connsiteX4" fmla="*/ 1496571 w 2299668"/>
              <a:gd name="connsiteY4" fmla="*/ 3346031 h 4031668"/>
              <a:gd name="connsiteX0" fmla="*/ 1389117 w 2299668"/>
              <a:gd name="connsiteY0" fmla="*/ 2958122 h 4031668"/>
              <a:gd name="connsiteX1" fmla="*/ 1353307 w 2299668"/>
              <a:gd name="connsiteY1" fmla="*/ 3983283 h 4031668"/>
              <a:gd name="connsiteX2" fmla="*/ 964621 w 2299668"/>
              <a:gd name="connsiteY2" fmla="*/ 3788110 h 4031668"/>
              <a:gd name="connsiteX3" fmla="*/ 927752 w 2299668"/>
              <a:gd name="connsiteY3" fmla="*/ 2988103 h 4031668"/>
              <a:gd name="connsiteX4" fmla="*/ 1503209 w 2299668"/>
              <a:gd name="connsiteY4" fmla="*/ 2937302 h 4031668"/>
              <a:gd name="connsiteX5" fmla="*/ 1389117 w 2299668"/>
              <a:gd name="connsiteY5" fmla="*/ 2958122 h 4031668"/>
              <a:gd name="connsiteX0" fmla="*/ 1448265 w 2299668"/>
              <a:gd name="connsiteY0" fmla="*/ 2819229 h 4031668"/>
              <a:gd name="connsiteX1" fmla="*/ 1447016 w 2299668"/>
              <a:gd name="connsiteY1" fmla="*/ 2880438 h 4031668"/>
              <a:gd name="connsiteX2" fmla="*/ 1115983 w 2299668"/>
              <a:gd name="connsiteY2" fmla="*/ 2714297 h 4031668"/>
              <a:gd name="connsiteX3" fmla="*/ 847409 w 2299668"/>
              <a:gd name="connsiteY3" fmla="*/ 2743029 h 4031668"/>
              <a:gd name="connsiteX4" fmla="*/ 1448265 w 2299668"/>
              <a:gd name="connsiteY4" fmla="*/ 2819229 h 4031668"/>
              <a:gd name="connsiteX0" fmla="*/ 5456 w 49830"/>
              <a:gd name="connsiteY0" fmla="*/ 29624 h 75941"/>
              <a:gd name="connsiteX1" fmla="*/ 0 w 49830"/>
              <a:gd name="connsiteY1" fmla="*/ 30521 h 75941"/>
              <a:gd name="connsiteX2" fmla="*/ 10615 w 49830"/>
              <a:gd name="connsiteY2" fmla="*/ 47663 h 75941"/>
              <a:gd name="connsiteX3" fmla="*/ 6908 w 49830"/>
              <a:gd name="connsiteY3" fmla="*/ 44374 h 75941"/>
              <a:gd name="connsiteX4" fmla="*/ 23088 w 49830"/>
              <a:gd name="connsiteY4" fmla="*/ 59760 h 75941"/>
              <a:gd name="connsiteX5" fmla="*/ 15924 w 49830"/>
              <a:gd name="connsiteY5" fmla="*/ 46444 h 75941"/>
              <a:gd name="connsiteX6" fmla="*/ 35437 w 49830"/>
              <a:gd name="connsiteY6" fmla="*/ 40174 h 75941"/>
              <a:gd name="connsiteX7" fmla="*/ 41667 w 49830"/>
              <a:gd name="connsiteY7" fmla="*/ 52813 h 75941"/>
              <a:gd name="connsiteX8" fmla="*/ 40739 w 49830"/>
              <a:gd name="connsiteY8" fmla="*/ 28377 h 75941"/>
              <a:gd name="connsiteX9" fmla="*/ 47563 w 49830"/>
              <a:gd name="connsiteY9" fmla="*/ 36360 h 75941"/>
              <a:gd name="connsiteX10" fmla="*/ 48408 w 49830"/>
              <a:gd name="connsiteY10" fmla="*/ 20777 h 75941"/>
              <a:gd name="connsiteX11" fmla="*/ 46960 w 49830"/>
              <a:gd name="connsiteY11" fmla="*/ 23453 h 75941"/>
              <a:gd name="connsiteX12" fmla="*/ 44934 w 49830"/>
              <a:gd name="connsiteY12" fmla="*/ 10849 h 75941"/>
              <a:gd name="connsiteX13" fmla="*/ 45010 w 49830"/>
              <a:gd name="connsiteY13" fmla="*/ 12113 h 75941"/>
              <a:gd name="connsiteX14" fmla="*/ 35688 w 49830"/>
              <a:gd name="connsiteY14" fmla="*/ 9375 h 75941"/>
              <a:gd name="connsiteX15" fmla="*/ 36430 w 49830"/>
              <a:gd name="connsiteY15" fmla="*/ 7763 h 75941"/>
              <a:gd name="connsiteX16" fmla="*/ 28426 w 49830"/>
              <a:gd name="connsiteY16" fmla="*/ 4778 h 75941"/>
              <a:gd name="connsiteX17" fmla="*/ 29435 w 49830"/>
              <a:gd name="connsiteY17" fmla="*/ 0 h 75941"/>
              <a:gd name="connsiteX18" fmla="*/ 20610 w 49830"/>
              <a:gd name="connsiteY18" fmla="*/ 10615 h 75941"/>
              <a:gd name="connsiteX19" fmla="*/ 21910 w 49830"/>
              <a:gd name="connsiteY19" fmla="*/ 11963 h 75941"/>
              <a:gd name="connsiteX20" fmla="*/ 10737 w 49830"/>
              <a:gd name="connsiteY20" fmla="*/ 21212 h 75941"/>
              <a:gd name="connsiteX21" fmla="*/ 10510 w 49830"/>
              <a:gd name="connsiteY21" fmla="*/ 19793 h 75941"/>
              <a:gd name="connsiteX0" fmla="*/ 10510 w 49830"/>
              <a:gd name="connsiteY0" fmla="*/ 19793 h 76852"/>
              <a:gd name="connsiteX1" fmla="*/ 12233 w 49830"/>
              <a:gd name="connsiteY1" fmla="*/ 12330 h 76852"/>
              <a:gd name="connsiteX2" fmla="*/ 20615 w 49830"/>
              <a:gd name="connsiteY2" fmla="*/ 10625 h 76852"/>
              <a:gd name="connsiteX3" fmla="*/ 24844 w 49830"/>
              <a:gd name="connsiteY3" fmla="*/ 2643 h 76852"/>
              <a:gd name="connsiteX4" fmla="*/ 33009 w 49830"/>
              <a:gd name="connsiteY4" fmla="*/ 3647 h 76852"/>
              <a:gd name="connsiteX5" fmla="*/ 36443 w 49830"/>
              <a:gd name="connsiteY5" fmla="*/ 7904 h 76852"/>
              <a:gd name="connsiteX6" fmla="*/ 42073 w 49830"/>
              <a:gd name="connsiteY6" fmla="*/ 6113 h 76852"/>
              <a:gd name="connsiteX7" fmla="*/ 44928 w 49830"/>
              <a:gd name="connsiteY7" fmla="*/ 10999 h 76852"/>
              <a:gd name="connsiteX8" fmla="*/ 48592 w 49830"/>
              <a:gd name="connsiteY8" fmla="*/ 15741 h 76852"/>
              <a:gd name="connsiteX9" fmla="*/ 48428 w 49830"/>
              <a:gd name="connsiteY9" fmla="*/ 20883 h 76852"/>
              <a:gd name="connsiteX10" fmla="*/ 49626 w 49830"/>
              <a:gd name="connsiteY10" fmla="*/ 28745 h 76852"/>
              <a:gd name="connsiteX11" fmla="*/ 44014 w 49830"/>
              <a:gd name="connsiteY11" fmla="*/ 35627 h 76852"/>
              <a:gd name="connsiteX12" fmla="*/ 48826 w 49830"/>
              <a:gd name="connsiteY12" fmla="*/ 44912 h 76852"/>
              <a:gd name="connsiteX13" fmla="*/ 36464 w 49830"/>
              <a:gd name="connsiteY13" fmla="*/ 51838 h 76852"/>
              <a:gd name="connsiteX14" fmla="*/ 33200 w 49830"/>
              <a:gd name="connsiteY14" fmla="*/ 57564 h 76852"/>
              <a:gd name="connsiteX15" fmla="*/ 16269 w 49830"/>
              <a:gd name="connsiteY15" fmla="*/ 49771 h 76852"/>
              <a:gd name="connsiteX16" fmla="*/ 3644 w 49830"/>
              <a:gd name="connsiteY16" fmla="*/ 43154 h 76852"/>
              <a:gd name="connsiteX17" fmla="*/ 3822 w 49830"/>
              <a:gd name="connsiteY17" fmla="*/ 36673 h 76852"/>
              <a:gd name="connsiteX18" fmla="*/ 5475 w 49830"/>
              <a:gd name="connsiteY18" fmla="*/ 30692 h 76852"/>
              <a:gd name="connsiteX19" fmla="*/ 6605 w 49830"/>
              <a:gd name="connsiteY19" fmla="*/ 25127 h 76852"/>
              <a:gd name="connsiteX20" fmla="*/ 10473 w 49830"/>
              <a:gd name="connsiteY20" fmla="*/ 19930 h 76852"/>
              <a:gd name="connsiteX21" fmla="*/ 10510 w 49830"/>
              <a:gd name="connsiteY21" fmla="*/ 19793 h 76852"/>
              <a:gd name="connsiteX0" fmla="*/ 1496571 w 2299668"/>
              <a:gd name="connsiteY0" fmla="*/ 3346031 h 4080039"/>
              <a:gd name="connsiteX1" fmla="*/ 1276300 w 2299668"/>
              <a:gd name="connsiteY1" fmla="*/ 3146579 h 4080039"/>
              <a:gd name="connsiteX2" fmla="*/ 1400802 w 2299668"/>
              <a:gd name="connsiteY2" fmla="*/ 3121180 h 4080039"/>
              <a:gd name="connsiteX3" fmla="*/ 1621074 w 2299668"/>
              <a:gd name="connsiteY3" fmla="*/ 3155741 h 4080039"/>
              <a:gd name="connsiteX4" fmla="*/ 1496571 w 2299668"/>
              <a:gd name="connsiteY4" fmla="*/ 3346031 h 4080039"/>
              <a:gd name="connsiteX0" fmla="*/ 1389117 w 2299668"/>
              <a:gd name="connsiteY0" fmla="*/ 2958122 h 4080039"/>
              <a:gd name="connsiteX1" fmla="*/ 1353307 w 2299668"/>
              <a:gd name="connsiteY1" fmla="*/ 3983283 h 4080039"/>
              <a:gd name="connsiteX2" fmla="*/ 964621 w 2299668"/>
              <a:gd name="connsiteY2" fmla="*/ 3938012 h 4080039"/>
              <a:gd name="connsiteX3" fmla="*/ 927752 w 2299668"/>
              <a:gd name="connsiteY3" fmla="*/ 2988103 h 4080039"/>
              <a:gd name="connsiteX4" fmla="*/ 1503209 w 2299668"/>
              <a:gd name="connsiteY4" fmla="*/ 2937302 h 4080039"/>
              <a:gd name="connsiteX5" fmla="*/ 1389117 w 2299668"/>
              <a:gd name="connsiteY5" fmla="*/ 2958122 h 4080039"/>
              <a:gd name="connsiteX0" fmla="*/ 1448265 w 2299668"/>
              <a:gd name="connsiteY0" fmla="*/ 2819229 h 4080039"/>
              <a:gd name="connsiteX1" fmla="*/ 1447016 w 2299668"/>
              <a:gd name="connsiteY1" fmla="*/ 2880438 h 4080039"/>
              <a:gd name="connsiteX2" fmla="*/ 1115983 w 2299668"/>
              <a:gd name="connsiteY2" fmla="*/ 2714297 h 4080039"/>
              <a:gd name="connsiteX3" fmla="*/ 847409 w 2299668"/>
              <a:gd name="connsiteY3" fmla="*/ 2743029 h 4080039"/>
              <a:gd name="connsiteX4" fmla="*/ 1448265 w 2299668"/>
              <a:gd name="connsiteY4" fmla="*/ 2819229 h 4080039"/>
              <a:gd name="connsiteX0" fmla="*/ 5456 w 49830"/>
              <a:gd name="connsiteY0" fmla="*/ 29624 h 76852"/>
              <a:gd name="connsiteX1" fmla="*/ 0 w 49830"/>
              <a:gd name="connsiteY1" fmla="*/ 30521 h 76852"/>
              <a:gd name="connsiteX2" fmla="*/ 10615 w 49830"/>
              <a:gd name="connsiteY2" fmla="*/ 47663 h 76852"/>
              <a:gd name="connsiteX3" fmla="*/ 6908 w 49830"/>
              <a:gd name="connsiteY3" fmla="*/ 44374 h 76852"/>
              <a:gd name="connsiteX4" fmla="*/ 23088 w 49830"/>
              <a:gd name="connsiteY4" fmla="*/ 59760 h 76852"/>
              <a:gd name="connsiteX5" fmla="*/ 15924 w 49830"/>
              <a:gd name="connsiteY5" fmla="*/ 46444 h 76852"/>
              <a:gd name="connsiteX6" fmla="*/ 35437 w 49830"/>
              <a:gd name="connsiteY6" fmla="*/ 40174 h 76852"/>
              <a:gd name="connsiteX7" fmla="*/ 41667 w 49830"/>
              <a:gd name="connsiteY7" fmla="*/ 52813 h 76852"/>
              <a:gd name="connsiteX8" fmla="*/ 40739 w 49830"/>
              <a:gd name="connsiteY8" fmla="*/ 28377 h 76852"/>
              <a:gd name="connsiteX9" fmla="*/ 47563 w 49830"/>
              <a:gd name="connsiteY9" fmla="*/ 36360 h 76852"/>
              <a:gd name="connsiteX10" fmla="*/ 48408 w 49830"/>
              <a:gd name="connsiteY10" fmla="*/ 20777 h 76852"/>
              <a:gd name="connsiteX11" fmla="*/ 46960 w 49830"/>
              <a:gd name="connsiteY11" fmla="*/ 23453 h 76852"/>
              <a:gd name="connsiteX12" fmla="*/ 44934 w 49830"/>
              <a:gd name="connsiteY12" fmla="*/ 10849 h 76852"/>
              <a:gd name="connsiteX13" fmla="*/ 45010 w 49830"/>
              <a:gd name="connsiteY13" fmla="*/ 12113 h 76852"/>
              <a:gd name="connsiteX14" fmla="*/ 35688 w 49830"/>
              <a:gd name="connsiteY14" fmla="*/ 9375 h 76852"/>
              <a:gd name="connsiteX15" fmla="*/ 36430 w 49830"/>
              <a:gd name="connsiteY15" fmla="*/ 7763 h 76852"/>
              <a:gd name="connsiteX16" fmla="*/ 28426 w 49830"/>
              <a:gd name="connsiteY16" fmla="*/ 4778 h 76852"/>
              <a:gd name="connsiteX17" fmla="*/ 29435 w 49830"/>
              <a:gd name="connsiteY17" fmla="*/ 0 h 76852"/>
              <a:gd name="connsiteX18" fmla="*/ 20610 w 49830"/>
              <a:gd name="connsiteY18" fmla="*/ 10615 h 76852"/>
              <a:gd name="connsiteX19" fmla="*/ 21910 w 49830"/>
              <a:gd name="connsiteY19" fmla="*/ 11963 h 76852"/>
              <a:gd name="connsiteX20" fmla="*/ 10737 w 49830"/>
              <a:gd name="connsiteY20" fmla="*/ 21212 h 76852"/>
              <a:gd name="connsiteX21" fmla="*/ 10510 w 49830"/>
              <a:gd name="connsiteY21" fmla="*/ 19793 h 76852"/>
              <a:gd name="connsiteX0" fmla="*/ 10510 w 49830"/>
              <a:gd name="connsiteY0" fmla="*/ 19793 h 76560"/>
              <a:gd name="connsiteX1" fmla="*/ 12233 w 49830"/>
              <a:gd name="connsiteY1" fmla="*/ 12330 h 76560"/>
              <a:gd name="connsiteX2" fmla="*/ 20615 w 49830"/>
              <a:gd name="connsiteY2" fmla="*/ 10625 h 76560"/>
              <a:gd name="connsiteX3" fmla="*/ 24844 w 49830"/>
              <a:gd name="connsiteY3" fmla="*/ 2643 h 76560"/>
              <a:gd name="connsiteX4" fmla="*/ 33009 w 49830"/>
              <a:gd name="connsiteY4" fmla="*/ 3647 h 76560"/>
              <a:gd name="connsiteX5" fmla="*/ 36443 w 49830"/>
              <a:gd name="connsiteY5" fmla="*/ 7904 h 76560"/>
              <a:gd name="connsiteX6" fmla="*/ 42073 w 49830"/>
              <a:gd name="connsiteY6" fmla="*/ 6113 h 76560"/>
              <a:gd name="connsiteX7" fmla="*/ 44928 w 49830"/>
              <a:gd name="connsiteY7" fmla="*/ 10999 h 76560"/>
              <a:gd name="connsiteX8" fmla="*/ 48592 w 49830"/>
              <a:gd name="connsiteY8" fmla="*/ 15741 h 76560"/>
              <a:gd name="connsiteX9" fmla="*/ 48428 w 49830"/>
              <a:gd name="connsiteY9" fmla="*/ 20883 h 76560"/>
              <a:gd name="connsiteX10" fmla="*/ 49626 w 49830"/>
              <a:gd name="connsiteY10" fmla="*/ 28745 h 76560"/>
              <a:gd name="connsiteX11" fmla="*/ 44014 w 49830"/>
              <a:gd name="connsiteY11" fmla="*/ 35627 h 76560"/>
              <a:gd name="connsiteX12" fmla="*/ 48826 w 49830"/>
              <a:gd name="connsiteY12" fmla="*/ 44912 h 76560"/>
              <a:gd name="connsiteX13" fmla="*/ 36464 w 49830"/>
              <a:gd name="connsiteY13" fmla="*/ 51838 h 76560"/>
              <a:gd name="connsiteX14" fmla="*/ 33200 w 49830"/>
              <a:gd name="connsiteY14" fmla="*/ 57564 h 76560"/>
              <a:gd name="connsiteX15" fmla="*/ 16269 w 49830"/>
              <a:gd name="connsiteY15" fmla="*/ 49771 h 76560"/>
              <a:gd name="connsiteX16" fmla="*/ 3644 w 49830"/>
              <a:gd name="connsiteY16" fmla="*/ 43154 h 76560"/>
              <a:gd name="connsiteX17" fmla="*/ 3822 w 49830"/>
              <a:gd name="connsiteY17" fmla="*/ 36673 h 76560"/>
              <a:gd name="connsiteX18" fmla="*/ 5475 w 49830"/>
              <a:gd name="connsiteY18" fmla="*/ 30692 h 76560"/>
              <a:gd name="connsiteX19" fmla="*/ 6605 w 49830"/>
              <a:gd name="connsiteY19" fmla="*/ 25127 h 76560"/>
              <a:gd name="connsiteX20" fmla="*/ 10473 w 49830"/>
              <a:gd name="connsiteY20" fmla="*/ 19930 h 76560"/>
              <a:gd name="connsiteX21" fmla="*/ 10510 w 49830"/>
              <a:gd name="connsiteY21" fmla="*/ 19793 h 76560"/>
              <a:gd name="connsiteX0" fmla="*/ 1496571 w 2299668"/>
              <a:gd name="connsiteY0" fmla="*/ 3346031 h 4064545"/>
              <a:gd name="connsiteX1" fmla="*/ 1276300 w 2299668"/>
              <a:gd name="connsiteY1" fmla="*/ 3146579 h 4064545"/>
              <a:gd name="connsiteX2" fmla="*/ 1400802 w 2299668"/>
              <a:gd name="connsiteY2" fmla="*/ 3121180 h 4064545"/>
              <a:gd name="connsiteX3" fmla="*/ 1621074 w 2299668"/>
              <a:gd name="connsiteY3" fmla="*/ 3155741 h 4064545"/>
              <a:gd name="connsiteX4" fmla="*/ 1496571 w 2299668"/>
              <a:gd name="connsiteY4" fmla="*/ 3346031 h 4064545"/>
              <a:gd name="connsiteX0" fmla="*/ 1389117 w 2299668"/>
              <a:gd name="connsiteY0" fmla="*/ 2958122 h 4064545"/>
              <a:gd name="connsiteX1" fmla="*/ 1353307 w 2299668"/>
              <a:gd name="connsiteY1" fmla="*/ 3983283 h 4064545"/>
              <a:gd name="connsiteX2" fmla="*/ 964621 w 2299668"/>
              <a:gd name="connsiteY2" fmla="*/ 3938012 h 4064545"/>
              <a:gd name="connsiteX3" fmla="*/ 1024582 w 2299668"/>
              <a:gd name="connsiteY3" fmla="*/ 3458327 h 4064545"/>
              <a:gd name="connsiteX4" fmla="*/ 927752 w 2299668"/>
              <a:gd name="connsiteY4" fmla="*/ 2988103 h 4064545"/>
              <a:gd name="connsiteX5" fmla="*/ 1503209 w 2299668"/>
              <a:gd name="connsiteY5" fmla="*/ 2937302 h 4064545"/>
              <a:gd name="connsiteX6" fmla="*/ 1389117 w 2299668"/>
              <a:gd name="connsiteY6" fmla="*/ 2958122 h 4064545"/>
              <a:gd name="connsiteX0" fmla="*/ 1448265 w 2299668"/>
              <a:gd name="connsiteY0" fmla="*/ 2819229 h 4064545"/>
              <a:gd name="connsiteX1" fmla="*/ 1447016 w 2299668"/>
              <a:gd name="connsiteY1" fmla="*/ 2880438 h 4064545"/>
              <a:gd name="connsiteX2" fmla="*/ 1115983 w 2299668"/>
              <a:gd name="connsiteY2" fmla="*/ 2714297 h 4064545"/>
              <a:gd name="connsiteX3" fmla="*/ 847409 w 2299668"/>
              <a:gd name="connsiteY3" fmla="*/ 2743029 h 4064545"/>
              <a:gd name="connsiteX4" fmla="*/ 1448265 w 2299668"/>
              <a:gd name="connsiteY4" fmla="*/ 2819229 h 4064545"/>
              <a:gd name="connsiteX0" fmla="*/ 5456 w 49830"/>
              <a:gd name="connsiteY0" fmla="*/ 29624 h 76560"/>
              <a:gd name="connsiteX1" fmla="*/ 0 w 49830"/>
              <a:gd name="connsiteY1" fmla="*/ 30521 h 76560"/>
              <a:gd name="connsiteX2" fmla="*/ 10615 w 49830"/>
              <a:gd name="connsiteY2" fmla="*/ 47663 h 76560"/>
              <a:gd name="connsiteX3" fmla="*/ 6908 w 49830"/>
              <a:gd name="connsiteY3" fmla="*/ 44374 h 76560"/>
              <a:gd name="connsiteX4" fmla="*/ 23088 w 49830"/>
              <a:gd name="connsiteY4" fmla="*/ 59760 h 76560"/>
              <a:gd name="connsiteX5" fmla="*/ 15924 w 49830"/>
              <a:gd name="connsiteY5" fmla="*/ 46444 h 76560"/>
              <a:gd name="connsiteX6" fmla="*/ 35437 w 49830"/>
              <a:gd name="connsiteY6" fmla="*/ 40174 h 76560"/>
              <a:gd name="connsiteX7" fmla="*/ 41667 w 49830"/>
              <a:gd name="connsiteY7" fmla="*/ 52813 h 76560"/>
              <a:gd name="connsiteX8" fmla="*/ 40739 w 49830"/>
              <a:gd name="connsiteY8" fmla="*/ 28377 h 76560"/>
              <a:gd name="connsiteX9" fmla="*/ 47563 w 49830"/>
              <a:gd name="connsiteY9" fmla="*/ 36360 h 76560"/>
              <a:gd name="connsiteX10" fmla="*/ 48408 w 49830"/>
              <a:gd name="connsiteY10" fmla="*/ 20777 h 76560"/>
              <a:gd name="connsiteX11" fmla="*/ 46960 w 49830"/>
              <a:gd name="connsiteY11" fmla="*/ 23453 h 76560"/>
              <a:gd name="connsiteX12" fmla="*/ 44934 w 49830"/>
              <a:gd name="connsiteY12" fmla="*/ 10849 h 76560"/>
              <a:gd name="connsiteX13" fmla="*/ 45010 w 49830"/>
              <a:gd name="connsiteY13" fmla="*/ 12113 h 76560"/>
              <a:gd name="connsiteX14" fmla="*/ 35688 w 49830"/>
              <a:gd name="connsiteY14" fmla="*/ 9375 h 76560"/>
              <a:gd name="connsiteX15" fmla="*/ 36430 w 49830"/>
              <a:gd name="connsiteY15" fmla="*/ 7763 h 76560"/>
              <a:gd name="connsiteX16" fmla="*/ 28426 w 49830"/>
              <a:gd name="connsiteY16" fmla="*/ 4778 h 76560"/>
              <a:gd name="connsiteX17" fmla="*/ 29435 w 49830"/>
              <a:gd name="connsiteY17" fmla="*/ 0 h 76560"/>
              <a:gd name="connsiteX18" fmla="*/ 20610 w 49830"/>
              <a:gd name="connsiteY18" fmla="*/ 10615 h 76560"/>
              <a:gd name="connsiteX19" fmla="*/ 21910 w 49830"/>
              <a:gd name="connsiteY19" fmla="*/ 11963 h 76560"/>
              <a:gd name="connsiteX20" fmla="*/ 10737 w 49830"/>
              <a:gd name="connsiteY20" fmla="*/ 21212 h 76560"/>
              <a:gd name="connsiteX21" fmla="*/ 10510 w 49830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456 w 52017"/>
              <a:gd name="connsiteY15" fmla="*/ 49771 h 76560"/>
              <a:gd name="connsiteX16" fmla="*/ 5831 w 52017"/>
              <a:gd name="connsiteY16" fmla="*/ 43154 h 76560"/>
              <a:gd name="connsiteX17" fmla="*/ 6009 w 52017"/>
              <a:gd name="connsiteY17" fmla="*/ 36673 h 76560"/>
              <a:gd name="connsiteX18" fmla="*/ 7662 w 52017"/>
              <a:gd name="connsiteY18" fmla="*/ 30692 h 76560"/>
              <a:gd name="connsiteX19" fmla="*/ 8792 w 52017"/>
              <a:gd name="connsiteY19" fmla="*/ 25127 h 76560"/>
              <a:gd name="connsiteX20" fmla="*/ 12660 w 52017"/>
              <a:gd name="connsiteY20" fmla="*/ 19930 h 76560"/>
              <a:gd name="connsiteX21" fmla="*/ 12697 w 52017"/>
              <a:gd name="connsiteY21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12802 w 52017"/>
              <a:gd name="connsiteY2" fmla="*/ 47663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8111 w 52017"/>
              <a:gd name="connsiteY5" fmla="*/ 46444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456 w 52017"/>
              <a:gd name="connsiteY15" fmla="*/ 49771 h 76560"/>
              <a:gd name="connsiteX16" fmla="*/ 5831 w 52017"/>
              <a:gd name="connsiteY16" fmla="*/ 43154 h 76560"/>
              <a:gd name="connsiteX17" fmla="*/ 6009 w 52017"/>
              <a:gd name="connsiteY17" fmla="*/ 36673 h 76560"/>
              <a:gd name="connsiteX18" fmla="*/ 7662 w 52017"/>
              <a:gd name="connsiteY18" fmla="*/ 30692 h 76560"/>
              <a:gd name="connsiteX19" fmla="*/ 8792 w 52017"/>
              <a:gd name="connsiteY19" fmla="*/ 25127 h 76560"/>
              <a:gd name="connsiteX20" fmla="*/ 12660 w 52017"/>
              <a:gd name="connsiteY20" fmla="*/ 19930 h 76560"/>
              <a:gd name="connsiteX21" fmla="*/ 12697 w 52017"/>
              <a:gd name="connsiteY21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7930 w 52017"/>
              <a:gd name="connsiteY2" fmla="*/ 54440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8111 w 52017"/>
              <a:gd name="connsiteY5" fmla="*/ 46444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456 w 52017"/>
              <a:gd name="connsiteY15" fmla="*/ 49771 h 76560"/>
              <a:gd name="connsiteX16" fmla="*/ 5831 w 52017"/>
              <a:gd name="connsiteY16" fmla="*/ 43154 h 76560"/>
              <a:gd name="connsiteX17" fmla="*/ 6009 w 52017"/>
              <a:gd name="connsiteY17" fmla="*/ 36673 h 76560"/>
              <a:gd name="connsiteX18" fmla="*/ 7662 w 52017"/>
              <a:gd name="connsiteY18" fmla="*/ 30692 h 76560"/>
              <a:gd name="connsiteX19" fmla="*/ 8792 w 52017"/>
              <a:gd name="connsiteY19" fmla="*/ 25127 h 76560"/>
              <a:gd name="connsiteX20" fmla="*/ 12660 w 52017"/>
              <a:gd name="connsiteY20" fmla="*/ 19930 h 76560"/>
              <a:gd name="connsiteX21" fmla="*/ 12697 w 52017"/>
              <a:gd name="connsiteY21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7930 w 52017"/>
              <a:gd name="connsiteY2" fmla="*/ 54440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3564 w 52017"/>
              <a:gd name="connsiteY5" fmla="*/ 55479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131 w 52017"/>
              <a:gd name="connsiteY15" fmla="*/ 55700 h 76560"/>
              <a:gd name="connsiteX16" fmla="*/ 5831 w 52017"/>
              <a:gd name="connsiteY16" fmla="*/ 43154 h 76560"/>
              <a:gd name="connsiteX17" fmla="*/ 6009 w 52017"/>
              <a:gd name="connsiteY17" fmla="*/ 36673 h 76560"/>
              <a:gd name="connsiteX18" fmla="*/ 7662 w 52017"/>
              <a:gd name="connsiteY18" fmla="*/ 30692 h 76560"/>
              <a:gd name="connsiteX19" fmla="*/ 8792 w 52017"/>
              <a:gd name="connsiteY19" fmla="*/ 25127 h 76560"/>
              <a:gd name="connsiteX20" fmla="*/ 12660 w 52017"/>
              <a:gd name="connsiteY20" fmla="*/ 19930 h 76560"/>
              <a:gd name="connsiteX21" fmla="*/ 12697 w 52017"/>
              <a:gd name="connsiteY21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7930 w 52017"/>
              <a:gd name="connsiteY2" fmla="*/ 54440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3564 w 52017"/>
              <a:gd name="connsiteY5" fmla="*/ 55479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131 w 52017"/>
              <a:gd name="connsiteY15" fmla="*/ 55700 h 76560"/>
              <a:gd name="connsiteX16" fmla="*/ 1976 w 52017"/>
              <a:gd name="connsiteY16" fmla="*/ 50704 h 76560"/>
              <a:gd name="connsiteX17" fmla="*/ 5831 w 52017"/>
              <a:gd name="connsiteY17" fmla="*/ 43154 h 76560"/>
              <a:gd name="connsiteX18" fmla="*/ 6009 w 52017"/>
              <a:gd name="connsiteY18" fmla="*/ 36673 h 76560"/>
              <a:gd name="connsiteX19" fmla="*/ 7662 w 52017"/>
              <a:gd name="connsiteY19" fmla="*/ 30692 h 76560"/>
              <a:gd name="connsiteX20" fmla="*/ 8792 w 52017"/>
              <a:gd name="connsiteY20" fmla="*/ 25127 h 76560"/>
              <a:gd name="connsiteX21" fmla="*/ 12660 w 52017"/>
              <a:gd name="connsiteY21" fmla="*/ 19930 h 76560"/>
              <a:gd name="connsiteX22" fmla="*/ 12697 w 52017"/>
              <a:gd name="connsiteY22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7930 w 52017"/>
              <a:gd name="connsiteY2" fmla="*/ 54440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3564 w 52017"/>
              <a:gd name="connsiteY5" fmla="*/ 55479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131 w 52017"/>
              <a:gd name="connsiteY15" fmla="*/ 55700 h 76560"/>
              <a:gd name="connsiteX16" fmla="*/ 1976 w 52017"/>
              <a:gd name="connsiteY16" fmla="*/ 50704 h 76560"/>
              <a:gd name="connsiteX17" fmla="*/ 5831 w 52017"/>
              <a:gd name="connsiteY17" fmla="*/ 43154 h 76560"/>
              <a:gd name="connsiteX18" fmla="*/ 6009 w 52017"/>
              <a:gd name="connsiteY18" fmla="*/ 36673 h 76560"/>
              <a:gd name="connsiteX19" fmla="*/ 7662 w 52017"/>
              <a:gd name="connsiteY19" fmla="*/ 30692 h 76560"/>
              <a:gd name="connsiteX20" fmla="*/ 8792 w 52017"/>
              <a:gd name="connsiteY20" fmla="*/ 25127 h 76560"/>
              <a:gd name="connsiteX21" fmla="*/ 12660 w 52017"/>
              <a:gd name="connsiteY21" fmla="*/ 19930 h 76560"/>
              <a:gd name="connsiteX22" fmla="*/ 12697 w 52017"/>
              <a:gd name="connsiteY22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7930 w 52017"/>
              <a:gd name="connsiteY2" fmla="*/ 54440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4214 w 52017"/>
              <a:gd name="connsiteY5" fmla="*/ 58867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2697 w 52017"/>
              <a:gd name="connsiteY0" fmla="*/ 19793 h 76560"/>
              <a:gd name="connsiteX1" fmla="*/ 14420 w 52017"/>
              <a:gd name="connsiteY1" fmla="*/ 12330 h 76560"/>
              <a:gd name="connsiteX2" fmla="*/ 22802 w 52017"/>
              <a:gd name="connsiteY2" fmla="*/ 10625 h 76560"/>
              <a:gd name="connsiteX3" fmla="*/ 27031 w 52017"/>
              <a:gd name="connsiteY3" fmla="*/ 2643 h 76560"/>
              <a:gd name="connsiteX4" fmla="*/ 35196 w 52017"/>
              <a:gd name="connsiteY4" fmla="*/ 3647 h 76560"/>
              <a:gd name="connsiteX5" fmla="*/ 38630 w 52017"/>
              <a:gd name="connsiteY5" fmla="*/ 7904 h 76560"/>
              <a:gd name="connsiteX6" fmla="*/ 44260 w 52017"/>
              <a:gd name="connsiteY6" fmla="*/ 6113 h 76560"/>
              <a:gd name="connsiteX7" fmla="*/ 47115 w 52017"/>
              <a:gd name="connsiteY7" fmla="*/ 10999 h 76560"/>
              <a:gd name="connsiteX8" fmla="*/ 50779 w 52017"/>
              <a:gd name="connsiteY8" fmla="*/ 15741 h 76560"/>
              <a:gd name="connsiteX9" fmla="*/ 50615 w 52017"/>
              <a:gd name="connsiteY9" fmla="*/ 20883 h 76560"/>
              <a:gd name="connsiteX10" fmla="*/ 51813 w 52017"/>
              <a:gd name="connsiteY10" fmla="*/ 28745 h 76560"/>
              <a:gd name="connsiteX11" fmla="*/ 46201 w 52017"/>
              <a:gd name="connsiteY11" fmla="*/ 35627 h 76560"/>
              <a:gd name="connsiteX12" fmla="*/ 51013 w 52017"/>
              <a:gd name="connsiteY12" fmla="*/ 44912 h 76560"/>
              <a:gd name="connsiteX13" fmla="*/ 38651 w 52017"/>
              <a:gd name="connsiteY13" fmla="*/ 51838 h 76560"/>
              <a:gd name="connsiteX14" fmla="*/ 35387 w 52017"/>
              <a:gd name="connsiteY14" fmla="*/ 57564 h 76560"/>
              <a:gd name="connsiteX15" fmla="*/ 18131 w 52017"/>
              <a:gd name="connsiteY15" fmla="*/ 55700 h 76560"/>
              <a:gd name="connsiteX16" fmla="*/ 1976 w 52017"/>
              <a:gd name="connsiteY16" fmla="*/ 50704 h 76560"/>
              <a:gd name="connsiteX17" fmla="*/ 5831 w 52017"/>
              <a:gd name="connsiteY17" fmla="*/ 43154 h 76560"/>
              <a:gd name="connsiteX18" fmla="*/ 6009 w 52017"/>
              <a:gd name="connsiteY18" fmla="*/ 36673 h 76560"/>
              <a:gd name="connsiteX19" fmla="*/ 7662 w 52017"/>
              <a:gd name="connsiteY19" fmla="*/ 30692 h 76560"/>
              <a:gd name="connsiteX20" fmla="*/ 8792 w 52017"/>
              <a:gd name="connsiteY20" fmla="*/ 25127 h 76560"/>
              <a:gd name="connsiteX21" fmla="*/ 12660 w 52017"/>
              <a:gd name="connsiteY21" fmla="*/ 19930 h 76560"/>
              <a:gd name="connsiteX22" fmla="*/ 12697 w 52017"/>
              <a:gd name="connsiteY22" fmla="*/ 19793 h 76560"/>
              <a:gd name="connsiteX0" fmla="*/ 1597502 w 2400599"/>
              <a:gd name="connsiteY0" fmla="*/ 3346031 h 4064545"/>
              <a:gd name="connsiteX1" fmla="*/ 1377231 w 2400599"/>
              <a:gd name="connsiteY1" fmla="*/ 3146579 h 4064545"/>
              <a:gd name="connsiteX2" fmla="*/ 1501733 w 2400599"/>
              <a:gd name="connsiteY2" fmla="*/ 3121180 h 4064545"/>
              <a:gd name="connsiteX3" fmla="*/ 1722005 w 2400599"/>
              <a:gd name="connsiteY3" fmla="*/ 3155741 h 4064545"/>
              <a:gd name="connsiteX4" fmla="*/ 1597502 w 2400599"/>
              <a:gd name="connsiteY4" fmla="*/ 3346031 h 4064545"/>
              <a:gd name="connsiteX0" fmla="*/ 1490048 w 2400599"/>
              <a:gd name="connsiteY0" fmla="*/ 2958122 h 4064545"/>
              <a:gd name="connsiteX1" fmla="*/ 1454238 w 2400599"/>
              <a:gd name="connsiteY1" fmla="*/ 3983283 h 4064545"/>
              <a:gd name="connsiteX2" fmla="*/ 1065552 w 2400599"/>
              <a:gd name="connsiteY2" fmla="*/ 3938012 h 4064545"/>
              <a:gd name="connsiteX3" fmla="*/ 1125513 w 2400599"/>
              <a:gd name="connsiteY3" fmla="*/ 3458327 h 4064545"/>
              <a:gd name="connsiteX4" fmla="*/ 1028683 w 2400599"/>
              <a:gd name="connsiteY4" fmla="*/ 2988103 h 4064545"/>
              <a:gd name="connsiteX5" fmla="*/ 1604140 w 2400599"/>
              <a:gd name="connsiteY5" fmla="*/ 2937302 h 4064545"/>
              <a:gd name="connsiteX6" fmla="*/ 1490048 w 2400599"/>
              <a:gd name="connsiteY6" fmla="*/ 2958122 h 4064545"/>
              <a:gd name="connsiteX0" fmla="*/ 1549196 w 2400599"/>
              <a:gd name="connsiteY0" fmla="*/ 2819229 h 4064545"/>
              <a:gd name="connsiteX1" fmla="*/ 1547947 w 2400599"/>
              <a:gd name="connsiteY1" fmla="*/ 2880438 h 4064545"/>
              <a:gd name="connsiteX2" fmla="*/ 1216914 w 2400599"/>
              <a:gd name="connsiteY2" fmla="*/ 2714297 h 4064545"/>
              <a:gd name="connsiteX3" fmla="*/ 948340 w 2400599"/>
              <a:gd name="connsiteY3" fmla="*/ 2743029 h 4064545"/>
              <a:gd name="connsiteX4" fmla="*/ 1549196 w 2400599"/>
              <a:gd name="connsiteY4" fmla="*/ 2819229 h 4064545"/>
              <a:gd name="connsiteX0" fmla="*/ 7643 w 52017"/>
              <a:gd name="connsiteY0" fmla="*/ 29624 h 76560"/>
              <a:gd name="connsiteX1" fmla="*/ 2187 w 52017"/>
              <a:gd name="connsiteY1" fmla="*/ 30521 h 76560"/>
              <a:gd name="connsiteX2" fmla="*/ 7280 w 52017"/>
              <a:gd name="connsiteY2" fmla="*/ 59522 h 76560"/>
              <a:gd name="connsiteX3" fmla="*/ 0 w 52017"/>
              <a:gd name="connsiteY3" fmla="*/ 48892 h 76560"/>
              <a:gd name="connsiteX4" fmla="*/ 25275 w 52017"/>
              <a:gd name="connsiteY4" fmla="*/ 59760 h 76560"/>
              <a:gd name="connsiteX5" fmla="*/ 14214 w 52017"/>
              <a:gd name="connsiteY5" fmla="*/ 58867 h 76560"/>
              <a:gd name="connsiteX6" fmla="*/ 37624 w 52017"/>
              <a:gd name="connsiteY6" fmla="*/ 40174 h 76560"/>
              <a:gd name="connsiteX7" fmla="*/ 43854 w 52017"/>
              <a:gd name="connsiteY7" fmla="*/ 52813 h 76560"/>
              <a:gd name="connsiteX8" fmla="*/ 42926 w 52017"/>
              <a:gd name="connsiteY8" fmla="*/ 28377 h 76560"/>
              <a:gd name="connsiteX9" fmla="*/ 49750 w 52017"/>
              <a:gd name="connsiteY9" fmla="*/ 36360 h 76560"/>
              <a:gd name="connsiteX10" fmla="*/ 50595 w 52017"/>
              <a:gd name="connsiteY10" fmla="*/ 20777 h 76560"/>
              <a:gd name="connsiteX11" fmla="*/ 49147 w 52017"/>
              <a:gd name="connsiteY11" fmla="*/ 23453 h 76560"/>
              <a:gd name="connsiteX12" fmla="*/ 47121 w 52017"/>
              <a:gd name="connsiteY12" fmla="*/ 10849 h 76560"/>
              <a:gd name="connsiteX13" fmla="*/ 47197 w 52017"/>
              <a:gd name="connsiteY13" fmla="*/ 12113 h 76560"/>
              <a:gd name="connsiteX14" fmla="*/ 37875 w 52017"/>
              <a:gd name="connsiteY14" fmla="*/ 9375 h 76560"/>
              <a:gd name="connsiteX15" fmla="*/ 38617 w 52017"/>
              <a:gd name="connsiteY15" fmla="*/ 7763 h 76560"/>
              <a:gd name="connsiteX16" fmla="*/ 30613 w 52017"/>
              <a:gd name="connsiteY16" fmla="*/ 4778 h 76560"/>
              <a:gd name="connsiteX17" fmla="*/ 31622 w 52017"/>
              <a:gd name="connsiteY17" fmla="*/ 0 h 76560"/>
              <a:gd name="connsiteX18" fmla="*/ 22797 w 52017"/>
              <a:gd name="connsiteY18" fmla="*/ 10615 h 76560"/>
              <a:gd name="connsiteX19" fmla="*/ 24097 w 52017"/>
              <a:gd name="connsiteY19" fmla="*/ 11963 h 76560"/>
              <a:gd name="connsiteX20" fmla="*/ 12924 w 52017"/>
              <a:gd name="connsiteY20" fmla="*/ 21212 h 76560"/>
              <a:gd name="connsiteX21" fmla="*/ 12697 w 52017"/>
              <a:gd name="connsiteY21" fmla="*/ 19793 h 76560"/>
              <a:gd name="connsiteX0" fmla="*/ 15211 w 54531"/>
              <a:gd name="connsiteY0" fmla="*/ 19793 h 76560"/>
              <a:gd name="connsiteX1" fmla="*/ 16934 w 54531"/>
              <a:gd name="connsiteY1" fmla="*/ 12330 h 76560"/>
              <a:gd name="connsiteX2" fmla="*/ 25316 w 54531"/>
              <a:gd name="connsiteY2" fmla="*/ 10625 h 76560"/>
              <a:gd name="connsiteX3" fmla="*/ 29545 w 54531"/>
              <a:gd name="connsiteY3" fmla="*/ 2643 h 76560"/>
              <a:gd name="connsiteX4" fmla="*/ 37710 w 54531"/>
              <a:gd name="connsiteY4" fmla="*/ 3647 h 76560"/>
              <a:gd name="connsiteX5" fmla="*/ 41144 w 54531"/>
              <a:gd name="connsiteY5" fmla="*/ 7904 h 76560"/>
              <a:gd name="connsiteX6" fmla="*/ 46774 w 54531"/>
              <a:gd name="connsiteY6" fmla="*/ 6113 h 76560"/>
              <a:gd name="connsiteX7" fmla="*/ 49629 w 54531"/>
              <a:gd name="connsiteY7" fmla="*/ 10999 h 76560"/>
              <a:gd name="connsiteX8" fmla="*/ 53293 w 54531"/>
              <a:gd name="connsiteY8" fmla="*/ 15741 h 76560"/>
              <a:gd name="connsiteX9" fmla="*/ 53129 w 54531"/>
              <a:gd name="connsiteY9" fmla="*/ 20883 h 76560"/>
              <a:gd name="connsiteX10" fmla="*/ 54327 w 54531"/>
              <a:gd name="connsiteY10" fmla="*/ 28745 h 76560"/>
              <a:gd name="connsiteX11" fmla="*/ 48715 w 54531"/>
              <a:gd name="connsiteY11" fmla="*/ 35627 h 76560"/>
              <a:gd name="connsiteX12" fmla="*/ 53527 w 54531"/>
              <a:gd name="connsiteY12" fmla="*/ 44912 h 76560"/>
              <a:gd name="connsiteX13" fmla="*/ 41165 w 54531"/>
              <a:gd name="connsiteY13" fmla="*/ 51838 h 76560"/>
              <a:gd name="connsiteX14" fmla="*/ 37901 w 54531"/>
              <a:gd name="connsiteY14" fmla="*/ 57564 h 76560"/>
              <a:gd name="connsiteX15" fmla="*/ 20645 w 54531"/>
              <a:gd name="connsiteY15" fmla="*/ 55700 h 76560"/>
              <a:gd name="connsiteX16" fmla="*/ 267 w 54531"/>
              <a:gd name="connsiteY16" fmla="*/ 56351 h 76560"/>
              <a:gd name="connsiteX17" fmla="*/ 8345 w 54531"/>
              <a:gd name="connsiteY17" fmla="*/ 43154 h 76560"/>
              <a:gd name="connsiteX18" fmla="*/ 8523 w 54531"/>
              <a:gd name="connsiteY18" fmla="*/ 36673 h 76560"/>
              <a:gd name="connsiteX19" fmla="*/ 10176 w 54531"/>
              <a:gd name="connsiteY19" fmla="*/ 30692 h 76560"/>
              <a:gd name="connsiteX20" fmla="*/ 11306 w 54531"/>
              <a:gd name="connsiteY20" fmla="*/ 25127 h 76560"/>
              <a:gd name="connsiteX21" fmla="*/ 15174 w 54531"/>
              <a:gd name="connsiteY21" fmla="*/ 19930 h 76560"/>
              <a:gd name="connsiteX22" fmla="*/ 15211 w 54531"/>
              <a:gd name="connsiteY22" fmla="*/ 19793 h 76560"/>
              <a:gd name="connsiteX0" fmla="*/ 1713524 w 2516621"/>
              <a:gd name="connsiteY0" fmla="*/ 3346031 h 4064545"/>
              <a:gd name="connsiteX1" fmla="*/ 1493253 w 2516621"/>
              <a:gd name="connsiteY1" fmla="*/ 3146579 h 4064545"/>
              <a:gd name="connsiteX2" fmla="*/ 1617755 w 2516621"/>
              <a:gd name="connsiteY2" fmla="*/ 3121180 h 4064545"/>
              <a:gd name="connsiteX3" fmla="*/ 1838027 w 2516621"/>
              <a:gd name="connsiteY3" fmla="*/ 3155741 h 4064545"/>
              <a:gd name="connsiteX4" fmla="*/ 1713524 w 2516621"/>
              <a:gd name="connsiteY4" fmla="*/ 3346031 h 4064545"/>
              <a:gd name="connsiteX0" fmla="*/ 1606070 w 2516621"/>
              <a:gd name="connsiteY0" fmla="*/ 2958122 h 4064545"/>
              <a:gd name="connsiteX1" fmla="*/ 1570260 w 2516621"/>
              <a:gd name="connsiteY1" fmla="*/ 3983283 h 4064545"/>
              <a:gd name="connsiteX2" fmla="*/ 1181574 w 2516621"/>
              <a:gd name="connsiteY2" fmla="*/ 3938012 h 4064545"/>
              <a:gd name="connsiteX3" fmla="*/ 1241535 w 2516621"/>
              <a:gd name="connsiteY3" fmla="*/ 3458327 h 4064545"/>
              <a:gd name="connsiteX4" fmla="*/ 1144705 w 2516621"/>
              <a:gd name="connsiteY4" fmla="*/ 2988103 h 4064545"/>
              <a:gd name="connsiteX5" fmla="*/ 1720162 w 2516621"/>
              <a:gd name="connsiteY5" fmla="*/ 2937302 h 4064545"/>
              <a:gd name="connsiteX6" fmla="*/ 1606070 w 2516621"/>
              <a:gd name="connsiteY6" fmla="*/ 2958122 h 4064545"/>
              <a:gd name="connsiteX0" fmla="*/ 1665218 w 2516621"/>
              <a:gd name="connsiteY0" fmla="*/ 2819229 h 4064545"/>
              <a:gd name="connsiteX1" fmla="*/ 1663969 w 2516621"/>
              <a:gd name="connsiteY1" fmla="*/ 2880438 h 4064545"/>
              <a:gd name="connsiteX2" fmla="*/ 1332936 w 2516621"/>
              <a:gd name="connsiteY2" fmla="*/ 2714297 h 4064545"/>
              <a:gd name="connsiteX3" fmla="*/ 1064362 w 2516621"/>
              <a:gd name="connsiteY3" fmla="*/ 2743029 h 4064545"/>
              <a:gd name="connsiteX4" fmla="*/ 1665218 w 2516621"/>
              <a:gd name="connsiteY4" fmla="*/ 2819229 h 4064545"/>
              <a:gd name="connsiteX0" fmla="*/ 10157 w 54531"/>
              <a:gd name="connsiteY0" fmla="*/ 29624 h 76560"/>
              <a:gd name="connsiteX1" fmla="*/ 4701 w 54531"/>
              <a:gd name="connsiteY1" fmla="*/ 30521 h 76560"/>
              <a:gd name="connsiteX2" fmla="*/ 9794 w 54531"/>
              <a:gd name="connsiteY2" fmla="*/ 59522 h 76560"/>
              <a:gd name="connsiteX3" fmla="*/ 2514 w 54531"/>
              <a:gd name="connsiteY3" fmla="*/ 48892 h 76560"/>
              <a:gd name="connsiteX4" fmla="*/ 27789 w 54531"/>
              <a:gd name="connsiteY4" fmla="*/ 59760 h 76560"/>
              <a:gd name="connsiteX5" fmla="*/ 16728 w 54531"/>
              <a:gd name="connsiteY5" fmla="*/ 58867 h 76560"/>
              <a:gd name="connsiteX6" fmla="*/ 40138 w 54531"/>
              <a:gd name="connsiteY6" fmla="*/ 40174 h 76560"/>
              <a:gd name="connsiteX7" fmla="*/ 46368 w 54531"/>
              <a:gd name="connsiteY7" fmla="*/ 52813 h 76560"/>
              <a:gd name="connsiteX8" fmla="*/ 45440 w 54531"/>
              <a:gd name="connsiteY8" fmla="*/ 28377 h 76560"/>
              <a:gd name="connsiteX9" fmla="*/ 52264 w 54531"/>
              <a:gd name="connsiteY9" fmla="*/ 36360 h 76560"/>
              <a:gd name="connsiteX10" fmla="*/ 53109 w 54531"/>
              <a:gd name="connsiteY10" fmla="*/ 20777 h 76560"/>
              <a:gd name="connsiteX11" fmla="*/ 51661 w 54531"/>
              <a:gd name="connsiteY11" fmla="*/ 23453 h 76560"/>
              <a:gd name="connsiteX12" fmla="*/ 49635 w 54531"/>
              <a:gd name="connsiteY12" fmla="*/ 10849 h 76560"/>
              <a:gd name="connsiteX13" fmla="*/ 49711 w 54531"/>
              <a:gd name="connsiteY13" fmla="*/ 12113 h 76560"/>
              <a:gd name="connsiteX14" fmla="*/ 40389 w 54531"/>
              <a:gd name="connsiteY14" fmla="*/ 9375 h 76560"/>
              <a:gd name="connsiteX15" fmla="*/ 41131 w 54531"/>
              <a:gd name="connsiteY15" fmla="*/ 7763 h 76560"/>
              <a:gd name="connsiteX16" fmla="*/ 33127 w 54531"/>
              <a:gd name="connsiteY16" fmla="*/ 4778 h 76560"/>
              <a:gd name="connsiteX17" fmla="*/ 34136 w 54531"/>
              <a:gd name="connsiteY17" fmla="*/ 0 h 76560"/>
              <a:gd name="connsiteX18" fmla="*/ 25311 w 54531"/>
              <a:gd name="connsiteY18" fmla="*/ 10615 h 76560"/>
              <a:gd name="connsiteX19" fmla="*/ 26611 w 54531"/>
              <a:gd name="connsiteY19" fmla="*/ 11963 h 76560"/>
              <a:gd name="connsiteX20" fmla="*/ 15438 w 54531"/>
              <a:gd name="connsiteY20" fmla="*/ 21212 h 76560"/>
              <a:gd name="connsiteX21" fmla="*/ 15211 w 54531"/>
              <a:gd name="connsiteY21" fmla="*/ 19793 h 76560"/>
              <a:gd name="connsiteX0" fmla="*/ 18219 w 57539"/>
              <a:gd name="connsiteY0" fmla="*/ 19793 h 76560"/>
              <a:gd name="connsiteX1" fmla="*/ 19942 w 57539"/>
              <a:gd name="connsiteY1" fmla="*/ 12330 h 76560"/>
              <a:gd name="connsiteX2" fmla="*/ 28324 w 57539"/>
              <a:gd name="connsiteY2" fmla="*/ 10625 h 76560"/>
              <a:gd name="connsiteX3" fmla="*/ 32553 w 57539"/>
              <a:gd name="connsiteY3" fmla="*/ 2643 h 76560"/>
              <a:gd name="connsiteX4" fmla="*/ 40718 w 57539"/>
              <a:gd name="connsiteY4" fmla="*/ 3647 h 76560"/>
              <a:gd name="connsiteX5" fmla="*/ 44152 w 57539"/>
              <a:gd name="connsiteY5" fmla="*/ 7904 h 76560"/>
              <a:gd name="connsiteX6" fmla="*/ 49782 w 57539"/>
              <a:gd name="connsiteY6" fmla="*/ 6113 h 76560"/>
              <a:gd name="connsiteX7" fmla="*/ 52637 w 57539"/>
              <a:gd name="connsiteY7" fmla="*/ 10999 h 76560"/>
              <a:gd name="connsiteX8" fmla="*/ 56301 w 57539"/>
              <a:gd name="connsiteY8" fmla="*/ 15741 h 76560"/>
              <a:gd name="connsiteX9" fmla="*/ 56137 w 57539"/>
              <a:gd name="connsiteY9" fmla="*/ 20883 h 76560"/>
              <a:gd name="connsiteX10" fmla="*/ 57335 w 57539"/>
              <a:gd name="connsiteY10" fmla="*/ 28745 h 76560"/>
              <a:gd name="connsiteX11" fmla="*/ 51723 w 57539"/>
              <a:gd name="connsiteY11" fmla="*/ 35627 h 76560"/>
              <a:gd name="connsiteX12" fmla="*/ 56535 w 57539"/>
              <a:gd name="connsiteY12" fmla="*/ 44912 h 76560"/>
              <a:gd name="connsiteX13" fmla="*/ 44173 w 57539"/>
              <a:gd name="connsiteY13" fmla="*/ 51838 h 76560"/>
              <a:gd name="connsiteX14" fmla="*/ 40909 w 57539"/>
              <a:gd name="connsiteY14" fmla="*/ 57564 h 76560"/>
              <a:gd name="connsiteX15" fmla="*/ 23653 w 57539"/>
              <a:gd name="connsiteY15" fmla="*/ 55700 h 76560"/>
              <a:gd name="connsiteX16" fmla="*/ 3275 w 57539"/>
              <a:gd name="connsiteY16" fmla="*/ 56351 h 76560"/>
              <a:gd name="connsiteX17" fmla="*/ 11353 w 57539"/>
              <a:gd name="connsiteY17" fmla="*/ 43154 h 76560"/>
              <a:gd name="connsiteX18" fmla="*/ 11531 w 57539"/>
              <a:gd name="connsiteY18" fmla="*/ 36673 h 76560"/>
              <a:gd name="connsiteX19" fmla="*/ 13184 w 57539"/>
              <a:gd name="connsiteY19" fmla="*/ 30692 h 76560"/>
              <a:gd name="connsiteX20" fmla="*/ 14314 w 57539"/>
              <a:gd name="connsiteY20" fmla="*/ 25127 h 76560"/>
              <a:gd name="connsiteX21" fmla="*/ 18182 w 57539"/>
              <a:gd name="connsiteY21" fmla="*/ 19930 h 76560"/>
              <a:gd name="connsiteX22" fmla="*/ 18219 w 57539"/>
              <a:gd name="connsiteY22" fmla="*/ 19793 h 76560"/>
              <a:gd name="connsiteX0" fmla="*/ 1852344 w 2655441"/>
              <a:gd name="connsiteY0" fmla="*/ 3346031 h 4064545"/>
              <a:gd name="connsiteX1" fmla="*/ 1632073 w 2655441"/>
              <a:gd name="connsiteY1" fmla="*/ 3146579 h 4064545"/>
              <a:gd name="connsiteX2" fmla="*/ 1756575 w 2655441"/>
              <a:gd name="connsiteY2" fmla="*/ 3121180 h 4064545"/>
              <a:gd name="connsiteX3" fmla="*/ 1976847 w 2655441"/>
              <a:gd name="connsiteY3" fmla="*/ 3155741 h 4064545"/>
              <a:gd name="connsiteX4" fmla="*/ 1852344 w 2655441"/>
              <a:gd name="connsiteY4" fmla="*/ 3346031 h 4064545"/>
              <a:gd name="connsiteX0" fmla="*/ 1744890 w 2655441"/>
              <a:gd name="connsiteY0" fmla="*/ 2958122 h 4064545"/>
              <a:gd name="connsiteX1" fmla="*/ 1709080 w 2655441"/>
              <a:gd name="connsiteY1" fmla="*/ 3983283 h 4064545"/>
              <a:gd name="connsiteX2" fmla="*/ 1320394 w 2655441"/>
              <a:gd name="connsiteY2" fmla="*/ 3938012 h 4064545"/>
              <a:gd name="connsiteX3" fmla="*/ 1380355 w 2655441"/>
              <a:gd name="connsiteY3" fmla="*/ 3458327 h 4064545"/>
              <a:gd name="connsiteX4" fmla="*/ 1283525 w 2655441"/>
              <a:gd name="connsiteY4" fmla="*/ 2988103 h 4064545"/>
              <a:gd name="connsiteX5" fmla="*/ 1858982 w 2655441"/>
              <a:gd name="connsiteY5" fmla="*/ 2937302 h 4064545"/>
              <a:gd name="connsiteX6" fmla="*/ 1744890 w 2655441"/>
              <a:gd name="connsiteY6" fmla="*/ 2958122 h 4064545"/>
              <a:gd name="connsiteX0" fmla="*/ 1804038 w 2655441"/>
              <a:gd name="connsiteY0" fmla="*/ 2819229 h 4064545"/>
              <a:gd name="connsiteX1" fmla="*/ 1802789 w 2655441"/>
              <a:gd name="connsiteY1" fmla="*/ 2880438 h 4064545"/>
              <a:gd name="connsiteX2" fmla="*/ 1471756 w 2655441"/>
              <a:gd name="connsiteY2" fmla="*/ 2714297 h 4064545"/>
              <a:gd name="connsiteX3" fmla="*/ 1203182 w 2655441"/>
              <a:gd name="connsiteY3" fmla="*/ 2743029 h 4064545"/>
              <a:gd name="connsiteX4" fmla="*/ 1804038 w 2655441"/>
              <a:gd name="connsiteY4" fmla="*/ 2819229 h 4064545"/>
              <a:gd name="connsiteX0" fmla="*/ 13165 w 57539"/>
              <a:gd name="connsiteY0" fmla="*/ 29624 h 76560"/>
              <a:gd name="connsiteX1" fmla="*/ 7709 w 57539"/>
              <a:gd name="connsiteY1" fmla="*/ 30521 h 76560"/>
              <a:gd name="connsiteX2" fmla="*/ 12802 w 57539"/>
              <a:gd name="connsiteY2" fmla="*/ 59522 h 76560"/>
              <a:gd name="connsiteX3" fmla="*/ 0 w 57539"/>
              <a:gd name="connsiteY3" fmla="*/ 46351 h 76560"/>
              <a:gd name="connsiteX4" fmla="*/ 30797 w 57539"/>
              <a:gd name="connsiteY4" fmla="*/ 59760 h 76560"/>
              <a:gd name="connsiteX5" fmla="*/ 19736 w 57539"/>
              <a:gd name="connsiteY5" fmla="*/ 58867 h 76560"/>
              <a:gd name="connsiteX6" fmla="*/ 43146 w 57539"/>
              <a:gd name="connsiteY6" fmla="*/ 40174 h 76560"/>
              <a:gd name="connsiteX7" fmla="*/ 49376 w 57539"/>
              <a:gd name="connsiteY7" fmla="*/ 52813 h 76560"/>
              <a:gd name="connsiteX8" fmla="*/ 48448 w 57539"/>
              <a:gd name="connsiteY8" fmla="*/ 28377 h 76560"/>
              <a:gd name="connsiteX9" fmla="*/ 55272 w 57539"/>
              <a:gd name="connsiteY9" fmla="*/ 36360 h 76560"/>
              <a:gd name="connsiteX10" fmla="*/ 56117 w 57539"/>
              <a:gd name="connsiteY10" fmla="*/ 20777 h 76560"/>
              <a:gd name="connsiteX11" fmla="*/ 54669 w 57539"/>
              <a:gd name="connsiteY11" fmla="*/ 23453 h 76560"/>
              <a:gd name="connsiteX12" fmla="*/ 52643 w 57539"/>
              <a:gd name="connsiteY12" fmla="*/ 10849 h 76560"/>
              <a:gd name="connsiteX13" fmla="*/ 52719 w 57539"/>
              <a:gd name="connsiteY13" fmla="*/ 12113 h 76560"/>
              <a:gd name="connsiteX14" fmla="*/ 43397 w 57539"/>
              <a:gd name="connsiteY14" fmla="*/ 9375 h 76560"/>
              <a:gd name="connsiteX15" fmla="*/ 44139 w 57539"/>
              <a:gd name="connsiteY15" fmla="*/ 7763 h 76560"/>
              <a:gd name="connsiteX16" fmla="*/ 36135 w 57539"/>
              <a:gd name="connsiteY16" fmla="*/ 4778 h 76560"/>
              <a:gd name="connsiteX17" fmla="*/ 37144 w 57539"/>
              <a:gd name="connsiteY17" fmla="*/ 0 h 76560"/>
              <a:gd name="connsiteX18" fmla="*/ 28319 w 57539"/>
              <a:gd name="connsiteY18" fmla="*/ 10615 h 76560"/>
              <a:gd name="connsiteX19" fmla="*/ 29619 w 57539"/>
              <a:gd name="connsiteY19" fmla="*/ 11963 h 76560"/>
              <a:gd name="connsiteX20" fmla="*/ 18446 w 57539"/>
              <a:gd name="connsiteY20" fmla="*/ 21212 h 76560"/>
              <a:gd name="connsiteX21" fmla="*/ 18219 w 57539"/>
              <a:gd name="connsiteY21" fmla="*/ 19793 h 76560"/>
              <a:gd name="connsiteX0" fmla="*/ 19452 w 58772"/>
              <a:gd name="connsiteY0" fmla="*/ 19793 h 76560"/>
              <a:gd name="connsiteX1" fmla="*/ 21175 w 58772"/>
              <a:gd name="connsiteY1" fmla="*/ 12330 h 76560"/>
              <a:gd name="connsiteX2" fmla="*/ 29557 w 58772"/>
              <a:gd name="connsiteY2" fmla="*/ 10625 h 76560"/>
              <a:gd name="connsiteX3" fmla="*/ 33786 w 58772"/>
              <a:gd name="connsiteY3" fmla="*/ 2643 h 76560"/>
              <a:gd name="connsiteX4" fmla="*/ 41951 w 58772"/>
              <a:gd name="connsiteY4" fmla="*/ 3647 h 76560"/>
              <a:gd name="connsiteX5" fmla="*/ 45385 w 58772"/>
              <a:gd name="connsiteY5" fmla="*/ 7904 h 76560"/>
              <a:gd name="connsiteX6" fmla="*/ 51015 w 58772"/>
              <a:gd name="connsiteY6" fmla="*/ 6113 h 76560"/>
              <a:gd name="connsiteX7" fmla="*/ 53870 w 58772"/>
              <a:gd name="connsiteY7" fmla="*/ 10999 h 76560"/>
              <a:gd name="connsiteX8" fmla="*/ 57534 w 58772"/>
              <a:gd name="connsiteY8" fmla="*/ 15741 h 76560"/>
              <a:gd name="connsiteX9" fmla="*/ 57370 w 58772"/>
              <a:gd name="connsiteY9" fmla="*/ 20883 h 76560"/>
              <a:gd name="connsiteX10" fmla="*/ 58568 w 58772"/>
              <a:gd name="connsiteY10" fmla="*/ 28745 h 76560"/>
              <a:gd name="connsiteX11" fmla="*/ 52956 w 58772"/>
              <a:gd name="connsiteY11" fmla="*/ 35627 h 76560"/>
              <a:gd name="connsiteX12" fmla="*/ 57768 w 58772"/>
              <a:gd name="connsiteY12" fmla="*/ 44912 h 76560"/>
              <a:gd name="connsiteX13" fmla="*/ 45406 w 58772"/>
              <a:gd name="connsiteY13" fmla="*/ 51838 h 76560"/>
              <a:gd name="connsiteX14" fmla="*/ 42142 w 58772"/>
              <a:gd name="connsiteY14" fmla="*/ 57564 h 76560"/>
              <a:gd name="connsiteX15" fmla="*/ 24886 w 58772"/>
              <a:gd name="connsiteY15" fmla="*/ 55700 h 76560"/>
              <a:gd name="connsiteX16" fmla="*/ 4508 w 58772"/>
              <a:gd name="connsiteY16" fmla="*/ 56351 h 76560"/>
              <a:gd name="connsiteX17" fmla="*/ 243 w 58772"/>
              <a:gd name="connsiteY17" fmla="*/ 39766 h 76560"/>
              <a:gd name="connsiteX18" fmla="*/ 12764 w 58772"/>
              <a:gd name="connsiteY18" fmla="*/ 36673 h 76560"/>
              <a:gd name="connsiteX19" fmla="*/ 14417 w 58772"/>
              <a:gd name="connsiteY19" fmla="*/ 30692 h 76560"/>
              <a:gd name="connsiteX20" fmla="*/ 15547 w 58772"/>
              <a:gd name="connsiteY20" fmla="*/ 25127 h 76560"/>
              <a:gd name="connsiteX21" fmla="*/ 19415 w 58772"/>
              <a:gd name="connsiteY21" fmla="*/ 19930 h 76560"/>
              <a:gd name="connsiteX22" fmla="*/ 19452 w 58772"/>
              <a:gd name="connsiteY22" fmla="*/ 19793 h 76560"/>
              <a:gd name="connsiteX0" fmla="*/ 1909247 w 2712344"/>
              <a:gd name="connsiteY0" fmla="*/ 3346031 h 4064545"/>
              <a:gd name="connsiteX1" fmla="*/ 1688976 w 2712344"/>
              <a:gd name="connsiteY1" fmla="*/ 3146579 h 4064545"/>
              <a:gd name="connsiteX2" fmla="*/ 1813478 w 2712344"/>
              <a:gd name="connsiteY2" fmla="*/ 3121180 h 4064545"/>
              <a:gd name="connsiteX3" fmla="*/ 2033750 w 2712344"/>
              <a:gd name="connsiteY3" fmla="*/ 3155741 h 4064545"/>
              <a:gd name="connsiteX4" fmla="*/ 1909247 w 2712344"/>
              <a:gd name="connsiteY4" fmla="*/ 3346031 h 4064545"/>
              <a:gd name="connsiteX0" fmla="*/ 1801793 w 2712344"/>
              <a:gd name="connsiteY0" fmla="*/ 2958122 h 4064545"/>
              <a:gd name="connsiteX1" fmla="*/ 1765983 w 2712344"/>
              <a:gd name="connsiteY1" fmla="*/ 3983283 h 4064545"/>
              <a:gd name="connsiteX2" fmla="*/ 1377297 w 2712344"/>
              <a:gd name="connsiteY2" fmla="*/ 3938012 h 4064545"/>
              <a:gd name="connsiteX3" fmla="*/ 1437258 w 2712344"/>
              <a:gd name="connsiteY3" fmla="*/ 3458327 h 4064545"/>
              <a:gd name="connsiteX4" fmla="*/ 1340428 w 2712344"/>
              <a:gd name="connsiteY4" fmla="*/ 2988103 h 4064545"/>
              <a:gd name="connsiteX5" fmla="*/ 1915885 w 2712344"/>
              <a:gd name="connsiteY5" fmla="*/ 2937302 h 4064545"/>
              <a:gd name="connsiteX6" fmla="*/ 1801793 w 2712344"/>
              <a:gd name="connsiteY6" fmla="*/ 2958122 h 4064545"/>
              <a:gd name="connsiteX0" fmla="*/ 1860941 w 2712344"/>
              <a:gd name="connsiteY0" fmla="*/ 2819229 h 4064545"/>
              <a:gd name="connsiteX1" fmla="*/ 1859692 w 2712344"/>
              <a:gd name="connsiteY1" fmla="*/ 2880438 h 4064545"/>
              <a:gd name="connsiteX2" fmla="*/ 1528659 w 2712344"/>
              <a:gd name="connsiteY2" fmla="*/ 2714297 h 4064545"/>
              <a:gd name="connsiteX3" fmla="*/ 1260085 w 2712344"/>
              <a:gd name="connsiteY3" fmla="*/ 2743029 h 4064545"/>
              <a:gd name="connsiteX4" fmla="*/ 1860941 w 2712344"/>
              <a:gd name="connsiteY4" fmla="*/ 2819229 h 4064545"/>
              <a:gd name="connsiteX0" fmla="*/ 14398 w 58772"/>
              <a:gd name="connsiteY0" fmla="*/ 29624 h 76560"/>
              <a:gd name="connsiteX1" fmla="*/ 8942 w 58772"/>
              <a:gd name="connsiteY1" fmla="*/ 30521 h 76560"/>
              <a:gd name="connsiteX2" fmla="*/ 14035 w 58772"/>
              <a:gd name="connsiteY2" fmla="*/ 59522 h 76560"/>
              <a:gd name="connsiteX3" fmla="*/ 1233 w 58772"/>
              <a:gd name="connsiteY3" fmla="*/ 46351 h 76560"/>
              <a:gd name="connsiteX4" fmla="*/ 32030 w 58772"/>
              <a:gd name="connsiteY4" fmla="*/ 59760 h 76560"/>
              <a:gd name="connsiteX5" fmla="*/ 20969 w 58772"/>
              <a:gd name="connsiteY5" fmla="*/ 58867 h 76560"/>
              <a:gd name="connsiteX6" fmla="*/ 44379 w 58772"/>
              <a:gd name="connsiteY6" fmla="*/ 40174 h 76560"/>
              <a:gd name="connsiteX7" fmla="*/ 50609 w 58772"/>
              <a:gd name="connsiteY7" fmla="*/ 52813 h 76560"/>
              <a:gd name="connsiteX8" fmla="*/ 49681 w 58772"/>
              <a:gd name="connsiteY8" fmla="*/ 28377 h 76560"/>
              <a:gd name="connsiteX9" fmla="*/ 56505 w 58772"/>
              <a:gd name="connsiteY9" fmla="*/ 36360 h 76560"/>
              <a:gd name="connsiteX10" fmla="*/ 57350 w 58772"/>
              <a:gd name="connsiteY10" fmla="*/ 20777 h 76560"/>
              <a:gd name="connsiteX11" fmla="*/ 55902 w 58772"/>
              <a:gd name="connsiteY11" fmla="*/ 23453 h 76560"/>
              <a:gd name="connsiteX12" fmla="*/ 53876 w 58772"/>
              <a:gd name="connsiteY12" fmla="*/ 10849 h 76560"/>
              <a:gd name="connsiteX13" fmla="*/ 53952 w 58772"/>
              <a:gd name="connsiteY13" fmla="*/ 12113 h 76560"/>
              <a:gd name="connsiteX14" fmla="*/ 44630 w 58772"/>
              <a:gd name="connsiteY14" fmla="*/ 9375 h 76560"/>
              <a:gd name="connsiteX15" fmla="*/ 45372 w 58772"/>
              <a:gd name="connsiteY15" fmla="*/ 7763 h 76560"/>
              <a:gd name="connsiteX16" fmla="*/ 37368 w 58772"/>
              <a:gd name="connsiteY16" fmla="*/ 4778 h 76560"/>
              <a:gd name="connsiteX17" fmla="*/ 38377 w 58772"/>
              <a:gd name="connsiteY17" fmla="*/ 0 h 76560"/>
              <a:gd name="connsiteX18" fmla="*/ 29552 w 58772"/>
              <a:gd name="connsiteY18" fmla="*/ 10615 h 76560"/>
              <a:gd name="connsiteX19" fmla="*/ 30852 w 58772"/>
              <a:gd name="connsiteY19" fmla="*/ 11963 h 76560"/>
              <a:gd name="connsiteX20" fmla="*/ 19679 w 58772"/>
              <a:gd name="connsiteY20" fmla="*/ 21212 h 76560"/>
              <a:gd name="connsiteX21" fmla="*/ 19452 w 58772"/>
              <a:gd name="connsiteY21" fmla="*/ 19793 h 76560"/>
              <a:gd name="connsiteX0" fmla="*/ 19902 w 59222"/>
              <a:gd name="connsiteY0" fmla="*/ 19793 h 76560"/>
              <a:gd name="connsiteX1" fmla="*/ 21625 w 59222"/>
              <a:gd name="connsiteY1" fmla="*/ 12330 h 76560"/>
              <a:gd name="connsiteX2" fmla="*/ 30007 w 59222"/>
              <a:gd name="connsiteY2" fmla="*/ 10625 h 76560"/>
              <a:gd name="connsiteX3" fmla="*/ 34236 w 59222"/>
              <a:gd name="connsiteY3" fmla="*/ 2643 h 76560"/>
              <a:gd name="connsiteX4" fmla="*/ 42401 w 59222"/>
              <a:gd name="connsiteY4" fmla="*/ 3647 h 76560"/>
              <a:gd name="connsiteX5" fmla="*/ 45835 w 59222"/>
              <a:gd name="connsiteY5" fmla="*/ 7904 h 76560"/>
              <a:gd name="connsiteX6" fmla="*/ 51465 w 59222"/>
              <a:gd name="connsiteY6" fmla="*/ 6113 h 76560"/>
              <a:gd name="connsiteX7" fmla="*/ 54320 w 59222"/>
              <a:gd name="connsiteY7" fmla="*/ 10999 h 76560"/>
              <a:gd name="connsiteX8" fmla="*/ 57984 w 59222"/>
              <a:gd name="connsiteY8" fmla="*/ 15741 h 76560"/>
              <a:gd name="connsiteX9" fmla="*/ 57820 w 59222"/>
              <a:gd name="connsiteY9" fmla="*/ 20883 h 76560"/>
              <a:gd name="connsiteX10" fmla="*/ 59018 w 59222"/>
              <a:gd name="connsiteY10" fmla="*/ 28745 h 76560"/>
              <a:gd name="connsiteX11" fmla="*/ 53406 w 59222"/>
              <a:gd name="connsiteY11" fmla="*/ 35627 h 76560"/>
              <a:gd name="connsiteX12" fmla="*/ 58218 w 59222"/>
              <a:gd name="connsiteY12" fmla="*/ 44912 h 76560"/>
              <a:gd name="connsiteX13" fmla="*/ 45856 w 59222"/>
              <a:gd name="connsiteY13" fmla="*/ 51838 h 76560"/>
              <a:gd name="connsiteX14" fmla="*/ 42592 w 59222"/>
              <a:gd name="connsiteY14" fmla="*/ 57564 h 76560"/>
              <a:gd name="connsiteX15" fmla="*/ 25336 w 59222"/>
              <a:gd name="connsiteY15" fmla="*/ 55700 h 76560"/>
              <a:gd name="connsiteX16" fmla="*/ 4958 w 59222"/>
              <a:gd name="connsiteY16" fmla="*/ 56351 h 76560"/>
              <a:gd name="connsiteX17" fmla="*/ 693 w 59222"/>
              <a:gd name="connsiteY17" fmla="*/ 39766 h 76560"/>
              <a:gd name="connsiteX18" fmla="*/ 4119 w 59222"/>
              <a:gd name="connsiteY18" fmla="*/ 33567 h 76560"/>
              <a:gd name="connsiteX19" fmla="*/ 14867 w 59222"/>
              <a:gd name="connsiteY19" fmla="*/ 30692 h 76560"/>
              <a:gd name="connsiteX20" fmla="*/ 15997 w 59222"/>
              <a:gd name="connsiteY20" fmla="*/ 25127 h 76560"/>
              <a:gd name="connsiteX21" fmla="*/ 19865 w 59222"/>
              <a:gd name="connsiteY21" fmla="*/ 19930 h 76560"/>
              <a:gd name="connsiteX22" fmla="*/ 19902 w 59222"/>
              <a:gd name="connsiteY22" fmla="*/ 19793 h 76560"/>
              <a:gd name="connsiteX0" fmla="*/ 1930015 w 2733112"/>
              <a:gd name="connsiteY0" fmla="*/ 3346031 h 4064545"/>
              <a:gd name="connsiteX1" fmla="*/ 1709744 w 2733112"/>
              <a:gd name="connsiteY1" fmla="*/ 3146579 h 4064545"/>
              <a:gd name="connsiteX2" fmla="*/ 1834246 w 2733112"/>
              <a:gd name="connsiteY2" fmla="*/ 3121180 h 4064545"/>
              <a:gd name="connsiteX3" fmla="*/ 2054518 w 2733112"/>
              <a:gd name="connsiteY3" fmla="*/ 3155741 h 4064545"/>
              <a:gd name="connsiteX4" fmla="*/ 1930015 w 2733112"/>
              <a:gd name="connsiteY4" fmla="*/ 3346031 h 4064545"/>
              <a:gd name="connsiteX0" fmla="*/ 1822561 w 2733112"/>
              <a:gd name="connsiteY0" fmla="*/ 2958122 h 4064545"/>
              <a:gd name="connsiteX1" fmla="*/ 1786751 w 2733112"/>
              <a:gd name="connsiteY1" fmla="*/ 3983283 h 4064545"/>
              <a:gd name="connsiteX2" fmla="*/ 1398065 w 2733112"/>
              <a:gd name="connsiteY2" fmla="*/ 3938012 h 4064545"/>
              <a:gd name="connsiteX3" fmla="*/ 1458026 w 2733112"/>
              <a:gd name="connsiteY3" fmla="*/ 3458327 h 4064545"/>
              <a:gd name="connsiteX4" fmla="*/ 1361196 w 2733112"/>
              <a:gd name="connsiteY4" fmla="*/ 2988103 h 4064545"/>
              <a:gd name="connsiteX5" fmla="*/ 1936653 w 2733112"/>
              <a:gd name="connsiteY5" fmla="*/ 2937302 h 4064545"/>
              <a:gd name="connsiteX6" fmla="*/ 1822561 w 2733112"/>
              <a:gd name="connsiteY6" fmla="*/ 2958122 h 4064545"/>
              <a:gd name="connsiteX0" fmla="*/ 1881709 w 2733112"/>
              <a:gd name="connsiteY0" fmla="*/ 2819229 h 4064545"/>
              <a:gd name="connsiteX1" fmla="*/ 1880460 w 2733112"/>
              <a:gd name="connsiteY1" fmla="*/ 2880438 h 4064545"/>
              <a:gd name="connsiteX2" fmla="*/ 1549427 w 2733112"/>
              <a:gd name="connsiteY2" fmla="*/ 2714297 h 4064545"/>
              <a:gd name="connsiteX3" fmla="*/ 1280853 w 2733112"/>
              <a:gd name="connsiteY3" fmla="*/ 2743029 h 4064545"/>
              <a:gd name="connsiteX4" fmla="*/ 1881709 w 2733112"/>
              <a:gd name="connsiteY4" fmla="*/ 2819229 h 4064545"/>
              <a:gd name="connsiteX0" fmla="*/ 14848 w 59222"/>
              <a:gd name="connsiteY0" fmla="*/ 29624 h 76560"/>
              <a:gd name="connsiteX1" fmla="*/ 9392 w 59222"/>
              <a:gd name="connsiteY1" fmla="*/ 30521 h 76560"/>
              <a:gd name="connsiteX2" fmla="*/ 14485 w 59222"/>
              <a:gd name="connsiteY2" fmla="*/ 59522 h 76560"/>
              <a:gd name="connsiteX3" fmla="*/ 1683 w 59222"/>
              <a:gd name="connsiteY3" fmla="*/ 46351 h 76560"/>
              <a:gd name="connsiteX4" fmla="*/ 32480 w 59222"/>
              <a:gd name="connsiteY4" fmla="*/ 59760 h 76560"/>
              <a:gd name="connsiteX5" fmla="*/ 21419 w 59222"/>
              <a:gd name="connsiteY5" fmla="*/ 58867 h 76560"/>
              <a:gd name="connsiteX6" fmla="*/ 44829 w 59222"/>
              <a:gd name="connsiteY6" fmla="*/ 40174 h 76560"/>
              <a:gd name="connsiteX7" fmla="*/ 51059 w 59222"/>
              <a:gd name="connsiteY7" fmla="*/ 52813 h 76560"/>
              <a:gd name="connsiteX8" fmla="*/ 50131 w 59222"/>
              <a:gd name="connsiteY8" fmla="*/ 28377 h 76560"/>
              <a:gd name="connsiteX9" fmla="*/ 56955 w 59222"/>
              <a:gd name="connsiteY9" fmla="*/ 36360 h 76560"/>
              <a:gd name="connsiteX10" fmla="*/ 57800 w 59222"/>
              <a:gd name="connsiteY10" fmla="*/ 20777 h 76560"/>
              <a:gd name="connsiteX11" fmla="*/ 56352 w 59222"/>
              <a:gd name="connsiteY11" fmla="*/ 23453 h 76560"/>
              <a:gd name="connsiteX12" fmla="*/ 54326 w 59222"/>
              <a:gd name="connsiteY12" fmla="*/ 10849 h 76560"/>
              <a:gd name="connsiteX13" fmla="*/ 54402 w 59222"/>
              <a:gd name="connsiteY13" fmla="*/ 12113 h 76560"/>
              <a:gd name="connsiteX14" fmla="*/ 45080 w 59222"/>
              <a:gd name="connsiteY14" fmla="*/ 9375 h 76560"/>
              <a:gd name="connsiteX15" fmla="*/ 45822 w 59222"/>
              <a:gd name="connsiteY15" fmla="*/ 7763 h 76560"/>
              <a:gd name="connsiteX16" fmla="*/ 37818 w 59222"/>
              <a:gd name="connsiteY16" fmla="*/ 4778 h 76560"/>
              <a:gd name="connsiteX17" fmla="*/ 38827 w 59222"/>
              <a:gd name="connsiteY17" fmla="*/ 0 h 76560"/>
              <a:gd name="connsiteX18" fmla="*/ 30002 w 59222"/>
              <a:gd name="connsiteY18" fmla="*/ 10615 h 76560"/>
              <a:gd name="connsiteX19" fmla="*/ 31302 w 59222"/>
              <a:gd name="connsiteY19" fmla="*/ 11963 h 76560"/>
              <a:gd name="connsiteX20" fmla="*/ 20129 w 59222"/>
              <a:gd name="connsiteY20" fmla="*/ 21212 h 76560"/>
              <a:gd name="connsiteX21" fmla="*/ 19902 w 59222"/>
              <a:gd name="connsiteY21" fmla="*/ 19793 h 76560"/>
              <a:gd name="connsiteX0" fmla="*/ 19902 w 59222"/>
              <a:gd name="connsiteY0" fmla="*/ 19793 h 76560"/>
              <a:gd name="connsiteX1" fmla="*/ 21625 w 59222"/>
              <a:gd name="connsiteY1" fmla="*/ 12330 h 76560"/>
              <a:gd name="connsiteX2" fmla="*/ 30007 w 59222"/>
              <a:gd name="connsiteY2" fmla="*/ 10625 h 76560"/>
              <a:gd name="connsiteX3" fmla="*/ 34236 w 59222"/>
              <a:gd name="connsiteY3" fmla="*/ 2643 h 76560"/>
              <a:gd name="connsiteX4" fmla="*/ 42401 w 59222"/>
              <a:gd name="connsiteY4" fmla="*/ 3647 h 76560"/>
              <a:gd name="connsiteX5" fmla="*/ 45835 w 59222"/>
              <a:gd name="connsiteY5" fmla="*/ 7904 h 76560"/>
              <a:gd name="connsiteX6" fmla="*/ 51465 w 59222"/>
              <a:gd name="connsiteY6" fmla="*/ 6113 h 76560"/>
              <a:gd name="connsiteX7" fmla="*/ 54320 w 59222"/>
              <a:gd name="connsiteY7" fmla="*/ 10999 h 76560"/>
              <a:gd name="connsiteX8" fmla="*/ 57984 w 59222"/>
              <a:gd name="connsiteY8" fmla="*/ 15741 h 76560"/>
              <a:gd name="connsiteX9" fmla="*/ 57820 w 59222"/>
              <a:gd name="connsiteY9" fmla="*/ 20883 h 76560"/>
              <a:gd name="connsiteX10" fmla="*/ 59018 w 59222"/>
              <a:gd name="connsiteY10" fmla="*/ 28745 h 76560"/>
              <a:gd name="connsiteX11" fmla="*/ 53406 w 59222"/>
              <a:gd name="connsiteY11" fmla="*/ 35627 h 76560"/>
              <a:gd name="connsiteX12" fmla="*/ 58218 w 59222"/>
              <a:gd name="connsiteY12" fmla="*/ 44912 h 76560"/>
              <a:gd name="connsiteX13" fmla="*/ 45856 w 59222"/>
              <a:gd name="connsiteY13" fmla="*/ 51838 h 76560"/>
              <a:gd name="connsiteX14" fmla="*/ 42592 w 59222"/>
              <a:gd name="connsiteY14" fmla="*/ 57564 h 76560"/>
              <a:gd name="connsiteX15" fmla="*/ 25336 w 59222"/>
              <a:gd name="connsiteY15" fmla="*/ 55700 h 76560"/>
              <a:gd name="connsiteX16" fmla="*/ 4958 w 59222"/>
              <a:gd name="connsiteY16" fmla="*/ 56351 h 76560"/>
              <a:gd name="connsiteX17" fmla="*/ 693 w 59222"/>
              <a:gd name="connsiteY17" fmla="*/ 39766 h 76560"/>
              <a:gd name="connsiteX18" fmla="*/ 4119 w 59222"/>
              <a:gd name="connsiteY18" fmla="*/ 33567 h 76560"/>
              <a:gd name="connsiteX19" fmla="*/ 14867 w 59222"/>
              <a:gd name="connsiteY19" fmla="*/ 30692 h 76560"/>
              <a:gd name="connsiteX20" fmla="*/ 15997 w 59222"/>
              <a:gd name="connsiteY20" fmla="*/ 25127 h 76560"/>
              <a:gd name="connsiteX21" fmla="*/ 19865 w 59222"/>
              <a:gd name="connsiteY21" fmla="*/ 19930 h 76560"/>
              <a:gd name="connsiteX22" fmla="*/ 19902 w 59222"/>
              <a:gd name="connsiteY22" fmla="*/ 19793 h 76560"/>
              <a:gd name="connsiteX0" fmla="*/ 1930015 w 2733112"/>
              <a:gd name="connsiteY0" fmla="*/ 3346031 h 4064545"/>
              <a:gd name="connsiteX1" fmla="*/ 1709744 w 2733112"/>
              <a:gd name="connsiteY1" fmla="*/ 3146579 h 4064545"/>
              <a:gd name="connsiteX2" fmla="*/ 1834246 w 2733112"/>
              <a:gd name="connsiteY2" fmla="*/ 3121180 h 4064545"/>
              <a:gd name="connsiteX3" fmla="*/ 2054518 w 2733112"/>
              <a:gd name="connsiteY3" fmla="*/ 3155741 h 4064545"/>
              <a:gd name="connsiteX4" fmla="*/ 1930015 w 2733112"/>
              <a:gd name="connsiteY4" fmla="*/ 3346031 h 4064545"/>
              <a:gd name="connsiteX0" fmla="*/ 1822561 w 2733112"/>
              <a:gd name="connsiteY0" fmla="*/ 2958122 h 4064545"/>
              <a:gd name="connsiteX1" fmla="*/ 1786751 w 2733112"/>
              <a:gd name="connsiteY1" fmla="*/ 3983283 h 4064545"/>
              <a:gd name="connsiteX2" fmla="*/ 1398065 w 2733112"/>
              <a:gd name="connsiteY2" fmla="*/ 3938012 h 4064545"/>
              <a:gd name="connsiteX3" fmla="*/ 1458026 w 2733112"/>
              <a:gd name="connsiteY3" fmla="*/ 3458327 h 4064545"/>
              <a:gd name="connsiteX4" fmla="*/ 1361196 w 2733112"/>
              <a:gd name="connsiteY4" fmla="*/ 2988103 h 4064545"/>
              <a:gd name="connsiteX5" fmla="*/ 1936653 w 2733112"/>
              <a:gd name="connsiteY5" fmla="*/ 2937302 h 4064545"/>
              <a:gd name="connsiteX6" fmla="*/ 1822561 w 2733112"/>
              <a:gd name="connsiteY6" fmla="*/ 2958122 h 4064545"/>
              <a:gd name="connsiteX0" fmla="*/ 1881709 w 2733112"/>
              <a:gd name="connsiteY0" fmla="*/ 2819229 h 4064545"/>
              <a:gd name="connsiteX1" fmla="*/ 1880460 w 2733112"/>
              <a:gd name="connsiteY1" fmla="*/ 2880438 h 4064545"/>
              <a:gd name="connsiteX2" fmla="*/ 1549427 w 2733112"/>
              <a:gd name="connsiteY2" fmla="*/ 2714297 h 4064545"/>
              <a:gd name="connsiteX3" fmla="*/ 1280853 w 2733112"/>
              <a:gd name="connsiteY3" fmla="*/ 2743029 h 4064545"/>
              <a:gd name="connsiteX4" fmla="*/ 1881709 w 2733112"/>
              <a:gd name="connsiteY4" fmla="*/ 2819229 h 4064545"/>
              <a:gd name="connsiteX0" fmla="*/ 8677 w 59222"/>
              <a:gd name="connsiteY0" fmla="*/ 23695 h 76560"/>
              <a:gd name="connsiteX1" fmla="*/ 9392 w 59222"/>
              <a:gd name="connsiteY1" fmla="*/ 30521 h 76560"/>
              <a:gd name="connsiteX2" fmla="*/ 14485 w 59222"/>
              <a:gd name="connsiteY2" fmla="*/ 59522 h 76560"/>
              <a:gd name="connsiteX3" fmla="*/ 1683 w 59222"/>
              <a:gd name="connsiteY3" fmla="*/ 46351 h 76560"/>
              <a:gd name="connsiteX4" fmla="*/ 32480 w 59222"/>
              <a:gd name="connsiteY4" fmla="*/ 59760 h 76560"/>
              <a:gd name="connsiteX5" fmla="*/ 21419 w 59222"/>
              <a:gd name="connsiteY5" fmla="*/ 58867 h 76560"/>
              <a:gd name="connsiteX6" fmla="*/ 44829 w 59222"/>
              <a:gd name="connsiteY6" fmla="*/ 40174 h 76560"/>
              <a:gd name="connsiteX7" fmla="*/ 51059 w 59222"/>
              <a:gd name="connsiteY7" fmla="*/ 52813 h 76560"/>
              <a:gd name="connsiteX8" fmla="*/ 50131 w 59222"/>
              <a:gd name="connsiteY8" fmla="*/ 28377 h 76560"/>
              <a:gd name="connsiteX9" fmla="*/ 56955 w 59222"/>
              <a:gd name="connsiteY9" fmla="*/ 36360 h 76560"/>
              <a:gd name="connsiteX10" fmla="*/ 57800 w 59222"/>
              <a:gd name="connsiteY10" fmla="*/ 20777 h 76560"/>
              <a:gd name="connsiteX11" fmla="*/ 56352 w 59222"/>
              <a:gd name="connsiteY11" fmla="*/ 23453 h 76560"/>
              <a:gd name="connsiteX12" fmla="*/ 54326 w 59222"/>
              <a:gd name="connsiteY12" fmla="*/ 10849 h 76560"/>
              <a:gd name="connsiteX13" fmla="*/ 54402 w 59222"/>
              <a:gd name="connsiteY13" fmla="*/ 12113 h 76560"/>
              <a:gd name="connsiteX14" fmla="*/ 45080 w 59222"/>
              <a:gd name="connsiteY14" fmla="*/ 9375 h 76560"/>
              <a:gd name="connsiteX15" fmla="*/ 45822 w 59222"/>
              <a:gd name="connsiteY15" fmla="*/ 7763 h 76560"/>
              <a:gd name="connsiteX16" fmla="*/ 37818 w 59222"/>
              <a:gd name="connsiteY16" fmla="*/ 4778 h 76560"/>
              <a:gd name="connsiteX17" fmla="*/ 38827 w 59222"/>
              <a:gd name="connsiteY17" fmla="*/ 0 h 76560"/>
              <a:gd name="connsiteX18" fmla="*/ 30002 w 59222"/>
              <a:gd name="connsiteY18" fmla="*/ 10615 h 76560"/>
              <a:gd name="connsiteX19" fmla="*/ 31302 w 59222"/>
              <a:gd name="connsiteY19" fmla="*/ 11963 h 76560"/>
              <a:gd name="connsiteX20" fmla="*/ 20129 w 59222"/>
              <a:gd name="connsiteY20" fmla="*/ 21212 h 76560"/>
              <a:gd name="connsiteX21" fmla="*/ 19902 w 59222"/>
              <a:gd name="connsiteY21" fmla="*/ 19793 h 76560"/>
              <a:gd name="connsiteX0" fmla="*/ 19774 w 59094"/>
              <a:gd name="connsiteY0" fmla="*/ 19793 h 76560"/>
              <a:gd name="connsiteX1" fmla="*/ 21497 w 59094"/>
              <a:gd name="connsiteY1" fmla="*/ 12330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15869 w 59094"/>
              <a:gd name="connsiteY20" fmla="*/ 25127 h 76560"/>
              <a:gd name="connsiteX21" fmla="*/ 19737 w 59094"/>
              <a:gd name="connsiteY21" fmla="*/ 19930 h 76560"/>
              <a:gd name="connsiteX22" fmla="*/ 19774 w 59094"/>
              <a:gd name="connsiteY22" fmla="*/ 19793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31174 w 59094"/>
              <a:gd name="connsiteY19" fmla="*/ 11963 h 76560"/>
              <a:gd name="connsiteX20" fmla="*/ 20001 w 59094"/>
              <a:gd name="connsiteY20" fmla="*/ 21212 h 76560"/>
              <a:gd name="connsiteX21" fmla="*/ 19774 w 59094"/>
              <a:gd name="connsiteY21" fmla="*/ 19793 h 76560"/>
              <a:gd name="connsiteX0" fmla="*/ 19774 w 59094"/>
              <a:gd name="connsiteY0" fmla="*/ 19793 h 76560"/>
              <a:gd name="connsiteX1" fmla="*/ 21497 w 59094"/>
              <a:gd name="connsiteY1" fmla="*/ 12330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9048 w 59094"/>
              <a:gd name="connsiteY20" fmla="*/ 18068 h 76560"/>
              <a:gd name="connsiteX21" fmla="*/ 19737 w 59094"/>
              <a:gd name="connsiteY21" fmla="*/ 19930 h 76560"/>
              <a:gd name="connsiteX22" fmla="*/ 19774 w 59094"/>
              <a:gd name="connsiteY22" fmla="*/ 19793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31174 w 59094"/>
              <a:gd name="connsiteY19" fmla="*/ 11963 h 76560"/>
              <a:gd name="connsiteX20" fmla="*/ 20001 w 59094"/>
              <a:gd name="connsiteY20" fmla="*/ 21212 h 76560"/>
              <a:gd name="connsiteX21" fmla="*/ 19774 w 59094"/>
              <a:gd name="connsiteY21" fmla="*/ 19793 h 76560"/>
              <a:gd name="connsiteX0" fmla="*/ 19774 w 59094"/>
              <a:gd name="connsiteY0" fmla="*/ 19793 h 76560"/>
              <a:gd name="connsiteX1" fmla="*/ 21497 w 59094"/>
              <a:gd name="connsiteY1" fmla="*/ 12330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9048 w 59094"/>
              <a:gd name="connsiteY20" fmla="*/ 18068 h 76560"/>
              <a:gd name="connsiteX21" fmla="*/ 19737 w 59094"/>
              <a:gd name="connsiteY21" fmla="*/ 19930 h 76560"/>
              <a:gd name="connsiteX22" fmla="*/ 19774 w 59094"/>
              <a:gd name="connsiteY22" fmla="*/ 19793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31174 w 59094"/>
              <a:gd name="connsiteY19" fmla="*/ 11963 h 76560"/>
              <a:gd name="connsiteX20" fmla="*/ 20001 w 59094"/>
              <a:gd name="connsiteY20" fmla="*/ 21212 h 76560"/>
              <a:gd name="connsiteX21" fmla="*/ 12303 w 59094"/>
              <a:gd name="connsiteY21" fmla="*/ 11322 h 76560"/>
              <a:gd name="connsiteX0" fmla="*/ 19774 w 59094"/>
              <a:gd name="connsiteY0" fmla="*/ 19793 h 76560"/>
              <a:gd name="connsiteX1" fmla="*/ 21497 w 59094"/>
              <a:gd name="connsiteY1" fmla="*/ 12330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9048 w 59094"/>
              <a:gd name="connsiteY20" fmla="*/ 18068 h 76560"/>
              <a:gd name="connsiteX21" fmla="*/ 19737 w 59094"/>
              <a:gd name="connsiteY21" fmla="*/ 19930 h 76560"/>
              <a:gd name="connsiteX22" fmla="*/ 19774 w 59094"/>
              <a:gd name="connsiteY22" fmla="*/ 19793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31174 w 59094"/>
              <a:gd name="connsiteY19" fmla="*/ 11963 h 76560"/>
              <a:gd name="connsiteX20" fmla="*/ 15454 w 59094"/>
              <a:gd name="connsiteY20" fmla="*/ 16412 h 76560"/>
              <a:gd name="connsiteX21" fmla="*/ 12303 w 59094"/>
              <a:gd name="connsiteY21" fmla="*/ 11322 h 76560"/>
              <a:gd name="connsiteX0" fmla="*/ 12303 w 59094"/>
              <a:gd name="connsiteY0" fmla="*/ 15275 h 76560"/>
              <a:gd name="connsiteX1" fmla="*/ 21497 w 59094"/>
              <a:gd name="connsiteY1" fmla="*/ 12330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9048 w 59094"/>
              <a:gd name="connsiteY20" fmla="*/ 18068 h 76560"/>
              <a:gd name="connsiteX21" fmla="*/ 19737 w 59094"/>
              <a:gd name="connsiteY21" fmla="*/ 19930 h 76560"/>
              <a:gd name="connsiteX22" fmla="*/ 12303 w 59094"/>
              <a:gd name="connsiteY22" fmla="*/ 15275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31174 w 59094"/>
              <a:gd name="connsiteY19" fmla="*/ 11963 h 76560"/>
              <a:gd name="connsiteX20" fmla="*/ 15454 w 59094"/>
              <a:gd name="connsiteY20" fmla="*/ 16412 h 76560"/>
              <a:gd name="connsiteX21" fmla="*/ 12303 w 59094"/>
              <a:gd name="connsiteY21" fmla="*/ 11322 h 76560"/>
              <a:gd name="connsiteX0" fmla="*/ 12303 w 59094"/>
              <a:gd name="connsiteY0" fmla="*/ 15275 h 76560"/>
              <a:gd name="connsiteX1" fmla="*/ 17599 w 59094"/>
              <a:gd name="connsiteY1" fmla="*/ 4706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9048 w 59094"/>
              <a:gd name="connsiteY20" fmla="*/ 18068 h 76560"/>
              <a:gd name="connsiteX21" fmla="*/ 19737 w 59094"/>
              <a:gd name="connsiteY21" fmla="*/ 19930 h 76560"/>
              <a:gd name="connsiteX22" fmla="*/ 12303 w 59094"/>
              <a:gd name="connsiteY22" fmla="*/ 15275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31174 w 59094"/>
              <a:gd name="connsiteY19" fmla="*/ 11963 h 76560"/>
              <a:gd name="connsiteX20" fmla="*/ 15454 w 59094"/>
              <a:gd name="connsiteY20" fmla="*/ 16412 h 76560"/>
              <a:gd name="connsiteX21" fmla="*/ 12303 w 59094"/>
              <a:gd name="connsiteY21" fmla="*/ 11322 h 76560"/>
              <a:gd name="connsiteX0" fmla="*/ 12303 w 59094"/>
              <a:gd name="connsiteY0" fmla="*/ 15275 h 76560"/>
              <a:gd name="connsiteX1" fmla="*/ 17599 w 59094"/>
              <a:gd name="connsiteY1" fmla="*/ 4706 h 76560"/>
              <a:gd name="connsiteX2" fmla="*/ 29879 w 59094"/>
              <a:gd name="connsiteY2" fmla="*/ 10625 h 76560"/>
              <a:gd name="connsiteX3" fmla="*/ 34108 w 59094"/>
              <a:gd name="connsiteY3" fmla="*/ 2643 h 76560"/>
              <a:gd name="connsiteX4" fmla="*/ 42273 w 59094"/>
              <a:gd name="connsiteY4" fmla="*/ 3647 h 76560"/>
              <a:gd name="connsiteX5" fmla="*/ 45707 w 59094"/>
              <a:gd name="connsiteY5" fmla="*/ 7904 h 76560"/>
              <a:gd name="connsiteX6" fmla="*/ 51337 w 59094"/>
              <a:gd name="connsiteY6" fmla="*/ 6113 h 76560"/>
              <a:gd name="connsiteX7" fmla="*/ 54192 w 59094"/>
              <a:gd name="connsiteY7" fmla="*/ 10999 h 76560"/>
              <a:gd name="connsiteX8" fmla="*/ 57856 w 59094"/>
              <a:gd name="connsiteY8" fmla="*/ 15741 h 76560"/>
              <a:gd name="connsiteX9" fmla="*/ 57692 w 59094"/>
              <a:gd name="connsiteY9" fmla="*/ 20883 h 76560"/>
              <a:gd name="connsiteX10" fmla="*/ 58890 w 59094"/>
              <a:gd name="connsiteY10" fmla="*/ 28745 h 76560"/>
              <a:gd name="connsiteX11" fmla="*/ 53278 w 59094"/>
              <a:gd name="connsiteY11" fmla="*/ 35627 h 76560"/>
              <a:gd name="connsiteX12" fmla="*/ 58090 w 59094"/>
              <a:gd name="connsiteY12" fmla="*/ 44912 h 76560"/>
              <a:gd name="connsiteX13" fmla="*/ 45728 w 59094"/>
              <a:gd name="connsiteY13" fmla="*/ 51838 h 76560"/>
              <a:gd name="connsiteX14" fmla="*/ 42464 w 59094"/>
              <a:gd name="connsiteY14" fmla="*/ 57564 h 76560"/>
              <a:gd name="connsiteX15" fmla="*/ 25208 w 59094"/>
              <a:gd name="connsiteY15" fmla="*/ 55700 h 76560"/>
              <a:gd name="connsiteX16" fmla="*/ 4830 w 59094"/>
              <a:gd name="connsiteY16" fmla="*/ 56351 h 76560"/>
              <a:gd name="connsiteX17" fmla="*/ 565 w 59094"/>
              <a:gd name="connsiteY17" fmla="*/ 39766 h 76560"/>
              <a:gd name="connsiteX18" fmla="*/ 3991 w 59094"/>
              <a:gd name="connsiteY18" fmla="*/ 33567 h 76560"/>
              <a:gd name="connsiteX19" fmla="*/ 7268 w 59094"/>
              <a:gd name="connsiteY19" fmla="*/ 25892 h 76560"/>
              <a:gd name="connsiteX20" fmla="*/ 9048 w 59094"/>
              <a:gd name="connsiteY20" fmla="*/ 18068 h 76560"/>
              <a:gd name="connsiteX21" fmla="*/ 19737 w 59094"/>
              <a:gd name="connsiteY21" fmla="*/ 19930 h 76560"/>
              <a:gd name="connsiteX22" fmla="*/ 12303 w 59094"/>
              <a:gd name="connsiteY22" fmla="*/ 15275 h 76560"/>
              <a:gd name="connsiteX0" fmla="*/ 1924108 w 2727205"/>
              <a:gd name="connsiteY0" fmla="*/ 3346031 h 4064545"/>
              <a:gd name="connsiteX1" fmla="*/ 1703837 w 2727205"/>
              <a:gd name="connsiteY1" fmla="*/ 3146579 h 4064545"/>
              <a:gd name="connsiteX2" fmla="*/ 1828339 w 2727205"/>
              <a:gd name="connsiteY2" fmla="*/ 3121180 h 4064545"/>
              <a:gd name="connsiteX3" fmla="*/ 2048611 w 2727205"/>
              <a:gd name="connsiteY3" fmla="*/ 3155741 h 4064545"/>
              <a:gd name="connsiteX4" fmla="*/ 1924108 w 2727205"/>
              <a:gd name="connsiteY4" fmla="*/ 3346031 h 4064545"/>
              <a:gd name="connsiteX0" fmla="*/ 1816654 w 2727205"/>
              <a:gd name="connsiteY0" fmla="*/ 2958122 h 4064545"/>
              <a:gd name="connsiteX1" fmla="*/ 1780844 w 2727205"/>
              <a:gd name="connsiteY1" fmla="*/ 3983283 h 4064545"/>
              <a:gd name="connsiteX2" fmla="*/ 1392158 w 2727205"/>
              <a:gd name="connsiteY2" fmla="*/ 3938012 h 4064545"/>
              <a:gd name="connsiteX3" fmla="*/ 1452119 w 2727205"/>
              <a:gd name="connsiteY3" fmla="*/ 3458327 h 4064545"/>
              <a:gd name="connsiteX4" fmla="*/ 1355289 w 2727205"/>
              <a:gd name="connsiteY4" fmla="*/ 2988103 h 4064545"/>
              <a:gd name="connsiteX5" fmla="*/ 1930746 w 2727205"/>
              <a:gd name="connsiteY5" fmla="*/ 2937302 h 4064545"/>
              <a:gd name="connsiteX6" fmla="*/ 1816654 w 2727205"/>
              <a:gd name="connsiteY6" fmla="*/ 2958122 h 4064545"/>
              <a:gd name="connsiteX0" fmla="*/ 1875802 w 2727205"/>
              <a:gd name="connsiteY0" fmla="*/ 2819229 h 4064545"/>
              <a:gd name="connsiteX1" fmla="*/ 1874553 w 2727205"/>
              <a:gd name="connsiteY1" fmla="*/ 2880438 h 4064545"/>
              <a:gd name="connsiteX2" fmla="*/ 1543520 w 2727205"/>
              <a:gd name="connsiteY2" fmla="*/ 2714297 h 4064545"/>
              <a:gd name="connsiteX3" fmla="*/ 1274946 w 2727205"/>
              <a:gd name="connsiteY3" fmla="*/ 2743029 h 4064545"/>
              <a:gd name="connsiteX4" fmla="*/ 1875802 w 2727205"/>
              <a:gd name="connsiteY4" fmla="*/ 2819229 h 4064545"/>
              <a:gd name="connsiteX0" fmla="*/ 8549 w 59094"/>
              <a:gd name="connsiteY0" fmla="*/ 23695 h 76560"/>
              <a:gd name="connsiteX1" fmla="*/ 9264 w 59094"/>
              <a:gd name="connsiteY1" fmla="*/ 30521 h 76560"/>
              <a:gd name="connsiteX2" fmla="*/ 14357 w 59094"/>
              <a:gd name="connsiteY2" fmla="*/ 59522 h 76560"/>
              <a:gd name="connsiteX3" fmla="*/ 1555 w 59094"/>
              <a:gd name="connsiteY3" fmla="*/ 46351 h 76560"/>
              <a:gd name="connsiteX4" fmla="*/ 32352 w 59094"/>
              <a:gd name="connsiteY4" fmla="*/ 59760 h 76560"/>
              <a:gd name="connsiteX5" fmla="*/ 21291 w 59094"/>
              <a:gd name="connsiteY5" fmla="*/ 58867 h 76560"/>
              <a:gd name="connsiteX6" fmla="*/ 44701 w 59094"/>
              <a:gd name="connsiteY6" fmla="*/ 40174 h 76560"/>
              <a:gd name="connsiteX7" fmla="*/ 50931 w 59094"/>
              <a:gd name="connsiteY7" fmla="*/ 52813 h 76560"/>
              <a:gd name="connsiteX8" fmla="*/ 50003 w 59094"/>
              <a:gd name="connsiteY8" fmla="*/ 28377 h 76560"/>
              <a:gd name="connsiteX9" fmla="*/ 56827 w 59094"/>
              <a:gd name="connsiteY9" fmla="*/ 36360 h 76560"/>
              <a:gd name="connsiteX10" fmla="*/ 57672 w 59094"/>
              <a:gd name="connsiteY10" fmla="*/ 20777 h 76560"/>
              <a:gd name="connsiteX11" fmla="*/ 56224 w 59094"/>
              <a:gd name="connsiteY11" fmla="*/ 23453 h 76560"/>
              <a:gd name="connsiteX12" fmla="*/ 54198 w 59094"/>
              <a:gd name="connsiteY12" fmla="*/ 10849 h 76560"/>
              <a:gd name="connsiteX13" fmla="*/ 54274 w 59094"/>
              <a:gd name="connsiteY13" fmla="*/ 12113 h 76560"/>
              <a:gd name="connsiteX14" fmla="*/ 44952 w 59094"/>
              <a:gd name="connsiteY14" fmla="*/ 9375 h 76560"/>
              <a:gd name="connsiteX15" fmla="*/ 45694 w 59094"/>
              <a:gd name="connsiteY15" fmla="*/ 7763 h 76560"/>
              <a:gd name="connsiteX16" fmla="*/ 37690 w 59094"/>
              <a:gd name="connsiteY16" fmla="*/ 4778 h 76560"/>
              <a:gd name="connsiteX17" fmla="*/ 38699 w 59094"/>
              <a:gd name="connsiteY17" fmla="*/ 0 h 76560"/>
              <a:gd name="connsiteX18" fmla="*/ 29874 w 59094"/>
              <a:gd name="connsiteY18" fmla="*/ 10615 h 76560"/>
              <a:gd name="connsiteX19" fmla="*/ 26302 w 59094"/>
              <a:gd name="connsiteY19" fmla="*/ 1798 h 76560"/>
              <a:gd name="connsiteX20" fmla="*/ 15454 w 59094"/>
              <a:gd name="connsiteY20" fmla="*/ 16412 h 76560"/>
              <a:gd name="connsiteX21" fmla="*/ 12303 w 59094"/>
              <a:gd name="connsiteY21" fmla="*/ 11322 h 76560"/>
              <a:gd name="connsiteX0" fmla="*/ 12303 w 59094"/>
              <a:gd name="connsiteY0" fmla="*/ 15672 h 76957"/>
              <a:gd name="connsiteX1" fmla="*/ 17599 w 59094"/>
              <a:gd name="connsiteY1" fmla="*/ 5103 h 76957"/>
              <a:gd name="connsiteX2" fmla="*/ 29879 w 59094"/>
              <a:gd name="connsiteY2" fmla="*/ 11022 h 76957"/>
              <a:gd name="connsiteX3" fmla="*/ 34108 w 59094"/>
              <a:gd name="connsiteY3" fmla="*/ 3040 h 76957"/>
              <a:gd name="connsiteX4" fmla="*/ 42273 w 59094"/>
              <a:gd name="connsiteY4" fmla="*/ 4044 h 76957"/>
              <a:gd name="connsiteX5" fmla="*/ 45707 w 59094"/>
              <a:gd name="connsiteY5" fmla="*/ 8301 h 76957"/>
              <a:gd name="connsiteX6" fmla="*/ 51337 w 59094"/>
              <a:gd name="connsiteY6" fmla="*/ 6510 h 76957"/>
              <a:gd name="connsiteX7" fmla="*/ 54192 w 59094"/>
              <a:gd name="connsiteY7" fmla="*/ 11396 h 76957"/>
              <a:gd name="connsiteX8" fmla="*/ 57856 w 59094"/>
              <a:gd name="connsiteY8" fmla="*/ 16138 h 76957"/>
              <a:gd name="connsiteX9" fmla="*/ 57692 w 59094"/>
              <a:gd name="connsiteY9" fmla="*/ 21280 h 76957"/>
              <a:gd name="connsiteX10" fmla="*/ 58890 w 59094"/>
              <a:gd name="connsiteY10" fmla="*/ 29142 h 76957"/>
              <a:gd name="connsiteX11" fmla="*/ 53278 w 59094"/>
              <a:gd name="connsiteY11" fmla="*/ 36024 h 76957"/>
              <a:gd name="connsiteX12" fmla="*/ 58090 w 59094"/>
              <a:gd name="connsiteY12" fmla="*/ 45309 h 76957"/>
              <a:gd name="connsiteX13" fmla="*/ 45728 w 59094"/>
              <a:gd name="connsiteY13" fmla="*/ 52235 h 76957"/>
              <a:gd name="connsiteX14" fmla="*/ 42464 w 59094"/>
              <a:gd name="connsiteY14" fmla="*/ 57961 h 76957"/>
              <a:gd name="connsiteX15" fmla="*/ 25208 w 59094"/>
              <a:gd name="connsiteY15" fmla="*/ 56097 h 76957"/>
              <a:gd name="connsiteX16" fmla="*/ 4830 w 59094"/>
              <a:gd name="connsiteY16" fmla="*/ 56748 h 76957"/>
              <a:gd name="connsiteX17" fmla="*/ 565 w 59094"/>
              <a:gd name="connsiteY17" fmla="*/ 40163 h 76957"/>
              <a:gd name="connsiteX18" fmla="*/ 3991 w 59094"/>
              <a:gd name="connsiteY18" fmla="*/ 33964 h 76957"/>
              <a:gd name="connsiteX19" fmla="*/ 7268 w 59094"/>
              <a:gd name="connsiteY19" fmla="*/ 26289 h 76957"/>
              <a:gd name="connsiteX20" fmla="*/ 9048 w 59094"/>
              <a:gd name="connsiteY20" fmla="*/ 18465 h 76957"/>
              <a:gd name="connsiteX21" fmla="*/ 19737 w 59094"/>
              <a:gd name="connsiteY21" fmla="*/ 20327 h 76957"/>
              <a:gd name="connsiteX22" fmla="*/ 12303 w 59094"/>
              <a:gd name="connsiteY22" fmla="*/ 15672 h 76957"/>
              <a:gd name="connsiteX0" fmla="*/ 1924108 w 2727205"/>
              <a:gd name="connsiteY0" fmla="*/ 3367108 h 4085622"/>
              <a:gd name="connsiteX1" fmla="*/ 1703837 w 2727205"/>
              <a:gd name="connsiteY1" fmla="*/ 3167656 h 4085622"/>
              <a:gd name="connsiteX2" fmla="*/ 1828339 w 2727205"/>
              <a:gd name="connsiteY2" fmla="*/ 3142257 h 4085622"/>
              <a:gd name="connsiteX3" fmla="*/ 2048611 w 2727205"/>
              <a:gd name="connsiteY3" fmla="*/ 3176818 h 4085622"/>
              <a:gd name="connsiteX4" fmla="*/ 1924108 w 2727205"/>
              <a:gd name="connsiteY4" fmla="*/ 3367108 h 4085622"/>
              <a:gd name="connsiteX0" fmla="*/ 1816654 w 2727205"/>
              <a:gd name="connsiteY0" fmla="*/ 2979199 h 4085622"/>
              <a:gd name="connsiteX1" fmla="*/ 1780844 w 2727205"/>
              <a:gd name="connsiteY1" fmla="*/ 4004360 h 4085622"/>
              <a:gd name="connsiteX2" fmla="*/ 1392158 w 2727205"/>
              <a:gd name="connsiteY2" fmla="*/ 3959089 h 4085622"/>
              <a:gd name="connsiteX3" fmla="*/ 1452119 w 2727205"/>
              <a:gd name="connsiteY3" fmla="*/ 3479404 h 4085622"/>
              <a:gd name="connsiteX4" fmla="*/ 1355289 w 2727205"/>
              <a:gd name="connsiteY4" fmla="*/ 3009180 h 4085622"/>
              <a:gd name="connsiteX5" fmla="*/ 1930746 w 2727205"/>
              <a:gd name="connsiteY5" fmla="*/ 2958379 h 4085622"/>
              <a:gd name="connsiteX6" fmla="*/ 1816654 w 2727205"/>
              <a:gd name="connsiteY6" fmla="*/ 2979199 h 4085622"/>
              <a:gd name="connsiteX0" fmla="*/ 1875802 w 2727205"/>
              <a:gd name="connsiteY0" fmla="*/ 2840306 h 4085622"/>
              <a:gd name="connsiteX1" fmla="*/ 1874553 w 2727205"/>
              <a:gd name="connsiteY1" fmla="*/ 2901515 h 4085622"/>
              <a:gd name="connsiteX2" fmla="*/ 1543520 w 2727205"/>
              <a:gd name="connsiteY2" fmla="*/ 2735374 h 4085622"/>
              <a:gd name="connsiteX3" fmla="*/ 1274946 w 2727205"/>
              <a:gd name="connsiteY3" fmla="*/ 2764106 h 4085622"/>
              <a:gd name="connsiteX4" fmla="*/ 1875802 w 2727205"/>
              <a:gd name="connsiteY4" fmla="*/ 2840306 h 4085622"/>
              <a:gd name="connsiteX0" fmla="*/ 8549 w 59094"/>
              <a:gd name="connsiteY0" fmla="*/ 24092 h 76957"/>
              <a:gd name="connsiteX1" fmla="*/ 9264 w 59094"/>
              <a:gd name="connsiteY1" fmla="*/ 30918 h 76957"/>
              <a:gd name="connsiteX2" fmla="*/ 14357 w 59094"/>
              <a:gd name="connsiteY2" fmla="*/ 59919 h 76957"/>
              <a:gd name="connsiteX3" fmla="*/ 1555 w 59094"/>
              <a:gd name="connsiteY3" fmla="*/ 46748 h 76957"/>
              <a:gd name="connsiteX4" fmla="*/ 32352 w 59094"/>
              <a:gd name="connsiteY4" fmla="*/ 60157 h 76957"/>
              <a:gd name="connsiteX5" fmla="*/ 21291 w 59094"/>
              <a:gd name="connsiteY5" fmla="*/ 59264 h 76957"/>
              <a:gd name="connsiteX6" fmla="*/ 44701 w 59094"/>
              <a:gd name="connsiteY6" fmla="*/ 40571 h 76957"/>
              <a:gd name="connsiteX7" fmla="*/ 50931 w 59094"/>
              <a:gd name="connsiteY7" fmla="*/ 53210 h 76957"/>
              <a:gd name="connsiteX8" fmla="*/ 50003 w 59094"/>
              <a:gd name="connsiteY8" fmla="*/ 28774 h 76957"/>
              <a:gd name="connsiteX9" fmla="*/ 56827 w 59094"/>
              <a:gd name="connsiteY9" fmla="*/ 36757 h 76957"/>
              <a:gd name="connsiteX10" fmla="*/ 57672 w 59094"/>
              <a:gd name="connsiteY10" fmla="*/ 21174 h 76957"/>
              <a:gd name="connsiteX11" fmla="*/ 56224 w 59094"/>
              <a:gd name="connsiteY11" fmla="*/ 23850 h 76957"/>
              <a:gd name="connsiteX12" fmla="*/ 54198 w 59094"/>
              <a:gd name="connsiteY12" fmla="*/ 11246 h 76957"/>
              <a:gd name="connsiteX13" fmla="*/ 54274 w 59094"/>
              <a:gd name="connsiteY13" fmla="*/ 12510 h 76957"/>
              <a:gd name="connsiteX14" fmla="*/ 44952 w 59094"/>
              <a:gd name="connsiteY14" fmla="*/ 9772 h 76957"/>
              <a:gd name="connsiteX15" fmla="*/ 45694 w 59094"/>
              <a:gd name="connsiteY15" fmla="*/ 8160 h 76957"/>
              <a:gd name="connsiteX16" fmla="*/ 37690 w 59094"/>
              <a:gd name="connsiteY16" fmla="*/ 5175 h 76957"/>
              <a:gd name="connsiteX17" fmla="*/ 38699 w 59094"/>
              <a:gd name="connsiteY17" fmla="*/ 397 h 76957"/>
              <a:gd name="connsiteX18" fmla="*/ 29874 w 59094"/>
              <a:gd name="connsiteY18" fmla="*/ 0 h 76957"/>
              <a:gd name="connsiteX19" fmla="*/ 26302 w 59094"/>
              <a:gd name="connsiteY19" fmla="*/ 2195 h 76957"/>
              <a:gd name="connsiteX20" fmla="*/ 15454 w 59094"/>
              <a:gd name="connsiteY20" fmla="*/ 16809 h 76957"/>
              <a:gd name="connsiteX21" fmla="*/ 12303 w 59094"/>
              <a:gd name="connsiteY21" fmla="*/ 11719 h 76957"/>
              <a:gd name="connsiteX0" fmla="*/ 12303 w 59094"/>
              <a:gd name="connsiteY0" fmla="*/ 15672 h 76957"/>
              <a:gd name="connsiteX1" fmla="*/ 17599 w 59094"/>
              <a:gd name="connsiteY1" fmla="*/ 5103 h 76957"/>
              <a:gd name="connsiteX2" fmla="*/ 26956 w 59094"/>
              <a:gd name="connsiteY2" fmla="*/ 2834 h 76957"/>
              <a:gd name="connsiteX3" fmla="*/ 34108 w 59094"/>
              <a:gd name="connsiteY3" fmla="*/ 3040 h 76957"/>
              <a:gd name="connsiteX4" fmla="*/ 42273 w 59094"/>
              <a:gd name="connsiteY4" fmla="*/ 4044 h 76957"/>
              <a:gd name="connsiteX5" fmla="*/ 45707 w 59094"/>
              <a:gd name="connsiteY5" fmla="*/ 8301 h 76957"/>
              <a:gd name="connsiteX6" fmla="*/ 51337 w 59094"/>
              <a:gd name="connsiteY6" fmla="*/ 6510 h 76957"/>
              <a:gd name="connsiteX7" fmla="*/ 54192 w 59094"/>
              <a:gd name="connsiteY7" fmla="*/ 11396 h 76957"/>
              <a:gd name="connsiteX8" fmla="*/ 57856 w 59094"/>
              <a:gd name="connsiteY8" fmla="*/ 16138 h 76957"/>
              <a:gd name="connsiteX9" fmla="*/ 57692 w 59094"/>
              <a:gd name="connsiteY9" fmla="*/ 21280 h 76957"/>
              <a:gd name="connsiteX10" fmla="*/ 58890 w 59094"/>
              <a:gd name="connsiteY10" fmla="*/ 29142 h 76957"/>
              <a:gd name="connsiteX11" fmla="*/ 53278 w 59094"/>
              <a:gd name="connsiteY11" fmla="*/ 36024 h 76957"/>
              <a:gd name="connsiteX12" fmla="*/ 58090 w 59094"/>
              <a:gd name="connsiteY12" fmla="*/ 45309 h 76957"/>
              <a:gd name="connsiteX13" fmla="*/ 45728 w 59094"/>
              <a:gd name="connsiteY13" fmla="*/ 52235 h 76957"/>
              <a:gd name="connsiteX14" fmla="*/ 42464 w 59094"/>
              <a:gd name="connsiteY14" fmla="*/ 57961 h 76957"/>
              <a:gd name="connsiteX15" fmla="*/ 25208 w 59094"/>
              <a:gd name="connsiteY15" fmla="*/ 56097 h 76957"/>
              <a:gd name="connsiteX16" fmla="*/ 4830 w 59094"/>
              <a:gd name="connsiteY16" fmla="*/ 56748 h 76957"/>
              <a:gd name="connsiteX17" fmla="*/ 565 w 59094"/>
              <a:gd name="connsiteY17" fmla="*/ 40163 h 76957"/>
              <a:gd name="connsiteX18" fmla="*/ 3991 w 59094"/>
              <a:gd name="connsiteY18" fmla="*/ 33964 h 76957"/>
              <a:gd name="connsiteX19" fmla="*/ 7268 w 59094"/>
              <a:gd name="connsiteY19" fmla="*/ 26289 h 76957"/>
              <a:gd name="connsiteX20" fmla="*/ 9048 w 59094"/>
              <a:gd name="connsiteY20" fmla="*/ 18465 h 76957"/>
              <a:gd name="connsiteX21" fmla="*/ 19737 w 59094"/>
              <a:gd name="connsiteY21" fmla="*/ 20327 h 76957"/>
              <a:gd name="connsiteX22" fmla="*/ 12303 w 59094"/>
              <a:gd name="connsiteY22" fmla="*/ 15672 h 76957"/>
              <a:gd name="connsiteX0" fmla="*/ 1924108 w 2727205"/>
              <a:gd name="connsiteY0" fmla="*/ 3367108 h 4085622"/>
              <a:gd name="connsiteX1" fmla="*/ 1703837 w 2727205"/>
              <a:gd name="connsiteY1" fmla="*/ 3167656 h 4085622"/>
              <a:gd name="connsiteX2" fmla="*/ 1828339 w 2727205"/>
              <a:gd name="connsiteY2" fmla="*/ 3142257 h 4085622"/>
              <a:gd name="connsiteX3" fmla="*/ 2048611 w 2727205"/>
              <a:gd name="connsiteY3" fmla="*/ 3176818 h 4085622"/>
              <a:gd name="connsiteX4" fmla="*/ 1924108 w 2727205"/>
              <a:gd name="connsiteY4" fmla="*/ 3367108 h 4085622"/>
              <a:gd name="connsiteX0" fmla="*/ 1816654 w 2727205"/>
              <a:gd name="connsiteY0" fmla="*/ 2979199 h 4085622"/>
              <a:gd name="connsiteX1" fmla="*/ 1780844 w 2727205"/>
              <a:gd name="connsiteY1" fmla="*/ 4004360 h 4085622"/>
              <a:gd name="connsiteX2" fmla="*/ 1392158 w 2727205"/>
              <a:gd name="connsiteY2" fmla="*/ 3959089 h 4085622"/>
              <a:gd name="connsiteX3" fmla="*/ 1452119 w 2727205"/>
              <a:gd name="connsiteY3" fmla="*/ 3479404 h 4085622"/>
              <a:gd name="connsiteX4" fmla="*/ 1355289 w 2727205"/>
              <a:gd name="connsiteY4" fmla="*/ 3009180 h 4085622"/>
              <a:gd name="connsiteX5" fmla="*/ 1930746 w 2727205"/>
              <a:gd name="connsiteY5" fmla="*/ 2958379 h 4085622"/>
              <a:gd name="connsiteX6" fmla="*/ 1816654 w 2727205"/>
              <a:gd name="connsiteY6" fmla="*/ 2979199 h 4085622"/>
              <a:gd name="connsiteX0" fmla="*/ 1875802 w 2727205"/>
              <a:gd name="connsiteY0" fmla="*/ 2840306 h 4085622"/>
              <a:gd name="connsiteX1" fmla="*/ 1874553 w 2727205"/>
              <a:gd name="connsiteY1" fmla="*/ 2901515 h 4085622"/>
              <a:gd name="connsiteX2" fmla="*/ 1543520 w 2727205"/>
              <a:gd name="connsiteY2" fmla="*/ 2735374 h 4085622"/>
              <a:gd name="connsiteX3" fmla="*/ 1274946 w 2727205"/>
              <a:gd name="connsiteY3" fmla="*/ 2764106 h 4085622"/>
              <a:gd name="connsiteX4" fmla="*/ 1875802 w 2727205"/>
              <a:gd name="connsiteY4" fmla="*/ 2840306 h 4085622"/>
              <a:gd name="connsiteX0" fmla="*/ 8549 w 59094"/>
              <a:gd name="connsiteY0" fmla="*/ 24092 h 76957"/>
              <a:gd name="connsiteX1" fmla="*/ 9264 w 59094"/>
              <a:gd name="connsiteY1" fmla="*/ 30918 h 76957"/>
              <a:gd name="connsiteX2" fmla="*/ 14357 w 59094"/>
              <a:gd name="connsiteY2" fmla="*/ 59919 h 76957"/>
              <a:gd name="connsiteX3" fmla="*/ 1555 w 59094"/>
              <a:gd name="connsiteY3" fmla="*/ 46748 h 76957"/>
              <a:gd name="connsiteX4" fmla="*/ 32352 w 59094"/>
              <a:gd name="connsiteY4" fmla="*/ 60157 h 76957"/>
              <a:gd name="connsiteX5" fmla="*/ 21291 w 59094"/>
              <a:gd name="connsiteY5" fmla="*/ 59264 h 76957"/>
              <a:gd name="connsiteX6" fmla="*/ 44701 w 59094"/>
              <a:gd name="connsiteY6" fmla="*/ 40571 h 76957"/>
              <a:gd name="connsiteX7" fmla="*/ 50931 w 59094"/>
              <a:gd name="connsiteY7" fmla="*/ 53210 h 76957"/>
              <a:gd name="connsiteX8" fmla="*/ 50003 w 59094"/>
              <a:gd name="connsiteY8" fmla="*/ 28774 h 76957"/>
              <a:gd name="connsiteX9" fmla="*/ 56827 w 59094"/>
              <a:gd name="connsiteY9" fmla="*/ 36757 h 76957"/>
              <a:gd name="connsiteX10" fmla="*/ 57672 w 59094"/>
              <a:gd name="connsiteY10" fmla="*/ 21174 h 76957"/>
              <a:gd name="connsiteX11" fmla="*/ 56224 w 59094"/>
              <a:gd name="connsiteY11" fmla="*/ 23850 h 76957"/>
              <a:gd name="connsiteX12" fmla="*/ 54198 w 59094"/>
              <a:gd name="connsiteY12" fmla="*/ 11246 h 76957"/>
              <a:gd name="connsiteX13" fmla="*/ 54274 w 59094"/>
              <a:gd name="connsiteY13" fmla="*/ 12510 h 76957"/>
              <a:gd name="connsiteX14" fmla="*/ 44952 w 59094"/>
              <a:gd name="connsiteY14" fmla="*/ 9772 h 76957"/>
              <a:gd name="connsiteX15" fmla="*/ 45694 w 59094"/>
              <a:gd name="connsiteY15" fmla="*/ 8160 h 76957"/>
              <a:gd name="connsiteX16" fmla="*/ 37690 w 59094"/>
              <a:gd name="connsiteY16" fmla="*/ 5175 h 76957"/>
              <a:gd name="connsiteX17" fmla="*/ 38699 w 59094"/>
              <a:gd name="connsiteY17" fmla="*/ 397 h 76957"/>
              <a:gd name="connsiteX18" fmla="*/ 29874 w 59094"/>
              <a:gd name="connsiteY18" fmla="*/ 0 h 76957"/>
              <a:gd name="connsiteX19" fmla="*/ 26302 w 59094"/>
              <a:gd name="connsiteY19" fmla="*/ 2195 h 76957"/>
              <a:gd name="connsiteX20" fmla="*/ 15454 w 59094"/>
              <a:gd name="connsiteY20" fmla="*/ 16809 h 76957"/>
              <a:gd name="connsiteX21" fmla="*/ 12303 w 59094"/>
              <a:gd name="connsiteY21" fmla="*/ 11719 h 76957"/>
              <a:gd name="connsiteX0" fmla="*/ 12303 w 59094"/>
              <a:gd name="connsiteY0" fmla="*/ 15672 h 76957"/>
              <a:gd name="connsiteX1" fmla="*/ 17599 w 59094"/>
              <a:gd name="connsiteY1" fmla="*/ 5103 h 76957"/>
              <a:gd name="connsiteX2" fmla="*/ 26956 w 59094"/>
              <a:gd name="connsiteY2" fmla="*/ 2834 h 76957"/>
              <a:gd name="connsiteX3" fmla="*/ 36707 w 59094"/>
              <a:gd name="connsiteY3" fmla="*/ 3040 h 76957"/>
              <a:gd name="connsiteX4" fmla="*/ 42273 w 59094"/>
              <a:gd name="connsiteY4" fmla="*/ 4044 h 76957"/>
              <a:gd name="connsiteX5" fmla="*/ 45707 w 59094"/>
              <a:gd name="connsiteY5" fmla="*/ 8301 h 76957"/>
              <a:gd name="connsiteX6" fmla="*/ 51337 w 59094"/>
              <a:gd name="connsiteY6" fmla="*/ 6510 h 76957"/>
              <a:gd name="connsiteX7" fmla="*/ 54192 w 59094"/>
              <a:gd name="connsiteY7" fmla="*/ 11396 h 76957"/>
              <a:gd name="connsiteX8" fmla="*/ 57856 w 59094"/>
              <a:gd name="connsiteY8" fmla="*/ 16138 h 76957"/>
              <a:gd name="connsiteX9" fmla="*/ 57692 w 59094"/>
              <a:gd name="connsiteY9" fmla="*/ 21280 h 76957"/>
              <a:gd name="connsiteX10" fmla="*/ 58890 w 59094"/>
              <a:gd name="connsiteY10" fmla="*/ 29142 h 76957"/>
              <a:gd name="connsiteX11" fmla="*/ 53278 w 59094"/>
              <a:gd name="connsiteY11" fmla="*/ 36024 h 76957"/>
              <a:gd name="connsiteX12" fmla="*/ 58090 w 59094"/>
              <a:gd name="connsiteY12" fmla="*/ 45309 h 76957"/>
              <a:gd name="connsiteX13" fmla="*/ 45728 w 59094"/>
              <a:gd name="connsiteY13" fmla="*/ 52235 h 76957"/>
              <a:gd name="connsiteX14" fmla="*/ 42464 w 59094"/>
              <a:gd name="connsiteY14" fmla="*/ 57961 h 76957"/>
              <a:gd name="connsiteX15" fmla="*/ 25208 w 59094"/>
              <a:gd name="connsiteY15" fmla="*/ 56097 h 76957"/>
              <a:gd name="connsiteX16" fmla="*/ 4830 w 59094"/>
              <a:gd name="connsiteY16" fmla="*/ 56748 h 76957"/>
              <a:gd name="connsiteX17" fmla="*/ 565 w 59094"/>
              <a:gd name="connsiteY17" fmla="*/ 40163 h 76957"/>
              <a:gd name="connsiteX18" fmla="*/ 3991 w 59094"/>
              <a:gd name="connsiteY18" fmla="*/ 33964 h 76957"/>
              <a:gd name="connsiteX19" fmla="*/ 7268 w 59094"/>
              <a:gd name="connsiteY19" fmla="*/ 26289 h 76957"/>
              <a:gd name="connsiteX20" fmla="*/ 9048 w 59094"/>
              <a:gd name="connsiteY20" fmla="*/ 18465 h 76957"/>
              <a:gd name="connsiteX21" fmla="*/ 19737 w 59094"/>
              <a:gd name="connsiteY21" fmla="*/ 20327 h 76957"/>
              <a:gd name="connsiteX22" fmla="*/ 12303 w 59094"/>
              <a:gd name="connsiteY22" fmla="*/ 15672 h 76957"/>
              <a:gd name="connsiteX0" fmla="*/ 1924108 w 2727205"/>
              <a:gd name="connsiteY0" fmla="*/ 3367108 h 4085622"/>
              <a:gd name="connsiteX1" fmla="*/ 1703837 w 2727205"/>
              <a:gd name="connsiteY1" fmla="*/ 3167656 h 4085622"/>
              <a:gd name="connsiteX2" fmla="*/ 1828339 w 2727205"/>
              <a:gd name="connsiteY2" fmla="*/ 3142257 h 4085622"/>
              <a:gd name="connsiteX3" fmla="*/ 2048611 w 2727205"/>
              <a:gd name="connsiteY3" fmla="*/ 3176818 h 4085622"/>
              <a:gd name="connsiteX4" fmla="*/ 1924108 w 2727205"/>
              <a:gd name="connsiteY4" fmla="*/ 3367108 h 4085622"/>
              <a:gd name="connsiteX0" fmla="*/ 1816654 w 2727205"/>
              <a:gd name="connsiteY0" fmla="*/ 2979199 h 4085622"/>
              <a:gd name="connsiteX1" fmla="*/ 1780844 w 2727205"/>
              <a:gd name="connsiteY1" fmla="*/ 4004360 h 4085622"/>
              <a:gd name="connsiteX2" fmla="*/ 1392158 w 2727205"/>
              <a:gd name="connsiteY2" fmla="*/ 3959089 h 4085622"/>
              <a:gd name="connsiteX3" fmla="*/ 1452119 w 2727205"/>
              <a:gd name="connsiteY3" fmla="*/ 3479404 h 4085622"/>
              <a:gd name="connsiteX4" fmla="*/ 1355289 w 2727205"/>
              <a:gd name="connsiteY4" fmla="*/ 3009180 h 4085622"/>
              <a:gd name="connsiteX5" fmla="*/ 1930746 w 2727205"/>
              <a:gd name="connsiteY5" fmla="*/ 2958379 h 4085622"/>
              <a:gd name="connsiteX6" fmla="*/ 1816654 w 2727205"/>
              <a:gd name="connsiteY6" fmla="*/ 2979199 h 4085622"/>
              <a:gd name="connsiteX0" fmla="*/ 1875802 w 2727205"/>
              <a:gd name="connsiteY0" fmla="*/ 2840306 h 4085622"/>
              <a:gd name="connsiteX1" fmla="*/ 1874553 w 2727205"/>
              <a:gd name="connsiteY1" fmla="*/ 2901515 h 4085622"/>
              <a:gd name="connsiteX2" fmla="*/ 1543520 w 2727205"/>
              <a:gd name="connsiteY2" fmla="*/ 2735374 h 4085622"/>
              <a:gd name="connsiteX3" fmla="*/ 1274946 w 2727205"/>
              <a:gd name="connsiteY3" fmla="*/ 2764106 h 4085622"/>
              <a:gd name="connsiteX4" fmla="*/ 1875802 w 2727205"/>
              <a:gd name="connsiteY4" fmla="*/ 2840306 h 4085622"/>
              <a:gd name="connsiteX0" fmla="*/ 8549 w 59094"/>
              <a:gd name="connsiteY0" fmla="*/ 24092 h 76957"/>
              <a:gd name="connsiteX1" fmla="*/ 9264 w 59094"/>
              <a:gd name="connsiteY1" fmla="*/ 30918 h 76957"/>
              <a:gd name="connsiteX2" fmla="*/ 14357 w 59094"/>
              <a:gd name="connsiteY2" fmla="*/ 59919 h 76957"/>
              <a:gd name="connsiteX3" fmla="*/ 1555 w 59094"/>
              <a:gd name="connsiteY3" fmla="*/ 46748 h 76957"/>
              <a:gd name="connsiteX4" fmla="*/ 32352 w 59094"/>
              <a:gd name="connsiteY4" fmla="*/ 60157 h 76957"/>
              <a:gd name="connsiteX5" fmla="*/ 21291 w 59094"/>
              <a:gd name="connsiteY5" fmla="*/ 59264 h 76957"/>
              <a:gd name="connsiteX6" fmla="*/ 44701 w 59094"/>
              <a:gd name="connsiteY6" fmla="*/ 40571 h 76957"/>
              <a:gd name="connsiteX7" fmla="*/ 50931 w 59094"/>
              <a:gd name="connsiteY7" fmla="*/ 53210 h 76957"/>
              <a:gd name="connsiteX8" fmla="*/ 50003 w 59094"/>
              <a:gd name="connsiteY8" fmla="*/ 28774 h 76957"/>
              <a:gd name="connsiteX9" fmla="*/ 56827 w 59094"/>
              <a:gd name="connsiteY9" fmla="*/ 36757 h 76957"/>
              <a:gd name="connsiteX10" fmla="*/ 57672 w 59094"/>
              <a:gd name="connsiteY10" fmla="*/ 21174 h 76957"/>
              <a:gd name="connsiteX11" fmla="*/ 56224 w 59094"/>
              <a:gd name="connsiteY11" fmla="*/ 23850 h 76957"/>
              <a:gd name="connsiteX12" fmla="*/ 54198 w 59094"/>
              <a:gd name="connsiteY12" fmla="*/ 11246 h 76957"/>
              <a:gd name="connsiteX13" fmla="*/ 54274 w 59094"/>
              <a:gd name="connsiteY13" fmla="*/ 12510 h 76957"/>
              <a:gd name="connsiteX14" fmla="*/ 44952 w 59094"/>
              <a:gd name="connsiteY14" fmla="*/ 9772 h 76957"/>
              <a:gd name="connsiteX15" fmla="*/ 45694 w 59094"/>
              <a:gd name="connsiteY15" fmla="*/ 8160 h 76957"/>
              <a:gd name="connsiteX16" fmla="*/ 37690 w 59094"/>
              <a:gd name="connsiteY16" fmla="*/ 5175 h 76957"/>
              <a:gd name="connsiteX17" fmla="*/ 38699 w 59094"/>
              <a:gd name="connsiteY17" fmla="*/ 397 h 76957"/>
              <a:gd name="connsiteX18" fmla="*/ 29874 w 59094"/>
              <a:gd name="connsiteY18" fmla="*/ 0 h 76957"/>
              <a:gd name="connsiteX19" fmla="*/ 26302 w 59094"/>
              <a:gd name="connsiteY19" fmla="*/ 2195 h 76957"/>
              <a:gd name="connsiteX20" fmla="*/ 15454 w 59094"/>
              <a:gd name="connsiteY20" fmla="*/ 16809 h 76957"/>
              <a:gd name="connsiteX21" fmla="*/ 12303 w 59094"/>
              <a:gd name="connsiteY21" fmla="*/ 11719 h 76957"/>
              <a:gd name="connsiteX0" fmla="*/ 12303 w 63323"/>
              <a:gd name="connsiteY0" fmla="*/ 15672 h 76957"/>
              <a:gd name="connsiteX1" fmla="*/ 17599 w 63323"/>
              <a:gd name="connsiteY1" fmla="*/ 5103 h 76957"/>
              <a:gd name="connsiteX2" fmla="*/ 26956 w 63323"/>
              <a:gd name="connsiteY2" fmla="*/ 2834 h 76957"/>
              <a:gd name="connsiteX3" fmla="*/ 36707 w 63323"/>
              <a:gd name="connsiteY3" fmla="*/ 3040 h 76957"/>
              <a:gd name="connsiteX4" fmla="*/ 42273 w 63323"/>
              <a:gd name="connsiteY4" fmla="*/ 4044 h 76957"/>
              <a:gd name="connsiteX5" fmla="*/ 45707 w 63323"/>
              <a:gd name="connsiteY5" fmla="*/ 8301 h 76957"/>
              <a:gd name="connsiteX6" fmla="*/ 51337 w 63323"/>
              <a:gd name="connsiteY6" fmla="*/ 6510 h 76957"/>
              <a:gd name="connsiteX7" fmla="*/ 54192 w 63323"/>
              <a:gd name="connsiteY7" fmla="*/ 11396 h 76957"/>
              <a:gd name="connsiteX8" fmla="*/ 57856 w 63323"/>
              <a:gd name="connsiteY8" fmla="*/ 16138 h 76957"/>
              <a:gd name="connsiteX9" fmla="*/ 57692 w 63323"/>
              <a:gd name="connsiteY9" fmla="*/ 21280 h 76957"/>
              <a:gd name="connsiteX10" fmla="*/ 58890 w 63323"/>
              <a:gd name="connsiteY10" fmla="*/ 29142 h 76957"/>
              <a:gd name="connsiteX11" fmla="*/ 53278 w 63323"/>
              <a:gd name="connsiteY11" fmla="*/ 36024 h 76957"/>
              <a:gd name="connsiteX12" fmla="*/ 58090 w 63323"/>
              <a:gd name="connsiteY12" fmla="*/ 45309 h 76957"/>
              <a:gd name="connsiteX13" fmla="*/ 45728 w 63323"/>
              <a:gd name="connsiteY13" fmla="*/ 52235 h 76957"/>
              <a:gd name="connsiteX14" fmla="*/ 42464 w 63323"/>
              <a:gd name="connsiteY14" fmla="*/ 57961 h 76957"/>
              <a:gd name="connsiteX15" fmla="*/ 25208 w 63323"/>
              <a:gd name="connsiteY15" fmla="*/ 56097 h 76957"/>
              <a:gd name="connsiteX16" fmla="*/ 4830 w 63323"/>
              <a:gd name="connsiteY16" fmla="*/ 56748 h 76957"/>
              <a:gd name="connsiteX17" fmla="*/ 565 w 63323"/>
              <a:gd name="connsiteY17" fmla="*/ 40163 h 76957"/>
              <a:gd name="connsiteX18" fmla="*/ 3991 w 63323"/>
              <a:gd name="connsiteY18" fmla="*/ 33964 h 76957"/>
              <a:gd name="connsiteX19" fmla="*/ 7268 w 63323"/>
              <a:gd name="connsiteY19" fmla="*/ 26289 h 76957"/>
              <a:gd name="connsiteX20" fmla="*/ 9048 w 63323"/>
              <a:gd name="connsiteY20" fmla="*/ 18465 h 76957"/>
              <a:gd name="connsiteX21" fmla="*/ 19737 w 63323"/>
              <a:gd name="connsiteY21" fmla="*/ 20327 h 76957"/>
              <a:gd name="connsiteX22" fmla="*/ 12303 w 63323"/>
              <a:gd name="connsiteY22" fmla="*/ 15672 h 76957"/>
              <a:gd name="connsiteX0" fmla="*/ 1924108 w 2922375"/>
              <a:gd name="connsiteY0" fmla="*/ 3367108 h 4085622"/>
              <a:gd name="connsiteX1" fmla="*/ 1703837 w 2922375"/>
              <a:gd name="connsiteY1" fmla="*/ 3167656 h 4085622"/>
              <a:gd name="connsiteX2" fmla="*/ 1828339 w 2922375"/>
              <a:gd name="connsiteY2" fmla="*/ 3142257 h 4085622"/>
              <a:gd name="connsiteX3" fmla="*/ 2048611 w 2922375"/>
              <a:gd name="connsiteY3" fmla="*/ 3176818 h 4085622"/>
              <a:gd name="connsiteX4" fmla="*/ 1924108 w 2922375"/>
              <a:gd name="connsiteY4" fmla="*/ 3367108 h 4085622"/>
              <a:gd name="connsiteX0" fmla="*/ 1816654 w 2922375"/>
              <a:gd name="connsiteY0" fmla="*/ 2979199 h 4085622"/>
              <a:gd name="connsiteX1" fmla="*/ 1780844 w 2922375"/>
              <a:gd name="connsiteY1" fmla="*/ 4004360 h 4085622"/>
              <a:gd name="connsiteX2" fmla="*/ 1392158 w 2922375"/>
              <a:gd name="connsiteY2" fmla="*/ 3959089 h 4085622"/>
              <a:gd name="connsiteX3" fmla="*/ 1452119 w 2922375"/>
              <a:gd name="connsiteY3" fmla="*/ 3479404 h 4085622"/>
              <a:gd name="connsiteX4" fmla="*/ 1355289 w 2922375"/>
              <a:gd name="connsiteY4" fmla="*/ 3009180 h 4085622"/>
              <a:gd name="connsiteX5" fmla="*/ 1930746 w 2922375"/>
              <a:gd name="connsiteY5" fmla="*/ 2958379 h 4085622"/>
              <a:gd name="connsiteX6" fmla="*/ 1816654 w 2922375"/>
              <a:gd name="connsiteY6" fmla="*/ 2979199 h 4085622"/>
              <a:gd name="connsiteX0" fmla="*/ 1875802 w 2922375"/>
              <a:gd name="connsiteY0" fmla="*/ 2840306 h 4085622"/>
              <a:gd name="connsiteX1" fmla="*/ 1874553 w 2922375"/>
              <a:gd name="connsiteY1" fmla="*/ 2901515 h 4085622"/>
              <a:gd name="connsiteX2" fmla="*/ 1543520 w 2922375"/>
              <a:gd name="connsiteY2" fmla="*/ 2735374 h 4085622"/>
              <a:gd name="connsiteX3" fmla="*/ 1274946 w 2922375"/>
              <a:gd name="connsiteY3" fmla="*/ 2764106 h 4085622"/>
              <a:gd name="connsiteX4" fmla="*/ 1875802 w 2922375"/>
              <a:gd name="connsiteY4" fmla="*/ 2840306 h 4085622"/>
              <a:gd name="connsiteX0" fmla="*/ 8549 w 63323"/>
              <a:gd name="connsiteY0" fmla="*/ 24092 h 76957"/>
              <a:gd name="connsiteX1" fmla="*/ 9264 w 63323"/>
              <a:gd name="connsiteY1" fmla="*/ 30918 h 76957"/>
              <a:gd name="connsiteX2" fmla="*/ 14357 w 63323"/>
              <a:gd name="connsiteY2" fmla="*/ 59919 h 76957"/>
              <a:gd name="connsiteX3" fmla="*/ 1555 w 63323"/>
              <a:gd name="connsiteY3" fmla="*/ 46748 h 76957"/>
              <a:gd name="connsiteX4" fmla="*/ 32352 w 63323"/>
              <a:gd name="connsiteY4" fmla="*/ 60157 h 76957"/>
              <a:gd name="connsiteX5" fmla="*/ 21291 w 63323"/>
              <a:gd name="connsiteY5" fmla="*/ 59264 h 76957"/>
              <a:gd name="connsiteX6" fmla="*/ 44701 w 63323"/>
              <a:gd name="connsiteY6" fmla="*/ 40571 h 76957"/>
              <a:gd name="connsiteX7" fmla="*/ 50931 w 63323"/>
              <a:gd name="connsiteY7" fmla="*/ 53210 h 76957"/>
              <a:gd name="connsiteX8" fmla="*/ 50003 w 63323"/>
              <a:gd name="connsiteY8" fmla="*/ 28774 h 76957"/>
              <a:gd name="connsiteX9" fmla="*/ 63323 w 63323"/>
              <a:gd name="connsiteY9" fmla="*/ 38733 h 76957"/>
              <a:gd name="connsiteX10" fmla="*/ 57672 w 63323"/>
              <a:gd name="connsiteY10" fmla="*/ 21174 h 76957"/>
              <a:gd name="connsiteX11" fmla="*/ 56224 w 63323"/>
              <a:gd name="connsiteY11" fmla="*/ 23850 h 76957"/>
              <a:gd name="connsiteX12" fmla="*/ 54198 w 63323"/>
              <a:gd name="connsiteY12" fmla="*/ 11246 h 76957"/>
              <a:gd name="connsiteX13" fmla="*/ 54274 w 63323"/>
              <a:gd name="connsiteY13" fmla="*/ 12510 h 76957"/>
              <a:gd name="connsiteX14" fmla="*/ 44952 w 63323"/>
              <a:gd name="connsiteY14" fmla="*/ 9772 h 76957"/>
              <a:gd name="connsiteX15" fmla="*/ 45694 w 63323"/>
              <a:gd name="connsiteY15" fmla="*/ 8160 h 76957"/>
              <a:gd name="connsiteX16" fmla="*/ 37690 w 63323"/>
              <a:gd name="connsiteY16" fmla="*/ 5175 h 76957"/>
              <a:gd name="connsiteX17" fmla="*/ 38699 w 63323"/>
              <a:gd name="connsiteY17" fmla="*/ 397 h 76957"/>
              <a:gd name="connsiteX18" fmla="*/ 29874 w 63323"/>
              <a:gd name="connsiteY18" fmla="*/ 0 h 76957"/>
              <a:gd name="connsiteX19" fmla="*/ 26302 w 63323"/>
              <a:gd name="connsiteY19" fmla="*/ 2195 h 76957"/>
              <a:gd name="connsiteX20" fmla="*/ 15454 w 63323"/>
              <a:gd name="connsiteY20" fmla="*/ 16809 h 76957"/>
              <a:gd name="connsiteX21" fmla="*/ 12303 w 63323"/>
              <a:gd name="connsiteY21" fmla="*/ 11719 h 76957"/>
              <a:gd name="connsiteX0" fmla="*/ 12303 w 63323"/>
              <a:gd name="connsiteY0" fmla="*/ 15672 h 76957"/>
              <a:gd name="connsiteX1" fmla="*/ 17599 w 63323"/>
              <a:gd name="connsiteY1" fmla="*/ 5103 h 76957"/>
              <a:gd name="connsiteX2" fmla="*/ 26956 w 63323"/>
              <a:gd name="connsiteY2" fmla="*/ 2834 h 76957"/>
              <a:gd name="connsiteX3" fmla="*/ 36707 w 63323"/>
              <a:gd name="connsiteY3" fmla="*/ 3040 h 76957"/>
              <a:gd name="connsiteX4" fmla="*/ 42273 w 63323"/>
              <a:gd name="connsiteY4" fmla="*/ 4044 h 76957"/>
              <a:gd name="connsiteX5" fmla="*/ 45707 w 63323"/>
              <a:gd name="connsiteY5" fmla="*/ 8301 h 76957"/>
              <a:gd name="connsiteX6" fmla="*/ 51337 w 63323"/>
              <a:gd name="connsiteY6" fmla="*/ 6510 h 76957"/>
              <a:gd name="connsiteX7" fmla="*/ 54192 w 63323"/>
              <a:gd name="connsiteY7" fmla="*/ 11396 h 76957"/>
              <a:gd name="connsiteX8" fmla="*/ 57856 w 63323"/>
              <a:gd name="connsiteY8" fmla="*/ 16138 h 76957"/>
              <a:gd name="connsiteX9" fmla="*/ 57692 w 63323"/>
              <a:gd name="connsiteY9" fmla="*/ 21280 h 76957"/>
              <a:gd name="connsiteX10" fmla="*/ 58890 w 63323"/>
              <a:gd name="connsiteY10" fmla="*/ 29142 h 76957"/>
              <a:gd name="connsiteX11" fmla="*/ 53278 w 63323"/>
              <a:gd name="connsiteY11" fmla="*/ 36024 h 76957"/>
              <a:gd name="connsiteX12" fmla="*/ 58090 w 63323"/>
              <a:gd name="connsiteY12" fmla="*/ 45309 h 76957"/>
              <a:gd name="connsiteX13" fmla="*/ 45728 w 63323"/>
              <a:gd name="connsiteY13" fmla="*/ 52235 h 76957"/>
              <a:gd name="connsiteX14" fmla="*/ 42464 w 63323"/>
              <a:gd name="connsiteY14" fmla="*/ 57961 h 76957"/>
              <a:gd name="connsiteX15" fmla="*/ 25208 w 63323"/>
              <a:gd name="connsiteY15" fmla="*/ 56097 h 76957"/>
              <a:gd name="connsiteX16" fmla="*/ 4830 w 63323"/>
              <a:gd name="connsiteY16" fmla="*/ 56748 h 76957"/>
              <a:gd name="connsiteX17" fmla="*/ 565 w 63323"/>
              <a:gd name="connsiteY17" fmla="*/ 40163 h 76957"/>
              <a:gd name="connsiteX18" fmla="*/ 3991 w 63323"/>
              <a:gd name="connsiteY18" fmla="*/ 33964 h 76957"/>
              <a:gd name="connsiteX19" fmla="*/ 7268 w 63323"/>
              <a:gd name="connsiteY19" fmla="*/ 26289 h 76957"/>
              <a:gd name="connsiteX20" fmla="*/ 9048 w 63323"/>
              <a:gd name="connsiteY20" fmla="*/ 18465 h 76957"/>
              <a:gd name="connsiteX21" fmla="*/ 19737 w 63323"/>
              <a:gd name="connsiteY21" fmla="*/ 20327 h 76957"/>
              <a:gd name="connsiteX22" fmla="*/ 12303 w 63323"/>
              <a:gd name="connsiteY22" fmla="*/ 15672 h 76957"/>
              <a:gd name="connsiteX0" fmla="*/ 1924108 w 2922375"/>
              <a:gd name="connsiteY0" fmla="*/ 3367108 h 4085622"/>
              <a:gd name="connsiteX1" fmla="*/ 1703837 w 2922375"/>
              <a:gd name="connsiteY1" fmla="*/ 3167656 h 4085622"/>
              <a:gd name="connsiteX2" fmla="*/ 1828339 w 2922375"/>
              <a:gd name="connsiteY2" fmla="*/ 3142257 h 4085622"/>
              <a:gd name="connsiteX3" fmla="*/ 2048611 w 2922375"/>
              <a:gd name="connsiteY3" fmla="*/ 3176818 h 4085622"/>
              <a:gd name="connsiteX4" fmla="*/ 1924108 w 2922375"/>
              <a:gd name="connsiteY4" fmla="*/ 3367108 h 4085622"/>
              <a:gd name="connsiteX0" fmla="*/ 1816654 w 2922375"/>
              <a:gd name="connsiteY0" fmla="*/ 2979199 h 4085622"/>
              <a:gd name="connsiteX1" fmla="*/ 1780844 w 2922375"/>
              <a:gd name="connsiteY1" fmla="*/ 4004360 h 4085622"/>
              <a:gd name="connsiteX2" fmla="*/ 1392158 w 2922375"/>
              <a:gd name="connsiteY2" fmla="*/ 3959089 h 4085622"/>
              <a:gd name="connsiteX3" fmla="*/ 1452119 w 2922375"/>
              <a:gd name="connsiteY3" fmla="*/ 3479404 h 4085622"/>
              <a:gd name="connsiteX4" fmla="*/ 1355289 w 2922375"/>
              <a:gd name="connsiteY4" fmla="*/ 3009180 h 4085622"/>
              <a:gd name="connsiteX5" fmla="*/ 1930746 w 2922375"/>
              <a:gd name="connsiteY5" fmla="*/ 2958379 h 4085622"/>
              <a:gd name="connsiteX6" fmla="*/ 1816654 w 2922375"/>
              <a:gd name="connsiteY6" fmla="*/ 2979199 h 4085622"/>
              <a:gd name="connsiteX0" fmla="*/ 1875802 w 2922375"/>
              <a:gd name="connsiteY0" fmla="*/ 2840306 h 4085622"/>
              <a:gd name="connsiteX1" fmla="*/ 1874553 w 2922375"/>
              <a:gd name="connsiteY1" fmla="*/ 2901515 h 4085622"/>
              <a:gd name="connsiteX2" fmla="*/ 1543520 w 2922375"/>
              <a:gd name="connsiteY2" fmla="*/ 2735374 h 4085622"/>
              <a:gd name="connsiteX3" fmla="*/ 1274946 w 2922375"/>
              <a:gd name="connsiteY3" fmla="*/ 2764106 h 4085622"/>
              <a:gd name="connsiteX4" fmla="*/ 1875802 w 2922375"/>
              <a:gd name="connsiteY4" fmla="*/ 2840306 h 4085622"/>
              <a:gd name="connsiteX0" fmla="*/ 8549 w 63323"/>
              <a:gd name="connsiteY0" fmla="*/ 24092 h 76957"/>
              <a:gd name="connsiteX1" fmla="*/ 9264 w 63323"/>
              <a:gd name="connsiteY1" fmla="*/ 30918 h 76957"/>
              <a:gd name="connsiteX2" fmla="*/ 14357 w 63323"/>
              <a:gd name="connsiteY2" fmla="*/ 59919 h 76957"/>
              <a:gd name="connsiteX3" fmla="*/ 1555 w 63323"/>
              <a:gd name="connsiteY3" fmla="*/ 46748 h 76957"/>
              <a:gd name="connsiteX4" fmla="*/ 32352 w 63323"/>
              <a:gd name="connsiteY4" fmla="*/ 60157 h 76957"/>
              <a:gd name="connsiteX5" fmla="*/ 21291 w 63323"/>
              <a:gd name="connsiteY5" fmla="*/ 59264 h 76957"/>
              <a:gd name="connsiteX6" fmla="*/ 44701 w 63323"/>
              <a:gd name="connsiteY6" fmla="*/ 40571 h 76957"/>
              <a:gd name="connsiteX7" fmla="*/ 50931 w 63323"/>
              <a:gd name="connsiteY7" fmla="*/ 53210 h 76957"/>
              <a:gd name="connsiteX8" fmla="*/ 60722 w 63323"/>
              <a:gd name="connsiteY8" fmla="*/ 28209 h 76957"/>
              <a:gd name="connsiteX9" fmla="*/ 63323 w 63323"/>
              <a:gd name="connsiteY9" fmla="*/ 38733 h 76957"/>
              <a:gd name="connsiteX10" fmla="*/ 57672 w 63323"/>
              <a:gd name="connsiteY10" fmla="*/ 21174 h 76957"/>
              <a:gd name="connsiteX11" fmla="*/ 56224 w 63323"/>
              <a:gd name="connsiteY11" fmla="*/ 23850 h 76957"/>
              <a:gd name="connsiteX12" fmla="*/ 54198 w 63323"/>
              <a:gd name="connsiteY12" fmla="*/ 11246 h 76957"/>
              <a:gd name="connsiteX13" fmla="*/ 54274 w 63323"/>
              <a:gd name="connsiteY13" fmla="*/ 12510 h 76957"/>
              <a:gd name="connsiteX14" fmla="*/ 44952 w 63323"/>
              <a:gd name="connsiteY14" fmla="*/ 9772 h 76957"/>
              <a:gd name="connsiteX15" fmla="*/ 45694 w 63323"/>
              <a:gd name="connsiteY15" fmla="*/ 8160 h 76957"/>
              <a:gd name="connsiteX16" fmla="*/ 37690 w 63323"/>
              <a:gd name="connsiteY16" fmla="*/ 5175 h 76957"/>
              <a:gd name="connsiteX17" fmla="*/ 38699 w 63323"/>
              <a:gd name="connsiteY17" fmla="*/ 397 h 76957"/>
              <a:gd name="connsiteX18" fmla="*/ 29874 w 63323"/>
              <a:gd name="connsiteY18" fmla="*/ 0 h 76957"/>
              <a:gd name="connsiteX19" fmla="*/ 26302 w 63323"/>
              <a:gd name="connsiteY19" fmla="*/ 2195 h 76957"/>
              <a:gd name="connsiteX20" fmla="*/ 15454 w 63323"/>
              <a:gd name="connsiteY20" fmla="*/ 16809 h 76957"/>
              <a:gd name="connsiteX21" fmla="*/ 12303 w 63323"/>
              <a:gd name="connsiteY21" fmla="*/ 11719 h 76957"/>
              <a:gd name="connsiteX0" fmla="*/ 12303 w 63323"/>
              <a:gd name="connsiteY0" fmla="*/ 15672 h 76957"/>
              <a:gd name="connsiteX1" fmla="*/ 17599 w 63323"/>
              <a:gd name="connsiteY1" fmla="*/ 5103 h 76957"/>
              <a:gd name="connsiteX2" fmla="*/ 26956 w 63323"/>
              <a:gd name="connsiteY2" fmla="*/ 2834 h 76957"/>
              <a:gd name="connsiteX3" fmla="*/ 36707 w 63323"/>
              <a:gd name="connsiteY3" fmla="*/ 3040 h 76957"/>
              <a:gd name="connsiteX4" fmla="*/ 42273 w 63323"/>
              <a:gd name="connsiteY4" fmla="*/ 4044 h 76957"/>
              <a:gd name="connsiteX5" fmla="*/ 45707 w 63323"/>
              <a:gd name="connsiteY5" fmla="*/ 8301 h 76957"/>
              <a:gd name="connsiteX6" fmla="*/ 51337 w 63323"/>
              <a:gd name="connsiteY6" fmla="*/ 6510 h 76957"/>
              <a:gd name="connsiteX7" fmla="*/ 54192 w 63323"/>
              <a:gd name="connsiteY7" fmla="*/ 11396 h 76957"/>
              <a:gd name="connsiteX8" fmla="*/ 57856 w 63323"/>
              <a:gd name="connsiteY8" fmla="*/ 16138 h 76957"/>
              <a:gd name="connsiteX9" fmla="*/ 57692 w 63323"/>
              <a:gd name="connsiteY9" fmla="*/ 21280 h 76957"/>
              <a:gd name="connsiteX10" fmla="*/ 58890 w 63323"/>
              <a:gd name="connsiteY10" fmla="*/ 29142 h 76957"/>
              <a:gd name="connsiteX11" fmla="*/ 56201 w 63323"/>
              <a:gd name="connsiteY11" fmla="*/ 37718 h 76957"/>
              <a:gd name="connsiteX12" fmla="*/ 58090 w 63323"/>
              <a:gd name="connsiteY12" fmla="*/ 45309 h 76957"/>
              <a:gd name="connsiteX13" fmla="*/ 45728 w 63323"/>
              <a:gd name="connsiteY13" fmla="*/ 52235 h 76957"/>
              <a:gd name="connsiteX14" fmla="*/ 42464 w 63323"/>
              <a:gd name="connsiteY14" fmla="*/ 57961 h 76957"/>
              <a:gd name="connsiteX15" fmla="*/ 25208 w 63323"/>
              <a:gd name="connsiteY15" fmla="*/ 56097 h 76957"/>
              <a:gd name="connsiteX16" fmla="*/ 4830 w 63323"/>
              <a:gd name="connsiteY16" fmla="*/ 56748 h 76957"/>
              <a:gd name="connsiteX17" fmla="*/ 565 w 63323"/>
              <a:gd name="connsiteY17" fmla="*/ 40163 h 76957"/>
              <a:gd name="connsiteX18" fmla="*/ 3991 w 63323"/>
              <a:gd name="connsiteY18" fmla="*/ 33964 h 76957"/>
              <a:gd name="connsiteX19" fmla="*/ 7268 w 63323"/>
              <a:gd name="connsiteY19" fmla="*/ 26289 h 76957"/>
              <a:gd name="connsiteX20" fmla="*/ 9048 w 63323"/>
              <a:gd name="connsiteY20" fmla="*/ 18465 h 76957"/>
              <a:gd name="connsiteX21" fmla="*/ 19737 w 63323"/>
              <a:gd name="connsiteY21" fmla="*/ 20327 h 76957"/>
              <a:gd name="connsiteX22" fmla="*/ 12303 w 63323"/>
              <a:gd name="connsiteY22" fmla="*/ 15672 h 76957"/>
              <a:gd name="connsiteX0" fmla="*/ 1924108 w 2922375"/>
              <a:gd name="connsiteY0" fmla="*/ 3367108 h 4085622"/>
              <a:gd name="connsiteX1" fmla="*/ 1703837 w 2922375"/>
              <a:gd name="connsiteY1" fmla="*/ 3167656 h 4085622"/>
              <a:gd name="connsiteX2" fmla="*/ 1828339 w 2922375"/>
              <a:gd name="connsiteY2" fmla="*/ 3142257 h 4085622"/>
              <a:gd name="connsiteX3" fmla="*/ 2048611 w 2922375"/>
              <a:gd name="connsiteY3" fmla="*/ 3176818 h 4085622"/>
              <a:gd name="connsiteX4" fmla="*/ 1924108 w 2922375"/>
              <a:gd name="connsiteY4" fmla="*/ 3367108 h 4085622"/>
              <a:gd name="connsiteX0" fmla="*/ 1816654 w 2922375"/>
              <a:gd name="connsiteY0" fmla="*/ 2979199 h 4085622"/>
              <a:gd name="connsiteX1" fmla="*/ 1780844 w 2922375"/>
              <a:gd name="connsiteY1" fmla="*/ 4004360 h 4085622"/>
              <a:gd name="connsiteX2" fmla="*/ 1392158 w 2922375"/>
              <a:gd name="connsiteY2" fmla="*/ 3959089 h 4085622"/>
              <a:gd name="connsiteX3" fmla="*/ 1452119 w 2922375"/>
              <a:gd name="connsiteY3" fmla="*/ 3479404 h 4085622"/>
              <a:gd name="connsiteX4" fmla="*/ 1355289 w 2922375"/>
              <a:gd name="connsiteY4" fmla="*/ 3009180 h 4085622"/>
              <a:gd name="connsiteX5" fmla="*/ 1930746 w 2922375"/>
              <a:gd name="connsiteY5" fmla="*/ 2958379 h 4085622"/>
              <a:gd name="connsiteX6" fmla="*/ 1816654 w 2922375"/>
              <a:gd name="connsiteY6" fmla="*/ 2979199 h 4085622"/>
              <a:gd name="connsiteX0" fmla="*/ 1875802 w 2922375"/>
              <a:gd name="connsiteY0" fmla="*/ 2840306 h 4085622"/>
              <a:gd name="connsiteX1" fmla="*/ 1874553 w 2922375"/>
              <a:gd name="connsiteY1" fmla="*/ 2901515 h 4085622"/>
              <a:gd name="connsiteX2" fmla="*/ 1543520 w 2922375"/>
              <a:gd name="connsiteY2" fmla="*/ 2735374 h 4085622"/>
              <a:gd name="connsiteX3" fmla="*/ 1274946 w 2922375"/>
              <a:gd name="connsiteY3" fmla="*/ 2764106 h 4085622"/>
              <a:gd name="connsiteX4" fmla="*/ 1875802 w 2922375"/>
              <a:gd name="connsiteY4" fmla="*/ 2840306 h 4085622"/>
              <a:gd name="connsiteX0" fmla="*/ 8549 w 63323"/>
              <a:gd name="connsiteY0" fmla="*/ 24092 h 76957"/>
              <a:gd name="connsiteX1" fmla="*/ 9264 w 63323"/>
              <a:gd name="connsiteY1" fmla="*/ 30918 h 76957"/>
              <a:gd name="connsiteX2" fmla="*/ 14357 w 63323"/>
              <a:gd name="connsiteY2" fmla="*/ 59919 h 76957"/>
              <a:gd name="connsiteX3" fmla="*/ 1555 w 63323"/>
              <a:gd name="connsiteY3" fmla="*/ 46748 h 76957"/>
              <a:gd name="connsiteX4" fmla="*/ 32352 w 63323"/>
              <a:gd name="connsiteY4" fmla="*/ 60157 h 76957"/>
              <a:gd name="connsiteX5" fmla="*/ 21291 w 63323"/>
              <a:gd name="connsiteY5" fmla="*/ 59264 h 76957"/>
              <a:gd name="connsiteX6" fmla="*/ 44701 w 63323"/>
              <a:gd name="connsiteY6" fmla="*/ 40571 h 76957"/>
              <a:gd name="connsiteX7" fmla="*/ 50931 w 63323"/>
              <a:gd name="connsiteY7" fmla="*/ 53210 h 76957"/>
              <a:gd name="connsiteX8" fmla="*/ 60722 w 63323"/>
              <a:gd name="connsiteY8" fmla="*/ 28209 h 76957"/>
              <a:gd name="connsiteX9" fmla="*/ 63323 w 63323"/>
              <a:gd name="connsiteY9" fmla="*/ 38733 h 76957"/>
              <a:gd name="connsiteX10" fmla="*/ 57672 w 63323"/>
              <a:gd name="connsiteY10" fmla="*/ 21174 h 76957"/>
              <a:gd name="connsiteX11" fmla="*/ 56224 w 63323"/>
              <a:gd name="connsiteY11" fmla="*/ 23850 h 76957"/>
              <a:gd name="connsiteX12" fmla="*/ 54198 w 63323"/>
              <a:gd name="connsiteY12" fmla="*/ 11246 h 76957"/>
              <a:gd name="connsiteX13" fmla="*/ 54274 w 63323"/>
              <a:gd name="connsiteY13" fmla="*/ 12510 h 76957"/>
              <a:gd name="connsiteX14" fmla="*/ 44952 w 63323"/>
              <a:gd name="connsiteY14" fmla="*/ 9772 h 76957"/>
              <a:gd name="connsiteX15" fmla="*/ 45694 w 63323"/>
              <a:gd name="connsiteY15" fmla="*/ 8160 h 76957"/>
              <a:gd name="connsiteX16" fmla="*/ 37690 w 63323"/>
              <a:gd name="connsiteY16" fmla="*/ 5175 h 76957"/>
              <a:gd name="connsiteX17" fmla="*/ 38699 w 63323"/>
              <a:gd name="connsiteY17" fmla="*/ 397 h 76957"/>
              <a:gd name="connsiteX18" fmla="*/ 29874 w 63323"/>
              <a:gd name="connsiteY18" fmla="*/ 0 h 76957"/>
              <a:gd name="connsiteX19" fmla="*/ 26302 w 63323"/>
              <a:gd name="connsiteY19" fmla="*/ 2195 h 76957"/>
              <a:gd name="connsiteX20" fmla="*/ 15454 w 63323"/>
              <a:gd name="connsiteY20" fmla="*/ 16809 h 76957"/>
              <a:gd name="connsiteX21" fmla="*/ 12303 w 63323"/>
              <a:gd name="connsiteY21" fmla="*/ 11719 h 76957"/>
              <a:gd name="connsiteX0" fmla="*/ 12303 w 61710"/>
              <a:gd name="connsiteY0" fmla="*/ 15672 h 76957"/>
              <a:gd name="connsiteX1" fmla="*/ 17599 w 61710"/>
              <a:gd name="connsiteY1" fmla="*/ 5103 h 76957"/>
              <a:gd name="connsiteX2" fmla="*/ 26956 w 61710"/>
              <a:gd name="connsiteY2" fmla="*/ 2834 h 76957"/>
              <a:gd name="connsiteX3" fmla="*/ 36707 w 61710"/>
              <a:gd name="connsiteY3" fmla="*/ 3040 h 76957"/>
              <a:gd name="connsiteX4" fmla="*/ 42273 w 61710"/>
              <a:gd name="connsiteY4" fmla="*/ 4044 h 76957"/>
              <a:gd name="connsiteX5" fmla="*/ 45707 w 61710"/>
              <a:gd name="connsiteY5" fmla="*/ 8301 h 76957"/>
              <a:gd name="connsiteX6" fmla="*/ 51337 w 61710"/>
              <a:gd name="connsiteY6" fmla="*/ 6510 h 76957"/>
              <a:gd name="connsiteX7" fmla="*/ 54192 w 61710"/>
              <a:gd name="connsiteY7" fmla="*/ 11396 h 76957"/>
              <a:gd name="connsiteX8" fmla="*/ 57856 w 61710"/>
              <a:gd name="connsiteY8" fmla="*/ 16138 h 76957"/>
              <a:gd name="connsiteX9" fmla="*/ 57692 w 61710"/>
              <a:gd name="connsiteY9" fmla="*/ 21280 h 76957"/>
              <a:gd name="connsiteX10" fmla="*/ 58890 w 61710"/>
              <a:gd name="connsiteY10" fmla="*/ 29142 h 76957"/>
              <a:gd name="connsiteX11" fmla="*/ 56201 w 61710"/>
              <a:gd name="connsiteY11" fmla="*/ 37718 h 76957"/>
              <a:gd name="connsiteX12" fmla="*/ 58090 w 61710"/>
              <a:gd name="connsiteY12" fmla="*/ 45309 h 76957"/>
              <a:gd name="connsiteX13" fmla="*/ 45728 w 61710"/>
              <a:gd name="connsiteY13" fmla="*/ 52235 h 76957"/>
              <a:gd name="connsiteX14" fmla="*/ 42464 w 61710"/>
              <a:gd name="connsiteY14" fmla="*/ 57961 h 76957"/>
              <a:gd name="connsiteX15" fmla="*/ 25208 w 61710"/>
              <a:gd name="connsiteY15" fmla="*/ 56097 h 76957"/>
              <a:gd name="connsiteX16" fmla="*/ 4830 w 61710"/>
              <a:gd name="connsiteY16" fmla="*/ 56748 h 76957"/>
              <a:gd name="connsiteX17" fmla="*/ 565 w 61710"/>
              <a:gd name="connsiteY17" fmla="*/ 40163 h 76957"/>
              <a:gd name="connsiteX18" fmla="*/ 3991 w 61710"/>
              <a:gd name="connsiteY18" fmla="*/ 33964 h 76957"/>
              <a:gd name="connsiteX19" fmla="*/ 7268 w 61710"/>
              <a:gd name="connsiteY19" fmla="*/ 26289 h 76957"/>
              <a:gd name="connsiteX20" fmla="*/ 9048 w 61710"/>
              <a:gd name="connsiteY20" fmla="*/ 18465 h 76957"/>
              <a:gd name="connsiteX21" fmla="*/ 19737 w 61710"/>
              <a:gd name="connsiteY21" fmla="*/ 20327 h 76957"/>
              <a:gd name="connsiteX22" fmla="*/ 12303 w 61710"/>
              <a:gd name="connsiteY22" fmla="*/ 15672 h 76957"/>
              <a:gd name="connsiteX0" fmla="*/ 1924108 w 2847935"/>
              <a:gd name="connsiteY0" fmla="*/ 3367108 h 4085622"/>
              <a:gd name="connsiteX1" fmla="*/ 1703837 w 2847935"/>
              <a:gd name="connsiteY1" fmla="*/ 3167656 h 4085622"/>
              <a:gd name="connsiteX2" fmla="*/ 1828339 w 2847935"/>
              <a:gd name="connsiteY2" fmla="*/ 3142257 h 4085622"/>
              <a:gd name="connsiteX3" fmla="*/ 2048611 w 2847935"/>
              <a:gd name="connsiteY3" fmla="*/ 3176818 h 4085622"/>
              <a:gd name="connsiteX4" fmla="*/ 1924108 w 2847935"/>
              <a:gd name="connsiteY4" fmla="*/ 3367108 h 4085622"/>
              <a:gd name="connsiteX0" fmla="*/ 1816654 w 2847935"/>
              <a:gd name="connsiteY0" fmla="*/ 2979199 h 4085622"/>
              <a:gd name="connsiteX1" fmla="*/ 1780844 w 2847935"/>
              <a:gd name="connsiteY1" fmla="*/ 4004360 h 4085622"/>
              <a:gd name="connsiteX2" fmla="*/ 1392158 w 2847935"/>
              <a:gd name="connsiteY2" fmla="*/ 3959089 h 4085622"/>
              <a:gd name="connsiteX3" fmla="*/ 1452119 w 2847935"/>
              <a:gd name="connsiteY3" fmla="*/ 3479404 h 4085622"/>
              <a:gd name="connsiteX4" fmla="*/ 1355289 w 2847935"/>
              <a:gd name="connsiteY4" fmla="*/ 3009180 h 4085622"/>
              <a:gd name="connsiteX5" fmla="*/ 1930746 w 2847935"/>
              <a:gd name="connsiteY5" fmla="*/ 2958379 h 4085622"/>
              <a:gd name="connsiteX6" fmla="*/ 1816654 w 2847935"/>
              <a:gd name="connsiteY6" fmla="*/ 2979199 h 4085622"/>
              <a:gd name="connsiteX0" fmla="*/ 1875802 w 2847935"/>
              <a:gd name="connsiteY0" fmla="*/ 2840306 h 4085622"/>
              <a:gd name="connsiteX1" fmla="*/ 1874553 w 2847935"/>
              <a:gd name="connsiteY1" fmla="*/ 2901515 h 4085622"/>
              <a:gd name="connsiteX2" fmla="*/ 1543520 w 2847935"/>
              <a:gd name="connsiteY2" fmla="*/ 2735374 h 4085622"/>
              <a:gd name="connsiteX3" fmla="*/ 1274946 w 2847935"/>
              <a:gd name="connsiteY3" fmla="*/ 2764106 h 4085622"/>
              <a:gd name="connsiteX4" fmla="*/ 1875802 w 2847935"/>
              <a:gd name="connsiteY4" fmla="*/ 2840306 h 4085622"/>
              <a:gd name="connsiteX0" fmla="*/ 8549 w 61710"/>
              <a:gd name="connsiteY0" fmla="*/ 24092 h 76957"/>
              <a:gd name="connsiteX1" fmla="*/ 9264 w 61710"/>
              <a:gd name="connsiteY1" fmla="*/ 30918 h 76957"/>
              <a:gd name="connsiteX2" fmla="*/ 14357 w 61710"/>
              <a:gd name="connsiteY2" fmla="*/ 59919 h 76957"/>
              <a:gd name="connsiteX3" fmla="*/ 1555 w 61710"/>
              <a:gd name="connsiteY3" fmla="*/ 46748 h 76957"/>
              <a:gd name="connsiteX4" fmla="*/ 32352 w 61710"/>
              <a:gd name="connsiteY4" fmla="*/ 60157 h 76957"/>
              <a:gd name="connsiteX5" fmla="*/ 21291 w 61710"/>
              <a:gd name="connsiteY5" fmla="*/ 59264 h 76957"/>
              <a:gd name="connsiteX6" fmla="*/ 44701 w 61710"/>
              <a:gd name="connsiteY6" fmla="*/ 40571 h 76957"/>
              <a:gd name="connsiteX7" fmla="*/ 50931 w 61710"/>
              <a:gd name="connsiteY7" fmla="*/ 53210 h 76957"/>
              <a:gd name="connsiteX8" fmla="*/ 60722 w 61710"/>
              <a:gd name="connsiteY8" fmla="*/ 28209 h 76957"/>
              <a:gd name="connsiteX9" fmla="*/ 61049 w 61710"/>
              <a:gd name="connsiteY9" fmla="*/ 37604 h 76957"/>
              <a:gd name="connsiteX10" fmla="*/ 57672 w 61710"/>
              <a:gd name="connsiteY10" fmla="*/ 21174 h 76957"/>
              <a:gd name="connsiteX11" fmla="*/ 56224 w 61710"/>
              <a:gd name="connsiteY11" fmla="*/ 23850 h 76957"/>
              <a:gd name="connsiteX12" fmla="*/ 54198 w 61710"/>
              <a:gd name="connsiteY12" fmla="*/ 11246 h 76957"/>
              <a:gd name="connsiteX13" fmla="*/ 54274 w 61710"/>
              <a:gd name="connsiteY13" fmla="*/ 12510 h 76957"/>
              <a:gd name="connsiteX14" fmla="*/ 44952 w 61710"/>
              <a:gd name="connsiteY14" fmla="*/ 9772 h 76957"/>
              <a:gd name="connsiteX15" fmla="*/ 45694 w 61710"/>
              <a:gd name="connsiteY15" fmla="*/ 8160 h 76957"/>
              <a:gd name="connsiteX16" fmla="*/ 37690 w 61710"/>
              <a:gd name="connsiteY16" fmla="*/ 5175 h 76957"/>
              <a:gd name="connsiteX17" fmla="*/ 38699 w 61710"/>
              <a:gd name="connsiteY17" fmla="*/ 397 h 76957"/>
              <a:gd name="connsiteX18" fmla="*/ 29874 w 61710"/>
              <a:gd name="connsiteY18" fmla="*/ 0 h 76957"/>
              <a:gd name="connsiteX19" fmla="*/ 26302 w 61710"/>
              <a:gd name="connsiteY19" fmla="*/ 2195 h 76957"/>
              <a:gd name="connsiteX20" fmla="*/ 15454 w 61710"/>
              <a:gd name="connsiteY20" fmla="*/ 16809 h 76957"/>
              <a:gd name="connsiteX21" fmla="*/ 12303 w 61710"/>
              <a:gd name="connsiteY21" fmla="*/ 11719 h 76957"/>
              <a:gd name="connsiteX0" fmla="*/ 12303 w 61710"/>
              <a:gd name="connsiteY0" fmla="*/ 15672 h 76957"/>
              <a:gd name="connsiteX1" fmla="*/ 17599 w 61710"/>
              <a:gd name="connsiteY1" fmla="*/ 5103 h 76957"/>
              <a:gd name="connsiteX2" fmla="*/ 26956 w 61710"/>
              <a:gd name="connsiteY2" fmla="*/ 2834 h 76957"/>
              <a:gd name="connsiteX3" fmla="*/ 36707 w 61710"/>
              <a:gd name="connsiteY3" fmla="*/ 3040 h 76957"/>
              <a:gd name="connsiteX4" fmla="*/ 42273 w 61710"/>
              <a:gd name="connsiteY4" fmla="*/ 4044 h 76957"/>
              <a:gd name="connsiteX5" fmla="*/ 45707 w 61710"/>
              <a:gd name="connsiteY5" fmla="*/ 8301 h 76957"/>
              <a:gd name="connsiteX6" fmla="*/ 51337 w 61710"/>
              <a:gd name="connsiteY6" fmla="*/ 6510 h 76957"/>
              <a:gd name="connsiteX7" fmla="*/ 54192 w 61710"/>
              <a:gd name="connsiteY7" fmla="*/ 11396 h 76957"/>
              <a:gd name="connsiteX8" fmla="*/ 57856 w 61710"/>
              <a:gd name="connsiteY8" fmla="*/ 16138 h 76957"/>
              <a:gd name="connsiteX9" fmla="*/ 57692 w 61710"/>
              <a:gd name="connsiteY9" fmla="*/ 21280 h 76957"/>
              <a:gd name="connsiteX10" fmla="*/ 58890 w 61710"/>
              <a:gd name="connsiteY10" fmla="*/ 29142 h 76957"/>
              <a:gd name="connsiteX11" fmla="*/ 56201 w 61710"/>
              <a:gd name="connsiteY11" fmla="*/ 37718 h 76957"/>
              <a:gd name="connsiteX12" fmla="*/ 58090 w 61710"/>
              <a:gd name="connsiteY12" fmla="*/ 45309 h 76957"/>
              <a:gd name="connsiteX13" fmla="*/ 45728 w 61710"/>
              <a:gd name="connsiteY13" fmla="*/ 52235 h 76957"/>
              <a:gd name="connsiteX14" fmla="*/ 42464 w 61710"/>
              <a:gd name="connsiteY14" fmla="*/ 57961 h 76957"/>
              <a:gd name="connsiteX15" fmla="*/ 25208 w 61710"/>
              <a:gd name="connsiteY15" fmla="*/ 56097 h 76957"/>
              <a:gd name="connsiteX16" fmla="*/ 4830 w 61710"/>
              <a:gd name="connsiteY16" fmla="*/ 56748 h 76957"/>
              <a:gd name="connsiteX17" fmla="*/ 565 w 61710"/>
              <a:gd name="connsiteY17" fmla="*/ 40163 h 76957"/>
              <a:gd name="connsiteX18" fmla="*/ 3991 w 61710"/>
              <a:gd name="connsiteY18" fmla="*/ 33964 h 76957"/>
              <a:gd name="connsiteX19" fmla="*/ 7268 w 61710"/>
              <a:gd name="connsiteY19" fmla="*/ 26289 h 76957"/>
              <a:gd name="connsiteX20" fmla="*/ 9048 w 61710"/>
              <a:gd name="connsiteY20" fmla="*/ 18465 h 76957"/>
              <a:gd name="connsiteX21" fmla="*/ 19737 w 61710"/>
              <a:gd name="connsiteY21" fmla="*/ 20327 h 76957"/>
              <a:gd name="connsiteX22" fmla="*/ 12303 w 61710"/>
              <a:gd name="connsiteY22" fmla="*/ 15672 h 76957"/>
              <a:gd name="connsiteX0" fmla="*/ 1924108 w 2847935"/>
              <a:gd name="connsiteY0" fmla="*/ 3367108 h 4085622"/>
              <a:gd name="connsiteX1" fmla="*/ 1703837 w 2847935"/>
              <a:gd name="connsiteY1" fmla="*/ 3167656 h 4085622"/>
              <a:gd name="connsiteX2" fmla="*/ 1828339 w 2847935"/>
              <a:gd name="connsiteY2" fmla="*/ 3142257 h 4085622"/>
              <a:gd name="connsiteX3" fmla="*/ 2048611 w 2847935"/>
              <a:gd name="connsiteY3" fmla="*/ 3176818 h 4085622"/>
              <a:gd name="connsiteX4" fmla="*/ 1924108 w 2847935"/>
              <a:gd name="connsiteY4" fmla="*/ 3367108 h 4085622"/>
              <a:gd name="connsiteX0" fmla="*/ 1816654 w 2847935"/>
              <a:gd name="connsiteY0" fmla="*/ 2979199 h 4085622"/>
              <a:gd name="connsiteX1" fmla="*/ 1780844 w 2847935"/>
              <a:gd name="connsiteY1" fmla="*/ 4004360 h 4085622"/>
              <a:gd name="connsiteX2" fmla="*/ 1392158 w 2847935"/>
              <a:gd name="connsiteY2" fmla="*/ 3959089 h 4085622"/>
              <a:gd name="connsiteX3" fmla="*/ 1452119 w 2847935"/>
              <a:gd name="connsiteY3" fmla="*/ 3479404 h 4085622"/>
              <a:gd name="connsiteX4" fmla="*/ 1355289 w 2847935"/>
              <a:gd name="connsiteY4" fmla="*/ 3009180 h 4085622"/>
              <a:gd name="connsiteX5" fmla="*/ 1930746 w 2847935"/>
              <a:gd name="connsiteY5" fmla="*/ 2958379 h 4085622"/>
              <a:gd name="connsiteX6" fmla="*/ 1816654 w 2847935"/>
              <a:gd name="connsiteY6" fmla="*/ 2979199 h 4085622"/>
              <a:gd name="connsiteX0" fmla="*/ 1875802 w 2847935"/>
              <a:gd name="connsiteY0" fmla="*/ 2840306 h 4085622"/>
              <a:gd name="connsiteX1" fmla="*/ 1874553 w 2847935"/>
              <a:gd name="connsiteY1" fmla="*/ 2901515 h 4085622"/>
              <a:gd name="connsiteX2" fmla="*/ 1543520 w 2847935"/>
              <a:gd name="connsiteY2" fmla="*/ 2735374 h 4085622"/>
              <a:gd name="connsiteX3" fmla="*/ 1274946 w 2847935"/>
              <a:gd name="connsiteY3" fmla="*/ 2764106 h 4085622"/>
              <a:gd name="connsiteX4" fmla="*/ 1875802 w 2847935"/>
              <a:gd name="connsiteY4" fmla="*/ 2840306 h 4085622"/>
              <a:gd name="connsiteX0" fmla="*/ 8549 w 61710"/>
              <a:gd name="connsiteY0" fmla="*/ 24092 h 76957"/>
              <a:gd name="connsiteX1" fmla="*/ 9264 w 61710"/>
              <a:gd name="connsiteY1" fmla="*/ 30918 h 76957"/>
              <a:gd name="connsiteX2" fmla="*/ 14357 w 61710"/>
              <a:gd name="connsiteY2" fmla="*/ 59919 h 76957"/>
              <a:gd name="connsiteX3" fmla="*/ 1555 w 61710"/>
              <a:gd name="connsiteY3" fmla="*/ 46748 h 76957"/>
              <a:gd name="connsiteX4" fmla="*/ 32352 w 61710"/>
              <a:gd name="connsiteY4" fmla="*/ 60157 h 76957"/>
              <a:gd name="connsiteX5" fmla="*/ 21291 w 61710"/>
              <a:gd name="connsiteY5" fmla="*/ 59264 h 76957"/>
              <a:gd name="connsiteX6" fmla="*/ 60292 w 61710"/>
              <a:gd name="connsiteY6" fmla="*/ 50171 h 76957"/>
              <a:gd name="connsiteX7" fmla="*/ 50931 w 61710"/>
              <a:gd name="connsiteY7" fmla="*/ 53210 h 76957"/>
              <a:gd name="connsiteX8" fmla="*/ 60722 w 61710"/>
              <a:gd name="connsiteY8" fmla="*/ 28209 h 76957"/>
              <a:gd name="connsiteX9" fmla="*/ 61049 w 61710"/>
              <a:gd name="connsiteY9" fmla="*/ 37604 h 76957"/>
              <a:gd name="connsiteX10" fmla="*/ 57672 w 61710"/>
              <a:gd name="connsiteY10" fmla="*/ 21174 h 76957"/>
              <a:gd name="connsiteX11" fmla="*/ 56224 w 61710"/>
              <a:gd name="connsiteY11" fmla="*/ 23850 h 76957"/>
              <a:gd name="connsiteX12" fmla="*/ 54198 w 61710"/>
              <a:gd name="connsiteY12" fmla="*/ 11246 h 76957"/>
              <a:gd name="connsiteX13" fmla="*/ 54274 w 61710"/>
              <a:gd name="connsiteY13" fmla="*/ 12510 h 76957"/>
              <a:gd name="connsiteX14" fmla="*/ 44952 w 61710"/>
              <a:gd name="connsiteY14" fmla="*/ 9772 h 76957"/>
              <a:gd name="connsiteX15" fmla="*/ 45694 w 61710"/>
              <a:gd name="connsiteY15" fmla="*/ 8160 h 76957"/>
              <a:gd name="connsiteX16" fmla="*/ 37690 w 61710"/>
              <a:gd name="connsiteY16" fmla="*/ 5175 h 76957"/>
              <a:gd name="connsiteX17" fmla="*/ 38699 w 61710"/>
              <a:gd name="connsiteY17" fmla="*/ 397 h 76957"/>
              <a:gd name="connsiteX18" fmla="*/ 29874 w 61710"/>
              <a:gd name="connsiteY18" fmla="*/ 0 h 76957"/>
              <a:gd name="connsiteX19" fmla="*/ 26302 w 61710"/>
              <a:gd name="connsiteY19" fmla="*/ 2195 h 76957"/>
              <a:gd name="connsiteX20" fmla="*/ 15454 w 61710"/>
              <a:gd name="connsiteY20" fmla="*/ 16809 h 76957"/>
              <a:gd name="connsiteX21" fmla="*/ 12303 w 61710"/>
              <a:gd name="connsiteY21" fmla="*/ 11719 h 76957"/>
              <a:gd name="connsiteX0" fmla="*/ 12303 w 61710"/>
              <a:gd name="connsiteY0" fmla="*/ 15672 h 76957"/>
              <a:gd name="connsiteX1" fmla="*/ 17599 w 61710"/>
              <a:gd name="connsiteY1" fmla="*/ 5103 h 76957"/>
              <a:gd name="connsiteX2" fmla="*/ 26956 w 61710"/>
              <a:gd name="connsiteY2" fmla="*/ 2834 h 76957"/>
              <a:gd name="connsiteX3" fmla="*/ 36707 w 61710"/>
              <a:gd name="connsiteY3" fmla="*/ 3040 h 76957"/>
              <a:gd name="connsiteX4" fmla="*/ 42273 w 61710"/>
              <a:gd name="connsiteY4" fmla="*/ 4044 h 76957"/>
              <a:gd name="connsiteX5" fmla="*/ 45707 w 61710"/>
              <a:gd name="connsiteY5" fmla="*/ 8301 h 76957"/>
              <a:gd name="connsiteX6" fmla="*/ 51337 w 61710"/>
              <a:gd name="connsiteY6" fmla="*/ 6510 h 76957"/>
              <a:gd name="connsiteX7" fmla="*/ 54192 w 61710"/>
              <a:gd name="connsiteY7" fmla="*/ 11396 h 76957"/>
              <a:gd name="connsiteX8" fmla="*/ 57856 w 61710"/>
              <a:gd name="connsiteY8" fmla="*/ 16138 h 76957"/>
              <a:gd name="connsiteX9" fmla="*/ 57692 w 61710"/>
              <a:gd name="connsiteY9" fmla="*/ 21280 h 76957"/>
              <a:gd name="connsiteX10" fmla="*/ 58890 w 61710"/>
              <a:gd name="connsiteY10" fmla="*/ 29142 h 76957"/>
              <a:gd name="connsiteX11" fmla="*/ 56201 w 61710"/>
              <a:gd name="connsiteY11" fmla="*/ 37718 h 76957"/>
              <a:gd name="connsiteX12" fmla="*/ 58090 w 61710"/>
              <a:gd name="connsiteY12" fmla="*/ 45309 h 76957"/>
              <a:gd name="connsiteX13" fmla="*/ 45728 w 61710"/>
              <a:gd name="connsiteY13" fmla="*/ 52235 h 76957"/>
              <a:gd name="connsiteX14" fmla="*/ 42464 w 61710"/>
              <a:gd name="connsiteY14" fmla="*/ 57961 h 76957"/>
              <a:gd name="connsiteX15" fmla="*/ 25208 w 61710"/>
              <a:gd name="connsiteY15" fmla="*/ 56097 h 76957"/>
              <a:gd name="connsiteX16" fmla="*/ 4830 w 61710"/>
              <a:gd name="connsiteY16" fmla="*/ 56748 h 76957"/>
              <a:gd name="connsiteX17" fmla="*/ 565 w 61710"/>
              <a:gd name="connsiteY17" fmla="*/ 40163 h 76957"/>
              <a:gd name="connsiteX18" fmla="*/ 3991 w 61710"/>
              <a:gd name="connsiteY18" fmla="*/ 33964 h 76957"/>
              <a:gd name="connsiteX19" fmla="*/ 7268 w 61710"/>
              <a:gd name="connsiteY19" fmla="*/ 26289 h 76957"/>
              <a:gd name="connsiteX20" fmla="*/ 9048 w 61710"/>
              <a:gd name="connsiteY20" fmla="*/ 18465 h 76957"/>
              <a:gd name="connsiteX21" fmla="*/ 19737 w 61710"/>
              <a:gd name="connsiteY21" fmla="*/ 20327 h 76957"/>
              <a:gd name="connsiteX22" fmla="*/ 12303 w 61710"/>
              <a:gd name="connsiteY22" fmla="*/ 15672 h 76957"/>
              <a:gd name="connsiteX0" fmla="*/ 1924108 w 2847935"/>
              <a:gd name="connsiteY0" fmla="*/ 3367108 h 4085622"/>
              <a:gd name="connsiteX1" fmla="*/ 1703837 w 2847935"/>
              <a:gd name="connsiteY1" fmla="*/ 3167656 h 4085622"/>
              <a:gd name="connsiteX2" fmla="*/ 1828339 w 2847935"/>
              <a:gd name="connsiteY2" fmla="*/ 3142257 h 4085622"/>
              <a:gd name="connsiteX3" fmla="*/ 2048611 w 2847935"/>
              <a:gd name="connsiteY3" fmla="*/ 3176818 h 4085622"/>
              <a:gd name="connsiteX4" fmla="*/ 1924108 w 2847935"/>
              <a:gd name="connsiteY4" fmla="*/ 3367108 h 4085622"/>
              <a:gd name="connsiteX0" fmla="*/ 1816654 w 2847935"/>
              <a:gd name="connsiteY0" fmla="*/ 2979199 h 4085622"/>
              <a:gd name="connsiteX1" fmla="*/ 1780844 w 2847935"/>
              <a:gd name="connsiteY1" fmla="*/ 4004360 h 4085622"/>
              <a:gd name="connsiteX2" fmla="*/ 1392158 w 2847935"/>
              <a:gd name="connsiteY2" fmla="*/ 3959089 h 4085622"/>
              <a:gd name="connsiteX3" fmla="*/ 1452119 w 2847935"/>
              <a:gd name="connsiteY3" fmla="*/ 3479404 h 4085622"/>
              <a:gd name="connsiteX4" fmla="*/ 1355289 w 2847935"/>
              <a:gd name="connsiteY4" fmla="*/ 3009180 h 4085622"/>
              <a:gd name="connsiteX5" fmla="*/ 1930746 w 2847935"/>
              <a:gd name="connsiteY5" fmla="*/ 2958379 h 4085622"/>
              <a:gd name="connsiteX6" fmla="*/ 1816654 w 2847935"/>
              <a:gd name="connsiteY6" fmla="*/ 2979199 h 4085622"/>
              <a:gd name="connsiteX0" fmla="*/ 1875802 w 2847935"/>
              <a:gd name="connsiteY0" fmla="*/ 2840306 h 4085622"/>
              <a:gd name="connsiteX1" fmla="*/ 1874553 w 2847935"/>
              <a:gd name="connsiteY1" fmla="*/ 2901515 h 4085622"/>
              <a:gd name="connsiteX2" fmla="*/ 1543520 w 2847935"/>
              <a:gd name="connsiteY2" fmla="*/ 2735374 h 4085622"/>
              <a:gd name="connsiteX3" fmla="*/ 1274946 w 2847935"/>
              <a:gd name="connsiteY3" fmla="*/ 2764106 h 4085622"/>
              <a:gd name="connsiteX4" fmla="*/ 1875802 w 2847935"/>
              <a:gd name="connsiteY4" fmla="*/ 2840306 h 4085622"/>
              <a:gd name="connsiteX0" fmla="*/ 8549 w 61710"/>
              <a:gd name="connsiteY0" fmla="*/ 24092 h 76957"/>
              <a:gd name="connsiteX1" fmla="*/ 9264 w 61710"/>
              <a:gd name="connsiteY1" fmla="*/ 30918 h 76957"/>
              <a:gd name="connsiteX2" fmla="*/ 14357 w 61710"/>
              <a:gd name="connsiteY2" fmla="*/ 59919 h 76957"/>
              <a:gd name="connsiteX3" fmla="*/ 1555 w 61710"/>
              <a:gd name="connsiteY3" fmla="*/ 46748 h 76957"/>
              <a:gd name="connsiteX4" fmla="*/ 32352 w 61710"/>
              <a:gd name="connsiteY4" fmla="*/ 60157 h 76957"/>
              <a:gd name="connsiteX5" fmla="*/ 21291 w 61710"/>
              <a:gd name="connsiteY5" fmla="*/ 59264 h 76957"/>
              <a:gd name="connsiteX6" fmla="*/ 60292 w 61710"/>
              <a:gd name="connsiteY6" fmla="*/ 50171 h 76957"/>
              <a:gd name="connsiteX7" fmla="*/ 53205 w 61710"/>
              <a:gd name="connsiteY7" fmla="*/ 58010 h 76957"/>
              <a:gd name="connsiteX8" fmla="*/ 60722 w 61710"/>
              <a:gd name="connsiteY8" fmla="*/ 28209 h 76957"/>
              <a:gd name="connsiteX9" fmla="*/ 61049 w 61710"/>
              <a:gd name="connsiteY9" fmla="*/ 37604 h 76957"/>
              <a:gd name="connsiteX10" fmla="*/ 57672 w 61710"/>
              <a:gd name="connsiteY10" fmla="*/ 21174 h 76957"/>
              <a:gd name="connsiteX11" fmla="*/ 56224 w 61710"/>
              <a:gd name="connsiteY11" fmla="*/ 23850 h 76957"/>
              <a:gd name="connsiteX12" fmla="*/ 54198 w 61710"/>
              <a:gd name="connsiteY12" fmla="*/ 11246 h 76957"/>
              <a:gd name="connsiteX13" fmla="*/ 54274 w 61710"/>
              <a:gd name="connsiteY13" fmla="*/ 12510 h 76957"/>
              <a:gd name="connsiteX14" fmla="*/ 44952 w 61710"/>
              <a:gd name="connsiteY14" fmla="*/ 9772 h 76957"/>
              <a:gd name="connsiteX15" fmla="*/ 45694 w 61710"/>
              <a:gd name="connsiteY15" fmla="*/ 8160 h 76957"/>
              <a:gd name="connsiteX16" fmla="*/ 37690 w 61710"/>
              <a:gd name="connsiteY16" fmla="*/ 5175 h 76957"/>
              <a:gd name="connsiteX17" fmla="*/ 38699 w 61710"/>
              <a:gd name="connsiteY17" fmla="*/ 397 h 76957"/>
              <a:gd name="connsiteX18" fmla="*/ 29874 w 61710"/>
              <a:gd name="connsiteY18" fmla="*/ 0 h 76957"/>
              <a:gd name="connsiteX19" fmla="*/ 26302 w 61710"/>
              <a:gd name="connsiteY19" fmla="*/ 2195 h 76957"/>
              <a:gd name="connsiteX20" fmla="*/ 15454 w 61710"/>
              <a:gd name="connsiteY20" fmla="*/ 16809 h 76957"/>
              <a:gd name="connsiteX21" fmla="*/ 12303 w 61710"/>
              <a:gd name="connsiteY21" fmla="*/ 11719 h 76957"/>
              <a:gd name="connsiteX0" fmla="*/ 12303 w 61710"/>
              <a:gd name="connsiteY0" fmla="*/ 15672 h 76957"/>
              <a:gd name="connsiteX1" fmla="*/ 17599 w 61710"/>
              <a:gd name="connsiteY1" fmla="*/ 5103 h 76957"/>
              <a:gd name="connsiteX2" fmla="*/ 26956 w 61710"/>
              <a:gd name="connsiteY2" fmla="*/ 2834 h 76957"/>
              <a:gd name="connsiteX3" fmla="*/ 36707 w 61710"/>
              <a:gd name="connsiteY3" fmla="*/ 3040 h 76957"/>
              <a:gd name="connsiteX4" fmla="*/ 42273 w 61710"/>
              <a:gd name="connsiteY4" fmla="*/ 4044 h 76957"/>
              <a:gd name="connsiteX5" fmla="*/ 45707 w 61710"/>
              <a:gd name="connsiteY5" fmla="*/ 8301 h 76957"/>
              <a:gd name="connsiteX6" fmla="*/ 51337 w 61710"/>
              <a:gd name="connsiteY6" fmla="*/ 6510 h 76957"/>
              <a:gd name="connsiteX7" fmla="*/ 54192 w 61710"/>
              <a:gd name="connsiteY7" fmla="*/ 11396 h 76957"/>
              <a:gd name="connsiteX8" fmla="*/ 57856 w 61710"/>
              <a:gd name="connsiteY8" fmla="*/ 16138 h 76957"/>
              <a:gd name="connsiteX9" fmla="*/ 57692 w 61710"/>
              <a:gd name="connsiteY9" fmla="*/ 21280 h 76957"/>
              <a:gd name="connsiteX10" fmla="*/ 58890 w 61710"/>
              <a:gd name="connsiteY10" fmla="*/ 29142 h 76957"/>
              <a:gd name="connsiteX11" fmla="*/ 56201 w 61710"/>
              <a:gd name="connsiteY11" fmla="*/ 37718 h 76957"/>
              <a:gd name="connsiteX12" fmla="*/ 58090 w 61710"/>
              <a:gd name="connsiteY12" fmla="*/ 45309 h 76957"/>
              <a:gd name="connsiteX13" fmla="*/ 53523 w 61710"/>
              <a:gd name="connsiteY13" fmla="*/ 60423 h 76957"/>
              <a:gd name="connsiteX14" fmla="*/ 42464 w 61710"/>
              <a:gd name="connsiteY14" fmla="*/ 57961 h 76957"/>
              <a:gd name="connsiteX15" fmla="*/ 25208 w 61710"/>
              <a:gd name="connsiteY15" fmla="*/ 56097 h 76957"/>
              <a:gd name="connsiteX16" fmla="*/ 4830 w 61710"/>
              <a:gd name="connsiteY16" fmla="*/ 56748 h 76957"/>
              <a:gd name="connsiteX17" fmla="*/ 565 w 61710"/>
              <a:gd name="connsiteY17" fmla="*/ 40163 h 76957"/>
              <a:gd name="connsiteX18" fmla="*/ 3991 w 61710"/>
              <a:gd name="connsiteY18" fmla="*/ 33964 h 76957"/>
              <a:gd name="connsiteX19" fmla="*/ 7268 w 61710"/>
              <a:gd name="connsiteY19" fmla="*/ 26289 h 76957"/>
              <a:gd name="connsiteX20" fmla="*/ 9048 w 61710"/>
              <a:gd name="connsiteY20" fmla="*/ 18465 h 76957"/>
              <a:gd name="connsiteX21" fmla="*/ 19737 w 61710"/>
              <a:gd name="connsiteY21" fmla="*/ 20327 h 76957"/>
              <a:gd name="connsiteX22" fmla="*/ 12303 w 61710"/>
              <a:gd name="connsiteY22" fmla="*/ 15672 h 76957"/>
              <a:gd name="connsiteX0" fmla="*/ 1924108 w 2847935"/>
              <a:gd name="connsiteY0" fmla="*/ 3367108 h 4085622"/>
              <a:gd name="connsiteX1" fmla="*/ 1703837 w 2847935"/>
              <a:gd name="connsiteY1" fmla="*/ 3167656 h 4085622"/>
              <a:gd name="connsiteX2" fmla="*/ 1828339 w 2847935"/>
              <a:gd name="connsiteY2" fmla="*/ 3142257 h 4085622"/>
              <a:gd name="connsiteX3" fmla="*/ 2048611 w 2847935"/>
              <a:gd name="connsiteY3" fmla="*/ 3176818 h 4085622"/>
              <a:gd name="connsiteX4" fmla="*/ 1924108 w 2847935"/>
              <a:gd name="connsiteY4" fmla="*/ 3367108 h 4085622"/>
              <a:gd name="connsiteX0" fmla="*/ 1816654 w 2847935"/>
              <a:gd name="connsiteY0" fmla="*/ 2979199 h 4085622"/>
              <a:gd name="connsiteX1" fmla="*/ 1780844 w 2847935"/>
              <a:gd name="connsiteY1" fmla="*/ 4004360 h 4085622"/>
              <a:gd name="connsiteX2" fmla="*/ 1392158 w 2847935"/>
              <a:gd name="connsiteY2" fmla="*/ 3959089 h 4085622"/>
              <a:gd name="connsiteX3" fmla="*/ 1452119 w 2847935"/>
              <a:gd name="connsiteY3" fmla="*/ 3479404 h 4085622"/>
              <a:gd name="connsiteX4" fmla="*/ 1355289 w 2847935"/>
              <a:gd name="connsiteY4" fmla="*/ 3009180 h 4085622"/>
              <a:gd name="connsiteX5" fmla="*/ 1930746 w 2847935"/>
              <a:gd name="connsiteY5" fmla="*/ 2958379 h 4085622"/>
              <a:gd name="connsiteX6" fmla="*/ 1816654 w 2847935"/>
              <a:gd name="connsiteY6" fmla="*/ 2979199 h 4085622"/>
              <a:gd name="connsiteX0" fmla="*/ 1875802 w 2847935"/>
              <a:gd name="connsiteY0" fmla="*/ 2840306 h 4085622"/>
              <a:gd name="connsiteX1" fmla="*/ 1874553 w 2847935"/>
              <a:gd name="connsiteY1" fmla="*/ 2901515 h 4085622"/>
              <a:gd name="connsiteX2" fmla="*/ 1543520 w 2847935"/>
              <a:gd name="connsiteY2" fmla="*/ 2735374 h 4085622"/>
              <a:gd name="connsiteX3" fmla="*/ 1274946 w 2847935"/>
              <a:gd name="connsiteY3" fmla="*/ 2764106 h 4085622"/>
              <a:gd name="connsiteX4" fmla="*/ 1875802 w 2847935"/>
              <a:gd name="connsiteY4" fmla="*/ 2840306 h 4085622"/>
              <a:gd name="connsiteX0" fmla="*/ 8549 w 61710"/>
              <a:gd name="connsiteY0" fmla="*/ 24092 h 76957"/>
              <a:gd name="connsiteX1" fmla="*/ 9264 w 61710"/>
              <a:gd name="connsiteY1" fmla="*/ 30918 h 76957"/>
              <a:gd name="connsiteX2" fmla="*/ 14357 w 61710"/>
              <a:gd name="connsiteY2" fmla="*/ 59919 h 76957"/>
              <a:gd name="connsiteX3" fmla="*/ 1555 w 61710"/>
              <a:gd name="connsiteY3" fmla="*/ 46748 h 76957"/>
              <a:gd name="connsiteX4" fmla="*/ 32352 w 61710"/>
              <a:gd name="connsiteY4" fmla="*/ 60157 h 76957"/>
              <a:gd name="connsiteX5" fmla="*/ 21291 w 61710"/>
              <a:gd name="connsiteY5" fmla="*/ 59264 h 76957"/>
              <a:gd name="connsiteX6" fmla="*/ 60292 w 61710"/>
              <a:gd name="connsiteY6" fmla="*/ 50171 h 76957"/>
              <a:gd name="connsiteX7" fmla="*/ 53205 w 61710"/>
              <a:gd name="connsiteY7" fmla="*/ 58010 h 76957"/>
              <a:gd name="connsiteX8" fmla="*/ 60722 w 61710"/>
              <a:gd name="connsiteY8" fmla="*/ 28209 h 76957"/>
              <a:gd name="connsiteX9" fmla="*/ 61049 w 61710"/>
              <a:gd name="connsiteY9" fmla="*/ 37604 h 76957"/>
              <a:gd name="connsiteX10" fmla="*/ 57672 w 61710"/>
              <a:gd name="connsiteY10" fmla="*/ 21174 h 76957"/>
              <a:gd name="connsiteX11" fmla="*/ 56224 w 61710"/>
              <a:gd name="connsiteY11" fmla="*/ 23850 h 76957"/>
              <a:gd name="connsiteX12" fmla="*/ 54198 w 61710"/>
              <a:gd name="connsiteY12" fmla="*/ 11246 h 76957"/>
              <a:gd name="connsiteX13" fmla="*/ 54274 w 61710"/>
              <a:gd name="connsiteY13" fmla="*/ 12510 h 76957"/>
              <a:gd name="connsiteX14" fmla="*/ 44952 w 61710"/>
              <a:gd name="connsiteY14" fmla="*/ 9772 h 76957"/>
              <a:gd name="connsiteX15" fmla="*/ 45694 w 61710"/>
              <a:gd name="connsiteY15" fmla="*/ 8160 h 76957"/>
              <a:gd name="connsiteX16" fmla="*/ 37690 w 61710"/>
              <a:gd name="connsiteY16" fmla="*/ 5175 h 76957"/>
              <a:gd name="connsiteX17" fmla="*/ 38699 w 61710"/>
              <a:gd name="connsiteY17" fmla="*/ 397 h 76957"/>
              <a:gd name="connsiteX18" fmla="*/ 29874 w 61710"/>
              <a:gd name="connsiteY18" fmla="*/ 0 h 76957"/>
              <a:gd name="connsiteX19" fmla="*/ 26302 w 61710"/>
              <a:gd name="connsiteY19" fmla="*/ 2195 h 76957"/>
              <a:gd name="connsiteX20" fmla="*/ 15454 w 61710"/>
              <a:gd name="connsiteY20" fmla="*/ 16809 h 76957"/>
              <a:gd name="connsiteX21" fmla="*/ 12303 w 61710"/>
              <a:gd name="connsiteY21" fmla="*/ 11719 h 76957"/>
              <a:gd name="connsiteX0" fmla="*/ 12303 w 61710"/>
              <a:gd name="connsiteY0" fmla="*/ 15672 h 76957"/>
              <a:gd name="connsiteX1" fmla="*/ 17599 w 61710"/>
              <a:gd name="connsiteY1" fmla="*/ 5103 h 76957"/>
              <a:gd name="connsiteX2" fmla="*/ 26956 w 61710"/>
              <a:gd name="connsiteY2" fmla="*/ 2834 h 76957"/>
              <a:gd name="connsiteX3" fmla="*/ 36707 w 61710"/>
              <a:gd name="connsiteY3" fmla="*/ 3040 h 76957"/>
              <a:gd name="connsiteX4" fmla="*/ 42273 w 61710"/>
              <a:gd name="connsiteY4" fmla="*/ 4044 h 76957"/>
              <a:gd name="connsiteX5" fmla="*/ 45707 w 61710"/>
              <a:gd name="connsiteY5" fmla="*/ 8301 h 76957"/>
              <a:gd name="connsiteX6" fmla="*/ 51337 w 61710"/>
              <a:gd name="connsiteY6" fmla="*/ 6510 h 76957"/>
              <a:gd name="connsiteX7" fmla="*/ 54192 w 61710"/>
              <a:gd name="connsiteY7" fmla="*/ 11396 h 76957"/>
              <a:gd name="connsiteX8" fmla="*/ 57856 w 61710"/>
              <a:gd name="connsiteY8" fmla="*/ 16138 h 76957"/>
              <a:gd name="connsiteX9" fmla="*/ 57692 w 61710"/>
              <a:gd name="connsiteY9" fmla="*/ 21280 h 76957"/>
              <a:gd name="connsiteX10" fmla="*/ 58890 w 61710"/>
              <a:gd name="connsiteY10" fmla="*/ 29142 h 76957"/>
              <a:gd name="connsiteX11" fmla="*/ 56201 w 61710"/>
              <a:gd name="connsiteY11" fmla="*/ 37718 h 76957"/>
              <a:gd name="connsiteX12" fmla="*/ 58090 w 61710"/>
              <a:gd name="connsiteY12" fmla="*/ 45309 h 76957"/>
              <a:gd name="connsiteX13" fmla="*/ 53523 w 61710"/>
              <a:gd name="connsiteY13" fmla="*/ 60423 h 76957"/>
              <a:gd name="connsiteX14" fmla="*/ 42464 w 61710"/>
              <a:gd name="connsiteY14" fmla="*/ 57961 h 76957"/>
              <a:gd name="connsiteX15" fmla="*/ 25208 w 61710"/>
              <a:gd name="connsiteY15" fmla="*/ 56097 h 76957"/>
              <a:gd name="connsiteX16" fmla="*/ 4830 w 61710"/>
              <a:gd name="connsiteY16" fmla="*/ 56748 h 76957"/>
              <a:gd name="connsiteX17" fmla="*/ 565 w 61710"/>
              <a:gd name="connsiteY17" fmla="*/ 40163 h 76957"/>
              <a:gd name="connsiteX18" fmla="*/ 3991 w 61710"/>
              <a:gd name="connsiteY18" fmla="*/ 33964 h 76957"/>
              <a:gd name="connsiteX19" fmla="*/ 7268 w 61710"/>
              <a:gd name="connsiteY19" fmla="*/ 26289 h 76957"/>
              <a:gd name="connsiteX20" fmla="*/ 9048 w 61710"/>
              <a:gd name="connsiteY20" fmla="*/ 18465 h 76957"/>
              <a:gd name="connsiteX21" fmla="*/ 19737 w 61710"/>
              <a:gd name="connsiteY21" fmla="*/ 20327 h 76957"/>
              <a:gd name="connsiteX22" fmla="*/ 12303 w 61710"/>
              <a:gd name="connsiteY22" fmla="*/ 15672 h 76957"/>
              <a:gd name="connsiteX0" fmla="*/ 1924108 w 2847935"/>
              <a:gd name="connsiteY0" fmla="*/ 3367108 h 4085622"/>
              <a:gd name="connsiteX1" fmla="*/ 1703837 w 2847935"/>
              <a:gd name="connsiteY1" fmla="*/ 3167656 h 4085622"/>
              <a:gd name="connsiteX2" fmla="*/ 1828339 w 2847935"/>
              <a:gd name="connsiteY2" fmla="*/ 3142257 h 4085622"/>
              <a:gd name="connsiteX3" fmla="*/ 2048611 w 2847935"/>
              <a:gd name="connsiteY3" fmla="*/ 3176818 h 4085622"/>
              <a:gd name="connsiteX4" fmla="*/ 1924108 w 2847935"/>
              <a:gd name="connsiteY4" fmla="*/ 3367108 h 4085622"/>
              <a:gd name="connsiteX0" fmla="*/ 1816654 w 2847935"/>
              <a:gd name="connsiteY0" fmla="*/ 2979199 h 4085622"/>
              <a:gd name="connsiteX1" fmla="*/ 1780844 w 2847935"/>
              <a:gd name="connsiteY1" fmla="*/ 4004360 h 4085622"/>
              <a:gd name="connsiteX2" fmla="*/ 1392158 w 2847935"/>
              <a:gd name="connsiteY2" fmla="*/ 3959089 h 4085622"/>
              <a:gd name="connsiteX3" fmla="*/ 1452119 w 2847935"/>
              <a:gd name="connsiteY3" fmla="*/ 3479404 h 4085622"/>
              <a:gd name="connsiteX4" fmla="*/ 1355289 w 2847935"/>
              <a:gd name="connsiteY4" fmla="*/ 3009180 h 4085622"/>
              <a:gd name="connsiteX5" fmla="*/ 1930746 w 2847935"/>
              <a:gd name="connsiteY5" fmla="*/ 2958379 h 4085622"/>
              <a:gd name="connsiteX6" fmla="*/ 1816654 w 2847935"/>
              <a:gd name="connsiteY6" fmla="*/ 2979199 h 4085622"/>
              <a:gd name="connsiteX0" fmla="*/ 1875802 w 2847935"/>
              <a:gd name="connsiteY0" fmla="*/ 2840306 h 4085622"/>
              <a:gd name="connsiteX1" fmla="*/ 1874553 w 2847935"/>
              <a:gd name="connsiteY1" fmla="*/ 2901515 h 4085622"/>
              <a:gd name="connsiteX2" fmla="*/ 1543520 w 2847935"/>
              <a:gd name="connsiteY2" fmla="*/ 2735374 h 4085622"/>
              <a:gd name="connsiteX3" fmla="*/ 1274946 w 2847935"/>
              <a:gd name="connsiteY3" fmla="*/ 2764106 h 4085622"/>
              <a:gd name="connsiteX4" fmla="*/ 1875802 w 2847935"/>
              <a:gd name="connsiteY4" fmla="*/ 2840306 h 4085622"/>
              <a:gd name="connsiteX0" fmla="*/ 8549 w 61710"/>
              <a:gd name="connsiteY0" fmla="*/ 24092 h 76957"/>
              <a:gd name="connsiteX1" fmla="*/ 9264 w 61710"/>
              <a:gd name="connsiteY1" fmla="*/ 30918 h 76957"/>
              <a:gd name="connsiteX2" fmla="*/ 14357 w 61710"/>
              <a:gd name="connsiteY2" fmla="*/ 59919 h 76957"/>
              <a:gd name="connsiteX3" fmla="*/ 1555 w 61710"/>
              <a:gd name="connsiteY3" fmla="*/ 46748 h 76957"/>
              <a:gd name="connsiteX4" fmla="*/ 32352 w 61710"/>
              <a:gd name="connsiteY4" fmla="*/ 60157 h 76957"/>
              <a:gd name="connsiteX5" fmla="*/ 21291 w 61710"/>
              <a:gd name="connsiteY5" fmla="*/ 59264 h 76957"/>
              <a:gd name="connsiteX6" fmla="*/ 60292 w 61710"/>
              <a:gd name="connsiteY6" fmla="*/ 50171 h 76957"/>
              <a:gd name="connsiteX7" fmla="*/ 53205 w 61710"/>
              <a:gd name="connsiteY7" fmla="*/ 58010 h 76957"/>
              <a:gd name="connsiteX8" fmla="*/ 60722 w 61710"/>
              <a:gd name="connsiteY8" fmla="*/ 28209 h 76957"/>
              <a:gd name="connsiteX9" fmla="*/ 61049 w 61710"/>
              <a:gd name="connsiteY9" fmla="*/ 37604 h 76957"/>
              <a:gd name="connsiteX10" fmla="*/ 57672 w 61710"/>
              <a:gd name="connsiteY10" fmla="*/ 21174 h 76957"/>
              <a:gd name="connsiteX11" fmla="*/ 56224 w 61710"/>
              <a:gd name="connsiteY11" fmla="*/ 23850 h 76957"/>
              <a:gd name="connsiteX12" fmla="*/ 54198 w 61710"/>
              <a:gd name="connsiteY12" fmla="*/ 11246 h 76957"/>
              <a:gd name="connsiteX13" fmla="*/ 54274 w 61710"/>
              <a:gd name="connsiteY13" fmla="*/ 12510 h 76957"/>
              <a:gd name="connsiteX14" fmla="*/ 44952 w 61710"/>
              <a:gd name="connsiteY14" fmla="*/ 9772 h 76957"/>
              <a:gd name="connsiteX15" fmla="*/ 45694 w 61710"/>
              <a:gd name="connsiteY15" fmla="*/ 8160 h 76957"/>
              <a:gd name="connsiteX16" fmla="*/ 37690 w 61710"/>
              <a:gd name="connsiteY16" fmla="*/ 5175 h 76957"/>
              <a:gd name="connsiteX17" fmla="*/ 38699 w 61710"/>
              <a:gd name="connsiteY17" fmla="*/ 397 h 76957"/>
              <a:gd name="connsiteX18" fmla="*/ 29874 w 61710"/>
              <a:gd name="connsiteY18" fmla="*/ 0 h 76957"/>
              <a:gd name="connsiteX19" fmla="*/ 26302 w 61710"/>
              <a:gd name="connsiteY19" fmla="*/ 2195 h 76957"/>
              <a:gd name="connsiteX20" fmla="*/ 15454 w 61710"/>
              <a:gd name="connsiteY20" fmla="*/ 16809 h 76957"/>
              <a:gd name="connsiteX21" fmla="*/ 12303 w 61710"/>
              <a:gd name="connsiteY21" fmla="*/ 11719 h 76957"/>
              <a:gd name="connsiteX0" fmla="*/ 12303 w 61710"/>
              <a:gd name="connsiteY0" fmla="*/ 15672 h 81875"/>
              <a:gd name="connsiteX1" fmla="*/ 17599 w 61710"/>
              <a:gd name="connsiteY1" fmla="*/ 5103 h 81875"/>
              <a:gd name="connsiteX2" fmla="*/ 26956 w 61710"/>
              <a:gd name="connsiteY2" fmla="*/ 2834 h 81875"/>
              <a:gd name="connsiteX3" fmla="*/ 36707 w 61710"/>
              <a:gd name="connsiteY3" fmla="*/ 3040 h 81875"/>
              <a:gd name="connsiteX4" fmla="*/ 42273 w 61710"/>
              <a:gd name="connsiteY4" fmla="*/ 4044 h 81875"/>
              <a:gd name="connsiteX5" fmla="*/ 45707 w 61710"/>
              <a:gd name="connsiteY5" fmla="*/ 8301 h 81875"/>
              <a:gd name="connsiteX6" fmla="*/ 51337 w 61710"/>
              <a:gd name="connsiteY6" fmla="*/ 6510 h 81875"/>
              <a:gd name="connsiteX7" fmla="*/ 54192 w 61710"/>
              <a:gd name="connsiteY7" fmla="*/ 11396 h 81875"/>
              <a:gd name="connsiteX8" fmla="*/ 57856 w 61710"/>
              <a:gd name="connsiteY8" fmla="*/ 16138 h 81875"/>
              <a:gd name="connsiteX9" fmla="*/ 57692 w 61710"/>
              <a:gd name="connsiteY9" fmla="*/ 21280 h 81875"/>
              <a:gd name="connsiteX10" fmla="*/ 58890 w 61710"/>
              <a:gd name="connsiteY10" fmla="*/ 29142 h 81875"/>
              <a:gd name="connsiteX11" fmla="*/ 56201 w 61710"/>
              <a:gd name="connsiteY11" fmla="*/ 37718 h 81875"/>
              <a:gd name="connsiteX12" fmla="*/ 58090 w 61710"/>
              <a:gd name="connsiteY12" fmla="*/ 45309 h 81875"/>
              <a:gd name="connsiteX13" fmla="*/ 53523 w 61710"/>
              <a:gd name="connsiteY13" fmla="*/ 60423 h 81875"/>
              <a:gd name="connsiteX14" fmla="*/ 42464 w 61710"/>
              <a:gd name="connsiteY14" fmla="*/ 57961 h 81875"/>
              <a:gd name="connsiteX15" fmla="*/ 35602 w 61710"/>
              <a:gd name="connsiteY15" fmla="*/ 81791 h 81875"/>
              <a:gd name="connsiteX16" fmla="*/ 4830 w 61710"/>
              <a:gd name="connsiteY16" fmla="*/ 56748 h 81875"/>
              <a:gd name="connsiteX17" fmla="*/ 565 w 61710"/>
              <a:gd name="connsiteY17" fmla="*/ 40163 h 81875"/>
              <a:gd name="connsiteX18" fmla="*/ 3991 w 61710"/>
              <a:gd name="connsiteY18" fmla="*/ 33964 h 81875"/>
              <a:gd name="connsiteX19" fmla="*/ 7268 w 61710"/>
              <a:gd name="connsiteY19" fmla="*/ 26289 h 81875"/>
              <a:gd name="connsiteX20" fmla="*/ 9048 w 61710"/>
              <a:gd name="connsiteY20" fmla="*/ 18465 h 81875"/>
              <a:gd name="connsiteX21" fmla="*/ 19737 w 61710"/>
              <a:gd name="connsiteY21" fmla="*/ 20327 h 81875"/>
              <a:gd name="connsiteX22" fmla="*/ 12303 w 61710"/>
              <a:gd name="connsiteY22" fmla="*/ 15672 h 81875"/>
              <a:gd name="connsiteX0" fmla="*/ 1924108 w 2847935"/>
              <a:gd name="connsiteY0" fmla="*/ 3367108 h 4346717"/>
              <a:gd name="connsiteX1" fmla="*/ 1703837 w 2847935"/>
              <a:gd name="connsiteY1" fmla="*/ 3167656 h 4346717"/>
              <a:gd name="connsiteX2" fmla="*/ 1828339 w 2847935"/>
              <a:gd name="connsiteY2" fmla="*/ 3142257 h 4346717"/>
              <a:gd name="connsiteX3" fmla="*/ 2048611 w 2847935"/>
              <a:gd name="connsiteY3" fmla="*/ 3176818 h 4346717"/>
              <a:gd name="connsiteX4" fmla="*/ 1924108 w 2847935"/>
              <a:gd name="connsiteY4" fmla="*/ 3367108 h 4346717"/>
              <a:gd name="connsiteX0" fmla="*/ 1816654 w 2847935"/>
              <a:gd name="connsiteY0" fmla="*/ 2979199 h 4346717"/>
              <a:gd name="connsiteX1" fmla="*/ 1780844 w 2847935"/>
              <a:gd name="connsiteY1" fmla="*/ 4004360 h 4346717"/>
              <a:gd name="connsiteX2" fmla="*/ 1392158 w 2847935"/>
              <a:gd name="connsiteY2" fmla="*/ 3959089 h 4346717"/>
              <a:gd name="connsiteX3" fmla="*/ 1452119 w 2847935"/>
              <a:gd name="connsiteY3" fmla="*/ 3479404 h 4346717"/>
              <a:gd name="connsiteX4" fmla="*/ 1355289 w 2847935"/>
              <a:gd name="connsiteY4" fmla="*/ 3009180 h 4346717"/>
              <a:gd name="connsiteX5" fmla="*/ 1930746 w 2847935"/>
              <a:gd name="connsiteY5" fmla="*/ 2958379 h 4346717"/>
              <a:gd name="connsiteX6" fmla="*/ 1816654 w 2847935"/>
              <a:gd name="connsiteY6" fmla="*/ 2979199 h 4346717"/>
              <a:gd name="connsiteX0" fmla="*/ 1875802 w 2847935"/>
              <a:gd name="connsiteY0" fmla="*/ 2840306 h 4346717"/>
              <a:gd name="connsiteX1" fmla="*/ 1874553 w 2847935"/>
              <a:gd name="connsiteY1" fmla="*/ 2901515 h 4346717"/>
              <a:gd name="connsiteX2" fmla="*/ 1543520 w 2847935"/>
              <a:gd name="connsiteY2" fmla="*/ 2735374 h 4346717"/>
              <a:gd name="connsiteX3" fmla="*/ 1274946 w 2847935"/>
              <a:gd name="connsiteY3" fmla="*/ 2764106 h 4346717"/>
              <a:gd name="connsiteX4" fmla="*/ 1875802 w 2847935"/>
              <a:gd name="connsiteY4" fmla="*/ 2840306 h 4346717"/>
              <a:gd name="connsiteX0" fmla="*/ 8549 w 61710"/>
              <a:gd name="connsiteY0" fmla="*/ 24092 h 81875"/>
              <a:gd name="connsiteX1" fmla="*/ 9264 w 61710"/>
              <a:gd name="connsiteY1" fmla="*/ 30918 h 81875"/>
              <a:gd name="connsiteX2" fmla="*/ 14357 w 61710"/>
              <a:gd name="connsiteY2" fmla="*/ 59919 h 81875"/>
              <a:gd name="connsiteX3" fmla="*/ 1555 w 61710"/>
              <a:gd name="connsiteY3" fmla="*/ 46748 h 81875"/>
              <a:gd name="connsiteX4" fmla="*/ 32352 w 61710"/>
              <a:gd name="connsiteY4" fmla="*/ 60157 h 81875"/>
              <a:gd name="connsiteX5" fmla="*/ 21291 w 61710"/>
              <a:gd name="connsiteY5" fmla="*/ 59264 h 81875"/>
              <a:gd name="connsiteX6" fmla="*/ 60292 w 61710"/>
              <a:gd name="connsiteY6" fmla="*/ 50171 h 81875"/>
              <a:gd name="connsiteX7" fmla="*/ 53205 w 61710"/>
              <a:gd name="connsiteY7" fmla="*/ 58010 h 81875"/>
              <a:gd name="connsiteX8" fmla="*/ 60722 w 61710"/>
              <a:gd name="connsiteY8" fmla="*/ 28209 h 81875"/>
              <a:gd name="connsiteX9" fmla="*/ 61049 w 61710"/>
              <a:gd name="connsiteY9" fmla="*/ 37604 h 81875"/>
              <a:gd name="connsiteX10" fmla="*/ 57672 w 61710"/>
              <a:gd name="connsiteY10" fmla="*/ 21174 h 81875"/>
              <a:gd name="connsiteX11" fmla="*/ 56224 w 61710"/>
              <a:gd name="connsiteY11" fmla="*/ 23850 h 81875"/>
              <a:gd name="connsiteX12" fmla="*/ 54198 w 61710"/>
              <a:gd name="connsiteY12" fmla="*/ 11246 h 81875"/>
              <a:gd name="connsiteX13" fmla="*/ 54274 w 61710"/>
              <a:gd name="connsiteY13" fmla="*/ 12510 h 81875"/>
              <a:gd name="connsiteX14" fmla="*/ 44952 w 61710"/>
              <a:gd name="connsiteY14" fmla="*/ 9772 h 81875"/>
              <a:gd name="connsiteX15" fmla="*/ 45694 w 61710"/>
              <a:gd name="connsiteY15" fmla="*/ 8160 h 81875"/>
              <a:gd name="connsiteX16" fmla="*/ 37690 w 61710"/>
              <a:gd name="connsiteY16" fmla="*/ 5175 h 81875"/>
              <a:gd name="connsiteX17" fmla="*/ 38699 w 61710"/>
              <a:gd name="connsiteY17" fmla="*/ 397 h 81875"/>
              <a:gd name="connsiteX18" fmla="*/ 29874 w 61710"/>
              <a:gd name="connsiteY18" fmla="*/ 0 h 81875"/>
              <a:gd name="connsiteX19" fmla="*/ 26302 w 61710"/>
              <a:gd name="connsiteY19" fmla="*/ 2195 h 81875"/>
              <a:gd name="connsiteX20" fmla="*/ 15454 w 61710"/>
              <a:gd name="connsiteY20" fmla="*/ 16809 h 81875"/>
              <a:gd name="connsiteX21" fmla="*/ 12303 w 61710"/>
              <a:gd name="connsiteY21" fmla="*/ 11719 h 81875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2464 w 61710"/>
              <a:gd name="connsiteY14" fmla="*/ 57961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1924108 w 2847935"/>
              <a:gd name="connsiteY0" fmla="*/ 3367108 h 4446154"/>
              <a:gd name="connsiteX1" fmla="*/ 1703837 w 2847935"/>
              <a:gd name="connsiteY1" fmla="*/ 3167656 h 4446154"/>
              <a:gd name="connsiteX2" fmla="*/ 1828339 w 2847935"/>
              <a:gd name="connsiteY2" fmla="*/ 3142257 h 4446154"/>
              <a:gd name="connsiteX3" fmla="*/ 2048611 w 2847935"/>
              <a:gd name="connsiteY3" fmla="*/ 3176818 h 4446154"/>
              <a:gd name="connsiteX4" fmla="*/ 1924108 w 2847935"/>
              <a:gd name="connsiteY4" fmla="*/ 3367108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1930746 w 2847935"/>
              <a:gd name="connsiteY5" fmla="*/ 2958379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1874553 w 2847935"/>
              <a:gd name="connsiteY1" fmla="*/ 2901515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2464 w 61710"/>
              <a:gd name="connsiteY14" fmla="*/ 57961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1924108 w 2847935"/>
              <a:gd name="connsiteY0" fmla="*/ 3367108 h 4446154"/>
              <a:gd name="connsiteX1" fmla="*/ 1703837 w 2847935"/>
              <a:gd name="connsiteY1" fmla="*/ 3167656 h 4446154"/>
              <a:gd name="connsiteX2" fmla="*/ 1828339 w 2847935"/>
              <a:gd name="connsiteY2" fmla="*/ 3142257 h 4446154"/>
              <a:gd name="connsiteX3" fmla="*/ 2048611 w 2847935"/>
              <a:gd name="connsiteY3" fmla="*/ 3176818 h 4446154"/>
              <a:gd name="connsiteX4" fmla="*/ 1924108 w 2847935"/>
              <a:gd name="connsiteY4" fmla="*/ 3367108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1930746 w 2847935"/>
              <a:gd name="connsiteY5" fmla="*/ 2958379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2414198 w 2847935"/>
              <a:gd name="connsiteY1" fmla="*/ 3441161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2464 w 61710"/>
              <a:gd name="connsiteY14" fmla="*/ 57961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1924108 w 2847935"/>
              <a:gd name="connsiteY0" fmla="*/ 3367108 h 4446154"/>
              <a:gd name="connsiteX1" fmla="*/ 1703837 w 2847935"/>
              <a:gd name="connsiteY1" fmla="*/ 3167656 h 4446154"/>
              <a:gd name="connsiteX2" fmla="*/ 1828339 w 2847935"/>
              <a:gd name="connsiteY2" fmla="*/ 3142257 h 4446154"/>
              <a:gd name="connsiteX3" fmla="*/ 2303444 w 2847935"/>
              <a:gd name="connsiteY3" fmla="*/ 3701473 h 4446154"/>
              <a:gd name="connsiteX4" fmla="*/ 1924108 w 2847935"/>
              <a:gd name="connsiteY4" fmla="*/ 3367108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1930746 w 2847935"/>
              <a:gd name="connsiteY5" fmla="*/ 2958379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2414198 w 2847935"/>
              <a:gd name="connsiteY1" fmla="*/ 3441161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2464 w 61710"/>
              <a:gd name="connsiteY14" fmla="*/ 57961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1924108 w 2847935"/>
              <a:gd name="connsiteY0" fmla="*/ 3367108 h 4446154"/>
              <a:gd name="connsiteX1" fmla="*/ 1703837 w 2847935"/>
              <a:gd name="connsiteY1" fmla="*/ 3167656 h 4446154"/>
              <a:gd name="connsiteX2" fmla="*/ 2367985 w 2847935"/>
              <a:gd name="connsiteY2" fmla="*/ 3696893 h 4446154"/>
              <a:gd name="connsiteX3" fmla="*/ 2303444 w 2847935"/>
              <a:gd name="connsiteY3" fmla="*/ 3701473 h 4446154"/>
              <a:gd name="connsiteX4" fmla="*/ 1924108 w 2847935"/>
              <a:gd name="connsiteY4" fmla="*/ 3367108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1930746 w 2847935"/>
              <a:gd name="connsiteY5" fmla="*/ 2958379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2414198 w 2847935"/>
              <a:gd name="connsiteY1" fmla="*/ 3441161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2464 w 61710"/>
              <a:gd name="connsiteY14" fmla="*/ 57961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2148960 w 2847935"/>
              <a:gd name="connsiteY0" fmla="*/ 3756852 h 4446154"/>
              <a:gd name="connsiteX1" fmla="*/ 1703837 w 2847935"/>
              <a:gd name="connsiteY1" fmla="*/ 3167656 h 4446154"/>
              <a:gd name="connsiteX2" fmla="*/ 2367985 w 2847935"/>
              <a:gd name="connsiteY2" fmla="*/ 3696893 h 4446154"/>
              <a:gd name="connsiteX3" fmla="*/ 2303444 w 2847935"/>
              <a:gd name="connsiteY3" fmla="*/ 3701473 h 4446154"/>
              <a:gd name="connsiteX4" fmla="*/ 2148960 w 2847935"/>
              <a:gd name="connsiteY4" fmla="*/ 3756852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1930746 w 2847935"/>
              <a:gd name="connsiteY5" fmla="*/ 2958379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2414198 w 2847935"/>
              <a:gd name="connsiteY1" fmla="*/ 3441161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2464 w 61710"/>
              <a:gd name="connsiteY14" fmla="*/ 57961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2148960 w 2847935"/>
              <a:gd name="connsiteY0" fmla="*/ 3756852 h 4446154"/>
              <a:gd name="connsiteX1" fmla="*/ 1703837 w 2847935"/>
              <a:gd name="connsiteY1" fmla="*/ 3167656 h 4446154"/>
              <a:gd name="connsiteX2" fmla="*/ 2367985 w 2847935"/>
              <a:gd name="connsiteY2" fmla="*/ 3696893 h 4446154"/>
              <a:gd name="connsiteX3" fmla="*/ 2303444 w 2847935"/>
              <a:gd name="connsiteY3" fmla="*/ 3701473 h 4446154"/>
              <a:gd name="connsiteX4" fmla="*/ 2148960 w 2847935"/>
              <a:gd name="connsiteY4" fmla="*/ 3756852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2410431 w 2847935"/>
              <a:gd name="connsiteY5" fmla="*/ 3617946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2414198 w 2847935"/>
              <a:gd name="connsiteY1" fmla="*/ 3441161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2303 w 61710"/>
              <a:gd name="connsiteY0" fmla="*/ 15672 h 83748"/>
              <a:gd name="connsiteX1" fmla="*/ 17599 w 61710"/>
              <a:gd name="connsiteY1" fmla="*/ 5103 h 83748"/>
              <a:gd name="connsiteX2" fmla="*/ 26956 w 61710"/>
              <a:gd name="connsiteY2" fmla="*/ 2834 h 83748"/>
              <a:gd name="connsiteX3" fmla="*/ 36707 w 61710"/>
              <a:gd name="connsiteY3" fmla="*/ 3040 h 83748"/>
              <a:gd name="connsiteX4" fmla="*/ 42273 w 61710"/>
              <a:gd name="connsiteY4" fmla="*/ 4044 h 83748"/>
              <a:gd name="connsiteX5" fmla="*/ 45707 w 61710"/>
              <a:gd name="connsiteY5" fmla="*/ 8301 h 83748"/>
              <a:gd name="connsiteX6" fmla="*/ 51337 w 61710"/>
              <a:gd name="connsiteY6" fmla="*/ 6510 h 83748"/>
              <a:gd name="connsiteX7" fmla="*/ 54192 w 61710"/>
              <a:gd name="connsiteY7" fmla="*/ 11396 h 83748"/>
              <a:gd name="connsiteX8" fmla="*/ 57856 w 61710"/>
              <a:gd name="connsiteY8" fmla="*/ 16138 h 83748"/>
              <a:gd name="connsiteX9" fmla="*/ 57692 w 61710"/>
              <a:gd name="connsiteY9" fmla="*/ 21280 h 83748"/>
              <a:gd name="connsiteX10" fmla="*/ 58890 w 61710"/>
              <a:gd name="connsiteY10" fmla="*/ 29142 h 83748"/>
              <a:gd name="connsiteX11" fmla="*/ 56201 w 61710"/>
              <a:gd name="connsiteY11" fmla="*/ 37718 h 83748"/>
              <a:gd name="connsiteX12" fmla="*/ 58090 w 61710"/>
              <a:gd name="connsiteY12" fmla="*/ 45309 h 83748"/>
              <a:gd name="connsiteX13" fmla="*/ 53523 w 61710"/>
              <a:gd name="connsiteY13" fmla="*/ 60423 h 83748"/>
              <a:gd name="connsiteX14" fmla="*/ 46037 w 61710"/>
              <a:gd name="connsiteY14" fmla="*/ 66149 h 83748"/>
              <a:gd name="connsiteX15" fmla="*/ 35602 w 61710"/>
              <a:gd name="connsiteY15" fmla="*/ 81791 h 83748"/>
              <a:gd name="connsiteX16" fmla="*/ 4830 w 61710"/>
              <a:gd name="connsiteY16" fmla="*/ 56748 h 83748"/>
              <a:gd name="connsiteX17" fmla="*/ 565 w 61710"/>
              <a:gd name="connsiteY17" fmla="*/ 40163 h 83748"/>
              <a:gd name="connsiteX18" fmla="*/ 3991 w 61710"/>
              <a:gd name="connsiteY18" fmla="*/ 33964 h 83748"/>
              <a:gd name="connsiteX19" fmla="*/ 7268 w 61710"/>
              <a:gd name="connsiteY19" fmla="*/ 26289 h 83748"/>
              <a:gd name="connsiteX20" fmla="*/ 9048 w 61710"/>
              <a:gd name="connsiteY20" fmla="*/ 18465 h 83748"/>
              <a:gd name="connsiteX21" fmla="*/ 19737 w 61710"/>
              <a:gd name="connsiteY21" fmla="*/ 20327 h 83748"/>
              <a:gd name="connsiteX22" fmla="*/ 12303 w 61710"/>
              <a:gd name="connsiteY22" fmla="*/ 15672 h 83748"/>
              <a:gd name="connsiteX0" fmla="*/ 2148960 w 2847935"/>
              <a:gd name="connsiteY0" fmla="*/ 3756852 h 4446154"/>
              <a:gd name="connsiteX1" fmla="*/ 1703837 w 2847935"/>
              <a:gd name="connsiteY1" fmla="*/ 3167656 h 4446154"/>
              <a:gd name="connsiteX2" fmla="*/ 2367985 w 2847935"/>
              <a:gd name="connsiteY2" fmla="*/ 3696893 h 4446154"/>
              <a:gd name="connsiteX3" fmla="*/ 2303444 w 2847935"/>
              <a:gd name="connsiteY3" fmla="*/ 3701473 h 4446154"/>
              <a:gd name="connsiteX4" fmla="*/ 2148960 w 2847935"/>
              <a:gd name="connsiteY4" fmla="*/ 3756852 h 4446154"/>
              <a:gd name="connsiteX0" fmla="*/ 1816654 w 2847935"/>
              <a:gd name="connsiteY0" fmla="*/ 2979199 h 4446154"/>
              <a:gd name="connsiteX1" fmla="*/ 1780844 w 2847935"/>
              <a:gd name="connsiteY1" fmla="*/ 4004360 h 4446154"/>
              <a:gd name="connsiteX2" fmla="*/ 1392158 w 2847935"/>
              <a:gd name="connsiteY2" fmla="*/ 3959089 h 4446154"/>
              <a:gd name="connsiteX3" fmla="*/ 1452119 w 2847935"/>
              <a:gd name="connsiteY3" fmla="*/ 3479404 h 4446154"/>
              <a:gd name="connsiteX4" fmla="*/ 1355289 w 2847935"/>
              <a:gd name="connsiteY4" fmla="*/ 3009180 h 4446154"/>
              <a:gd name="connsiteX5" fmla="*/ 2410431 w 2847935"/>
              <a:gd name="connsiteY5" fmla="*/ 3617946 h 4446154"/>
              <a:gd name="connsiteX6" fmla="*/ 1816654 w 2847935"/>
              <a:gd name="connsiteY6" fmla="*/ 2979199 h 4446154"/>
              <a:gd name="connsiteX0" fmla="*/ 1875802 w 2847935"/>
              <a:gd name="connsiteY0" fmla="*/ 2840306 h 4446154"/>
              <a:gd name="connsiteX1" fmla="*/ 2414198 w 2847935"/>
              <a:gd name="connsiteY1" fmla="*/ 3441161 h 4446154"/>
              <a:gd name="connsiteX2" fmla="*/ 1543520 w 2847935"/>
              <a:gd name="connsiteY2" fmla="*/ 2735374 h 4446154"/>
              <a:gd name="connsiteX3" fmla="*/ 1274946 w 2847935"/>
              <a:gd name="connsiteY3" fmla="*/ 2764106 h 4446154"/>
              <a:gd name="connsiteX4" fmla="*/ 1875802 w 2847935"/>
              <a:gd name="connsiteY4" fmla="*/ 2840306 h 4446154"/>
              <a:gd name="connsiteX0" fmla="*/ 8549 w 61710"/>
              <a:gd name="connsiteY0" fmla="*/ 24092 h 83748"/>
              <a:gd name="connsiteX1" fmla="*/ 9264 w 61710"/>
              <a:gd name="connsiteY1" fmla="*/ 30918 h 83748"/>
              <a:gd name="connsiteX2" fmla="*/ 14357 w 61710"/>
              <a:gd name="connsiteY2" fmla="*/ 59919 h 83748"/>
              <a:gd name="connsiteX3" fmla="*/ 1555 w 61710"/>
              <a:gd name="connsiteY3" fmla="*/ 46748 h 83748"/>
              <a:gd name="connsiteX4" fmla="*/ 32352 w 61710"/>
              <a:gd name="connsiteY4" fmla="*/ 60157 h 83748"/>
              <a:gd name="connsiteX5" fmla="*/ 21291 w 61710"/>
              <a:gd name="connsiteY5" fmla="*/ 59264 h 83748"/>
              <a:gd name="connsiteX6" fmla="*/ 60292 w 61710"/>
              <a:gd name="connsiteY6" fmla="*/ 50171 h 83748"/>
              <a:gd name="connsiteX7" fmla="*/ 53205 w 61710"/>
              <a:gd name="connsiteY7" fmla="*/ 58010 h 83748"/>
              <a:gd name="connsiteX8" fmla="*/ 60722 w 61710"/>
              <a:gd name="connsiteY8" fmla="*/ 28209 h 83748"/>
              <a:gd name="connsiteX9" fmla="*/ 61049 w 61710"/>
              <a:gd name="connsiteY9" fmla="*/ 37604 h 83748"/>
              <a:gd name="connsiteX10" fmla="*/ 57672 w 61710"/>
              <a:gd name="connsiteY10" fmla="*/ 21174 h 83748"/>
              <a:gd name="connsiteX11" fmla="*/ 56224 w 61710"/>
              <a:gd name="connsiteY11" fmla="*/ 23850 h 83748"/>
              <a:gd name="connsiteX12" fmla="*/ 54198 w 61710"/>
              <a:gd name="connsiteY12" fmla="*/ 11246 h 83748"/>
              <a:gd name="connsiteX13" fmla="*/ 54274 w 61710"/>
              <a:gd name="connsiteY13" fmla="*/ 12510 h 83748"/>
              <a:gd name="connsiteX14" fmla="*/ 44952 w 61710"/>
              <a:gd name="connsiteY14" fmla="*/ 9772 h 83748"/>
              <a:gd name="connsiteX15" fmla="*/ 45694 w 61710"/>
              <a:gd name="connsiteY15" fmla="*/ 8160 h 83748"/>
              <a:gd name="connsiteX16" fmla="*/ 37690 w 61710"/>
              <a:gd name="connsiteY16" fmla="*/ 5175 h 83748"/>
              <a:gd name="connsiteX17" fmla="*/ 38699 w 61710"/>
              <a:gd name="connsiteY17" fmla="*/ 397 h 83748"/>
              <a:gd name="connsiteX18" fmla="*/ 29874 w 61710"/>
              <a:gd name="connsiteY18" fmla="*/ 0 h 83748"/>
              <a:gd name="connsiteX19" fmla="*/ 26302 w 61710"/>
              <a:gd name="connsiteY19" fmla="*/ 2195 h 83748"/>
              <a:gd name="connsiteX20" fmla="*/ 15454 w 61710"/>
              <a:gd name="connsiteY20" fmla="*/ 16809 h 83748"/>
              <a:gd name="connsiteX21" fmla="*/ 12303 w 61710"/>
              <a:gd name="connsiteY21" fmla="*/ 11719 h 83748"/>
              <a:gd name="connsiteX0" fmla="*/ 16595 w 66002"/>
              <a:gd name="connsiteY0" fmla="*/ 15672 h 83748"/>
              <a:gd name="connsiteX1" fmla="*/ 21891 w 66002"/>
              <a:gd name="connsiteY1" fmla="*/ 5103 h 83748"/>
              <a:gd name="connsiteX2" fmla="*/ 31248 w 66002"/>
              <a:gd name="connsiteY2" fmla="*/ 2834 h 83748"/>
              <a:gd name="connsiteX3" fmla="*/ 40999 w 66002"/>
              <a:gd name="connsiteY3" fmla="*/ 3040 h 83748"/>
              <a:gd name="connsiteX4" fmla="*/ 46565 w 66002"/>
              <a:gd name="connsiteY4" fmla="*/ 4044 h 83748"/>
              <a:gd name="connsiteX5" fmla="*/ 49999 w 66002"/>
              <a:gd name="connsiteY5" fmla="*/ 8301 h 83748"/>
              <a:gd name="connsiteX6" fmla="*/ 55629 w 66002"/>
              <a:gd name="connsiteY6" fmla="*/ 6510 h 83748"/>
              <a:gd name="connsiteX7" fmla="*/ 58484 w 66002"/>
              <a:gd name="connsiteY7" fmla="*/ 11396 h 83748"/>
              <a:gd name="connsiteX8" fmla="*/ 62148 w 66002"/>
              <a:gd name="connsiteY8" fmla="*/ 16138 h 83748"/>
              <a:gd name="connsiteX9" fmla="*/ 61984 w 66002"/>
              <a:gd name="connsiteY9" fmla="*/ 21280 h 83748"/>
              <a:gd name="connsiteX10" fmla="*/ 63182 w 66002"/>
              <a:gd name="connsiteY10" fmla="*/ 29142 h 83748"/>
              <a:gd name="connsiteX11" fmla="*/ 60493 w 66002"/>
              <a:gd name="connsiteY11" fmla="*/ 37718 h 83748"/>
              <a:gd name="connsiteX12" fmla="*/ 62382 w 66002"/>
              <a:gd name="connsiteY12" fmla="*/ 45309 h 83748"/>
              <a:gd name="connsiteX13" fmla="*/ 57815 w 66002"/>
              <a:gd name="connsiteY13" fmla="*/ 60423 h 83748"/>
              <a:gd name="connsiteX14" fmla="*/ 50329 w 66002"/>
              <a:gd name="connsiteY14" fmla="*/ 66149 h 83748"/>
              <a:gd name="connsiteX15" fmla="*/ 39894 w 66002"/>
              <a:gd name="connsiteY15" fmla="*/ 81791 h 83748"/>
              <a:gd name="connsiteX16" fmla="*/ 9122 w 66002"/>
              <a:gd name="connsiteY16" fmla="*/ 56748 h 83748"/>
              <a:gd name="connsiteX17" fmla="*/ 4857 w 66002"/>
              <a:gd name="connsiteY17" fmla="*/ 40163 h 83748"/>
              <a:gd name="connsiteX18" fmla="*/ 8283 w 66002"/>
              <a:gd name="connsiteY18" fmla="*/ 33964 h 83748"/>
              <a:gd name="connsiteX19" fmla="*/ 11560 w 66002"/>
              <a:gd name="connsiteY19" fmla="*/ 26289 h 83748"/>
              <a:gd name="connsiteX20" fmla="*/ 13340 w 66002"/>
              <a:gd name="connsiteY20" fmla="*/ 18465 h 83748"/>
              <a:gd name="connsiteX21" fmla="*/ 24029 w 66002"/>
              <a:gd name="connsiteY21" fmla="*/ 20327 h 83748"/>
              <a:gd name="connsiteX22" fmla="*/ 16595 w 66002"/>
              <a:gd name="connsiteY22" fmla="*/ 15672 h 83748"/>
              <a:gd name="connsiteX0" fmla="*/ 2347037 w 3046012"/>
              <a:gd name="connsiteY0" fmla="*/ 3756852 h 4446154"/>
              <a:gd name="connsiteX1" fmla="*/ 1901914 w 3046012"/>
              <a:gd name="connsiteY1" fmla="*/ 3167656 h 4446154"/>
              <a:gd name="connsiteX2" fmla="*/ 2566062 w 3046012"/>
              <a:gd name="connsiteY2" fmla="*/ 3696893 h 4446154"/>
              <a:gd name="connsiteX3" fmla="*/ 2501521 w 3046012"/>
              <a:gd name="connsiteY3" fmla="*/ 3701473 h 4446154"/>
              <a:gd name="connsiteX4" fmla="*/ 2347037 w 3046012"/>
              <a:gd name="connsiteY4" fmla="*/ 3756852 h 4446154"/>
              <a:gd name="connsiteX0" fmla="*/ 2014731 w 3046012"/>
              <a:gd name="connsiteY0" fmla="*/ 2979199 h 4446154"/>
              <a:gd name="connsiteX1" fmla="*/ 1978921 w 3046012"/>
              <a:gd name="connsiteY1" fmla="*/ 4004360 h 4446154"/>
              <a:gd name="connsiteX2" fmla="*/ 1590235 w 3046012"/>
              <a:gd name="connsiteY2" fmla="*/ 3959089 h 4446154"/>
              <a:gd name="connsiteX3" fmla="*/ 1650196 w 3046012"/>
              <a:gd name="connsiteY3" fmla="*/ 3479404 h 4446154"/>
              <a:gd name="connsiteX4" fmla="*/ 1553366 w 3046012"/>
              <a:gd name="connsiteY4" fmla="*/ 3009180 h 4446154"/>
              <a:gd name="connsiteX5" fmla="*/ 2608508 w 3046012"/>
              <a:gd name="connsiteY5" fmla="*/ 3617946 h 4446154"/>
              <a:gd name="connsiteX6" fmla="*/ 2014731 w 3046012"/>
              <a:gd name="connsiteY6" fmla="*/ 2979199 h 4446154"/>
              <a:gd name="connsiteX0" fmla="*/ 2073879 w 3046012"/>
              <a:gd name="connsiteY0" fmla="*/ 2840306 h 4446154"/>
              <a:gd name="connsiteX1" fmla="*/ 2612275 w 3046012"/>
              <a:gd name="connsiteY1" fmla="*/ 3441161 h 4446154"/>
              <a:gd name="connsiteX2" fmla="*/ 1741597 w 3046012"/>
              <a:gd name="connsiteY2" fmla="*/ 2735374 h 4446154"/>
              <a:gd name="connsiteX3" fmla="*/ 1473023 w 3046012"/>
              <a:gd name="connsiteY3" fmla="*/ 2764106 h 4446154"/>
              <a:gd name="connsiteX4" fmla="*/ 2073879 w 3046012"/>
              <a:gd name="connsiteY4" fmla="*/ 2840306 h 4446154"/>
              <a:gd name="connsiteX0" fmla="*/ 12841 w 66002"/>
              <a:gd name="connsiteY0" fmla="*/ 24092 h 83748"/>
              <a:gd name="connsiteX1" fmla="*/ 13556 w 66002"/>
              <a:gd name="connsiteY1" fmla="*/ 30918 h 83748"/>
              <a:gd name="connsiteX2" fmla="*/ 18649 w 66002"/>
              <a:gd name="connsiteY2" fmla="*/ 59919 h 83748"/>
              <a:gd name="connsiteX3" fmla="*/ 0 w 66002"/>
              <a:gd name="connsiteY3" fmla="*/ 51548 h 83748"/>
              <a:gd name="connsiteX4" fmla="*/ 36644 w 66002"/>
              <a:gd name="connsiteY4" fmla="*/ 60157 h 83748"/>
              <a:gd name="connsiteX5" fmla="*/ 25583 w 66002"/>
              <a:gd name="connsiteY5" fmla="*/ 59264 h 83748"/>
              <a:gd name="connsiteX6" fmla="*/ 64584 w 66002"/>
              <a:gd name="connsiteY6" fmla="*/ 50171 h 83748"/>
              <a:gd name="connsiteX7" fmla="*/ 57497 w 66002"/>
              <a:gd name="connsiteY7" fmla="*/ 58010 h 83748"/>
              <a:gd name="connsiteX8" fmla="*/ 65014 w 66002"/>
              <a:gd name="connsiteY8" fmla="*/ 28209 h 83748"/>
              <a:gd name="connsiteX9" fmla="*/ 65341 w 66002"/>
              <a:gd name="connsiteY9" fmla="*/ 37604 h 83748"/>
              <a:gd name="connsiteX10" fmla="*/ 61964 w 66002"/>
              <a:gd name="connsiteY10" fmla="*/ 21174 h 83748"/>
              <a:gd name="connsiteX11" fmla="*/ 60516 w 66002"/>
              <a:gd name="connsiteY11" fmla="*/ 23850 h 83748"/>
              <a:gd name="connsiteX12" fmla="*/ 58490 w 66002"/>
              <a:gd name="connsiteY12" fmla="*/ 11246 h 83748"/>
              <a:gd name="connsiteX13" fmla="*/ 58566 w 66002"/>
              <a:gd name="connsiteY13" fmla="*/ 12510 h 83748"/>
              <a:gd name="connsiteX14" fmla="*/ 49244 w 66002"/>
              <a:gd name="connsiteY14" fmla="*/ 9772 h 83748"/>
              <a:gd name="connsiteX15" fmla="*/ 49986 w 66002"/>
              <a:gd name="connsiteY15" fmla="*/ 8160 h 83748"/>
              <a:gd name="connsiteX16" fmla="*/ 41982 w 66002"/>
              <a:gd name="connsiteY16" fmla="*/ 5175 h 83748"/>
              <a:gd name="connsiteX17" fmla="*/ 42991 w 66002"/>
              <a:gd name="connsiteY17" fmla="*/ 397 h 83748"/>
              <a:gd name="connsiteX18" fmla="*/ 34166 w 66002"/>
              <a:gd name="connsiteY18" fmla="*/ 0 h 83748"/>
              <a:gd name="connsiteX19" fmla="*/ 30594 w 66002"/>
              <a:gd name="connsiteY19" fmla="*/ 2195 h 83748"/>
              <a:gd name="connsiteX20" fmla="*/ 19746 w 66002"/>
              <a:gd name="connsiteY20" fmla="*/ 16809 h 83748"/>
              <a:gd name="connsiteX21" fmla="*/ 16595 w 66002"/>
              <a:gd name="connsiteY21" fmla="*/ 11719 h 83748"/>
              <a:gd name="connsiteX0" fmla="*/ 16595 w 66002"/>
              <a:gd name="connsiteY0" fmla="*/ 15672 h 84085"/>
              <a:gd name="connsiteX1" fmla="*/ 21891 w 66002"/>
              <a:gd name="connsiteY1" fmla="*/ 5103 h 84085"/>
              <a:gd name="connsiteX2" fmla="*/ 31248 w 66002"/>
              <a:gd name="connsiteY2" fmla="*/ 2834 h 84085"/>
              <a:gd name="connsiteX3" fmla="*/ 40999 w 66002"/>
              <a:gd name="connsiteY3" fmla="*/ 3040 h 84085"/>
              <a:gd name="connsiteX4" fmla="*/ 46565 w 66002"/>
              <a:gd name="connsiteY4" fmla="*/ 4044 h 84085"/>
              <a:gd name="connsiteX5" fmla="*/ 49999 w 66002"/>
              <a:gd name="connsiteY5" fmla="*/ 8301 h 84085"/>
              <a:gd name="connsiteX6" fmla="*/ 55629 w 66002"/>
              <a:gd name="connsiteY6" fmla="*/ 6510 h 84085"/>
              <a:gd name="connsiteX7" fmla="*/ 58484 w 66002"/>
              <a:gd name="connsiteY7" fmla="*/ 11396 h 84085"/>
              <a:gd name="connsiteX8" fmla="*/ 62148 w 66002"/>
              <a:gd name="connsiteY8" fmla="*/ 16138 h 84085"/>
              <a:gd name="connsiteX9" fmla="*/ 61984 w 66002"/>
              <a:gd name="connsiteY9" fmla="*/ 21280 h 84085"/>
              <a:gd name="connsiteX10" fmla="*/ 63182 w 66002"/>
              <a:gd name="connsiteY10" fmla="*/ 29142 h 84085"/>
              <a:gd name="connsiteX11" fmla="*/ 60493 w 66002"/>
              <a:gd name="connsiteY11" fmla="*/ 37718 h 84085"/>
              <a:gd name="connsiteX12" fmla="*/ 62382 w 66002"/>
              <a:gd name="connsiteY12" fmla="*/ 45309 h 84085"/>
              <a:gd name="connsiteX13" fmla="*/ 57815 w 66002"/>
              <a:gd name="connsiteY13" fmla="*/ 60423 h 84085"/>
              <a:gd name="connsiteX14" fmla="*/ 50329 w 66002"/>
              <a:gd name="connsiteY14" fmla="*/ 66149 h 84085"/>
              <a:gd name="connsiteX15" fmla="*/ 39894 w 66002"/>
              <a:gd name="connsiteY15" fmla="*/ 81791 h 84085"/>
              <a:gd name="connsiteX16" fmla="*/ 7173 w 66002"/>
              <a:gd name="connsiteY16" fmla="*/ 62677 h 84085"/>
              <a:gd name="connsiteX17" fmla="*/ 4857 w 66002"/>
              <a:gd name="connsiteY17" fmla="*/ 40163 h 84085"/>
              <a:gd name="connsiteX18" fmla="*/ 8283 w 66002"/>
              <a:gd name="connsiteY18" fmla="*/ 33964 h 84085"/>
              <a:gd name="connsiteX19" fmla="*/ 11560 w 66002"/>
              <a:gd name="connsiteY19" fmla="*/ 26289 h 84085"/>
              <a:gd name="connsiteX20" fmla="*/ 13340 w 66002"/>
              <a:gd name="connsiteY20" fmla="*/ 18465 h 84085"/>
              <a:gd name="connsiteX21" fmla="*/ 24029 w 66002"/>
              <a:gd name="connsiteY21" fmla="*/ 20327 h 84085"/>
              <a:gd name="connsiteX22" fmla="*/ 16595 w 66002"/>
              <a:gd name="connsiteY22" fmla="*/ 15672 h 84085"/>
              <a:gd name="connsiteX0" fmla="*/ 2347037 w 3046012"/>
              <a:gd name="connsiteY0" fmla="*/ 3756852 h 4464045"/>
              <a:gd name="connsiteX1" fmla="*/ 1901914 w 3046012"/>
              <a:gd name="connsiteY1" fmla="*/ 3167656 h 4464045"/>
              <a:gd name="connsiteX2" fmla="*/ 2566062 w 3046012"/>
              <a:gd name="connsiteY2" fmla="*/ 3696893 h 4464045"/>
              <a:gd name="connsiteX3" fmla="*/ 2501521 w 3046012"/>
              <a:gd name="connsiteY3" fmla="*/ 3701473 h 4464045"/>
              <a:gd name="connsiteX4" fmla="*/ 2347037 w 3046012"/>
              <a:gd name="connsiteY4" fmla="*/ 3756852 h 4464045"/>
              <a:gd name="connsiteX0" fmla="*/ 2014731 w 3046012"/>
              <a:gd name="connsiteY0" fmla="*/ 2979199 h 4464045"/>
              <a:gd name="connsiteX1" fmla="*/ 1978921 w 3046012"/>
              <a:gd name="connsiteY1" fmla="*/ 4004360 h 4464045"/>
              <a:gd name="connsiteX2" fmla="*/ 1590235 w 3046012"/>
              <a:gd name="connsiteY2" fmla="*/ 3959089 h 4464045"/>
              <a:gd name="connsiteX3" fmla="*/ 1650196 w 3046012"/>
              <a:gd name="connsiteY3" fmla="*/ 3479404 h 4464045"/>
              <a:gd name="connsiteX4" fmla="*/ 1553366 w 3046012"/>
              <a:gd name="connsiteY4" fmla="*/ 3009180 h 4464045"/>
              <a:gd name="connsiteX5" fmla="*/ 2608508 w 3046012"/>
              <a:gd name="connsiteY5" fmla="*/ 3617946 h 4464045"/>
              <a:gd name="connsiteX6" fmla="*/ 2014731 w 3046012"/>
              <a:gd name="connsiteY6" fmla="*/ 2979199 h 4464045"/>
              <a:gd name="connsiteX0" fmla="*/ 2073879 w 3046012"/>
              <a:gd name="connsiteY0" fmla="*/ 2840306 h 4464045"/>
              <a:gd name="connsiteX1" fmla="*/ 2612275 w 3046012"/>
              <a:gd name="connsiteY1" fmla="*/ 3441161 h 4464045"/>
              <a:gd name="connsiteX2" fmla="*/ 1741597 w 3046012"/>
              <a:gd name="connsiteY2" fmla="*/ 2735374 h 4464045"/>
              <a:gd name="connsiteX3" fmla="*/ 1473023 w 3046012"/>
              <a:gd name="connsiteY3" fmla="*/ 2764106 h 4464045"/>
              <a:gd name="connsiteX4" fmla="*/ 2073879 w 3046012"/>
              <a:gd name="connsiteY4" fmla="*/ 2840306 h 4464045"/>
              <a:gd name="connsiteX0" fmla="*/ 12841 w 66002"/>
              <a:gd name="connsiteY0" fmla="*/ 24092 h 84085"/>
              <a:gd name="connsiteX1" fmla="*/ 13556 w 66002"/>
              <a:gd name="connsiteY1" fmla="*/ 30918 h 84085"/>
              <a:gd name="connsiteX2" fmla="*/ 18649 w 66002"/>
              <a:gd name="connsiteY2" fmla="*/ 59919 h 84085"/>
              <a:gd name="connsiteX3" fmla="*/ 0 w 66002"/>
              <a:gd name="connsiteY3" fmla="*/ 51548 h 84085"/>
              <a:gd name="connsiteX4" fmla="*/ 36644 w 66002"/>
              <a:gd name="connsiteY4" fmla="*/ 60157 h 84085"/>
              <a:gd name="connsiteX5" fmla="*/ 25583 w 66002"/>
              <a:gd name="connsiteY5" fmla="*/ 59264 h 84085"/>
              <a:gd name="connsiteX6" fmla="*/ 64584 w 66002"/>
              <a:gd name="connsiteY6" fmla="*/ 50171 h 84085"/>
              <a:gd name="connsiteX7" fmla="*/ 57497 w 66002"/>
              <a:gd name="connsiteY7" fmla="*/ 58010 h 84085"/>
              <a:gd name="connsiteX8" fmla="*/ 65014 w 66002"/>
              <a:gd name="connsiteY8" fmla="*/ 28209 h 84085"/>
              <a:gd name="connsiteX9" fmla="*/ 65341 w 66002"/>
              <a:gd name="connsiteY9" fmla="*/ 37604 h 84085"/>
              <a:gd name="connsiteX10" fmla="*/ 61964 w 66002"/>
              <a:gd name="connsiteY10" fmla="*/ 21174 h 84085"/>
              <a:gd name="connsiteX11" fmla="*/ 60516 w 66002"/>
              <a:gd name="connsiteY11" fmla="*/ 23850 h 84085"/>
              <a:gd name="connsiteX12" fmla="*/ 58490 w 66002"/>
              <a:gd name="connsiteY12" fmla="*/ 11246 h 84085"/>
              <a:gd name="connsiteX13" fmla="*/ 58566 w 66002"/>
              <a:gd name="connsiteY13" fmla="*/ 12510 h 84085"/>
              <a:gd name="connsiteX14" fmla="*/ 49244 w 66002"/>
              <a:gd name="connsiteY14" fmla="*/ 9772 h 84085"/>
              <a:gd name="connsiteX15" fmla="*/ 49986 w 66002"/>
              <a:gd name="connsiteY15" fmla="*/ 8160 h 84085"/>
              <a:gd name="connsiteX16" fmla="*/ 41982 w 66002"/>
              <a:gd name="connsiteY16" fmla="*/ 5175 h 84085"/>
              <a:gd name="connsiteX17" fmla="*/ 42991 w 66002"/>
              <a:gd name="connsiteY17" fmla="*/ 397 h 84085"/>
              <a:gd name="connsiteX18" fmla="*/ 34166 w 66002"/>
              <a:gd name="connsiteY18" fmla="*/ 0 h 84085"/>
              <a:gd name="connsiteX19" fmla="*/ 30594 w 66002"/>
              <a:gd name="connsiteY19" fmla="*/ 2195 h 84085"/>
              <a:gd name="connsiteX20" fmla="*/ 19746 w 66002"/>
              <a:gd name="connsiteY20" fmla="*/ 16809 h 84085"/>
              <a:gd name="connsiteX21" fmla="*/ 16595 w 66002"/>
              <a:gd name="connsiteY21" fmla="*/ 11719 h 84085"/>
              <a:gd name="connsiteX0" fmla="*/ 16630 w 66037"/>
              <a:gd name="connsiteY0" fmla="*/ 15672 h 84085"/>
              <a:gd name="connsiteX1" fmla="*/ 21926 w 66037"/>
              <a:gd name="connsiteY1" fmla="*/ 5103 h 84085"/>
              <a:gd name="connsiteX2" fmla="*/ 31283 w 66037"/>
              <a:gd name="connsiteY2" fmla="*/ 2834 h 84085"/>
              <a:gd name="connsiteX3" fmla="*/ 41034 w 66037"/>
              <a:gd name="connsiteY3" fmla="*/ 3040 h 84085"/>
              <a:gd name="connsiteX4" fmla="*/ 46600 w 66037"/>
              <a:gd name="connsiteY4" fmla="*/ 4044 h 84085"/>
              <a:gd name="connsiteX5" fmla="*/ 50034 w 66037"/>
              <a:gd name="connsiteY5" fmla="*/ 8301 h 84085"/>
              <a:gd name="connsiteX6" fmla="*/ 55664 w 66037"/>
              <a:gd name="connsiteY6" fmla="*/ 6510 h 84085"/>
              <a:gd name="connsiteX7" fmla="*/ 58519 w 66037"/>
              <a:gd name="connsiteY7" fmla="*/ 11396 h 84085"/>
              <a:gd name="connsiteX8" fmla="*/ 62183 w 66037"/>
              <a:gd name="connsiteY8" fmla="*/ 16138 h 84085"/>
              <a:gd name="connsiteX9" fmla="*/ 62019 w 66037"/>
              <a:gd name="connsiteY9" fmla="*/ 21280 h 84085"/>
              <a:gd name="connsiteX10" fmla="*/ 63217 w 66037"/>
              <a:gd name="connsiteY10" fmla="*/ 29142 h 84085"/>
              <a:gd name="connsiteX11" fmla="*/ 60528 w 66037"/>
              <a:gd name="connsiteY11" fmla="*/ 37718 h 84085"/>
              <a:gd name="connsiteX12" fmla="*/ 62417 w 66037"/>
              <a:gd name="connsiteY12" fmla="*/ 45309 h 84085"/>
              <a:gd name="connsiteX13" fmla="*/ 57850 w 66037"/>
              <a:gd name="connsiteY13" fmla="*/ 60423 h 84085"/>
              <a:gd name="connsiteX14" fmla="*/ 50364 w 66037"/>
              <a:gd name="connsiteY14" fmla="*/ 66149 h 84085"/>
              <a:gd name="connsiteX15" fmla="*/ 39929 w 66037"/>
              <a:gd name="connsiteY15" fmla="*/ 81791 h 84085"/>
              <a:gd name="connsiteX16" fmla="*/ 7208 w 66037"/>
              <a:gd name="connsiteY16" fmla="*/ 62677 h 84085"/>
              <a:gd name="connsiteX17" fmla="*/ 345 w 66037"/>
              <a:gd name="connsiteY17" fmla="*/ 42139 h 84085"/>
              <a:gd name="connsiteX18" fmla="*/ 8318 w 66037"/>
              <a:gd name="connsiteY18" fmla="*/ 33964 h 84085"/>
              <a:gd name="connsiteX19" fmla="*/ 11595 w 66037"/>
              <a:gd name="connsiteY19" fmla="*/ 26289 h 84085"/>
              <a:gd name="connsiteX20" fmla="*/ 13375 w 66037"/>
              <a:gd name="connsiteY20" fmla="*/ 18465 h 84085"/>
              <a:gd name="connsiteX21" fmla="*/ 24064 w 66037"/>
              <a:gd name="connsiteY21" fmla="*/ 20327 h 84085"/>
              <a:gd name="connsiteX22" fmla="*/ 16630 w 66037"/>
              <a:gd name="connsiteY22" fmla="*/ 15672 h 84085"/>
              <a:gd name="connsiteX0" fmla="*/ 2348652 w 3047627"/>
              <a:gd name="connsiteY0" fmla="*/ 3756852 h 4464045"/>
              <a:gd name="connsiteX1" fmla="*/ 1903529 w 3047627"/>
              <a:gd name="connsiteY1" fmla="*/ 3167656 h 4464045"/>
              <a:gd name="connsiteX2" fmla="*/ 2567677 w 3047627"/>
              <a:gd name="connsiteY2" fmla="*/ 3696893 h 4464045"/>
              <a:gd name="connsiteX3" fmla="*/ 2503136 w 3047627"/>
              <a:gd name="connsiteY3" fmla="*/ 3701473 h 4464045"/>
              <a:gd name="connsiteX4" fmla="*/ 2348652 w 3047627"/>
              <a:gd name="connsiteY4" fmla="*/ 3756852 h 4464045"/>
              <a:gd name="connsiteX0" fmla="*/ 2016346 w 3047627"/>
              <a:gd name="connsiteY0" fmla="*/ 2979199 h 4464045"/>
              <a:gd name="connsiteX1" fmla="*/ 1980536 w 3047627"/>
              <a:gd name="connsiteY1" fmla="*/ 4004360 h 4464045"/>
              <a:gd name="connsiteX2" fmla="*/ 1591850 w 3047627"/>
              <a:gd name="connsiteY2" fmla="*/ 3959089 h 4464045"/>
              <a:gd name="connsiteX3" fmla="*/ 1651811 w 3047627"/>
              <a:gd name="connsiteY3" fmla="*/ 3479404 h 4464045"/>
              <a:gd name="connsiteX4" fmla="*/ 1554981 w 3047627"/>
              <a:gd name="connsiteY4" fmla="*/ 3009180 h 4464045"/>
              <a:gd name="connsiteX5" fmla="*/ 2610123 w 3047627"/>
              <a:gd name="connsiteY5" fmla="*/ 3617946 h 4464045"/>
              <a:gd name="connsiteX6" fmla="*/ 2016346 w 3047627"/>
              <a:gd name="connsiteY6" fmla="*/ 2979199 h 4464045"/>
              <a:gd name="connsiteX0" fmla="*/ 2075494 w 3047627"/>
              <a:gd name="connsiteY0" fmla="*/ 2840306 h 4464045"/>
              <a:gd name="connsiteX1" fmla="*/ 2613890 w 3047627"/>
              <a:gd name="connsiteY1" fmla="*/ 3441161 h 4464045"/>
              <a:gd name="connsiteX2" fmla="*/ 1743212 w 3047627"/>
              <a:gd name="connsiteY2" fmla="*/ 2735374 h 4464045"/>
              <a:gd name="connsiteX3" fmla="*/ 1474638 w 3047627"/>
              <a:gd name="connsiteY3" fmla="*/ 2764106 h 4464045"/>
              <a:gd name="connsiteX4" fmla="*/ 2075494 w 3047627"/>
              <a:gd name="connsiteY4" fmla="*/ 2840306 h 4464045"/>
              <a:gd name="connsiteX0" fmla="*/ 12876 w 66037"/>
              <a:gd name="connsiteY0" fmla="*/ 24092 h 84085"/>
              <a:gd name="connsiteX1" fmla="*/ 13591 w 66037"/>
              <a:gd name="connsiteY1" fmla="*/ 30918 h 84085"/>
              <a:gd name="connsiteX2" fmla="*/ 18684 w 66037"/>
              <a:gd name="connsiteY2" fmla="*/ 59919 h 84085"/>
              <a:gd name="connsiteX3" fmla="*/ 35 w 66037"/>
              <a:gd name="connsiteY3" fmla="*/ 51548 h 84085"/>
              <a:gd name="connsiteX4" fmla="*/ 36679 w 66037"/>
              <a:gd name="connsiteY4" fmla="*/ 60157 h 84085"/>
              <a:gd name="connsiteX5" fmla="*/ 25618 w 66037"/>
              <a:gd name="connsiteY5" fmla="*/ 59264 h 84085"/>
              <a:gd name="connsiteX6" fmla="*/ 64619 w 66037"/>
              <a:gd name="connsiteY6" fmla="*/ 50171 h 84085"/>
              <a:gd name="connsiteX7" fmla="*/ 57532 w 66037"/>
              <a:gd name="connsiteY7" fmla="*/ 58010 h 84085"/>
              <a:gd name="connsiteX8" fmla="*/ 65049 w 66037"/>
              <a:gd name="connsiteY8" fmla="*/ 28209 h 84085"/>
              <a:gd name="connsiteX9" fmla="*/ 65376 w 66037"/>
              <a:gd name="connsiteY9" fmla="*/ 37604 h 84085"/>
              <a:gd name="connsiteX10" fmla="*/ 61999 w 66037"/>
              <a:gd name="connsiteY10" fmla="*/ 21174 h 84085"/>
              <a:gd name="connsiteX11" fmla="*/ 60551 w 66037"/>
              <a:gd name="connsiteY11" fmla="*/ 23850 h 84085"/>
              <a:gd name="connsiteX12" fmla="*/ 58525 w 66037"/>
              <a:gd name="connsiteY12" fmla="*/ 11246 h 84085"/>
              <a:gd name="connsiteX13" fmla="*/ 58601 w 66037"/>
              <a:gd name="connsiteY13" fmla="*/ 12510 h 84085"/>
              <a:gd name="connsiteX14" fmla="*/ 49279 w 66037"/>
              <a:gd name="connsiteY14" fmla="*/ 9772 h 84085"/>
              <a:gd name="connsiteX15" fmla="*/ 50021 w 66037"/>
              <a:gd name="connsiteY15" fmla="*/ 8160 h 84085"/>
              <a:gd name="connsiteX16" fmla="*/ 42017 w 66037"/>
              <a:gd name="connsiteY16" fmla="*/ 5175 h 84085"/>
              <a:gd name="connsiteX17" fmla="*/ 43026 w 66037"/>
              <a:gd name="connsiteY17" fmla="*/ 397 h 84085"/>
              <a:gd name="connsiteX18" fmla="*/ 34201 w 66037"/>
              <a:gd name="connsiteY18" fmla="*/ 0 h 84085"/>
              <a:gd name="connsiteX19" fmla="*/ 30629 w 66037"/>
              <a:gd name="connsiteY19" fmla="*/ 2195 h 84085"/>
              <a:gd name="connsiteX20" fmla="*/ 19781 w 66037"/>
              <a:gd name="connsiteY20" fmla="*/ 16809 h 84085"/>
              <a:gd name="connsiteX21" fmla="*/ 16630 w 66037"/>
              <a:gd name="connsiteY21" fmla="*/ 11719 h 84085"/>
              <a:gd name="connsiteX0" fmla="*/ 21142 w 70549"/>
              <a:gd name="connsiteY0" fmla="*/ 15672 h 84085"/>
              <a:gd name="connsiteX1" fmla="*/ 26438 w 70549"/>
              <a:gd name="connsiteY1" fmla="*/ 5103 h 84085"/>
              <a:gd name="connsiteX2" fmla="*/ 35795 w 70549"/>
              <a:gd name="connsiteY2" fmla="*/ 2834 h 84085"/>
              <a:gd name="connsiteX3" fmla="*/ 45546 w 70549"/>
              <a:gd name="connsiteY3" fmla="*/ 3040 h 84085"/>
              <a:gd name="connsiteX4" fmla="*/ 51112 w 70549"/>
              <a:gd name="connsiteY4" fmla="*/ 4044 h 84085"/>
              <a:gd name="connsiteX5" fmla="*/ 54546 w 70549"/>
              <a:gd name="connsiteY5" fmla="*/ 8301 h 84085"/>
              <a:gd name="connsiteX6" fmla="*/ 60176 w 70549"/>
              <a:gd name="connsiteY6" fmla="*/ 6510 h 84085"/>
              <a:gd name="connsiteX7" fmla="*/ 63031 w 70549"/>
              <a:gd name="connsiteY7" fmla="*/ 11396 h 84085"/>
              <a:gd name="connsiteX8" fmla="*/ 66695 w 70549"/>
              <a:gd name="connsiteY8" fmla="*/ 16138 h 84085"/>
              <a:gd name="connsiteX9" fmla="*/ 66531 w 70549"/>
              <a:gd name="connsiteY9" fmla="*/ 21280 h 84085"/>
              <a:gd name="connsiteX10" fmla="*/ 67729 w 70549"/>
              <a:gd name="connsiteY10" fmla="*/ 29142 h 84085"/>
              <a:gd name="connsiteX11" fmla="*/ 65040 w 70549"/>
              <a:gd name="connsiteY11" fmla="*/ 37718 h 84085"/>
              <a:gd name="connsiteX12" fmla="*/ 66929 w 70549"/>
              <a:gd name="connsiteY12" fmla="*/ 45309 h 84085"/>
              <a:gd name="connsiteX13" fmla="*/ 62362 w 70549"/>
              <a:gd name="connsiteY13" fmla="*/ 60423 h 84085"/>
              <a:gd name="connsiteX14" fmla="*/ 54876 w 70549"/>
              <a:gd name="connsiteY14" fmla="*/ 66149 h 84085"/>
              <a:gd name="connsiteX15" fmla="*/ 44441 w 70549"/>
              <a:gd name="connsiteY15" fmla="*/ 81791 h 84085"/>
              <a:gd name="connsiteX16" fmla="*/ 11720 w 70549"/>
              <a:gd name="connsiteY16" fmla="*/ 62677 h 84085"/>
              <a:gd name="connsiteX17" fmla="*/ 4857 w 70549"/>
              <a:gd name="connsiteY17" fmla="*/ 42139 h 84085"/>
              <a:gd name="connsiteX18" fmla="*/ 12830 w 70549"/>
              <a:gd name="connsiteY18" fmla="*/ 33964 h 84085"/>
              <a:gd name="connsiteX19" fmla="*/ 16107 w 70549"/>
              <a:gd name="connsiteY19" fmla="*/ 26289 h 84085"/>
              <a:gd name="connsiteX20" fmla="*/ 17887 w 70549"/>
              <a:gd name="connsiteY20" fmla="*/ 18465 h 84085"/>
              <a:gd name="connsiteX21" fmla="*/ 28576 w 70549"/>
              <a:gd name="connsiteY21" fmla="*/ 20327 h 84085"/>
              <a:gd name="connsiteX22" fmla="*/ 21142 w 70549"/>
              <a:gd name="connsiteY22" fmla="*/ 15672 h 84085"/>
              <a:gd name="connsiteX0" fmla="*/ 2556882 w 3255857"/>
              <a:gd name="connsiteY0" fmla="*/ 3756852 h 4464045"/>
              <a:gd name="connsiteX1" fmla="*/ 2111759 w 3255857"/>
              <a:gd name="connsiteY1" fmla="*/ 3167656 h 4464045"/>
              <a:gd name="connsiteX2" fmla="*/ 2775907 w 3255857"/>
              <a:gd name="connsiteY2" fmla="*/ 3696893 h 4464045"/>
              <a:gd name="connsiteX3" fmla="*/ 2711366 w 3255857"/>
              <a:gd name="connsiteY3" fmla="*/ 3701473 h 4464045"/>
              <a:gd name="connsiteX4" fmla="*/ 2556882 w 3255857"/>
              <a:gd name="connsiteY4" fmla="*/ 3756852 h 4464045"/>
              <a:gd name="connsiteX0" fmla="*/ 2224576 w 3255857"/>
              <a:gd name="connsiteY0" fmla="*/ 2979199 h 4464045"/>
              <a:gd name="connsiteX1" fmla="*/ 2188766 w 3255857"/>
              <a:gd name="connsiteY1" fmla="*/ 4004360 h 4464045"/>
              <a:gd name="connsiteX2" fmla="*/ 1800080 w 3255857"/>
              <a:gd name="connsiteY2" fmla="*/ 3959089 h 4464045"/>
              <a:gd name="connsiteX3" fmla="*/ 1860041 w 3255857"/>
              <a:gd name="connsiteY3" fmla="*/ 3479404 h 4464045"/>
              <a:gd name="connsiteX4" fmla="*/ 1763211 w 3255857"/>
              <a:gd name="connsiteY4" fmla="*/ 3009180 h 4464045"/>
              <a:gd name="connsiteX5" fmla="*/ 2818353 w 3255857"/>
              <a:gd name="connsiteY5" fmla="*/ 3617946 h 4464045"/>
              <a:gd name="connsiteX6" fmla="*/ 2224576 w 3255857"/>
              <a:gd name="connsiteY6" fmla="*/ 2979199 h 4464045"/>
              <a:gd name="connsiteX0" fmla="*/ 2283724 w 3255857"/>
              <a:gd name="connsiteY0" fmla="*/ 2840306 h 4464045"/>
              <a:gd name="connsiteX1" fmla="*/ 2822120 w 3255857"/>
              <a:gd name="connsiteY1" fmla="*/ 3441161 h 4464045"/>
              <a:gd name="connsiteX2" fmla="*/ 1951442 w 3255857"/>
              <a:gd name="connsiteY2" fmla="*/ 2735374 h 4464045"/>
              <a:gd name="connsiteX3" fmla="*/ 1682868 w 3255857"/>
              <a:gd name="connsiteY3" fmla="*/ 2764106 h 4464045"/>
              <a:gd name="connsiteX4" fmla="*/ 2283724 w 3255857"/>
              <a:gd name="connsiteY4" fmla="*/ 2840306 h 4464045"/>
              <a:gd name="connsiteX0" fmla="*/ 17388 w 70549"/>
              <a:gd name="connsiteY0" fmla="*/ 24092 h 84085"/>
              <a:gd name="connsiteX1" fmla="*/ 18103 w 70549"/>
              <a:gd name="connsiteY1" fmla="*/ 30918 h 84085"/>
              <a:gd name="connsiteX2" fmla="*/ 23196 w 70549"/>
              <a:gd name="connsiteY2" fmla="*/ 59919 h 84085"/>
              <a:gd name="connsiteX3" fmla="*/ 0 w 70549"/>
              <a:gd name="connsiteY3" fmla="*/ 51266 h 84085"/>
              <a:gd name="connsiteX4" fmla="*/ 41191 w 70549"/>
              <a:gd name="connsiteY4" fmla="*/ 60157 h 84085"/>
              <a:gd name="connsiteX5" fmla="*/ 30130 w 70549"/>
              <a:gd name="connsiteY5" fmla="*/ 59264 h 84085"/>
              <a:gd name="connsiteX6" fmla="*/ 69131 w 70549"/>
              <a:gd name="connsiteY6" fmla="*/ 50171 h 84085"/>
              <a:gd name="connsiteX7" fmla="*/ 62044 w 70549"/>
              <a:gd name="connsiteY7" fmla="*/ 58010 h 84085"/>
              <a:gd name="connsiteX8" fmla="*/ 69561 w 70549"/>
              <a:gd name="connsiteY8" fmla="*/ 28209 h 84085"/>
              <a:gd name="connsiteX9" fmla="*/ 69888 w 70549"/>
              <a:gd name="connsiteY9" fmla="*/ 37604 h 84085"/>
              <a:gd name="connsiteX10" fmla="*/ 66511 w 70549"/>
              <a:gd name="connsiteY10" fmla="*/ 21174 h 84085"/>
              <a:gd name="connsiteX11" fmla="*/ 65063 w 70549"/>
              <a:gd name="connsiteY11" fmla="*/ 23850 h 84085"/>
              <a:gd name="connsiteX12" fmla="*/ 63037 w 70549"/>
              <a:gd name="connsiteY12" fmla="*/ 11246 h 84085"/>
              <a:gd name="connsiteX13" fmla="*/ 63113 w 70549"/>
              <a:gd name="connsiteY13" fmla="*/ 12510 h 84085"/>
              <a:gd name="connsiteX14" fmla="*/ 53791 w 70549"/>
              <a:gd name="connsiteY14" fmla="*/ 9772 h 84085"/>
              <a:gd name="connsiteX15" fmla="*/ 54533 w 70549"/>
              <a:gd name="connsiteY15" fmla="*/ 8160 h 84085"/>
              <a:gd name="connsiteX16" fmla="*/ 46529 w 70549"/>
              <a:gd name="connsiteY16" fmla="*/ 5175 h 84085"/>
              <a:gd name="connsiteX17" fmla="*/ 47538 w 70549"/>
              <a:gd name="connsiteY17" fmla="*/ 397 h 84085"/>
              <a:gd name="connsiteX18" fmla="*/ 38713 w 70549"/>
              <a:gd name="connsiteY18" fmla="*/ 0 h 84085"/>
              <a:gd name="connsiteX19" fmla="*/ 35141 w 70549"/>
              <a:gd name="connsiteY19" fmla="*/ 2195 h 84085"/>
              <a:gd name="connsiteX20" fmla="*/ 24293 w 70549"/>
              <a:gd name="connsiteY20" fmla="*/ 16809 h 84085"/>
              <a:gd name="connsiteX21" fmla="*/ 21142 w 70549"/>
              <a:gd name="connsiteY21" fmla="*/ 11719 h 84085"/>
              <a:gd name="connsiteX0" fmla="*/ 24608 w 74015"/>
              <a:gd name="connsiteY0" fmla="*/ 15672 h 84085"/>
              <a:gd name="connsiteX1" fmla="*/ 29904 w 74015"/>
              <a:gd name="connsiteY1" fmla="*/ 5103 h 84085"/>
              <a:gd name="connsiteX2" fmla="*/ 39261 w 74015"/>
              <a:gd name="connsiteY2" fmla="*/ 2834 h 84085"/>
              <a:gd name="connsiteX3" fmla="*/ 49012 w 74015"/>
              <a:gd name="connsiteY3" fmla="*/ 3040 h 84085"/>
              <a:gd name="connsiteX4" fmla="*/ 54578 w 74015"/>
              <a:gd name="connsiteY4" fmla="*/ 4044 h 84085"/>
              <a:gd name="connsiteX5" fmla="*/ 58012 w 74015"/>
              <a:gd name="connsiteY5" fmla="*/ 8301 h 84085"/>
              <a:gd name="connsiteX6" fmla="*/ 63642 w 74015"/>
              <a:gd name="connsiteY6" fmla="*/ 6510 h 84085"/>
              <a:gd name="connsiteX7" fmla="*/ 66497 w 74015"/>
              <a:gd name="connsiteY7" fmla="*/ 11396 h 84085"/>
              <a:gd name="connsiteX8" fmla="*/ 70161 w 74015"/>
              <a:gd name="connsiteY8" fmla="*/ 16138 h 84085"/>
              <a:gd name="connsiteX9" fmla="*/ 69997 w 74015"/>
              <a:gd name="connsiteY9" fmla="*/ 21280 h 84085"/>
              <a:gd name="connsiteX10" fmla="*/ 71195 w 74015"/>
              <a:gd name="connsiteY10" fmla="*/ 29142 h 84085"/>
              <a:gd name="connsiteX11" fmla="*/ 68506 w 74015"/>
              <a:gd name="connsiteY11" fmla="*/ 37718 h 84085"/>
              <a:gd name="connsiteX12" fmla="*/ 70395 w 74015"/>
              <a:gd name="connsiteY12" fmla="*/ 45309 h 84085"/>
              <a:gd name="connsiteX13" fmla="*/ 65828 w 74015"/>
              <a:gd name="connsiteY13" fmla="*/ 60423 h 84085"/>
              <a:gd name="connsiteX14" fmla="*/ 58342 w 74015"/>
              <a:gd name="connsiteY14" fmla="*/ 66149 h 84085"/>
              <a:gd name="connsiteX15" fmla="*/ 47907 w 74015"/>
              <a:gd name="connsiteY15" fmla="*/ 81791 h 84085"/>
              <a:gd name="connsiteX16" fmla="*/ 15186 w 74015"/>
              <a:gd name="connsiteY16" fmla="*/ 62677 h 84085"/>
              <a:gd name="connsiteX17" fmla="*/ 203 w 74015"/>
              <a:gd name="connsiteY17" fmla="*/ 44680 h 84085"/>
              <a:gd name="connsiteX18" fmla="*/ 16296 w 74015"/>
              <a:gd name="connsiteY18" fmla="*/ 33964 h 84085"/>
              <a:gd name="connsiteX19" fmla="*/ 19573 w 74015"/>
              <a:gd name="connsiteY19" fmla="*/ 26289 h 84085"/>
              <a:gd name="connsiteX20" fmla="*/ 21353 w 74015"/>
              <a:gd name="connsiteY20" fmla="*/ 18465 h 84085"/>
              <a:gd name="connsiteX21" fmla="*/ 32042 w 74015"/>
              <a:gd name="connsiteY21" fmla="*/ 20327 h 84085"/>
              <a:gd name="connsiteX22" fmla="*/ 24608 w 74015"/>
              <a:gd name="connsiteY22" fmla="*/ 15672 h 84085"/>
              <a:gd name="connsiteX0" fmla="*/ 2716839 w 3415814"/>
              <a:gd name="connsiteY0" fmla="*/ 3756852 h 4464045"/>
              <a:gd name="connsiteX1" fmla="*/ 2271716 w 3415814"/>
              <a:gd name="connsiteY1" fmla="*/ 3167656 h 4464045"/>
              <a:gd name="connsiteX2" fmla="*/ 2935864 w 3415814"/>
              <a:gd name="connsiteY2" fmla="*/ 3696893 h 4464045"/>
              <a:gd name="connsiteX3" fmla="*/ 2871323 w 3415814"/>
              <a:gd name="connsiteY3" fmla="*/ 3701473 h 4464045"/>
              <a:gd name="connsiteX4" fmla="*/ 2716839 w 3415814"/>
              <a:gd name="connsiteY4" fmla="*/ 3756852 h 4464045"/>
              <a:gd name="connsiteX0" fmla="*/ 2384533 w 3415814"/>
              <a:gd name="connsiteY0" fmla="*/ 2979199 h 4464045"/>
              <a:gd name="connsiteX1" fmla="*/ 2348723 w 3415814"/>
              <a:gd name="connsiteY1" fmla="*/ 4004360 h 4464045"/>
              <a:gd name="connsiteX2" fmla="*/ 1960037 w 3415814"/>
              <a:gd name="connsiteY2" fmla="*/ 3959089 h 4464045"/>
              <a:gd name="connsiteX3" fmla="*/ 2019998 w 3415814"/>
              <a:gd name="connsiteY3" fmla="*/ 3479404 h 4464045"/>
              <a:gd name="connsiteX4" fmla="*/ 1923168 w 3415814"/>
              <a:gd name="connsiteY4" fmla="*/ 3009180 h 4464045"/>
              <a:gd name="connsiteX5" fmla="*/ 2978310 w 3415814"/>
              <a:gd name="connsiteY5" fmla="*/ 3617946 h 4464045"/>
              <a:gd name="connsiteX6" fmla="*/ 2384533 w 3415814"/>
              <a:gd name="connsiteY6" fmla="*/ 2979199 h 4464045"/>
              <a:gd name="connsiteX0" fmla="*/ 2443681 w 3415814"/>
              <a:gd name="connsiteY0" fmla="*/ 2840306 h 4464045"/>
              <a:gd name="connsiteX1" fmla="*/ 2982077 w 3415814"/>
              <a:gd name="connsiteY1" fmla="*/ 3441161 h 4464045"/>
              <a:gd name="connsiteX2" fmla="*/ 2111399 w 3415814"/>
              <a:gd name="connsiteY2" fmla="*/ 2735374 h 4464045"/>
              <a:gd name="connsiteX3" fmla="*/ 1842825 w 3415814"/>
              <a:gd name="connsiteY3" fmla="*/ 2764106 h 4464045"/>
              <a:gd name="connsiteX4" fmla="*/ 2443681 w 3415814"/>
              <a:gd name="connsiteY4" fmla="*/ 2840306 h 4464045"/>
              <a:gd name="connsiteX0" fmla="*/ 20854 w 74015"/>
              <a:gd name="connsiteY0" fmla="*/ 24092 h 84085"/>
              <a:gd name="connsiteX1" fmla="*/ 21569 w 74015"/>
              <a:gd name="connsiteY1" fmla="*/ 30918 h 84085"/>
              <a:gd name="connsiteX2" fmla="*/ 26662 w 74015"/>
              <a:gd name="connsiteY2" fmla="*/ 59919 h 84085"/>
              <a:gd name="connsiteX3" fmla="*/ 3466 w 74015"/>
              <a:gd name="connsiteY3" fmla="*/ 51266 h 84085"/>
              <a:gd name="connsiteX4" fmla="*/ 44657 w 74015"/>
              <a:gd name="connsiteY4" fmla="*/ 60157 h 84085"/>
              <a:gd name="connsiteX5" fmla="*/ 33596 w 74015"/>
              <a:gd name="connsiteY5" fmla="*/ 59264 h 84085"/>
              <a:gd name="connsiteX6" fmla="*/ 72597 w 74015"/>
              <a:gd name="connsiteY6" fmla="*/ 50171 h 84085"/>
              <a:gd name="connsiteX7" fmla="*/ 65510 w 74015"/>
              <a:gd name="connsiteY7" fmla="*/ 58010 h 84085"/>
              <a:gd name="connsiteX8" fmla="*/ 73027 w 74015"/>
              <a:gd name="connsiteY8" fmla="*/ 28209 h 84085"/>
              <a:gd name="connsiteX9" fmla="*/ 73354 w 74015"/>
              <a:gd name="connsiteY9" fmla="*/ 37604 h 84085"/>
              <a:gd name="connsiteX10" fmla="*/ 69977 w 74015"/>
              <a:gd name="connsiteY10" fmla="*/ 21174 h 84085"/>
              <a:gd name="connsiteX11" fmla="*/ 68529 w 74015"/>
              <a:gd name="connsiteY11" fmla="*/ 23850 h 84085"/>
              <a:gd name="connsiteX12" fmla="*/ 66503 w 74015"/>
              <a:gd name="connsiteY12" fmla="*/ 11246 h 84085"/>
              <a:gd name="connsiteX13" fmla="*/ 66579 w 74015"/>
              <a:gd name="connsiteY13" fmla="*/ 12510 h 84085"/>
              <a:gd name="connsiteX14" fmla="*/ 57257 w 74015"/>
              <a:gd name="connsiteY14" fmla="*/ 9772 h 84085"/>
              <a:gd name="connsiteX15" fmla="*/ 57999 w 74015"/>
              <a:gd name="connsiteY15" fmla="*/ 8160 h 84085"/>
              <a:gd name="connsiteX16" fmla="*/ 49995 w 74015"/>
              <a:gd name="connsiteY16" fmla="*/ 5175 h 84085"/>
              <a:gd name="connsiteX17" fmla="*/ 51004 w 74015"/>
              <a:gd name="connsiteY17" fmla="*/ 397 h 84085"/>
              <a:gd name="connsiteX18" fmla="*/ 42179 w 74015"/>
              <a:gd name="connsiteY18" fmla="*/ 0 h 84085"/>
              <a:gd name="connsiteX19" fmla="*/ 38607 w 74015"/>
              <a:gd name="connsiteY19" fmla="*/ 2195 h 84085"/>
              <a:gd name="connsiteX20" fmla="*/ 27759 w 74015"/>
              <a:gd name="connsiteY20" fmla="*/ 16809 h 84085"/>
              <a:gd name="connsiteX21" fmla="*/ 24608 w 74015"/>
              <a:gd name="connsiteY21" fmla="*/ 11719 h 84085"/>
              <a:gd name="connsiteX0" fmla="*/ 24719 w 74126"/>
              <a:gd name="connsiteY0" fmla="*/ 15672 h 84085"/>
              <a:gd name="connsiteX1" fmla="*/ 30015 w 74126"/>
              <a:gd name="connsiteY1" fmla="*/ 5103 h 84085"/>
              <a:gd name="connsiteX2" fmla="*/ 39372 w 74126"/>
              <a:gd name="connsiteY2" fmla="*/ 2834 h 84085"/>
              <a:gd name="connsiteX3" fmla="*/ 49123 w 74126"/>
              <a:gd name="connsiteY3" fmla="*/ 3040 h 84085"/>
              <a:gd name="connsiteX4" fmla="*/ 54689 w 74126"/>
              <a:gd name="connsiteY4" fmla="*/ 4044 h 84085"/>
              <a:gd name="connsiteX5" fmla="*/ 58123 w 74126"/>
              <a:gd name="connsiteY5" fmla="*/ 8301 h 84085"/>
              <a:gd name="connsiteX6" fmla="*/ 63753 w 74126"/>
              <a:gd name="connsiteY6" fmla="*/ 6510 h 84085"/>
              <a:gd name="connsiteX7" fmla="*/ 66608 w 74126"/>
              <a:gd name="connsiteY7" fmla="*/ 11396 h 84085"/>
              <a:gd name="connsiteX8" fmla="*/ 70272 w 74126"/>
              <a:gd name="connsiteY8" fmla="*/ 16138 h 84085"/>
              <a:gd name="connsiteX9" fmla="*/ 70108 w 74126"/>
              <a:gd name="connsiteY9" fmla="*/ 21280 h 84085"/>
              <a:gd name="connsiteX10" fmla="*/ 71306 w 74126"/>
              <a:gd name="connsiteY10" fmla="*/ 29142 h 84085"/>
              <a:gd name="connsiteX11" fmla="*/ 68617 w 74126"/>
              <a:gd name="connsiteY11" fmla="*/ 37718 h 84085"/>
              <a:gd name="connsiteX12" fmla="*/ 70506 w 74126"/>
              <a:gd name="connsiteY12" fmla="*/ 45309 h 84085"/>
              <a:gd name="connsiteX13" fmla="*/ 65939 w 74126"/>
              <a:gd name="connsiteY13" fmla="*/ 60423 h 84085"/>
              <a:gd name="connsiteX14" fmla="*/ 58453 w 74126"/>
              <a:gd name="connsiteY14" fmla="*/ 66149 h 84085"/>
              <a:gd name="connsiteX15" fmla="*/ 48018 w 74126"/>
              <a:gd name="connsiteY15" fmla="*/ 81791 h 84085"/>
              <a:gd name="connsiteX16" fmla="*/ 15297 w 74126"/>
              <a:gd name="connsiteY16" fmla="*/ 62677 h 84085"/>
              <a:gd name="connsiteX17" fmla="*/ 314 w 74126"/>
              <a:gd name="connsiteY17" fmla="*/ 44680 h 84085"/>
              <a:gd name="connsiteX18" fmla="*/ 10560 w 74126"/>
              <a:gd name="connsiteY18" fmla="*/ 30011 h 84085"/>
              <a:gd name="connsiteX19" fmla="*/ 19684 w 74126"/>
              <a:gd name="connsiteY19" fmla="*/ 26289 h 84085"/>
              <a:gd name="connsiteX20" fmla="*/ 21464 w 74126"/>
              <a:gd name="connsiteY20" fmla="*/ 18465 h 84085"/>
              <a:gd name="connsiteX21" fmla="*/ 32153 w 74126"/>
              <a:gd name="connsiteY21" fmla="*/ 20327 h 84085"/>
              <a:gd name="connsiteX22" fmla="*/ 24719 w 74126"/>
              <a:gd name="connsiteY22" fmla="*/ 15672 h 84085"/>
              <a:gd name="connsiteX0" fmla="*/ 2721962 w 3420937"/>
              <a:gd name="connsiteY0" fmla="*/ 3756852 h 4464045"/>
              <a:gd name="connsiteX1" fmla="*/ 2276839 w 3420937"/>
              <a:gd name="connsiteY1" fmla="*/ 3167656 h 4464045"/>
              <a:gd name="connsiteX2" fmla="*/ 2940987 w 3420937"/>
              <a:gd name="connsiteY2" fmla="*/ 3696893 h 4464045"/>
              <a:gd name="connsiteX3" fmla="*/ 2876446 w 3420937"/>
              <a:gd name="connsiteY3" fmla="*/ 3701473 h 4464045"/>
              <a:gd name="connsiteX4" fmla="*/ 2721962 w 3420937"/>
              <a:gd name="connsiteY4" fmla="*/ 3756852 h 4464045"/>
              <a:gd name="connsiteX0" fmla="*/ 2389656 w 3420937"/>
              <a:gd name="connsiteY0" fmla="*/ 2979199 h 4464045"/>
              <a:gd name="connsiteX1" fmla="*/ 2353846 w 3420937"/>
              <a:gd name="connsiteY1" fmla="*/ 4004360 h 4464045"/>
              <a:gd name="connsiteX2" fmla="*/ 1965160 w 3420937"/>
              <a:gd name="connsiteY2" fmla="*/ 3959089 h 4464045"/>
              <a:gd name="connsiteX3" fmla="*/ 2025121 w 3420937"/>
              <a:gd name="connsiteY3" fmla="*/ 3479404 h 4464045"/>
              <a:gd name="connsiteX4" fmla="*/ 1928291 w 3420937"/>
              <a:gd name="connsiteY4" fmla="*/ 3009180 h 4464045"/>
              <a:gd name="connsiteX5" fmla="*/ 2983433 w 3420937"/>
              <a:gd name="connsiteY5" fmla="*/ 3617946 h 4464045"/>
              <a:gd name="connsiteX6" fmla="*/ 2389656 w 3420937"/>
              <a:gd name="connsiteY6" fmla="*/ 2979199 h 4464045"/>
              <a:gd name="connsiteX0" fmla="*/ 2448804 w 3420937"/>
              <a:gd name="connsiteY0" fmla="*/ 2840306 h 4464045"/>
              <a:gd name="connsiteX1" fmla="*/ 2987200 w 3420937"/>
              <a:gd name="connsiteY1" fmla="*/ 3441161 h 4464045"/>
              <a:gd name="connsiteX2" fmla="*/ 2116522 w 3420937"/>
              <a:gd name="connsiteY2" fmla="*/ 2735374 h 4464045"/>
              <a:gd name="connsiteX3" fmla="*/ 1847948 w 3420937"/>
              <a:gd name="connsiteY3" fmla="*/ 2764106 h 4464045"/>
              <a:gd name="connsiteX4" fmla="*/ 2448804 w 3420937"/>
              <a:gd name="connsiteY4" fmla="*/ 2840306 h 4464045"/>
              <a:gd name="connsiteX0" fmla="*/ 20965 w 74126"/>
              <a:gd name="connsiteY0" fmla="*/ 24092 h 84085"/>
              <a:gd name="connsiteX1" fmla="*/ 21680 w 74126"/>
              <a:gd name="connsiteY1" fmla="*/ 30918 h 84085"/>
              <a:gd name="connsiteX2" fmla="*/ 26773 w 74126"/>
              <a:gd name="connsiteY2" fmla="*/ 59919 h 84085"/>
              <a:gd name="connsiteX3" fmla="*/ 3577 w 74126"/>
              <a:gd name="connsiteY3" fmla="*/ 51266 h 84085"/>
              <a:gd name="connsiteX4" fmla="*/ 44768 w 74126"/>
              <a:gd name="connsiteY4" fmla="*/ 60157 h 84085"/>
              <a:gd name="connsiteX5" fmla="*/ 33707 w 74126"/>
              <a:gd name="connsiteY5" fmla="*/ 59264 h 84085"/>
              <a:gd name="connsiteX6" fmla="*/ 72708 w 74126"/>
              <a:gd name="connsiteY6" fmla="*/ 50171 h 84085"/>
              <a:gd name="connsiteX7" fmla="*/ 65621 w 74126"/>
              <a:gd name="connsiteY7" fmla="*/ 58010 h 84085"/>
              <a:gd name="connsiteX8" fmla="*/ 73138 w 74126"/>
              <a:gd name="connsiteY8" fmla="*/ 28209 h 84085"/>
              <a:gd name="connsiteX9" fmla="*/ 73465 w 74126"/>
              <a:gd name="connsiteY9" fmla="*/ 37604 h 84085"/>
              <a:gd name="connsiteX10" fmla="*/ 70088 w 74126"/>
              <a:gd name="connsiteY10" fmla="*/ 21174 h 84085"/>
              <a:gd name="connsiteX11" fmla="*/ 68640 w 74126"/>
              <a:gd name="connsiteY11" fmla="*/ 23850 h 84085"/>
              <a:gd name="connsiteX12" fmla="*/ 66614 w 74126"/>
              <a:gd name="connsiteY12" fmla="*/ 11246 h 84085"/>
              <a:gd name="connsiteX13" fmla="*/ 66690 w 74126"/>
              <a:gd name="connsiteY13" fmla="*/ 12510 h 84085"/>
              <a:gd name="connsiteX14" fmla="*/ 57368 w 74126"/>
              <a:gd name="connsiteY14" fmla="*/ 9772 h 84085"/>
              <a:gd name="connsiteX15" fmla="*/ 58110 w 74126"/>
              <a:gd name="connsiteY15" fmla="*/ 8160 h 84085"/>
              <a:gd name="connsiteX16" fmla="*/ 50106 w 74126"/>
              <a:gd name="connsiteY16" fmla="*/ 5175 h 84085"/>
              <a:gd name="connsiteX17" fmla="*/ 51115 w 74126"/>
              <a:gd name="connsiteY17" fmla="*/ 397 h 84085"/>
              <a:gd name="connsiteX18" fmla="*/ 42290 w 74126"/>
              <a:gd name="connsiteY18" fmla="*/ 0 h 84085"/>
              <a:gd name="connsiteX19" fmla="*/ 38718 w 74126"/>
              <a:gd name="connsiteY19" fmla="*/ 2195 h 84085"/>
              <a:gd name="connsiteX20" fmla="*/ 27870 w 74126"/>
              <a:gd name="connsiteY20" fmla="*/ 16809 h 84085"/>
              <a:gd name="connsiteX21" fmla="*/ 24719 w 74126"/>
              <a:gd name="connsiteY21" fmla="*/ 11719 h 84085"/>
              <a:gd name="connsiteX0" fmla="*/ 30562 w 79969"/>
              <a:gd name="connsiteY0" fmla="*/ 15672 h 84085"/>
              <a:gd name="connsiteX1" fmla="*/ 35858 w 79969"/>
              <a:gd name="connsiteY1" fmla="*/ 5103 h 84085"/>
              <a:gd name="connsiteX2" fmla="*/ 45215 w 79969"/>
              <a:gd name="connsiteY2" fmla="*/ 2834 h 84085"/>
              <a:gd name="connsiteX3" fmla="*/ 54966 w 79969"/>
              <a:gd name="connsiteY3" fmla="*/ 3040 h 84085"/>
              <a:gd name="connsiteX4" fmla="*/ 60532 w 79969"/>
              <a:gd name="connsiteY4" fmla="*/ 4044 h 84085"/>
              <a:gd name="connsiteX5" fmla="*/ 63966 w 79969"/>
              <a:gd name="connsiteY5" fmla="*/ 8301 h 84085"/>
              <a:gd name="connsiteX6" fmla="*/ 69596 w 79969"/>
              <a:gd name="connsiteY6" fmla="*/ 6510 h 84085"/>
              <a:gd name="connsiteX7" fmla="*/ 72451 w 79969"/>
              <a:gd name="connsiteY7" fmla="*/ 11396 h 84085"/>
              <a:gd name="connsiteX8" fmla="*/ 76115 w 79969"/>
              <a:gd name="connsiteY8" fmla="*/ 16138 h 84085"/>
              <a:gd name="connsiteX9" fmla="*/ 75951 w 79969"/>
              <a:gd name="connsiteY9" fmla="*/ 21280 h 84085"/>
              <a:gd name="connsiteX10" fmla="*/ 77149 w 79969"/>
              <a:gd name="connsiteY10" fmla="*/ 29142 h 84085"/>
              <a:gd name="connsiteX11" fmla="*/ 74460 w 79969"/>
              <a:gd name="connsiteY11" fmla="*/ 37718 h 84085"/>
              <a:gd name="connsiteX12" fmla="*/ 76349 w 79969"/>
              <a:gd name="connsiteY12" fmla="*/ 45309 h 84085"/>
              <a:gd name="connsiteX13" fmla="*/ 71782 w 79969"/>
              <a:gd name="connsiteY13" fmla="*/ 60423 h 84085"/>
              <a:gd name="connsiteX14" fmla="*/ 64296 w 79969"/>
              <a:gd name="connsiteY14" fmla="*/ 66149 h 84085"/>
              <a:gd name="connsiteX15" fmla="*/ 53861 w 79969"/>
              <a:gd name="connsiteY15" fmla="*/ 81791 h 84085"/>
              <a:gd name="connsiteX16" fmla="*/ 21140 w 79969"/>
              <a:gd name="connsiteY16" fmla="*/ 62677 h 84085"/>
              <a:gd name="connsiteX17" fmla="*/ 6157 w 79969"/>
              <a:gd name="connsiteY17" fmla="*/ 44680 h 84085"/>
              <a:gd name="connsiteX18" fmla="*/ 16403 w 79969"/>
              <a:gd name="connsiteY18" fmla="*/ 30011 h 84085"/>
              <a:gd name="connsiteX19" fmla="*/ 25527 w 79969"/>
              <a:gd name="connsiteY19" fmla="*/ 26289 h 84085"/>
              <a:gd name="connsiteX20" fmla="*/ 27307 w 79969"/>
              <a:gd name="connsiteY20" fmla="*/ 18465 h 84085"/>
              <a:gd name="connsiteX21" fmla="*/ 37996 w 79969"/>
              <a:gd name="connsiteY21" fmla="*/ 20327 h 84085"/>
              <a:gd name="connsiteX22" fmla="*/ 30562 w 79969"/>
              <a:gd name="connsiteY22" fmla="*/ 15672 h 84085"/>
              <a:gd name="connsiteX0" fmla="*/ 2991618 w 3690593"/>
              <a:gd name="connsiteY0" fmla="*/ 3756852 h 4464045"/>
              <a:gd name="connsiteX1" fmla="*/ 2546495 w 3690593"/>
              <a:gd name="connsiteY1" fmla="*/ 3167656 h 4464045"/>
              <a:gd name="connsiteX2" fmla="*/ 3210643 w 3690593"/>
              <a:gd name="connsiteY2" fmla="*/ 3696893 h 4464045"/>
              <a:gd name="connsiteX3" fmla="*/ 3146102 w 3690593"/>
              <a:gd name="connsiteY3" fmla="*/ 3701473 h 4464045"/>
              <a:gd name="connsiteX4" fmla="*/ 2991618 w 3690593"/>
              <a:gd name="connsiteY4" fmla="*/ 3756852 h 4464045"/>
              <a:gd name="connsiteX0" fmla="*/ 2659312 w 3690593"/>
              <a:gd name="connsiteY0" fmla="*/ 2979199 h 4464045"/>
              <a:gd name="connsiteX1" fmla="*/ 2623502 w 3690593"/>
              <a:gd name="connsiteY1" fmla="*/ 4004360 h 4464045"/>
              <a:gd name="connsiteX2" fmla="*/ 2234816 w 3690593"/>
              <a:gd name="connsiteY2" fmla="*/ 3959089 h 4464045"/>
              <a:gd name="connsiteX3" fmla="*/ 2294777 w 3690593"/>
              <a:gd name="connsiteY3" fmla="*/ 3479404 h 4464045"/>
              <a:gd name="connsiteX4" fmla="*/ 2197947 w 3690593"/>
              <a:gd name="connsiteY4" fmla="*/ 3009180 h 4464045"/>
              <a:gd name="connsiteX5" fmla="*/ 3253089 w 3690593"/>
              <a:gd name="connsiteY5" fmla="*/ 3617946 h 4464045"/>
              <a:gd name="connsiteX6" fmla="*/ 2659312 w 3690593"/>
              <a:gd name="connsiteY6" fmla="*/ 2979199 h 4464045"/>
              <a:gd name="connsiteX0" fmla="*/ 2718460 w 3690593"/>
              <a:gd name="connsiteY0" fmla="*/ 2840306 h 4464045"/>
              <a:gd name="connsiteX1" fmla="*/ 3256856 w 3690593"/>
              <a:gd name="connsiteY1" fmla="*/ 3441161 h 4464045"/>
              <a:gd name="connsiteX2" fmla="*/ 2386178 w 3690593"/>
              <a:gd name="connsiteY2" fmla="*/ 2735374 h 4464045"/>
              <a:gd name="connsiteX3" fmla="*/ 2117604 w 3690593"/>
              <a:gd name="connsiteY3" fmla="*/ 2764106 h 4464045"/>
              <a:gd name="connsiteX4" fmla="*/ 2718460 w 3690593"/>
              <a:gd name="connsiteY4" fmla="*/ 2840306 h 4464045"/>
              <a:gd name="connsiteX0" fmla="*/ 26808 w 79969"/>
              <a:gd name="connsiteY0" fmla="*/ 24092 h 84085"/>
              <a:gd name="connsiteX1" fmla="*/ 27523 w 79969"/>
              <a:gd name="connsiteY1" fmla="*/ 30918 h 84085"/>
              <a:gd name="connsiteX2" fmla="*/ 32616 w 79969"/>
              <a:gd name="connsiteY2" fmla="*/ 59919 h 84085"/>
              <a:gd name="connsiteX3" fmla="*/ 0 w 79969"/>
              <a:gd name="connsiteY3" fmla="*/ 58607 h 84085"/>
              <a:gd name="connsiteX4" fmla="*/ 50611 w 79969"/>
              <a:gd name="connsiteY4" fmla="*/ 60157 h 84085"/>
              <a:gd name="connsiteX5" fmla="*/ 39550 w 79969"/>
              <a:gd name="connsiteY5" fmla="*/ 59264 h 84085"/>
              <a:gd name="connsiteX6" fmla="*/ 78551 w 79969"/>
              <a:gd name="connsiteY6" fmla="*/ 50171 h 84085"/>
              <a:gd name="connsiteX7" fmla="*/ 71464 w 79969"/>
              <a:gd name="connsiteY7" fmla="*/ 58010 h 84085"/>
              <a:gd name="connsiteX8" fmla="*/ 78981 w 79969"/>
              <a:gd name="connsiteY8" fmla="*/ 28209 h 84085"/>
              <a:gd name="connsiteX9" fmla="*/ 79308 w 79969"/>
              <a:gd name="connsiteY9" fmla="*/ 37604 h 84085"/>
              <a:gd name="connsiteX10" fmla="*/ 75931 w 79969"/>
              <a:gd name="connsiteY10" fmla="*/ 21174 h 84085"/>
              <a:gd name="connsiteX11" fmla="*/ 74483 w 79969"/>
              <a:gd name="connsiteY11" fmla="*/ 23850 h 84085"/>
              <a:gd name="connsiteX12" fmla="*/ 72457 w 79969"/>
              <a:gd name="connsiteY12" fmla="*/ 11246 h 84085"/>
              <a:gd name="connsiteX13" fmla="*/ 72533 w 79969"/>
              <a:gd name="connsiteY13" fmla="*/ 12510 h 84085"/>
              <a:gd name="connsiteX14" fmla="*/ 63211 w 79969"/>
              <a:gd name="connsiteY14" fmla="*/ 9772 h 84085"/>
              <a:gd name="connsiteX15" fmla="*/ 63953 w 79969"/>
              <a:gd name="connsiteY15" fmla="*/ 8160 h 84085"/>
              <a:gd name="connsiteX16" fmla="*/ 55949 w 79969"/>
              <a:gd name="connsiteY16" fmla="*/ 5175 h 84085"/>
              <a:gd name="connsiteX17" fmla="*/ 56958 w 79969"/>
              <a:gd name="connsiteY17" fmla="*/ 397 h 84085"/>
              <a:gd name="connsiteX18" fmla="*/ 48133 w 79969"/>
              <a:gd name="connsiteY18" fmla="*/ 0 h 84085"/>
              <a:gd name="connsiteX19" fmla="*/ 44561 w 79969"/>
              <a:gd name="connsiteY19" fmla="*/ 2195 h 84085"/>
              <a:gd name="connsiteX20" fmla="*/ 33713 w 79969"/>
              <a:gd name="connsiteY20" fmla="*/ 16809 h 84085"/>
              <a:gd name="connsiteX21" fmla="*/ 30562 w 79969"/>
              <a:gd name="connsiteY21" fmla="*/ 11719 h 84085"/>
              <a:gd name="connsiteX0" fmla="*/ 30562 w 79969"/>
              <a:gd name="connsiteY0" fmla="*/ 15672 h 84085"/>
              <a:gd name="connsiteX1" fmla="*/ 35858 w 79969"/>
              <a:gd name="connsiteY1" fmla="*/ 5103 h 84085"/>
              <a:gd name="connsiteX2" fmla="*/ 45215 w 79969"/>
              <a:gd name="connsiteY2" fmla="*/ 2834 h 84085"/>
              <a:gd name="connsiteX3" fmla="*/ 54966 w 79969"/>
              <a:gd name="connsiteY3" fmla="*/ 3040 h 84085"/>
              <a:gd name="connsiteX4" fmla="*/ 60532 w 79969"/>
              <a:gd name="connsiteY4" fmla="*/ 4044 h 84085"/>
              <a:gd name="connsiteX5" fmla="*/ 63966 w 79969"/>
              <a:gd name="connsiteY5" fmla="*/ 8301 h 84085"/>
              <a:gd name="connsiteX6" fmla="*/ 69596 w 79969"/>
              <a:gd name="connsiteY6" fmla="*/ 6510 h 84085"/>
              <a:gd name="connsiteX7" fmla="*/ 72451 w 79969"/>
              <a:gd name="connsiteY7" fmla="*/ 11396 h 84085"/>
              <a:gd name="connsiteX8" fmla="*/ 76115 w 79969"/>
              <a:gd name="connsiteY8" fmla="*/ 16138 h 84085"/>
              <a:gd name="connsiteX9" fmla="*/ 75951 w 79969"/>
              <a:gd name="connsiteY9" fmla="*/ 21280 h 84085"/>
              <a:gd name="connsiteX10" fmla="*/ 77149 w 79969"/>
              <a:gd name="connsiteY10" fmla="*/ 29142 h 84085"/>
              <a:gd name="connsiteX11" fmla="*/ 74460 w 79969"/>
              <a:gd name="connsiteY11" fmla="*/ 37718 h 84085"/>
              <a:gd name="connsiteX12" fmla="*/ 76349 w 79969"/>
              <a:gd name="connsiteY12" fmla="*/ 45309 h 84085"/>
              <a:gd name="connsiteX13" fmla="*/ 71782 w 79969"/>
              <a:gd name="connsiteY13" fmla="*/ 60423 h 84085"/>
              <a:gd name="connsiteX14" fmla="*/ 64296 w 79969"/>
              <a:gd name="connsiteY14" fmla="*/ 66149 h 84085"/>
              <a:gd name="connsiteX15" fmla="*/ 53861 w 79969"/>
              <a:gd name="connsiteY15" fmla="*/ 81791 h 84085"/>
              <a:gd name="connsiteX16" fmla="*/ 21140 w 79969"/>
              <a:gd name="connsiteY16" fmla="*/ 62677 h 84085"/>
              <a:gd name="connsiteX17" fmla="*/ 6157 w 79969"/>
              <a:gd name="connsiteY17" fmla="*/ 44680 h 84085"/>
              <a:gd name="connsiteX18" fmla="*/ 16403 w 79969"/>
              <a:gd name="connsiteY18" fmla="*/ 30011 h 84085"/>
              <a:gd name="connsiteX19" fmla="*/ 25527 w 79969"/>
              <a:gd name="connsiteY19" fmla="*/ 26289 h 84085"/>
              <a:gd name="connsiteX20" fmla="*/ 27307 w 79969"/>
              <a:gd name="connsiteY20" fmla="*/ 18465 h 84085"/>
              <a:gd name="connsiteX21" fmla="*/ 37996 w 79969"/>
              <a:gd name="connsiteY21" fmla="*/ 20327 h 84085"/>
              <a:gd name="connsiteX22" fmla="*/ 30562 w 79969"/>
              <a:gd name="connsiteY22" fmla="*/ 15672 h 84085"/>
              <a:gd name="connsiteX0" fmla="*/ 2991618 w 3690593"/>
              <a:gd name="connsiteY0" fmla="*/ 3756852 h 4464045"/>
              <a:gd name="connsiteX1" fmla="*/ 2546495 w 3690593"/>
              <a:gd name="connsiteY1" fmla="*/ 3167656 h 4464045"/>
              <a:gd name="connsiteX2" fmla="*/ 3210643 w 3690593"/>
              <a:gd name="connsiteY2" fmla="*/ 3696893 h 4464045"/>
              <a:gd name="connsiteX3" fmla="*/ 3146102 w 3690593"/>
              <a:gd name="connsiteY3" fmla="*/ 3701473 h 4464045"/>
              <a:gd name="connsiteX4" fmla="*/ 2991618 w 3690593"/>
              <a:gd name="connsiteY4" fmla="*/ 3756852 h 4464045"/>
              <a:gd name="connsiteX0" fmla="*/ 2659312 w 3690593"/>
              <a:gd name="connsiteY0" fmla="*/ 2979199 h 4464045"/>
              <a:gd name="connsiteX1" fmla="*/ 2623502 w 3690593"/>
              <a:gd name="connsiteY1" fmla="*/ 4004360 h 4464045"/>
              <a:gd name="connsiteX2" fmla="*/ 2234816 w 3690593"/>
              <a:gd name="connsiteY2" fmla="*/ 3959089 h 4464045"/>
              <a:gd name="connsiteX3" fmla="*/ 2294777 w 3690593"/>
              <a:gd name="connsiteY3" fmla="*/ 3479404 h 4464045"/>
              <a:gd name="connsiteX4" fmla="*/ 2197947 w 3690593"/>
              <a:gd name="connsiteY4" fmla="*/ 3009180 h 4464045"/>
              <a:gd name="connsiteX5" fmla="*/ 3253089 w 3690593"/>
              <a:gd name="connsiteY5" fmla="*/ 3617946 h 4464045"/>
              <a:gd name="connsiteX6" fmla="*/ 2659312 w 3690593"/>
              <a:gd name="connsiteY6" fmla="*/ 2979199 h 4464045"/>
              <a:gd name="connsiteX0" fmla="*/ 2718460 w 3690593"/>
              <a:gd name="connsiteY0" fmla="*/ 2840306 h 4464045"/>
              <a:gd name="connsiteX1" fmla="*/ 3256856 w 3690593"/>
              <a:gd name="connsiteY1" fmla="*/ 3441161 h 4464045"/>
              <a:gd name="connsiteX2" fmla="*/ 2386178 w 3690593"/>
              <a:gd name="connsiteY2" fmla="*/ 2735374 h 4464045"/>
              <a:gd name="connsiteX3" fmla="*/ 2117604 w 3690593"/>
              <a:gd name="connsiteY3" fmla="*/ 2764106 h 4464045"/>
              <a:gd name="connsiteX4" fmla="*/ 2718460 w 3690593"/>
              <a:gd name="connsiteY4" fmla="*/ 2840306 h 4464045"/>
              <a:gd name="connsiteX0" fmla="*/ 26808 w 79969"/>
              <a:gd name="connsiteY0" fmla="*/ 24092 h 84085"/>
              <a:gd name="connsiteX1" fmla="*/ 27523 w 79969"/>
              <a:gd name="connsiteY1" fmla="*/ 30918 h 84085"/>
              <a:gd name="connsiteX2" fmla="*/ 13777 w 79969"/>
              <a:gd name="connsiteY2" fmla="*/ 72060 h 84085"/>
              <a:gd name="connsiteX3" fmla="*/ 0 w 79969"/>
              <a:gd name="connsiteY3" fmla="*/ 58607 h 84085"/>
              <a:gd name="connsiteX4" fmla="*/ 50611 w 79969"/>
              <a:gd name="connsiteY4" fmla="*/ 60157 h 84085"/>
              <a:gd name="connsiteX5" fmla="*/ 39550 w 79969"/>
              <a:gd name="connsiteY5" fmla="*/ 59264 h 84085"/>
              <a:gd name="connsiteX6" fmla="*/ 78551 w 79969"/>
              <a:gd name="connsiteY6" fmla="*/ 50171 h 84085"/>
              <a:gd name="connsiteX7" fmla="*/ 71464 w 79969"/>
              <a:gd name="connsiteY7" fmla="*/ 58010 h 84085"/>
              <a:gd name="connsiteX8" fmla="*/ 78981 w 79969"/>
              <a:gd name="connsiteY8" fmla="*/ 28209 h 84085"/>
              <a:gd name="connsiteX9" fmla="*/ 79308 w 79969"/>
              <a:gd name="connsiteY9" fmla="*/ 37604 h 84085"/>
              <a:gd name="connsiteX10" fmla="*/ 75931 w 79969"/>
              <a:gd name="connsiteY10" fmla="*/ 21174 h 84085"/>
              <a:gd name="connsiteX11" fmla="*/ 74483 w 79969"/>
              <a:gd name="connsiteY11" fmla="*/ 23850 h 84085"/>
              <a:gd name="connsiteX12" fmla="*/ 72457 w 79969"/>
              <a:gd name="connsiteY12" fmla="*/ 11246 h 84085"/>
              <a:gd name="connsiteX13" fmla="*/ 72533 w 79969"/>
              <a:gd name="connsiteY13" fmla="*/ 12510 h 84085"/>
              <a:gd name="connsiteX14" fmla="*/ 63211 w 79969"/>
              <a:gd name="connsiteY14" fmla="*/ 9772 h 84085"/>
              <a:gd name="connsiteX15" fmla="*/ 63953 w 79969"/>
              <a:gd name="connsiteY15" fmla="*/ 8160 h 84085"/>
              <a:gd name="connsiteX16" fmla="*/ 55949 w 79969"/>
              <a:gd name="connsiteY16" fmla="*/ 5175 h 84085"/>
              <a:gd name="connsiteX17" fmla="*/ 56958 w 79969"/>
              <a:gd name="connsiteY17" fmla="*/ 397 h 84085"/>
              <a:gd name="connsiteX18" fmla="*/ 48133 w 79969"/>
              <a:gd name="connsiteY18" fmla="*/ 0 h 84085"/>
              <a:gd name="connsiteX19" fmla="*/ 44561 w 79969"/>
              <a:gd name="connsiteY19" fmla="*/ 2195 h 84085"/>
              <a:gd name="connsiteX20" fmla="*/ 33713 w 79969"/>
              <a:gd name="connsiteY20" fmla="*/ 16809 h 84085"/>
              <a:gd name="connsiteX21" fmla="*/ 30562 w 79969"/>
              <a:gd name="connsiteY21" fmla="*/ 11719 h 84085"/>
              <a:gd name="connsiteX0" fmla="*/ 30562 w 79969"/>
              <a:gd name="connsiteY0" fmla="*/ 15672 h 85191"/>
              <a:gd name="connsiteX1" fmla="*/ 35858 w 79969"/>
              <a:gd name="connsiteY1" fmla="*/ 5103 h 85191"/>
              <a:gd name="connsiteX2" fmla="*/ 45215 w 79969"/>
              <a:gd name="connsiteY2" fmla="*/ 2834 h 85191"/>
              <a:gd name="connsiteX3" fmla="*/ 54966 w 79969"/>
              <a:gd name="connsiteY3" fmla="*/ 3040 h 85191"/>
              <a:gd name="connsiteX4" fmla="*/ 60532 w 79969"/>
              <a:gd name="connsiteY4" fmla="*/ 4044 h 85191"/>
              <a:gd name="connsiteX5" fmla="*/ 63966 w 79969"/>
              <a:gd name="connsiteY5" fmla="*/ 8301 h 85191"/>
              <a:gd name="connsiteX6" fmla="*/ 69596 w 79969"/>
              <a:gd name="connsiteY6" fmla="*/ 6510 h 85191"/>
              <a:gd name="connsiteX7" fmla="*/ 72451 w 79969"/>
              <a:gd name="connsiteY7" fmla="*/ 11396 h 85191"/>
              <a:gd name="connsiteX8" fmla="*/ 76115 w 79969"/>
              <a:gd name="connsiteY8" fmla="*/ 16138 h 85191"/>
              <a:gd name="connsiteX9" fmla="*/ 75951 w 79969"/>
              <a:gd name="connsiteY9" fmla="*/ 21280 h 85191"/>
              <a:gd name="connsiteX10" fmla="*/ 77149 w 79969"/>
              <a:gd name="connsiteY10" fmla="*/ 29142 h 85191"/>
              <a:gd name="connsiteX11" fmla="*/ 74460 w 79969"/>
              <a:gd name="connsiteY11" fmla="*/ 37718 h 85191"/>
              <a:gd name="connsiteX12" fmla="*/ 76349 w 79969"/>
              <a:gd name="connsiteY12" fmla="*/ 45309 h 85191"/>
              <a:gd name="connsiteX13" fmla="*/ 71782 w 79969"/>
              <a:gd name="connsiteY13" fmla="*/ 60423 h 85191"/>
              <a:gd name="connsiteX14" fmla="*/ 64296 w 79969"/>
              <a:gd name="connsiteY14" fmla="*/ 66149 h 85191"/>
              <a:gd name="connsiteX15" fmla="*/ 53861 w 79969"/>
              <a:gd name="connsiteY15" fmla="*/ 81791 h 85191"/>
              <a:gd name="connsiteX16" fmla="*/ 13994 w 79969"/>
              <a:gd name="connsiteY16" fmla="*/ 73971 h 85191"/>
              <a:gd name="connsiteX17" fmla="*/ 6157 w 79969"/>
              <a:gd name="connsiteY17" fmla="*/ 44680 h 85191"/>
              <a:gd name="connsiteX18" fmla="*/ 16403 w 79969"/>
              <a:gd name="connsiteY18" fmla="*/ 30011 h 85191"/>
              <a:gd name="connsiteX19" fmla="*/ 25527 w 79969"/>
              <a:gd name="connsiteY19" fmla="*/ 26289 h 85191"/>
              <a:gd name="connsiteX20" fmla="*/ 27307 w 79969"/>
              <a:gd name="connsiteY20" fmla="*/ 18465 h 85191"/>
              <a:gd name="connsiteX21" fmla="*/ 37996 w 79969"/>
              <a:gd name="connsiteY21" fmla="*/ 20327 h 85191"/>
              <a:gd name="connsiteX22" fmla="*/ 30562 w 79969"/>
              <a:gd name="connsiteY22" fmla="*/ 15672 h 85191"/>
              <a:gd name="connsiteX0" fmla="*/ 2991618 w 3690593"/>
              <a:gd name="connsiteY0" fmla="*/ 3756852 h 4522762"/>
              <a:gd name="connsiteX1" fmla="*/ 2546495 w 3690593"/>
              <a:gd name="connsiteY1" fmla="*/ 3167656 h 4522762"/>
              <a:gd name="connsiteX2" fmla="*/ 3210643 w 3690593"/>
              <a:gd name="connsiteY2" fmla="*/ 3696893 h 4522762"/>
              <a:gd name="connsiteX3" fmla="*/ 3146102 w 3690593"/>
              <a:gd name="connsiteY3" fmla="*/ 3701473 h 4522762"/>
              <a:gd name="connsiteX4" fmla="*/ 2991618 w 3690593"/>
              <a:gd name="connsiteY4" fmla="*/ 3756852 h 4522762"/>
              <a:gd name="connsiteX0" fmla="*/ 2659312 w 3690593"/>
              <a:gd name="connsiteY0" fmla="*/ 2979199 h 4522762"/>
              <a:gd name="connsiteX1" fmla="*/ 2623502 w 3690593"/>
              <a:gd name="connsiteY1" fmla="*/ 4004360 h 4522762"/>
              <a:gd name="connsiteX2" fmla="*/ 2234816 w 3690593"/>
              <a:gd name="connsiteY2" fmla="*/ 3959089 h 4522762"/>
              <a:gd name="connsiteX3" fmla="*/ 2294777 w 3690593"/>
              <a:gd name="connsiteY3" fmla="*/ 3479404 h 4522762"/>
              <a:gd name="connsiteX4" fmla="*/ 2197947 w 3690593"/>
              <a:gd name="connsiteY4" fmla="*/ 3009180 h 4522762"/>
              <a:gd name="connsiteX5" fmla="*/ 3253089 w 3690593"/>
              <a:gd name="connsiteY5" fmla="*/ 3617946 h 4522762"/>
              <a:gd name="connsiteX6" fmla="*/ 2659312 w 3690593"/>
              <a:gd name="connsiteY6" fmla="*/ 2979199 h 4522762"/>
              <a:gd name="connsiteX0" fmla="*/ 2718460 w 3690593"/>
              <a:gd name="connsiteY0" fmla="*/ 2840306 h 4522762"/>
              <a:gd name="connsiteX1" fmla="*/ 3256856 w 3690593"/>
              <a:gd name="connsiteY1" fmla="*/ 3441161 h 4522762"/>
              <a:gd name="connsiteX2" fmla="*/ 2386178 w 3690593"/>
              <a:gd name="connsiteY2" fmla="*/ 2735374 h 4522762"/>
              <a:gd name="connsiteX3" fmla="*/ 2117604 w 3690593"/>
              <a:gd name="connsiteY3" fmla="*/ 2764106 h 4522762"/>
              <a:gd name="connsiteX4" fmla="*/ 2718460 w 3690593"/>
              <a:gd name="connsiteY4" fmla="*/ 2840306 h 4522762"/>
              <a:gd name="connsiteX0" fmla="*/ 26808 w 79969"/>
              <a:gd name="connsiteY0" fmla="*/ 24092 h 85191"/>
              <a:gd name="connsiteX1" fmla="*/ 27523 w 79969"/>
              <a:gd name="connsiteY1" fmla="*/ 30918 h 85191"/>
              <a:gd name="connsiteX2" fmla="*/ 13777 w 79969"/>
              <a:gd name="connsiteY2" fmla="*/ 72060 h 85191"/>
              <a:gd name="connsiteX3" fmla="*/ 0 w 79969"/>
              <a:gd name="connsiteY3" fmla="*/ 58607 h 85191"/>
              <a:gd name="connsiteX4" fmla="*/ 50611 w 79969"/>
              <a:gd name="connsiteY4" fmla="*/ 60157 h 85191"/>
              <a:gd name="connsiteX5" fmla="*/ 39550 w 79969"/>
              <a:gd name="connsiteY5" fmla="*/ 59264 h 85191"/>
              <a:gd name="connsiteX6" fmla="*/ 78551 w 79969"/>
              <a:gd name="connsiteY6" fmla="*/ 50171 h 85191"/>
              <a:gd name="connsiteX7" fmla="*/ 71464 w 79969"/>
              <a:gd name="connsiteY7" fmla="*/ 58010 h 85191"/>
              <a:gd name="connsiteX8" fmla="*/ 78981 w 79969"/>
              <a:gd name="connsiteY8" fmla="*/ 28209 h 85191"/>
              <a:gd name="connsiteX9" fmla="*/ 79308 w 79969"/>
              <a:gd name="connsiteY9" fmla="*/ 37604 h 85191"/>
              <a:gd name="connsiteX10" fmla="*/ 75931 w 79969"/>
              <a:gd name="connsiteY10" fmla="*/ 21174 h 85191"/>
              <a:gd name="connsiteX11" fmla="*/ 74483 w 79969"/>
              <a:gd name="connsiteY11" fmla="*/ 23850 h 85191"/>
              <a:gd name="connsiteX12" fmla="*/ 72457 w 79969"/>
              <a:gd name="connsiteY12" fmla="*/ 11246 h 85191"/>
              <a:gd name="connsiteX13" fmla="*/ 72533 w 79969"/>
              <a:gd name="connsiteY13" fmla="*/ 12510 h 85191"/>
              <a:gd name="connsiteX14" fmla="*/ 63211 w 79969"/>
              <a:gd name="connsiteY14" fmla="*/ 9772 h 85191"/>
              <a:gd name="connsiteX15" fmla="*/ 63953 w 79969"/>
              <a:gd name="connsiteY15" fmla="*/ 8160 h 85191"/>
              <a:gd name="connsiteX16" fmla="*/ 55949 w 79969"/>
              <a:gd name="connsiteY16" fmla="*/ 5175 h 85191"/>
              <a:gd name="connsiteX17" fmla="*/ 56958 w 79969"/>
              <a:gd name="connsiteY17" fmla="*/ 397 h 85191"/>
              <a:gd name="connsiteX18" fmla="*/ 48133 w 79969"/>
              <a:gd name="connsiteY18" fmla="*/ 0 h 85191"/>
              <a:gd name="connsiteX19" fmla="*/ 44561 w 79969"/>
              <a:gd name="connsiteY19" fmla="*/ 2195 h 85191"/>
              <a:gd name="connsiteX20" fmla="*/ 33713 w 79969"/>
              <a:gd name="connsiteY20" fmla="*/ 16809 h 85191"/>
              <a:gd name="connsiteX21" fmla="*/ 30562 w 79969"/>
              <a:gd name="connsiteY21" fmla="*/ 11719 h 85191"/>
              <a:gd name="connsiteX0" fmla="*/ 31141 w 80548"/>
              <a:gd name="connsiteY0" fmla="*/ 15672 h 85191"/>
              <a:gd name="connsiteX1" fmla="*/ 36437 w 80548"/>
              <a:gd name="connsiteY1" fmla="*/ 5103 h 85191"/>
              <a:gd name="connsiteX2" fmla="*/ 45794 w 80548"/>
              <a:gd name="connsiteY2" fmla="*/ 2834 h 85191"/>
              <a:gd name="connsiteX3" fmla="*/ 55545 w 80548"/>
              <a:gd name="connsiteY3" fmla="*/ 3040 h 85191"/>
              <a:gd name="connsiteX4" fmla="*/ 61111 w 80548"/>
              <a:gd name="connsiteY4" fmla="*/ 4044 h 85191"/>
              <a:gd name="connsiteX5" fmla="*/ 64545 w 80548"/>
              <a:gd name="connsiteY5" fmla="*/ 8301 h 85191"/>
              <a:gd name="connsiteX6" fmla="*/ 70175 w 80548"/>
              <a:gd name="connsiteY6" fmla="*/ 6510 h 85191"/>
              <a:gd name="connsiteX7" fmla="*/ 73030 w 80548"/>
              <a:gd name="connsiteY7" fmla="*/ 11396 h 85191"/>
              <a:gd name="connsiteX8" fmla="*/ 76694 w 80548"/>
              <a:gd name="connsiteY8" fmla="*/ 16138 h 85191"/>
              <a:gd name="connsiteX9" fmla="*/ 76530 w 80548"/>
              <a:gd name="connsiteY9" fmla="*/ 21280 h 85191"/>
              <a:gd name="connsiteX10" fmla="*/ 77728 w 80548"/>
              <a:gd name="connsiteY10" fmla="*/ 29142 h 85191"/>
              <a:gd name="connsiteX11" fmla="*/ 75039 w 80548"/>
              <a:gd name="connsiteY11" fmla="*/ 37718 h 85191"/>
              <a:gd name="connsiteX12" fmla="*/ 76928 w 80548"/>
              <a:gd name="connsiteY12" fmla="*/ 45309 h 85191"/>
              <a:gd name="connsiteX13" fmla="*/ 72361 w 80548"/>
              <a:gd name="connsiteY13" fmla="*/ 60423 h 85191"/>
              <a:gd name="connsiteX14" fmla="*/ 64875 w 80548"/>
              <a:gd name="connsiteY14" fmla="*/ 66149 h 85191"/>
              <a:gd name="connsiteX15" fmla="*/ 54440 w 80548"/>
              <a:gd name="connsiteY15" fmla="*/ 81791 h 85191"/>
              <a:gd name="connsiteX16" fmla="*/ 14573 w 80548"/>
              <a:gd name="connsiteY16" fmla="*/ 73971 h 85191"/>
              <a:gd name="connsiteX17" fmla="*/ 6736 w 80548"/>
              <a:gd name="connsiteY17" fmla="*/ 44680 h 85191"/>
              <a:gd name="connsiteX18" fmla="*/ 16982 w 80548"/>
              <a:gd name="connsiteY18" fmla="*/ 30011 h 85191"/>
              <a:gd name="connsiteX19" fmla="*/ 26106 w 80548"/>
              <a:gd name="connsiteY19" fmla="*/ 26289 h 85191"/>
              <a:gd name="connsiteX20" fmla="*/ 27886 w 80548"/>
              <a:gd name="connsiteY20" fmla="*/ 18465 h 85191"/>
              <a:gd name="connsiteX21" fmla="*/ 38575 w 80548"/>
              <a:gd name="connsiteY21" fmla="*/ 20327 h 85191"/>
              <a:gd name="connsiteX22" fmla="*/ 31141 w 80548"/>
              <a:gd name="connsiteY22" fmla="*/ 15672 h 85191"/>
              <a:gd name="connsiteX0" fmla="*/ 3018339 w 3717314"/>
              <a:gd name="connsiteY0" fmla="*/ 3756852 h 4522762"/>
              <a:gd name="connsiteX1" fmla="*/ 2573216 w 3717314"/>
              <a:gd name="connsiteY1" fmla="*/ 3167656 h 4522762"/>
              <a:gd name="connsiteX2" fmla="*/ 3237364 w 3717314"/>
              <a:gd name="connsiteY2" fmla="*/ 3696893 h 4522762"/>
              <a:gd name="connsiteX3" fmla="*/ 3172823 w 3717314"/>
              <a:gd name="connsiteY3" fmla="*/ 3701473 h 4522762"/>
              <a:gd name="connsiteX4" fmla="*/ 3018339 w 3717314"/>
              <a:gd name="connsiteY4" fmla="*/ 3756852 h 4522762"/>
              <a:gd name="connsiteX0" fmla="*/ 2686033 w 3717314"/>
              <a:gd name="connsiteY0" fmla="*/ 2979199 h 4522762"/>
              <a:gd name="connsiteX1" fmla="*/ 2650223 w 3717314"/>
              <a:gd name="connsiteY1" fmla="*/ 4004360 h 4522762"/>
              <a:gd name="connsiteX2" fmla="*/ 2261537 w 3717314"/>
              <a:gd name="connsiteY2" fmla="*/ 3959089 h 4522762"/>
              <a:gd name="connsiteX3" fmla="*/ 2321498 w 3717314"/>
              <a:gd name="connsiteY3" fmla="*/ 3479404 h 4522762"/>
              <a:gd name="connsiteX4" fmla="*/ 2224668 w 3717314"/>
              <a:gd name="connsiteY4" fmla="*/ 3009180 h 4522762"/>
              <a:gd name="connsiteX5" fmla="*/ 3279810 w 3717314"/>
              <a:gd name="connsiteY5" fmla="*/ 3617946 h 4522762"/>
              <a:gd name="connsiteX6" fmla="*/ 2686033 w 3717314"/>
              <a:gd name="connsiteY6" fmla="*/ 2979199 h 4522762"/>
              <a:gd name="connsiteX0" fmla="*/ 2745181 w 3717314"/>
              <a:gd name="connsiteY0" fmla="*/ 2840306 h 4522762"/>
              <a:gd name="connsiteX1" fmla="*/ 3283577 w 3717314"/>
              <a:gd name="connsiteY1" fmla="*/ 3441161 h 4522762"/>
              <a:gd name="connsiteX2" fmla="*/ 2412899 w 3717314"/>
              <a:gd name="connsiteY2" fmla="*/ 2735374 h 4522762"/>
              <a:gd name="connsiteX3" fmla="*/ 2144325 w 3717314"/>
              <a:gd name="connsiteY3" fmla="*/ 2764106 h 4522762"/>
              <a:gd name="connsiteX4" fmla="*/ 2745181 w 3717314"/>
              <a:gd name="connsiteY4" fmla="*/ 2840306 h 4522762"/>
              <a:gd name="connsiteX0" fmla="*/ 27387 w 80548"/>
              <a:gd name="connsiteY0" fmla="*/ 24092 h 85191"/>
              <a:gd name="connsiteX1" fmla="*/ 28102 w 80548"/>
              <a:gd name="connsiteY1" fmla="*/ 30918 h 85191"/>
              <a:gd name="connsiteX2" fmla="*/ 64 w 80548"/>
              <a:gd name="connsiteY2" fmla="*/ 50319 h 85191"/>
              <a:gd name="connsiteX3" fmla="*/ 579 w 80548"/>
              <a:gd name="connsiteY3" fmla="*/ 58607 h 85191"/>
              <a:gd name="connsiteX4" fmla="*/ 51190 w 80548"/>
              <a:gd name="connsiteY4" fmla="*/ 60157 h 85191"/>
              <a:gd name="connsiteX5" fmla="*/ 40129 w 80548"/>
              <a:gd name="connsiteY5" fmla="*/ 59264 h 85191"/>
              <a:gd name="connsiteX6" fmla="*/ 79130 w 80548"/>
              <a:gd name="connsiteY6" fmla="*/ 50171 h 85191"/>
              <a:gd name="connsiteX7" fmla="*/ 72043 w 80548"/>
              <a:gd name="connsiteY7" fmla="*/ 58010 h 85191"/>
              <a:gd name="connsiteX8" fmla="*/ 79560 w 80548"/>
              <a:gd name="connsiteY8" fmla="*/ 28209 h 85191"/>
              <a:gd name="connsiteX9" fmla="*/ 79887 w 80548"/>
              <a:gd name="connsiteY9" fmla="*/ 37604 h 85191"/>
              <a:gd name="connsiteX10" fmla="*/ 76510 w 80548"/>
              <a:gd name="connsiteY10" fmla="*/ 21174 h 85191"/>
              <a:gd name="connsiteX11" fmla="*/ 75062 w 80548"/>
              <a:gd name="connsiteY11" fmla="*/ 23850 h 85191"/>
              <a:gd name="connsiteX12" fmla="*/ 73036 w 80548"/>
              <a:gd name="connsiteY12" fmla="*/ 11246 h 85191"/>
              <a:gd name="connsiteX13" fmla="*/ 73112 w 80548"/>
              <a:gd name="connsiteY13" fmla="*/ 12510 h 85191"/>
              <a:gd name="connsiteX14" fmla="*/ 63790 w 80548"/>
              <a:gd name="connsiteY14" fmla="*/ 9772 h 85191"/>
              <a:gd name="connsiteX15" fmla="*/ 64532 w 80548"/>
              <a:gd name="connsiteY15" fmla="*/ 8160 h 85191"/>
              <a:gd name="connsiteX16" fmla="*/ 56528 w 80548"/>
              <a:gd name="connsiteY16" fmla="*/ 5175 h 85191"/>
              <a:gd name="connsiteX17" fmla="*/ 57537 w 80548"/>
              <a:gd name="connsiteY17" fmla="*/ 397 h 85191"/>
              <a:gd name="connsiteX18" fmla="*/ 48712 w 80548"/>
              <a:gd name="connsiteY18" fmla="*/ 0 h 85191"/>
              <a:gd name="connsiteX19" fmla="*/ 45140 w 80548"/>
              <a:gd name="connsiteY19" fmla="*/ 2195 h 85191"/>
              <a:gd name="connsiteX20" fmla="*/ 34292 w 80548"/>
              <a:gd name="connsiteY20" fmla="*/ 16809 h 85191"/>
              <a:gd name="connsiteX21" fmla="*/ 31141 w 80548"/>
              <a:gd name="connsiteY21" fmla="*/ 11719 h 85191"/>
              <a:gd name="connsiteX0" fmla="*/ 35509 w 84916"/>
              <a:gd name="connsiteY0" fmla="*/ 15672 h 85191"/>
              <a:gd name="connsiteX1" fmla="*/ 40805 w 84916"/>
              <a:gd name="connsiteY1" fmla="*/ 5103 h 85191"/>
              <a:gd name="connsiteX2" fmla="*/ 50162 w 84916"/>
              <a:gd name="connsiteY2" fmla="*/ 2834 h 85191"/>
              <a:gd name="connsiteX3" fmla="*/ 59913 w 84916"/>
              <a:gd name="connsiteY3" fmla="*/ 3040 h 85191"/>
              <a:gd name="connsiteX4" fmla="*/ 65479 w 84916"/>
              <a:gd name="connsiteY4" fmla="*/ 4044 h 85191"/>
              <a:gd name="connsiteX5" fmla="*/ 68913 w 84916"/>
              <a:gd name="connsiteY5" fmla="*/ 8301 h 85191"/>
              <a:gd name="connsiteX6" fmla="*/ 74543 w 84916"/>
              <a:gd name="connsiteY6" fmla="*/ 6510 h 85191"/>
              <a:gd name="connsiteX7" fmla="*/ 77398 w 84916"/>
              <a:gd name="connsiteY7" fmla="*/ 11396 h 85191"/>
              <a:gd name="connsiteX8" fmla="*/ 81062 w 84916"/>
              <a:gd name="connsiteY8" fmla="*/ 16138 h 85191"/>
              <a:gd name="connsiteX9" fmla="*/ 80898 w 84916"/>
              <a:gd name="connsiteY9" fmla="*/ 21280 h 85191"/>
              <a:gd name="connsiteX10" fmla="*/ 82096 w 84916"/>
              <a:gd name="connsiteY10" fmla="*/ 29142 h 85191"/>
              <a:gd name="connsiteX11" fmla="*/ 79407 w 84916"/>
              <a:gd name="connsiteY11" fmla="*/ 37718 h 85191"/>
              <a:gd name="connsiteX12" fmla="*/ 81296 w 84916"/>
              <a:gd name="connsiteY12" fmla="*/ 45309 h 85191"/>
              <a:gd name="connsiteX13" fmla="*/ 76729 w 84916"/>
              <a:gd name="connsiteY13" fmla="*/ 60423 h 85191"/>
              <a:gd name="connsiteX14" fmla="*/ 69243 w 84916"/>
              <a:gd name="connsiteY14" fmla="*/ 66149 h 85191"/>
              <a:gd name="connsiteX15" fmla="*/ 58808 w 84916"/>
              <a:gd name="connsiteY15" fmla="*/ 81791 h 85191"/>
              <a:gd name="connsiteX16" fmla="*/ 18941 w 84916"/>
              <a:gd name="connsiteY16" fmla="*/ 73971 h 85191"/>
              <a:gd name="connsiteX17" fmla="*/ 103 w 84916"/>
              <a:gd name="connsiteY17" fmla="*/ 66071 h 85191"/>
              <a:gd name="connsiteX18" fmla="*/ 11104 w 84916"/>
              <a:gd name="connsiteY18" fmla="*/ 44680 h 85191"/>
              <a:gd name="connsiteX19" fmla="*/ 21350 w 84916"/>
              <a:gd name="connsiteY19" fmla="*/ 30011 h 85191"/>
              <a:gd name="connsiteX20" fmla="*/ 30474 w 84916"/>
              <a:gd name="connsiteY20" fmla="*/ 26289 h 85191"/>
              <a:gd name="connsiteX21" fmla="*/ 32254 w 84916"/>
              <a:gd name="connsiteY21" fmla="*/ 18465 h 85191"/>
              <a:gd name="connsiteX22" fmla="*/ 42943 w 84916"/>
              <a:gd name="connsiteY22" fmla="*/ 20327 h 85191"/>
              <a:gd name="connsiteX23" fmla="*/ 35509 w 84916"/>
              <a:gd name="connsiteY23" fmla="*/ 15672 h 85191"/>
              <a:gd name="connsiteX0" fmla="*/ 3219923 w 3918898"/>
              <a:gd name="connsiteY0" fmla="*/ 3756852 h 4522762"/>
              <a:gd name="connsiteX1" fmla="*/ 2774800 w 3918898"/>
              <a:gd name="connsiteY1" fmla="*/ 3167656 h 4522762"/>
              <a:gd name="connsiteX2" fmla="*/ 3438948 w 3918898"/>
              <a:gd name="connsiteY2" fmla="*/ 3696893 h 4522762"/>
              <a:gd name="connsiteX3" fmla="*/ 3374407 w 3918898"/>
              <a:gd name="connsiteY3" fmla="*/ 3701473 h 4522762"/>
              <a:gd name="connsiteX4" fmla="*/ 3219923 w 3918898"/>
              <a:gd name="connsiteY4" fmla="*/ 3756852 h 4522762"/>
              <a:gd name="connsiteX0" fmla="*/ 2887617 w 3918898"/>
              <a:gd name="connsiteY0" fmla="*/ 2979199 h 4522762"/>
              <a:gd name="connsiteX1" fmla="*/ 2851807 w 3918898"/>
              <a:gd name="connsiteY1" fmla="*/ 4004360 h 4522762"/>
              <a:gd name="connsiteX2" fmla="*/ 2463121 w 3918898"/>
              <a:gd name="connsiteY2" fmla="*/ 3959089 h 4522762"/>
              <a:gd name="connsiteX3" fmla="*/ 2523082 w 3918898"/>
              <a:gd name="connsiteY3" fmla="*/ 3479404 h 4522762"/>
              <a:gd name="connsiteX4" fmla="*/ 2426252 w 3918898"/>
              <a:gd name="connsiteY4" fmla="*/ 3009180 h 4522762"/>
              <a:gd name="connsiteX5" fmla="*/ 3481394 w 3918898"/>
              <a:gd name="connsiteY5" fmla="*/ 3617946 h 4522762"/>
              <a:gd name="connsiteX6" fmla="*/ 2887617 w 3918898"/>
              <a:gd name="connsiteY6" fmla="*/ 2979199 h 4522762"/>
              <a:gd name="connsiteX0" fmla="*/ 2946765 w 3918898"/>
              <a:gd name="connsiteY0" fmla="*/ 2840306 h 4522762"/>
              <a:gd name="connsiteX1" fmla="*/ 3485161 w 3918898"/>
              <a:gd name="connsiteY1" fmla="*/ 3441161 h 4522762"/>
              <a:gd name="connsiteX2" fmla="*/ 2614483 w 3918898"/>
              <a:gd name="connsiteY2" fmla="*/ 2735374 h 4522762"/>
              <a:gd name="connsiteX3" fmla="*/ 2345909 w 3918898"/>
              <a:gd name="connsiteY3" fmla="*/ 2764106 h 4522762"/>
              <a:gd name="connsiteX4" fmla="*/ 2946765 w 3918898"/>
              <a:gd name="connsiteY4" fmla="*/ 2840306 h 4522762"/>
              <a:gd name="connsiteX0" fmla="*/ 31755 w 84916"/>
              <a:gd name="connsiteY0" fmla="*/ 24092 h 85191"/>
              <a:gd name="connsiteX1" fmla="*/ 32470 w 84916"/>
              <a:gd name="connsiteY1" fmla="*/ 30918 h 85191"/>
              <a:gd name="connsiteX2" fmla="*/ 4432 w 84916"/>
              <a:gd name="connsiteY2" fmla="*/ 50319 h 85191"/>
              <a:gd name="connsiteX3" fmla="*/ 4947 w 84916"/>
              <a:gd name="connsiteY3" fmla="*/ 58607 h 85191"/>
              <a:gd name="connsiteX4" fmla="*/ 55558 w 84916"/>
              <a:gd name="connsiteY4" fmla="*/ 60157 h 85191"/>
              <a:gd name="connsiteX5" fmla="*/ 44497 w 84916"/>
              <a:gd name="connsiteY5" fmla="*/ 59264 h 85191"/>
              <a:gd name="connsiteX6" fmla="*/ 83498 w 84916"/>
              <a:gd name="connsiteY6" fmla="*/ 50171 h 85191"/>
              <a:gd name="connsiteX7" fmla="*/ 76411 w 84916"/>
              <a:gd name="connsiteY7" fmla="*/ 58010 h 85191"/>
              <a:gd name="connsiteX8" fmla="*/ 83928 w 84916"/>
              <a:gd name="connsiteY8" fmla="*/ 28209 h 85191"/>
              <a:gd name="connsiteX9" fmla="*/ 84255 w 84916"/>
              <a:gd name="connsiteY9" fmla="*/ 37604 h 85191"/>
              <a:gd name="connsiteX10" fmla="*/ 80878 w 84916"/>
              <a:gd name="connsiteY10" fmla="*/ 21174 h 85191"/>
              <a:gd name="connsiteX11" fmla="*/ 79430 w 84916"/>
              <a:gd name="connsiteY11" fmla="*/ 23850 h 85191"/>
              <a:gd name="connsiteX12" fmla="*/ 77404 w 84916"/>
              <a:gd name="connsiteY12" fmla="*/ 11246 h 85191"/>
              <a:gd name="connsiteX13" fmla="*/ 77480 w 84916"/>
              <a:gd name="connsiteY13" fmla="*/ 12510 h 85191"/>
              <a:gd name="connsiteX14" fmla="*/ 68158 w 84916"/>
              <a:gd name="connsiteY14" fmla="*/ 9772 h 85191"/>
              <a:gd name="connsiteX15" fmla="*/ 68900 w 84916"/>
              <a:gd name="connsiteY15" fmla="*/ 8160 h 85191"/>
              <a:gd name="connsiteX16" fmla="*/ 60896 w 84916"/>
              <a:gd name="connsiteY16" fmla="*/ 5175 h 85191"/>
              <a:gd name="connsiteX17" fmla="*/ 61905 w 84916"/>
              <a:gd name="connsiteY17" fmla="*/ 397 h 85191"/>
              <a:gd name="connsiteX18" fmla="*/ 53080 w 84916"/>
              <a:gd name="connsiteY18" fmla="*/ 0 h 85191"/>
              <a:gd name="connsiteX19" fmla="*/ 49508 w 84916"/>
              <a:gd name="connsiteY19" fmla="*/ 2195 h 85191"/>
              <a:gd name="connsiteX20" fmla="*/ 38660 w 84916"/>
              <a:gd name="connsiteY20" fmla="*/ 16809 h 85191"/>
              <a:gd name="connsiteX21" fmla="*/ 35509 w 84916"/>
              <a:gd name="connsiteY21" fmla="*/ 11719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21952 w 85518"/>
              <a:gd name="connsiteY19" fmla="*/ 30011 h 85191"/>
              <a:gd name="connsiteX20" fmla="*/ 31076 w 85518"/>
              <a:gd name="connsiteY20" fmla="*/ 26289 h 85191"/>
              <a:gd name="connsiteX21" fmla="*/ 32856 w 85518"/>
              <a:gd name="connsiteY21" fmla="*/ 18465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32357 w 85518"/>
              <a:gd name="connsiteY0" fmla="*/ 24092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9262 w 85518"/>
              <a:gd name="connsiteY20" fmla="*/ 16809 h 85191"/>
              <a:gd name="connsiteX21" fmla="*/ 36111 w 85518"/>
              <a:gd name="connsiteY21" fmla="*/ 11719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14157 w 85518"/>
              <a:gd name="connsiteY19" fmla="*/ 18434 h 85191"/>
              <a:gd name="connsiteX20" fmla="*/ 31076 w 85518"/>
              <a:gd name="connsiteY20" fmla="*/ 26289 h 85191"/>
              <a:gd name="connsiteX21" fmla="*/ 32856 w 85518"/>
              <a:gd name="connsiteY21" fmla="*/ 18465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32357 w 85518"/>
              <a:gd name="connsiteY0" fmla="*/ 24092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9262 w 85518"/>
              <a:gd name="connsiteY20" fmla="*/ 16809 h 85191"/>
              <a:gd name="connsiteX21" fmla="*/ 36111 w 85518"/>
              <a:gd name="connsiteY21" fmla="*/ 11719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14157 w 85518"/>
              <a:gd name="connsiteY19" fmla="*/ 18434 h 85191"/>
              <a:gd name="connsiteX20" fmla="*/ 31076 w 85518"/>
              <a:gd name="connsiteY20" fmla="*/ 26289 h 85191"/>
              <a:gd name="connsiteX21" fmla="*/ 32856 w 85518"/>
              <a:gd name="connsiteY21" fmla="*/ 18465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26835 w 85518"/>
              <a:gd name="connsiteY0" fmla="*/ 9127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9262 w 85518"/>
              <a:gd name="connsiteY20" fmla="*/ 16809 h 85191"/>
              <a:gd name="connsiteX21" fmla="*/ 36111 w 85518"/>
              <a:gd name="connsiteY21" fmla="*/ 11719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14157 w 85518"/>
              <a:gd name="connsiteY19" fmla="*/ 18434 h 85191"/>
              <a:gd name="connsiteX20" fmla="*/ 24580 w 85518"/>
              <a:gd name="connsiteY20" fmla="*/ 14148 h 85191"/>
              <a:gd name="connsiteX21" fmla="*/ 32856 w 85518"/>
              <a:gd name="connsiteY21" fmla="*/ 18465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26835 w 85518"/>
              <a:gd name="connsiteY0" fmla="*/ 9127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9262 w 85518"/>
              <a:gd name="connsiteY20" fmla="*/ 16809 h 85191"/>
              <a:gd name="connsiteX21" fmla="*/ 36111 w 85518"/>
              <a:gd name="connsiteY21" fmla="*/ 11719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14157 w 85518"/>
              <a:gd name="connsiteY19" fmla="*/ 18434 h 85191"/>
              <a:gd name="connsiteX20" fmla="*/ 24580 w 85518"/>
              <a:gd name="connsiteY20" fmla="*/ 14148 h 85191"/>
              <a:gd name="connsiteX21" fmla="*/ 30258 w 85518"/>
              <a:gd name="connsiteY21" fmla="*/ 4630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26835 w 85518"/>
              <a:gd name="connsiteY0" fmla="*/ 9127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9262 w 85518"/>
              <a:gd name="connsiteY20" fmla="*/ 16809 h 85191"/>
              <a:gd name="connsiteX21" fmla="*/ 36111 w 85518"/>
              <a:gd name="connsiteY21" fmla="*/ 11719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14157 w 85518"/>
              <a:gd name="connsiteY19" fmla="*/ 18434 h 85191"/>
              <a:gd name="connsiteX20" fmla="*/ 24580 w 85518"/>
              <a:gd name="connsiteY20" fmla="*/ 14148 h 85191"/>
              <a:gd name="connsiteX21" fmla="*/ 30258 w 85518"/>
              <a:gd name="connsiteY21" fmla="*/ 4630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26835 w 85518"/>
              <a:gd name="connsiteY0" fmla="*/ 9127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9262 w 85518"/>
              <a:gd name="connsiteY20" fmla="*/ 16809 h 85191"/>
              <a:gd name="connsiteX21" fmla="*/ 37410 w 85518"/>
              <a:gd name="connsiteY21" fmla="*/ 707 h 85191"/>
              <a:gd name="connsiteX0" fmla="*/ 36111 w 85518"/>
              <a:gd name="connsiteY0" fmla="*/ 15672 h 85191"/>
              <a:gd name="connsiteX1" fmla="*/ 41407 w 85518"/>
              <a:gd name="connsiteY1" fmla="*/ 5103 h 85191"/>
              <a:gd name="connsiteX2" fmla="*/ 50764 w 85518"/>
              <a:gd name="connsiteY2" fmla="*/ 2834 h 85191"/>
              <a:gd name="connsiteX3" fmla="*/ 60515 w 85518"/>
              <a:gd name="connsiteY3" fmla="*/ 3040 h 85191"/>
              <a:gd name="connsiteX4" fmla="*/ 66081 w 85518"/>
              <a:gd name="connsiteY4" fmla="*/ 4044 h 85191"/>
              <a:gd name="connsiteX5" fmla="*/ 69515 w 85518"/>
              <a:gd name="connsiteY5" fmla="*/ 8301 h 85191"/>
              <a:gd name="connsiteX6" fmla="*/ 75145 w 85518"/>
              <a:gd name="connsiteY6" fmla="*/ 6510 h 85191"/>
              <a:gd name="connsiteX7" fmla="*/ 78000 w 85518"/>
              <a:gd name="connsiteY7" fmla="*/ 11396 h 85191"/>
              <a:gd name="connsiteX8" fmla="*/ 81664 w 85518"/>
              <a:gd name="connsiteY8" fmla="*/ 16138 h 85191"/>
              <a:gd name="connsiteX9" fmla="*/ 81500 w 85518"/>
              <a:gd name="connsiteY9" fmla="*/ 21280 h 85191"/>
              <a:gd name="connsiteX10" fmla="*/ 82698 w 85518"/>
              <a:gd name="connsiteY10" fmla="*/ 29142 h 85191"/>
              <a:gd name="connsiteX11" fmla="*/ 80009 w 85518"/>
              <a:gd name="connsiteY11" fmla="*/ 37718 h 85191"/>
              <a:gd name="connsiteX12" fmla="*/ 81898 w 85518"/>
              <a:gd name="connsiteY12" fmla="*/ 45309 h 85191"/>
              <a:gd name="connsiteX13" fmla="*/ 77331 w 85518"/>
              <a:gd name="connsiteY13" fmla="*/ 60423 h 85191"/>
              <a:gd name="connsiteX14" fmla="*/ 69845 w 85518"/>
              <a:gd name="connsiteY14" fmla="*/ 66149 h 85191"/>
              <a:gd name="connsiteX15" fmla="*/ 59410 w 85518"/>
              <a:gd name="connsiteY15" fmla="*/ 81791 h 85191"/>
              <a:gd name="connsiteX16" fmla="*/ 19543 w 85518"/>
              <a:gd name="connsiteY16" fmla="*/ 73971 h 85191"/>
              <a:gd name="connsiteX17" fmla="*/ 705 w 85518"/>
              <a:gd name="connsiteY17" fmla="*/ 66071 h 85191"/>
              <a:gd name="connsiteX18" fmla="*/ 987 w 85518"/>
              <a:gd name="connsiteY18" fmla="*/ 38468 h 85191"/>
              <a:gd name="connsiteX19" fmla="*/ 14157 w 85518"/>
              <a:gd name="connsiteY19" fmla="*/ 18434 h 85191"/>
              <a:gd name="connsiteX20" fmla="*/ 24580 w 85518"/>
              <a:gd name="connsiteY20" fmla="*/ 14148 h 85191"/>
              <a:gd name="connsiteX21" fmla="*/ 30258 w 85518"/>
              <a:gd name="connsiteY21" fmla="*/ 4630 h 85191"/>
              <a:gd name="connsiteX22" fmla="*/ 43545 w 85518"/>
              <a:gd name="connsiteY22" fmla="*/ 20327 h 85191"/>
              <a:gd name="connsiteX23" fmla="*/ 36111 w 85518"/>
              <a:gd name="connsiteY23" fmla="*/ 15672 h 85191"/>
              <a:gd name="connsiteX0" fmla="*/ 3247705 w 3946680"/>
              <a:gd name="connsiteY0" fmla="*/ 3756852 h 4522762"/>
              <a:gd name="connsiteX1" fmla="*/ 2802582 w 3946680"/>
              <a:gd name="connsiteY1" fmla="*/ 3167656 h 4522762"/>
              <a:gd name="connsiteX2" fmla="*/ 3466730 w 3946680"/>
              <a:gd name="connsiteY2" fmla="*/ 3696893 h 4522762"/>
              <a:gd name="connsiteX3" fmla="*/ 3402189 w 3946680"/>
              <a:gd name="connsiteY3" fmla="*/ 3701473 h 4522762"/>
              <a:gd name="connsiteX4" fmla="*/ 3247705 w 3946680"/>
              <a:gd name="connsiteY4" fmla="*/ 3756852 h 4522762"/>
              <a:gd name="connsiteX0" fmla="*/ 2915399 w 3946680"/>
              <a:gd name="connsiteY0" fmla="*/ 2979199 h 4522762"/>
              <a:gd name="connsiteX1" fmla="*/ 2879589 w 3946680"/>
              <a:gd name="connsiteY1" fmla="*/ 4004360 h 4522762"/>
              <a:gd name="connsiteX2" fmla="*/ 2490903 w 3946680"/>
              <a:gd name="connsiteY2" fmla="*/ 3959089 h 4522762"/>
              <a:gd name="connsiteX3" fmla="*/ 2550864 w 3946680"/>
              <a:gd name="connsiteY3" fmla="*/ 3479404 h 4522762"/>
              <a:gd name="connsiteX4" fmla="*/ 2454034 w 3946680"/>
              <a:gd name="connsiteY4" fmla="*/ 3009180 h 4522762"/>
              <a:gd name="connsiteX5" fmla="*/ 3509176 w 3946680"/>
              <a:gd name="connsiteY5" fmla="*/ 3617946 h 4522762"/>
              <a:gd name="connsiteX6" fmla="*/ 2915399 w 3946680"/>
              <a:gd name="connsiteY6" fmla="*/ 2979199 h 4522762"/>
              <a:gd name="connsiteX0" fmla="*/ 2974547 w 3946680"/>
              <a:gd name="connsiteY0" fmla="*/ 2840306 h 4522762"/>
              <a:gd name="connsiteX1" fmla="*/ 3512943 w 3946680"/>
              <a:gd name="connsiteY1" fmla="*/ 3441161 h 4522762"/>
              <a:gd name="connsiteX2" fmla="*/ 2642265 w 3946680"/>
              <a:gd name="connsiteY2" fmla="*/ 2735374 h 4522762"/>
              <a:gd name="connsiteX3" fmla="*/ 2373691 w 3946680"/>
              <a:gd name="connsiteY3" fmla="*/ 2764106 h 4522762"/>
              <a:gd name="connsiteX4" fmla="*/ 2974547 w 3946680"/>
              <a:gd name="connsiteY4" fmla="*/ 2840306 h 4522762"/>
              <a:gd name="connsiteX0" fmla="*/ 26835 w 85518"/>
              <a:gd name="connsiteY0" fmla="*/ 9127 h 85191"/>
              <a:gd name="connsiteX1" fmla="*/ 33072 w 85518"/>
              <a:gd name="connsiteY1" fmla="*/ 30918 h 85191"/>
              <a:gd name="connsiteX2" fmla="*/ 5034 w 85518"/>
              <a:gd name="connsiteY2" fmla="*/ 50319 h 85191"/>
              <a:gd name="connsiteX3" fmla="*/ 5549 w 85518"/>
              <a:gd name="connsiteY3" fmla="*/ 58607 h 85191"/>
              <a:gd name="connsiteX4" fmla="*/ 56160 w 85518"/>
              <a:gd name="connsiteY4" fmla="*/ 60157 h 85191"/>
              <a:gd name="connsiteX5" fmla="*/ 45099 w 85518"/>
              <a:gd name="connsiteY5" fmla="*/ 59264 h 85191"/>
              <a:gd name="connsiteX6" fmla="*/ 84100 w 85518"/>
              <a:gd name="connsiteY6" fmla="*/ 50171 h 85191"/>
              <a:gd name="connsiteX7" fmla="*/ 77013 w 85518"/>
              <a:gd name="connsiteY7" fmla="*/ 58010 h 85191"/>
              <a:gd name="connsiteX8" fmla="*/ 84530 w 85518"/>
              <a:gd name="connsiteY8" fmla="*/ 28209 h 85191"/>
              <a:gd name="connsiteX9" fmla="*/ 84857 w 85518"/>
              <a:gd name="connsiteY9" fmla="*/ 37604 h 85191"/>
              <a:gd name="connsiteX10" fmla="*/ 81480 w 85518"/>
              <a:gd name="connsiteY10" fmla="*/ 21174 h 85191"/>
              <a:gd name="connsiteX11" fmla="*/ 80032 w 85518"/>
              <a:gd name="connsiteY11" fmla="*/ 23850 h 85191"/>
              <a:gd name="connsiteX12" fmla="*/ 78006 w 85518"/>
              <a:gd name="connsiteY12" fmla="*/ 11246 h 85191"/>
              <a:gd name="connsiteX13" fmla="*/ 78082 w 85518"/>
              <a:gd name="connsiteY13" fmla="*/ 12510 h 85191"/>
              <a:gd name="connsiteX14" fmla="*/ 68760 w 85518"/>
              <a:gd name="connsiteY14" fmla="*/ 9772 h 85191"/>
              <a:gd name="connsiteX15" fmla="*/ 69502 w 85518"/>
              <a:gd name="connsiteY15" fmla="*/ 8160 h 85191"/>
              <a:gd name="connsiteX16" fmla="*/ 61498 w 85518"/>
              <a:gd name="connsiteY16" fmla="*/ 5175 h 85191"/>
              <a:gd name="connsiteX17" fmla="*/ 62507 w 85518"/>
              <a:gd name="connsiteY17" fmla="*/ 397 h 85191"/>
              <a:gd name="connsiteX18" fmla="*/ 53682 w 85518"/>
              <a:gd name="connsiteY18" fmla="*/ 0 h 85191"/>
              <a:gd name="connsiteX19" fmla="*/ 50110 w 85518"/>
              <a:gd name="connsiteY19" fmla="*/ 2195 h 85191"/>
              <a:gd name="connsiteX20" fmla="*/ 36014 w 85518"/>
              <a:gd name="connsiteY20" fmla="*/ 2974 h 85191"/>
              <a:gd name="connsiteX21" fmla="*/ 37410 w 85518"/>
              <a:gd name="connsiteY21" fmla="*/ 707 h 85191"/>
              <a:gd name="connsiteX0" fmla="*/ 32863 w 85518"/>
              <a:gd name="connsiteY0" fmla="*/ 563 h 86459"/>
              <a:gd name="connsiteX1" fmla="*/ 41407 w 85518"/>
              <a:gd name="connsiteY1" fmla="*/ 6371 h 86459"/>
              <a:gd name="connsiteX2" fmla="*/ 50764 w 85518"/>
              <a:gd name="connsiteY2" fmla="*/ 4102 h 86459"/>
              <a:gd name="connsiteX3" fmla="*/ 60515 w 85518"/>
              <a:gd name="connsiteY3" fmla="*/ 4308 h 86459"/>
              <a:gd name="connsiteX4" fmla="*/ 66081 w 85518"/>
              <a:gd name="connsiteY4" fmla="*/ 5312 h 86459"/>
              <a:gd name="connsiteX5" fmla="*/ 69515 w 85518"/>
              <a:gd name="connsiteY5" fmla="*/ 9569 h 86459"/>
              <a:gd name="connsiteX6" fmla="*/ 75145 w 85518"/>
              <a:gd name="connsiteY6" fmla="*/ 7778 h 86459"/>
              <a:gd name="connsiteX7" fmla="*/ 78000 w 85518"/>
              <a:gd name="connsiteY7" fmla="*/ 12664 h 86459"/>
              <a:gd name="connsiteX8" fmla="*/ 81664 w 85518"/>
              <a:gd name="connsiteY8" fmla="*/ 17406 h 86459"/>
              <a:gd name="connsiteX9" fmla="*/ 81500 w 85518"/>
              <a:gd name="connsiteY9" fmla="*/ 22548 h 86459"/>
              <a:gd name="connsiteX10" fmla="*/ 82698 w 85518"/>
              <a:gd name="connsiteY10" fmla="*/ 30410 h 86459"/>
              <a:gd name="connsiteX11" fmla="*/ 80009 w 85518"/>
              <a:gd name="connsiteY11" fmla="*/ 38986 h 86459"/>
              <a:gd name="connsiteX12" fmla="*/ 81898 w 85518"/>
              <a:gd name="connsiteY12" fmla="*/ 46577 h 86459"/>
              <a:gd name="connsiteX13" fmla="*/ 77331 w 85518"/>
              <a:gd name="connsiteY13" fmla="*/ 61691 h 86459"/>
              <a:gd name="connsiteX14" fmla="*/ 69845 w 85518"/>
              <a:gd name="connsiteY14" fmla="*/ 67417 h 86459"/>
              <a:gd name="connsiteX15" fmla="*/ 59410 w 85518"/>
              <a:gd name="connsiteY15" fmla="*/ 83059 h 86459"/>
              <a:gd name="connsiteX16" fmla="*/ 19543 w 85518"/>
              <a:gd name="connsiteY16" fmla="*/ 75239 h 86459"/>
              <a:gd name="connsiteX17" fmla="*/ 705 w 85518"/>
              <a:gd name="connsiteY17" fmla="*/ 67339 h 86459"/>
              <a:gd name="connsiteX18" fmla="*/ 987 w 85518"/>
              <a:gd name="connsiteY18" fmla="*/ 39736 h 86459"/>
              <a:gd name="connsiteX19" fmla="*/ 14157 w 85518"/>
              <a:gd name="connsiteY19" fmla="*/ 19702 h 86459"/>
              <a:gd name="connsiteX20" fmla="*/ 24580 w 85518"/>
              <a:gd name="connsiteY20" fmla="*/ 15416 h 86459"/>
              <a:gd name="connsiteX21" fmla="*/ 30258 w 85518"/>
              <a:gd name="connsiteY21" fmla="*/ 5898 h 86459"/>
              <a:gd name="connsiteX22" fmla="*/ 43545 w 85518"/>
              <a:gd name="connsiteY22" fmla="*/ 21595 h 86459"/>
              <a:gd name="connsiteX23" fmla="*/ 32863 w 85518"/>
              <a:gd name="connsiteY23" fmla="*/ 563 h 86459"/>
              <a:gd name="connsiteX0" fmla="*/ 3247705 w 3946680"/>
              <a:gd name="connsiteY0" fmla="*/ 3824170 h 4590080"/>
              <a:gd name="connsiteX1" fmla="*/ 2802582 w 3946680"/>
              <a:gd name="connsiteY1" fmla="*/ 3234974 h 4590080"/>
              <a:gd name="connsiteX2" fmla="*/ 3466730 w 3946680"/>
              <a:gd name="connsiteY2" fmla="*/ 3764211 h 4590080"/>
              <a:gd name="connsiteX3" fmla="*/ 3402189 w 3946680"/>
              <a:gd name="connsiteY3" fmla="*/ 3768791 h 4590080"/>
              <a:gd name="connsiteX4" fmla="*/ 3247705 w 3946680"/>
              <a:gd name="connsiteY4" fmla="*/ 3824170 h 4590080"/>
              <a:gd name="connsiteX0" fmla="*/ 2915399 w 3946680"/>
              <a:gd name="connsiteY0" fmla="*/ 3046517 h 4590080"/>
              <a:gd name="connsiteX1" fmla="*/ 2879589 w 3946680"/>
              <a:gd name="connsiteY1" fmla="*/ 4071678 h 4590080"/>
              <a:gd name="connsiteX2" fmla="*/ 2490903 w 3946680"/>
              <a:gd name="connsiteY2" fmla="*/ 4026407 h 4590080"/>
              <a:gd name="connsiteX3" fmla="*/ 2550864 w 3946680"/>
              <a:gd name="connsiteY3" fmla="*/ 3546722 h 4590080"/>
              <a:gd name="connsiteX4" fmla="*/ 2454034 w 3946680"/>
              <a:gd name="connsiteY4" fmla="*/ 3076498 h 4590080"/>
              <a:gd name="connsiteX5" fmla="*/ 3509176 w 3946680"/>
              <a:gd name="connsiteY5" fmla="*/ 3685264 h 4590080"/>
              <a:gd name="connsiteX6" fmla="*/ 2915399 w 3946680"/>
              <a:gd name="connsiteY6" fmla="*/ 3046517 h 4590080"/>
              <a:gd name="connsiteX0" fmla="*/ 2974547 w 3946680"/>
              <a:gd name="connsiteY0" fmla="*/ 2907624 h 4590080"/>
              <a:gd name="connsiteX1" fmla="*/ 3512943 w 3946680"/>
              <a:gd name="connsiteY1" fmla="*/ 3508479 h 4590080"/>
              <a:gd name="connsiteX2" fmla="*/ 2642265 w 3946680"/>
              <a:gd name="connsiteY2" fmla="*/ 2802692 h 4590080"/>
              <a:gd name="connsiteX3" fmla="*/ 2373691 w 3946680"/>
              <a:gd name="connsiteY3" fmla="*/ 2831424 h 4590080"/>
              <a:gd name="connsiteX4" fmla="*/ 2974547 w 3946680"/>
              <a:gd name="connsiteY4" fmla="*/ 2907624 h 4590080"/>
              <a:gd name="connsiteX0" fmla="*/ 26835 w 85518"/>
              <a:gd name="connsiteY0" fmla="*/ 10395 h 86459"/>
              <a:gd name="connsiteX1" fmla="*/ 33072 w 85518"/>
              <a:gd name="connsiteY1" fmla="*/ 32186 h 86459"/>
              <a:gd name="connsiteX2" fmla="*/ 5034 w 85518"/>
              <a:gd name="connsiteY2" fmla="*/ 51587 h 86459"/>
              <a:gd name="connsiteX3" fmla="*/ 5549 w 85518"/>
              <a:gd name="connsiteY3" fmla="*/ 59875 h 86459"/>
              <a:gd name="connsiteX4" fmla="*/ 56160 w 85518"/>
              <a:gd name="connsiteY4" fmla="*/ 61425 h 86459"/>
              <a:gd name="connsiteX5" fmla="*/ 45099 w 85518"/>
              <a:gd name="connsiteY5" fmla="*/ 60532 h 86459"/>
              <a:gd name="connsiteX6" fmla="*/ 84100 w 85518"/>
              <a:gd name="connsiteY6" fmla="*/ 51439 h 86459"/>
              <a:gd name="connsiteX7" fmla="*/ 77013 w 85518"/>
              <a:gd name="connsiteY7" fmla="*/ 59278 h 86459"/>
              <a:gd name="connsiteX8" fmla="*/ 84530 w 85518"/>
              <a:gd name="connsiteY8" fmla="*/ 29477 h 86459"/>
              <a:gd name="connsiteX9" fmla="*/ 84857 w 85518"/>
              <a:gd name="connsiteY9" fmla="*/ 38872 h 86459"/>
              <a:gd name="connsiteX10" fmla="*/ 81480 w 85518"/>
              <a:gd name="connsiteY10" fmla="*/ 22442 h 86459"/>
              <a:gd name="connsiteX11" fmla="*/ 80032 w 85518"/>
              <a:gd name="connsiteY11" fmla="*/ 25118 h 86459"/>
              <a:gd name="connsiteX12" fmla="*/ 78006 w 85518"/>
              <a:gd name="connsiteY12" fmla="*/ 12514 h 86459"/>
              <a:gd name="connsiteX13" fmla="*/ 78082 w 85518"/>
              <a:gd name="connsiteY13" fmla="*/ 13778 h 86459"/>
              <a:gd name="connsiteX14" fmla="*/ 68760 w 85518"/>
              <a:gd name="connsiteY14" fmla="*/ 11040 h 86459"/>
              <a:gd name="connsiteX15" fmla="*/ 69502 w 85518"/>
              <a:gd name="connsiteY15" fmla="*/ 9428 h 86459"/>
              <a:gd name="connsiteX16" fmla="*/ 61498 w 85518"/>
              <a:gd name="connsiteY16" fmla="*/ 6443 h 86459"/>
              <a:gd name="connsiteX17" fmla="*/ 62507 w 85518"/>
              <a:gd name="connsiteY17" fmla="*/ 1665 h 86459"/>
              <a:gd name="connsiteX18" fmla="*/ 53682 w 85518"/>
              <a:gd name="connsiteY18" fmla="*/ 1268 h 86459"/>
              <a:gd name="connsiteX19" fmla="*/ 50110 w 85518"/>
              <a:gd name="connsiteY19" fmla="*/ 3463 h 86459"/>
              <a:gd name="connsiteX20" fmla="*/ 36014 w 85518"/>
              <a:gd name="connsiteY20" fmla="*/ 4242 h 86459"/>
              <a:gd name="connsiteX21" fmla="*/ 37410 w 85518"/>
              <a:gd name="connsiteY21" fmla="*/ 1975 h 86459"/>
              <a:gd name="connsiteX0" fmla="*/ 32863 w 85518"/>
              <a:gd name="connsiteY0" fmla="*/ 993 h 86889"/>
              <a:gd name="connsiteX1" fmla="*/ 41407 w 85518"/>
              <a:gd name="connsiteY1" fmla="*/ 6801 h 86889"/>
              <a:gd name="connsiteX2" fmla="*/ 50764 w 85518"/>
              <a:gd name="connsiteY2" fmla="*/ 4532 h 86889"/>
              <a:gd name="connsiteX3" fmla="*/ 60515 w 85518"/>
              <a:gd name="connsiteY3" fmla="*/ 4738 h 86889"/>
              <a:gd name="connsiteX4" fmla="*/ 66081 w 85518"/>
              <a:gd name="connsiteY4" fmla="*/ 5742 h 86889"/>
              <a:gd name="connsiteX5" fmla="*/ 69515 w 85518"/>
              <a:gd name="connsiteY5" fmla="*/ 9999 h 86889"/>
              <a:gd name="connsiteX6" fmla="*/ 75145 w 85518"/>
              <a:gd name="connsiteY6" fmla="*/ 8208 h 86889"/>
              <a:gd name="connsiteX7" fmla="*/ 78000 w 85518"/>
              <a:gd name="connsiteY7" fmla="*/ 13094 h 86889"/>
              <a:gd name="connsiteX8" fmla="*/ 81664 w 85518"/>
              <a:gd name="connsiteY8" fmla="*/ 17836 h 86889"/>
              <a:gd name="connsiteX9" fmla="*/ 81500 w 85518"/>
              <a:gd name="connsiteY9" fmla="*/ 22978 h 86889"/>
              <a:gd name="connsiteX10" fmla="*/ 82698 w 85518"/>
              <a:gd name="connsiteY10" fmla="*/ 30840 h 86889"/>
              <a:gd name="connsiteX11" fmla="*/ 80009 w 85518"/>
              <a:gd name="connsiteY11" fmla="*/ 39416 h 86889"/>
              <a:gd name="connsiteX12" fmla="*/ 81898 w 85518"/>
              <a:gd name="connsiteY12" fmla="*/ 47007 h 86889"/>
              <a:gd name="connsiteX13" fmla="*/ 77331 w 85518"/>
              <a:gd name="connsiteY13" fmla="*/ 62121 h 86889"/>
              <a:gd name="connsiteX14" fmla="*/ 69845 w 85518"/>
              <a:gd name="connsiteY14" fmla="*/ 67847 h 86889"/>
              <a:gd name="connsiteX15" fmla="*/ 59410 w 85518"/>
              <a:gd name="connsiteY15" fmla="*/ 83489 h 86889"/>
              <a:gd name="connsiteX16" fmla="*/ 19543 w 85518"/>
              <a:gd name="connsiteY16" fmla="*/ 75669 h 86889"/>
              <a:gd name="connsiteX17" fmla="*/ 705 w 85518"/>
              <a:gd name="connsiteY17" fmla="*/ 67769 h 86889"/>
              <a:gd name="connsiteX18" fmla="*/ 987 w 85518"/>
              <a:gd name="connsiteY18" fmla="*/ 40166 h 86889"/>
              <a:gd name="connsiteX19" fmla="*/ 14157 w 85518"/>
              <a:gd name="connsiteY19" fmla="*/ 20132 h 86889"/>
              <a:gd name="connsiteX20" fmla="*/ 24580 w 85518"/>
              <a:gd name="connsiteY20" fmla="*/ 15846 h 86889"/>
              <a:gd name="connsiteX21" fmla="*/ 30258 w 85518"/>
              <a:gd name="connsiteY21" fmla="*/ 6328 h 86889"/>
              <a:gd name="connsiteX22" fmla="*/ 30228 w 85518"/>
              <a:gd name="connsiteY22" fmla="*/ 1 h 86889"/>
              <a:gd name="connsiteX23" fmla="*/ 32863 w 85518"/>
              <a:gd name="connsiteY23" fmla="*/ 993 h 86889"/>
              <a:gd name="connsiteX0" fmla="*/ 3247705 w 3946680"/>
              <a:gd name="connsiteY0" fmla="*/ 3846999 h 4612909"/>
              <a:gd name="connsiteX1" fmla="*/ 2802582 w 3946680"/>
              <a:gd name="connsiteY1" fmla="*/ 3257803 h 4612909"/>
              <a:gd name="connsiteX2" fmla="*/ 3466730 w 3946680"/>
              <a:gd name="connsiteY2" fmla="*/ 3787040 h 4612909"/>
              <a:gd name="connsiteX3" fmla="*/ 3402189 w 3946680"/>
              <a:gd name="connsiteY3" fmla="*/ 3791620 h 4612909"/>
              <a:gd name="connsiteX4" fmla="*/ 3247705 w 3946680"/>
              <a:gd name="connsiteY4" fmla="*/ 3846999 h 4612909"/>
              <a:gd name="connsiteX0" fmla="*/ 2915399 w 3946680"/>
              <a:gd name="connsiteY0" fmla="*/ 3069346 h 4612909"/>
              <a:gd name="connsiteX1" fmla="*/ 2879589 w 3946680"/>
              <a:gd name="connsiteY1" fmla="*/ 4094507 h 4612909"/>
              <a:gd name="connsiteX2" fmla="*/ 2490903 w 3946680"/>
              <a:gd name="connsiteY2" fmla="*/ 4049236 h 4612909"/>
              <a:gd name="connsiteX3" fmla="*/ 2550864 w 3946680"/>
              <a:gd name="connsiteY3" fmla="*/ 3569551 h 4612909"/>
              <a:gd name="connsiteX4" fmla="*/ 2454034 w 3946680"/>
              <a:gd name="connsiteY4" fmla="*/ 3099327 h 4612909"/>
              <a:gd name="connsiteX5" fmla="*/ 3509176 w 3946680"/>
              <a:gd name="connsiteY5" fmla="*/ 3708093 h 4612909"/>
              <a:gd name="connsiteX6" fmla="*/ 2915399 w 3946680"/>
              <a:gd name="connsiteY6" fmla="*/ 3069346 h 4612909"/>
              <a:gd name="connsiteX0" fmla="*/ 2974547 w 3946680"/>
              <a:gd name="connsiteY0" fmla="*/ 2930453 h 4612909"/>
              <a:gd name="connsiteX1" fmla="*/ 3512943 w 3946680"/>
              <a:gd name="connsiteY1" fmla="*/ 3531308 h 4612909"/>
              <a:gd name="connsiteX2" fmla="*/ 2642265 w 3946680"/>
              <a:gd name="connsiteY2" fmla="*/ 2825521 h 4612909"/>
              <a:gd name="connsiteX3" fmla="*/ 2373691 w 3946680"/>
              <a:gd name="connsiteY3" fmla="*/ 2854253 h 4612909"/>
              <a:gd name="connsiteX4" fmla="*/ 2974547 w 3946680"/>
              <a:gd name="connsiteY4" fmla="*/ 2930453 h 4612909"/>
              <a:gd name="connsiteX0" fmla="*/ 26835 w 85518"/>
              <a:gd name="connsiteY0" fmla="*/ 10825 h 86889"/>
              <a:gd name="connsiteX1" fmla="*/ 33072 w 85518"/>
              <a:gd name="connsiteY1" fmla="*/ 32616 h 86889"/>
              <a:gd name="connsiteX2" fmla="*/ 5034 w 85518"/>
              <a:gd name="connsiteY2" fmla="*/ 52017 h 86889"/>
              <a:gd name="connsiteX3" fmla="*/ 5549 w 85518"/>
              <a:gd name="connsiteY3" fmla="*/ 60305 h 86889"/>
              <a:gd name="connsiteX4" fmla="*/ 56160 w 85518"/>
              <a:gd name="connsiteY4" fmla="*/ 61855 h 86889"/>
              <a:gd name="connsiteX5" fmla="*/ 45099 w 85518"/>
              <a:gd name="connsiteY5" fmla="*/ 60962 h 86889"/>
              <a:gd name="connsiteX6" fmla="*/ 84100 w 85518"/>
              <a:gd name="connsiteY6" fmla="*/ 51869 h 86889"/>
              <a:gd name="connsiteX7" fmla="*/ 77013 w 85518"/>
              <a:gd name="connsiteY7" fmla="*/ 59708 h 86889"/>
              <a:gd name="connsiteX8" fmla="*/ 84530 w 85518"/>
              <a:gd name="connsiteY8" fmla="*/ 29907 h 86889"/>
              <a:gd name="connsiteX9" fmla="*/ 84857 w 85518"/>
              <a:gd name="connsiteY9" fmla="*/ 39302 h 86889"/>
              <a:gd name="connsiteX10" fmla="*/ 81480 w 85518"/>
              <a:gd name="connsiteY10" fmla="*/ 22872 h 86889"/>
              <a:gd name="connsiteX11" fmla="*/ 80032 w 85518"/>
              <a:gd name="connsiteY11" fmla="*/ 25548 h 86889"/>
              <a:gd name="connsiteX12" fmla="*/ 78006 w 85518"/>
              <a:gd name="connsiteY12" fmla="*/ 12944 h 86889"/>
              <a:gd name="connsiteX13" fmla="*/ 78082 w 85518"/>
              <a:gd name="connsiteY13" fmla="*/ 14208 h 86889"/>
              <a:gd name="connsiteX14" fmla="*/ 68760 w 85518"/>
              <a:gd name="connsiteY14" fmla="*/ 11470 h 86889"/>
              <a:gd name="connsiteX15" fmla="*/ 69502 w 85518"/>
              <a:gd name="connsiteY15" fmla="*/ 9858 h 86889"/>
              <a:gd name="connsiteX16" fmla="*/ 61498 w 85518"/>
              <a:gd name="connsiteY16" fmla="*/ 6873 h 86889"/>
              <a:gd name="connsiteX17" fmla="*/ 62507 w 85518"/>
              <a:gd name="connsiteY17" fmla="*/ 2095 h 86889"/>
              <a:gd name="connsiteX18" fmla="*/ 53682 w 85518"/>
              <a:gd name="connsiteY18" fmla="*/ 1698 h 86889"/>
              <a:gd name="connsiteX19" fmla="*/ 50110 w 85518"/>
              <a:gd name="connsiteY19" fmla="*/ 3893 h 86889"/>
              <a:gd name="connsiteX20" fmla="*/ 36014 w 85518"/>
              <a:gd name="connsiteY20" fmla="*/ 4672 h 86889"/>
              <a:gd name="connsiteX21" fmla="*/ 37410 w 85518"/>
              <a:gd name="connsiteY21" fmla="*/ 2405 h 86889"/>
              <a:gd name="connsiteX0" fmla="*/ 32863 w 85518"/>
              <a:gd name="connsiteY0" fmla="*/ 993 h 86889"/>
              <a:gd name="connsiteX1" fmla="*/ 41407 w 85518"/>
              <a:gd name="connsiteY1" fmla="*/ 6801 h 86889"/>
              <a:gd name="connsiteX2" fmla="*/ 50764 w 85518"/>
              <a:gd name="connsiteY2" fmla="*/ 4532 h 86889"/>
              <a:gd name="connsiteX3" fmla="*/ 60515 w 85518"/>
              <a:gd name="connsiteY3" fmla="*/ 4738 h 86889"/>
              <a:gd name="connsiteX4" fmla="*/ 66081 w 85518"/>
              <a:gd name="connsiteY4" fmla="*/ 5742 h 86889"/>
              <a:gd name="connsiteX5" fmla="*/ 69515 w 85518"/>
              <a:gd name="connsiteY5" fmla="*/ 9999 h 86889"/>
              <a:gd name="connsiteX6" fmla="*/ 75145 w 85518"/>
              <a:gd name="connsiteY6" fmla="*/ 8208 h 86889"/>
              <a:gd name="connsiteX7" fmla="*/ 78000 w 85518"/>
              <a:gd name="connsiteY7" fmla="*/ 13094 h 86889"/>
              <a:gd name="connsiteX8" fmla="*/ 81664 w 85518"/>
              <a:gd name="connsiteY8" fmla="*/ 17836 h 86889"/>
              <a:gd name="connsiteX9" fmla="*/ 81500 w 85518"/>
              <a:gd name="connsiteY9" fmla="*/ 22978 h 86889"/>
              <a:gd name="connsiteX10" fmla="*/ 82698 w 85518"/>
              <a:gd name="connsiteY10" fmla="*/ 30840 h 86889"/>
              <a:gd name="connsiteX11" fmla="*/ 80009 w 85518"/>
              <a:gd name="connsiteY11" fmla="*/ 39416 h 86889"/>
              <a:gd name="connsiteX12" fmla="*/ 81898 w 85518"/>
              <a:gd name="connsiteY12" fmla="*/ 47007 h 86889"/>
              <a:gd name="connsiteX13" fmla="*/ 77331 w 85518"/>
              <a:gd name="connsiteY13" fmla="*/ 62121 h 86889"/>
              <a:gd name="connsiteX14" fmla="*/ 69845 w 85518"/>
              <a:gd name="connsiteY14" fmla="*/ 67847 h 86889"/>
              <a:gd name="connsiteX15" fmla="*/ 59410 w 85518"/>
              <a:gd name="connsiteY15" fmla="*/ 83489 h 86889"/>
              <a:gd name="connsiteX16" fmla="*/ 19543 w 85518"/>
              <a:gd name="connsiteY16" fmla="*/ 75669 h 86889"/>
              <a:gd name="connsiteX17" fmla="*/ 705 w 85518"/>
              <a:gd name="connsiteY17" fmla="*/ 67769 h 86889"/>
              <a:gd name="connsiteX18" fmla="*/ 987 w 85518"/>
              <a:gd name="connsiteY18" fmla="*/ 40166 h 86889"/>
              <a:gd name="connsiteX19" fmla="*/ 14157 w 85518"/>
              <a:gd name="connsiteY19" fmla="*/ 20132 h 86889"/>
              <a:gd name="connsiteX20" fmla="*/ 24580 w 85518"/>
              <a:gd name="connsiteY20" fmla="*/ 15846 h 86889"/>
              <a:gd name="connsiteX21" fmla="*/ 30258 w 85518"/>
              <a:gd name="connsiteY21" fmla="*/ 6328 h 86889"/>
              <a:gd name="connsiteX22" fmla="*/ 30228 w 85518"/>
              <a:gd name="connsiteY22" fmla="*/ 1 h 86889"/>
              <a:gd name="connsiteX23" fmla="*/ 32863 w 85518"/>
              <a:gd name="connsiteY23" fmla="*/ 993 h 86889"/>
              <a:gd name="connsiteX0" fmla="*/ 3247705 w 3946680"/>
              <a:gd name="connsiteY0" fmla="*/ 3846999 h 4612909"/>
              <a:gd name="connsiteX1" fmla="*/ 2802582 w 3946680"/>
              <a:gd name="connsiteY1" fmla="*/ 3257803 h 4612909"/>
              <a:gd name="connsiteX2" fmla="*/ 3466730 w 3946680"/>
              <a:gd name="connsiteY2" fmla="*/ 3787040 h 4612909"/>
              <a:gd name="connsiteX3" fmla="*/ 3402189 w 3946680"/>
              <a:gd name="connsiteY3" fmla="*/ 3791620 h 4612909"/>
              <a:gd name="connsiteX4" fmla="*/ 3247705 w 3946680"/>
              <a:gd name="connsiteY4" fmla="*/ 3846999 h 4612909"/>
              <a:gd name="connsiteX0" fmla="*/ 2915399 w 3946680"/>
              <a:gd name="connsiteY0" fmla="*/ 3069346 h 4612909"/>
              <a:gd name="connsiteX1" fmla="*/ 2879589 w 3946680"/>
              <a:gd name="connsiteY1" fmla="*/ 4094507 h 4612909"/>
              <a:gd name="connsiteX2" fmla="*/ 2490903 w 3946680"/>
              <a:gd name="connsiteY2" fmla="*/ 4049236 h 4612909"/>
              <a:gd name="connsiteX3" fmla="*/ 2550864 w 3946680"/>
              <a:gd name="connsiteY3" fmla="*/ 3569551 h 4612909"/>
              <a:gd name="connsiteX4" fmla="*/ 2454034 w 3946680"/>
              <a:gd name="connsiteY4" fmla="*/ 3099327 h 4612909"/>
              <a:gd name="connsiteX5" fmla="*/ 3509176 w 3946680"/>
              <a:gd name="connsiteY5" fmla="*/ 3708093 h 4612909"/>
              <a:gd name="connsiteX6" fmla="*/ 2915399 w 3946680"/>
              <a:gd name="connsiteY6" fmla="*/ 3069346 h 4612909"/>
              <a:gd name="connsiteX0" fmla="*/ 2974547 w 3946680"/>
              <a:gd name="connsiteY0" fmla="*/ 2930453 h 4612909"/>
              <a:gd name="connsiteX1" fmla="*/ 3512943 w 3946680"/>
              <a:gd name="connsiteY1" fmla="*/ 3531308 h 4612909"/>
              <a:gd name="connsiteX2" fmla="*/ 2642265 w 3946680"/>
              <a:gd name="connsiteY2" fmla="*/ 2825521 h 4612909"/>
              <a:gd name="connsiteX3" fmla="*/ 2373691 w 3946680"/>
              <a:gd name="connsiteY3" fmla="*/ 2854253 h 4612909"/>
              <a:gd name="connsiteX4" fmla="*/ 2974547 w 3946680"/>
              <a:gd name="connsiteY4" fmla="*/ 2930453 h 4612909"/>
              <a:gd name="connsiteX0" fmla="*/ 26835 w 85518"/>
              <a:gd name="connsiteY0" fmla="*/ 10825 h 86889"/>
              <a:gd name="connsiteX1" fmla="*/ 18131 w 85518"/>
              <a:gd name="connsiteY1" fmla="*/ 7486 h 86889"/>
              <a:gd name="connsiteX2" fmla="*/ 5034 w 85518"/>
              <a:gd name="connsiteY2" fmla="*/ 52017 h 86889"/>
              <a:gd name="connsiteX3" fmla="*/ 5549 w 85518"/>
              <a:gd name="connsiteY3" fmla="*/ 60305 h 86889"/>
              <a:gd name="connsiteX4" fmla="*/ 56160 w 85518"/>
              <a:gd name="connsiteY4" fmla="*/ 61855 h 86889"/>
              <a:gd name="connsiteX5" fmla="*/ 45099 w 85518"/>
              <a:gd name="connsiteY5" fmla="*/ 60962 h 86889"/>
              <a:gd name="connsiteX6" fmla="*/ 84100 w 85518"/>
              <a:gd name="connsiteY6" fmla="*/ 51869 h 86889"/>
              <a:gd name="connsiteX7" fmla="*/ 77013 w 85518"/>
              <a:gd name="connsiteY7" fmla="*/ 59708 h 86889"/>
              <a:gd name="connsiteX8" fmla="*/ 84530 w 85518"/>
              <a:gd name="connsiteY8" fmla="*/ 29907 h 86889"/>
              <a:gd name="connsiteX9" fmla="*/ 84857 w 85518"/>
              <a:gd name="connsiteY9" fmla="*/ 39302 h 86889"/>
              <a:gd name="connsiteX10" fmla="*/ 81480 w 85518"/>
              <a:gd name="connsiteY10" fmla="*/ 22872 h 86889"/>
              <a:gd name="connsiteX11" fmla="*/ 80032 w 85518"/>
              <a:gd name="connsiteY11" fmla="*/ 25548 h 86889"/>
              <a:gd name="connsiteX12" fmla="*/ 78006 w 85518"/>
              <a:gd name="connsiteY12" fmla="*/ 12944 h 86889"/>
              <a:gd name="connsiteX13" fmla="*/ 78082 w 85518"/>
              <a:gd name="connsiteY13" fmla="*/ 14208 h 86889"/>
              <a:gd name="connsiteX14" fmla="*/ 68760 w 85518"/>
              <a:gd name="connsiteY14" fmla="*/ 11470 h 86889"/>
              <a:gd name="connsiteX15" fmla="*/ 69502 w 85518"/>
              <a:gd name="connsiteY15" fmla="*/ 9858 h 86889"/>
              <a:gd name="connsiteX16" fmla="*/ 61498 w 85518"/>
              <a:gd name="connsiteY16" fmla="*/ 6873 h 86889"/>
              <a:gd name="connsiteX17" fmla="*/ 62507 w 85518"/>
              <a:gd name="connsiteY17" fmla="*/ 2095 h 86889"/>
              <a:gd name="connsiteX18" fmla="*/ 53682 w 85518"/>
              <a:gd name="connsiteY18" fmla="*/ 1698 h 86889"/>
              <a:gd name="connsiteX19" fmla="*/ 50110 w 85518"/>
              <a:gd name="connsiteY19" fmla="*/ 3893 h 86889"/>
              <a:gd name="connsiteX20" fmla="*/ 36014 w 85518"/>
              <a:gd name="connsiteY20" fmla="*/ 4672 h 86889"/>
              <a:gd name="connsiteX21" fmla="*/ 37410 w 85518"/>
              <a:gd name="connsiteY21" fmla="*/ 2405 h 86889"/>
              <a:gd name="connsiteX0" fmla="*/ 32863 w 85518"/>
              <a:gd name="connsiteY0" fmla="*/ 993 h 86889"/>
              <a:gd name="connsiteX1" fmla="*/ 41407 w 85518"/>
              <a:gd name="connsiteY1" fmla="*/ 6801 h 86889"/>
              <a:gd name="connsiteX2" fmla="*/ 50764 w 85518"/>
              <a:gd name="connsiteY2" fmla="*/ 4532 h 86889"/>
              <a:gd name="connsiteX3" fmla="*/ 60515 w 85518"/>
              <a:gd name="connsiteY3" fmla="*/ 4738 h 86889"/>
              <a:gd name="connsiteX4" fmla="*/ 66081 w 85518"/>
              <a:gd name="connsiteY4" fmla="*/ 5742 h 86889"/>
              <a:gd name="connsiteX5" fmla="*/ 69515 w 85518"/>
              <a:gd name="connsiteY5" fmla="*/ 9999 h 86889"/>
              <a:gd name="connsiteX6" fmla="*/ 75145 w 85518"/>
              <a:gd name="connsiteY6" fmla="*/ 8208 h 86889"/>
              <a:gd name="connsiteX7" fmla="*/ 78000 w 85518"/>
              <a:gd name="connsiteY7" fmla="*/ 13094 h 86889"/>
              <a:gd name="connsiteX8" fmla="*/ 81664 w 85518"/>
              <a:gd name="connsiteY8" fmla="*/ 17836 h 86889"/>
              <a:gd name="connsiteX9" fmla="*/ 81500 w 85518"/>
              <a:gd name="connsiteY9" fmla="*/ 22978 h 86889"/>
              <a:gd name="connsiteX10" fmla="*/ 82698 w 85518"/>
              <a:gd name="connsiteY10" fmla="*/ 30840 h 86889"/>
              <a:gd name="connsiteX11" fmla="*/ 80009 w 85518"/>
              <a:gd name="connsiteY11" fmla="*/ 39416 h 86889"/>
              <a:gd name="connsiteX12" fmla="*/ 81898 w 85518"/>
              <a:gd name="connsiteY12" fmla="*/ 47007 h 86889"/>
              <a:gd name="connsiteX13" fmla="*/ 77331 w 85518"/>
              <a:gd name="connsiteY13" fmla="*/ 62121 h 86889"/>
              <a:gd name="connsiteX14" fmla="*/ 69845 w 85518"/>
              <a:gd name="connsiteY14" fmla="*/ 67847 h 86889"/>
              <a:gd name="connsiteX15" fmla="*/ 59410 w 85518"/>
              <a:gd name="connsiteY15" fmla="*/ 83489 h 86889"/>
              <a:gd name="connsiteX16" fmla="*/ 19543 w 85518"/>
              <a:gd name="connsiteY16" fmla="*/ 75669 h 86889"/>
              <a:gd name="connsiteX17" fmla="*/ 705 w 85518"/>
              <a:gd name="connsiteY17" fmla="*/ 67769 h 86889"/>
              <a:gd name="connsiteX18" fmla="*/ 987 w 85518"/>
              <a:gd name="connsiteY18" fmla="*/ 40166 h 86889"/>
              <a:gd name="connsiteX19" fmla="*/ 14157 w 85518"/>
              <a:gd name="connsiteY19" fmla="*/ 20132 h 86889"/>
              <a:gd name="connsiteX20" fmla="*/ 14836 w 85518"/>
              <a:gd name="connsiteY20" fmla="*/ 9352 h 86889"/>
              <a:gd name="connsiteX21" fmla="*/ 30258 w 85518"/>
              <a:gd name="connsiteY21" fmla="*/ 6328 h 86889"/>
              <a:gd name="connsiteX22" fmla="*/ 30228 w 85518"/>
              <a:gd name="connsiteY22" fmla="*/ 1 h 86889"/>
              <a:gd name="connsiteX23" fmla="*/ 32863 w 85518"/>
              <a:gd name="connsiteY23" fmla="*/ 993 h 86889"/>
              <a:gd name="connsiteX0" fmla="*/ 3247705 w 3946680"/>
              <a:gd name="connsiteY0" fmla="*/ 3846999 h 4612909"/>
              <a:gd name="connsiteX1" fmla="*/ 2802582 w 3946680"/>
              <a:gd name="connsiteY1" fmla="*/ 3257803 h 4612909"/>
              <a:gd name="connsiteX2" fmla="*/ 3466730 w 3946680"/>
              <a:gd name="connsiteY2" fmla="*/ 3787040 h 4612909"/>
              <a:gd name="connsiteX3" fmla="*/ 3402189 w 3946680"/>
              <a:gd name="connsiteY3" fmla="*/ 3791620 h 4612909"/>
              <a:gd name="connsiteX4" fmla="*/ 3247705 w 3946680"/>
              <a:gd name="connsiteY4" fmla="*/ 3846999 h 4612909"/>
              <a:gd name="connsiteX0" fmla="*/ 2915399 w 3946680"/>
              <a:gd name="connsiteY0" fmla="*/ 3069346 h 4612909"/>
              <a:gd name="connsiteX1" fmla="*/ 2879589 w 3946680"/>
              <a:gd name="connsiteY1" fmla="*/ 4094507 h 4612909"/>
              <a:gd name="connsiteX2" fmla="*/ 2490903 w 3946680"/>
              <a:gd name="connsiteY2" fmla="*/ 4049236 h 4612909"/>
              <a:gd name="connsiteX3" fmla="*/ 2550864 w 3946680"/>
              <a:gd name="connsiteY3" fmla="*/ 3569551 h 4612909"/>
              <a:gd name="connsiteX4" fmla="*/ 2454034 w 3946680"/>
              <a:gd name="connsiteY4" fmla="*/ 3099327 h 4612909"/>
              <a:gd name="connsiteX5" fmla="*/ 3509176 w 3946680"/>
              <a:gd name="connsiteY5" fmla="*/ 3708093 h 4612909"/>
              <a:gd name="connsiteX6" fmla="*/ 2915399 w 3946680"/>
              <a:gd name="connsiteY6" fmla="*/ 3069346 h 4612909"/>
              <a:gd name="connsiteX0" fmla="*/ 2974547 w 3946680"/>
              <a:gd name="connsiteY0" fmla="*/ 2930453 h 4612909"/>
              <a:gd name="connsiteX1" fmla="*/ 3512943 w 3946680"/>
              <a:gd name="connsiteY1" fmla="*/ 3531308 h 4612909"/>
              <a:gd name="connsiteX2" fmla="*/ 2642265 w 3946680"/>
              <a:gd name="connsiteY2" fmla="*/ 2825521 h 4612909"/>
              <a:gd name="connsiteX3" fmla="*/ 2373691 w 3946680"/>
              <a:gd name="connsiteY3" fmla="*/ 2854253 h 4612909"/>
              <a:gd name="connsiteX4" fmla="*/ 2974547 w 3946680"/>
              <a:gd name="connsiteY4" fmla="*/ 2930453 h 4612909"/>
              <a:gd name="connsiteX0" fmla="*/ 26835 w 85518"/>
              <a:gd name="connsiteY0" fmla="*/ 10825 h 86889"/>
              <a:gd name="connsiteX1" fmla="*/ 18131 w 85518"/>
              <a:gd name="connsiteY1" fmla="*/ 7486 h 86889"/>
              <a:gd name="connsiteX2" fmla="*/ 5034 w 85518"/>
              <a:gd name="connsiteY2" fmla="*/ 52017 h 86889"/>
              <a:gd name="connsiteX3" fmla="*/ 5549 w 85518"/>
              <a:gd name="connsiteY3" fmla="*/ 60305 h 86889"/>
              <a:gd name="connsiteX4" fmla="*/ 56160 w 85518"/>
              <a:gd name="connsiteY4" fmla="*/ 61855 h 86889"/>
              <a:gd name="connsiteX5" fmla="*/ 45099 w 85518"/>
              <a:gd name="connsiteY5" fmla="*/ 60962 h 86889"/>
              <a:gd name="connsiteX6" fmla="*/ 84100 w 85518"/>
              <a:gd name="connsiteY6" fmla="*/ 51869 h 86889"/>
              <a:gd name="connsiteX7" fmla="*/ 77013 w 85518"/>
              <a:gd name="connsiteY7" fmla="*/ 59708 h 86889"/>
              <a:gd name="connsiteX8" fmla="*/ 84530 w 85518"/>
              <a:gd name="connsiteY8" fmla="*/ 29907 h 86889"/>
              <a:gd name="connsiteX9" fmla="*/ 84857 w 85518"/>
              <a:gd name="connsiteY9" fmla="*/ 39302 h 86889"/>
              <a:gd name="connsiteX10" fmla="*/ 81480 w 85518"/>
              <a:gd name="connsiteY10" fmla="*/ 22872 h 86889"/>
              <a:gd name="connsiteX11" fmla="*/ 80032 w 85518"/>
              <a:gd name="connsiteY11" fmla="*/ 25548 h 86889"/>
              <a:gd name="connsiteX12" fmla="*/ 78006 w 85518"/>
              <a:gd name="connsiteY12" fmla="*/ 12944 h 86889"/>
              <a:gd name="connsiteX13" fmla="*/ 78082 w 85518"/>
              <a:gd name="connsiteY13" fmla="*/ 14208 h 86889"/>
              <a:gd name="connsiteX14" fmla="*/ 68760 w 85518"/>
              <a:gd name="connsiteY14" fmla="*/ 11470 h 86889"/>
              <a:gd name="connsiteX15" fmla="*/ 69502 w 85518"/>
              <a:gd name="connsiteY15" fmla="*/ 9858 h 86889"/>
              <a:gd name="connsiteX16" fmla="*/ 61498 w 85518"/>
              <a:gd name="connsiteY16" fmla="*/ 6873 h 86889"/>
              <a:gd name="connsiteX17" fmla="*/ 62507 w 85518"/>
              <a:gd name="connsiteY17" fmla="*/ 2095 h 86889"/>
              <a:gd name="connsiteX18" fmla="*/ 53682 w 85518"/>
              <a:gd name="connsiteY18" fmla="*/ 1698 h 86889"/>
              <a:gd name="connsiteX19" fmla="*/ 50110 w 85518"/>
              <a:gd name="connsiteY19" fmla="*/ 3893 h 86889"/>
              <a:gd name="connsiteX20" fmla="*/ 36014 w 85518"/>
              <a:gd name="connsiteY20" fmla="*/ 4672 h 86889"/>
              <a:gd name="connsiteX21" fmla="*/ 37410 w 85518"/>
              <a:gd name="connsiteY21" fmla="*/ 2405 h 86889"/>
              <a:gd name="connsiteX0" fmla="*/ 32863 w 85518"/>
              <a:gd name="connsiteY0" fmla="*/ 993 h 86889"/>
              <a:gd name="connsiteX1" fmla="*/ 41407 w 85518"/>
              <a:gd name="connsiteY1" fmla="*/ 6801 h 86889"/>
              <a:gd name="connsiteX2" fmla="*/ 50764 w 85518"/>
              <a:gd name="connsiteY2" fmla="*/ 4532 h 86889"/>
              <a:gd name="connsiteX3" fmla="*/ 60515 w 85518"/>
              <a:gd name="connsiteY3" fmla="*/ 4738 h 86889"/>
              <a:gd name="connsiteX4" fmla="*/ 66081 w 85518"/>
              <a:gd name="connsiteY4" fmla="*/ 5742 h 86889"/>
              <a:gd name="connsiteX5" fmla="*/ 69515 w 85518"/>
              <a:gd name="connsiteY5" fmla="*/ 9999 h 86889"/>
              <a:gd name="connsiteX6" fmla="*/ 75145 w 85518"/>
              <a:gd name="connsiteY6" fmla="*/ 8208 h 86889"/>
              <a:gd name="connsiteX7" fmla="*/ 78000 w 85518"/>
              <a:gd name="connsiteY7" fmla="*/ 13094 h 86889"/>
              <a:gd name="connsiteX8" fmla="*/ 81664 w 85518"/>
              <a:gd name="connsiteY8" fmla="*/ 17836 h 86889"/>
              <a:gd name="connsiteX9" fmla="*/ 81500 w 85518"/>
              <a:gd name="connsiteY9" fmla="*/ 22978 h 86889"/>
              <a:gd name="connsiteX10" fmla="*/ 82698 w 85518"/>
              <a:gd name="connsiteY10" fmla="*/ 30840 h 86889"/>
              <a:gd name="connsiteX11" fmla="*/ 80009 w 85518"/>
              <a:gd name="connsiteY11" fmla="*/ 39416 h 86889"/>
              <a:gd name="connsiteX12" fmla="*/ 81898 w 85518"/>
              <a:gd name="connsiteY12" fmla="*/ 47007 h 86889"/>
              <a:gd name="connsiteX13" fmla="*/ 77331 w 85518"/>
              <a:gd name="connsiteY13" fmla="*/ 62121 h 86889"/>
              <a:gd name="connsiteX14" fmla="*/ 69845 w 85518"/>
              <a:gd name="connsiteY14" fmla="*/ 67847 h 86889"/>
              <a:gd name="connsiteX15" fmla="*/ 59410 w 85518"/>
              <a:gd name="connsiteY15" fmla="*/ 83489 h 86889"/>
              <a:gd name="connsiteX16" fmla="*/ 19543 w 85518"/>
              <a:gd name="connsiteY16" fmla="*/ 75669 h 86889"/>
              <a:gd name="connsiteX17" fmla="*/ 705 w 85518"/>
              <a:gd name="connsiteY17" fmla="*/ 67769 h 86889"/>
              <a:gd name="connsiteX18" fmla="*/ 987 w 85518"/>
              <a:gd name="connsiteY18" fmla="*/ 40166 h 86889"/>
              <a:gd name="connsiteX19" fmla="*/ 14157 w 85518"/>
              <a:gd name="connsiteY19" fmla="*/ 20132 h 86889"/>
              <a:gd name="connsiteX20" fmla="*/ 17110 w 85518"/>
              <a:gd name="connsiteY20" fmla="*/ 10481 h 86889"/>
              <a:gd name="connsiteX21" fmla="*/ 30258 w 85518"/>
              <a:gd name="connsiteY21" fmla="*/ 6328 h 86889"/>
              <a:gd name="connsiteX22" fmla="*/ 30228 w 85518"/>
              <a:gd name="connsiteY22" fmla="*/ 1 h 86889"/>
              <a:gd name="connsiteX23" fmla="*/ 32863 w 85518"/>
              <a:gd name="connsiteY23" fmla="*/ 993 h 86889"/>
              <a:gd name="connsiteX0" fmla="*/ 3247705 w 3946680"/>
              <a:gd name="connsiteY0" fmla="*/ 3846999 h 4612909"/>
              <a:gd name="connsiteX1" fmla="*/ 2802582 w 3946680"/>
              <a:gd name="connsiteY1" fmla="*/ 3257803 h 4612909"/>
              <a:gd name="connsiteX2" fmla="*/ 3466730 w 3946680"/>
              <a:gd name="connsiteY2" fmla="*/ 3787040 h 4612909"/>
              <a:gd name="connsiteX3" fmla="*/ 3402189 w 3946680"/>
              <a:gd name="connsiteY3" fmla="*/ 3791620 h 4612909"/>
              <a:gd name="connsiteX4" fmla="*/ 3247705 w 3946680"/>
              <a:gd name="connsiteY4" fmla="*/ 3846999 h 4612909"/>
              <a:gd name="connsiteX0" fmla="*/ 2915399 w 3946680"/>
              <a:gd name="connsiteY0" fmla="*/ 3069346 h 4612909"/>
              <a:gd name="connsiteX1" fmla="*/ 2879589 w 3946680"/>
              <a:gd name="connsiteY1" fmla="*/ 4094507 h 4612909"/>
              <a:gd name="connsiteX2" fmla="*/ 2490903 w 3946680"/>
              <a:gd name="connsiteY2" fmla="*/ 4049236 h 4612909"/>
              <a:gd name="connsiteX3" fmla="*/ 2550864 w 3946680"/>
              <a:gd name="connsiteY3" fmla="*/ 3569551 h 4612909"/>
              <a:gd name="connsiteX4" fmla="*/ 2454034 w 3946680"/>
              <a:gd name="connsiteY4" fmla="*/ 3099327 h 4612909"/>
              <a:gd name="connsiteX5" fmla="*/ 3509176 w 3946680"/>
              <a:gd name="connsiteY5" fmla="*/ 3708093 h 4612909"/>
              <a:gd name="connsiteX6" fmla="*/ 2915399 w 3946680"/>
              <a:gd name="connsiteY6" fmla="*/ 3069346 h 4612909"/>
              <a:gd name="connsiteX0" fmla="*/ 2974547 w 3946680"/>
              <a:gd name="connsiteY0" fmla="*/ 2930453 h 4612909"/>
              <a:gd name="connsiteX1" fmla="*/ 3512943 w 3946680"/>
              <a:gd name="connsiteY1" fmla="*/ 3531308 h 4612909"/>
              <a:gd name="connsiteX2" fmla="*/ 2642265 w 3946680"/>
              <a:gd name="connsiteY2" fmla="*/ 2825521 h 4612909"/>
              <a:gd name="connsiteX3" fmla="*/ 2373691 w 3946680"/>
              <a:gd name="connsiteY3" fmla="*/ 2854253 h 4612909"/>
              <a:gd name="connsiteX4" fmla="*/ 2974547 w 3946680"/>
              <a:gd name="connsiteY4" fmla="*/ 2930453 h 4612909"/>
              <a:gd name="connsiteX0" fmla="*/ 26835 w 85518"/>
              <a:gd name="connsiteY0" fmla="*/ 10825 h 86889"/>
              <a:gd name="connsiteX1" fmla="*/ 18131 w 85518"/>
              <a:gd name="connsiteY1" fmla="*/ 7486 h 86889"/>
              <a:gd name="connsiteX2" fmla="*/ 5034 w 85518"/>
              <a:gd name="connsiteY2" fmla="*/ 52017 h 86889"/>
              <a:gd name="connsiteX3" fmla="*/ 5549 w 85518"/>
              <a:gd name="connsiteY3" fmla="*/ 60305 h 86889"/>
              <a:gd name="connsiteX4" fmla="*/ 56160 w 85518"/>
              <a:gd name="connsiteY4" fmla="*/ 61855 h 86889"/>
              <a:gd name="connsiteX5" fmla="*/ 45099 w 85518"/>
              <a:gd name="connsiteY5" fmla="*/ 60962 h 86889"/>
              <a:gd name="connsiteX6" fmla="*/ 84100 w 85518"/>
              <a:gd name="connsiteY6" fmla="*/ 51869 h 86889"/>
              <a:gd name="connsiteX7" fmla="*/ 77013 w 85518"/>
              <a:gd name="connsiteY7" fmla="*/ 59708 h 86889"/>
              <a:gd name="connsiteX8" fmla="*/ 84530 w 85518"/>
              <a:gd name="connsiteY8" fmla="*/ 29907 h 86889"/>
              <a:gd name="connsiteX9" fmla="*/ 84857 w 85518"/>
              <a:gd name="connsiteY9" fmla="*/ 39302 h 86889"/>
              <a:gd name="connsiteX10" fmla="*/ 81480 w 85518"/>
              <a:gd name="connsiteY10" fmla="*/ 22872 h 86889"/>
              <a:gd name="connsiteX11" fmla="*/ 80032 w 85518"/>
              <a:gd name="connsiteY11" fmla="*/ 25548 h 86889"/>
              <a:gd name="connsiteX12" fmla="*/ 78006 w 85518"/>
              <a:gd name="connsiteY12" fmla="*/ 12944 h 86889"/>
              <a:gd name="connsiteX13" fmla="*/ 78082 w 85518"/>
              <a:gd name="connsiteY13" fmla="*/ 14208 h 86889"/>
              <a:gd name="connsiteX14" fmla="*/ 68760 w 85518"/>
              <a:gd name="connsiteY14" fmla="*/ 11470 h 86889"/>
              <a:gd name="connsiteX15" fmla="*/ 69502 w 85518"/>
              <a:gd name="connsiteY15" fmla="*/ 9858 h 86889"/>
              <a:gd name="connsiteX16" fmla="*/ 61498 w 85518"/>
              <a:gd name="connsiteY16" fmla="*/ 6873 h 86889"/>
              <a:gd name="connsiteX17" fmla="*/ 62507 w 85518"/>
              <a:gd name="connsiteY17" fmla="*/ 2095 h 86889"/>
              <a:gd name="connsiteX18" fmla="*/ 53682 w 85518"/>
              <a:gd name="connsiteY18" fmla="*/ 1698 h 86889"/>
              <a:gd name="connsiteX19" fmla="*/ 50110 w 85518"/>
              <a:gd name="connsiteY19" fmla="*/ 3893 h 86889"/>
              <a:gd name="connsiteX20" fmla="*/ 36014 w 85518"/>
              <a:gd name="connsiteY20" fmla="*/ 4672 h 86889"/>
              <a:gd name="connsiteX21" fmla="*/ 37410 w 85518"/>
              <a:gd name="connsiteY21" fmla="*/ 2405 h 86889"/>
              <a:gd name="connsiteX0" fmla="*/ 32863 w 85518"/>
              <a:gd name="connsiteY0" fmla="*/ 993 h 86889"/>
              <a:gd name="connsiteX1" fmla="*/ 41407 w 85518"/>
              <a:gd name="connsiteY1" fmla="*/ 6801 h 86889"/>
              <a:gd name="connsiteX2" fmla="*/ 50764 w 85518"/>
              <a:gd name="connsiteY2" fmla="*/ 4532 h 86889"/>
              <a:gd name="connsiteX3" fmla="*/ 60515 w 85518"/>
              <a:gd name="connsiteY3" fmla="*/ 4738 h 86889"/>
              <a:gd name="connsiteX4" fmla="*/ 66081 w 85518"/>
              <a:gd name="connsiteY4" fmla="*/ 5742 h 86889"/>
              <a:gd name="connsiteX5" fmla="*/ 69515 w 85518"/>
              <a:gd name="connsiteY5" fmla="*/ 9999 h 86889"/>
              <a:gd name="connsiteX6" fmla="*/ 75145 w 85518"/>
              <a:gd name="connsiteY6" fmla="*/ 8208 h 86889"/>
              <a:gd name="connsiteX7" fmla="*/ 78000 w 85518"/>
              <a:gd name="connsiteY7" fmla="*/ 13094 h 86889"/>
              <a:gd name="connsiteX8" fmla="*/ 81664 w 85518"/>
              <a:gd name="connsiteY8" fmla="*/ 17836 h 86889"/>
              <a:gd name="connsiteX9" fmla="*/ 81500 w 85518"/>
              <a:gd name="connsiteY9" fmla="*/ 22978 h 86889"/>
              <a:gd name="connsiteX10" fmla="*/ 82698 w 85518"/>
              <a:gd name="connsiteY10" fmla="*/ 30840 h 86889"/>
              <a:gd name="connsiteX11" fmla="*/ 80009 w 85518"/>
              <a:gd name="connsiteY11" fmla="*/ 39416 h 86889"/>
              <a:gd name="connsiteX12" fmla="*/ 81898 w 85518"/>
              <a:gd name="connsiteY12" fmla="*/ 47007 h 86889"/>
              <a:gd name="connsiteX13" fmla="*/ 77331 w 85518"/>
              <a:gd name="connsiteY13" fmla="*/ 62121 h 86889"/>
              <a:gd name="connsiteX14" fmla="*/ 69845 w 85518"/>
              <a:gd name="connsiteY14" fmla="*/ 67847 h 86889"/>
              <a:gd name="connsiteX15" fmla="*/ 59410 w 85518"/>
              <a:gd name="connsiteY15" fmla="*/ 83489 h 86889"/>
              <a:gd name="connsiteX16" fmla="*/ 19543 w 85518"/>
              <a:gd name="connsiteY16" fmla="*/ 75669 h 86889"/>
              <a:gd name="connsiteX17" fmla="*/ 705 w 85518"/>
              <a:gd name="connsiteY17" fmla="*/ 67769 h 86889"/>
              <a:gd name="connsiteX18" fmla="*/ 987 w 85518"/>
              <a:gd name="connsiteY18" fmla="*/ 40166 h 86889"/>
              <a:gd name="connsiteX19" fmla="*/ 17080 w 85518"/>
              <a:gd name="connsiteY19" fmla="*/ 16744 h 86889"/>
              <a:gd name="connsiteX20" fmla="*/ 17110 w 85518"/>
              <a:gd name="connsiteY20" fmla="*/ 10481 h 86889"/>
              <a:gd name="connsiteX21" fmla="*/ 30258 w 85518"/>
              <a:gd name="connsiteY21" fmla="*/ 6328 h 86889"/>
              <a:gd name="connsiteX22" fmla="*/ 30228 w 85518"/>
              <a:gd name="connsiteY22" fmla="*/ 1 h 86889"/>
              <a:gd name="connsiteX23" fmla="*/ 32863 w 85518"/>
              <a:gd name="connsiteY23" fmla="*/ 993 h 86889"/>
              <a:gd name="connsiteX0" fmla="*/ 3247705 w 3946680"/>
              <a:gd name="connsiteY0" fmla="*/ 3846999 h 4612909"/>
              <a:gd name="connsiteX1" fmla="*/ 2802582 w 3946680"/>
              <a:gd name="connsiteY1" fmla="*/ 3257803 h 4612909"/>
              <a:gd name="connsiteX2" fmla="*/ 3466730 w 3946680"/>
              <a:gd name="connsiteY2" fmla="*/ 3787040 h 4612909"/>
              <a:gd name="connsiteX3" fmla="*/ 3402189 w 3946680"/>
              <a:gd name="connsiteY3" fmla="*/ 3791620 h 4612909"/>
              <a:gd name="connsiteX4" fmla="*/ 3247705 w 3946680"/>
              <a:gd name="connsiteY4" fmla="*/ 3846999 h 4612909"/>
              <a:gd name="connsiteX0" fmla="*/ 2915399 w 3946680"/>
              <a:gd name="connsiteY0" fmla="*/ 3069346 h 4612909"/>
              <a:gd name="connsiteX1" fmla="*/ 2879589 w 3946680"/>
              <a:gd name="connsiteY1" fmla="*/ 4094507 h 4612909"/>
              <a:gd name="connsiteX2" fmla="*/ 2490903 w 3946680"/>
              <a:gd name="connsiteY2" fmla="*/ 4049236 h 4612909"/>
              <a:gd name="connsiteX3" fmla="*/ 2550864 w 3946680"/>
              <a:gd name="connsiteY3" fmla="*/ 3569551 h 4612909"/>
              <a:gd name="connsiteX4" fmla="*/ 2454034 w 3946680"/>
              <a:gd name="connsiteY4" fmla="*/ 3099327 h 4612909"/>
              <a:gd name="connsiteX5" fmla="*/ 3509176 w 3946680"/>
              <a:gd name="connsiteY5" fmla="*/ 3708093 h 4612909"/>
              <a:gd name="connsiteX6" fmla="*/ 2915399 w 3946680"/>
              <a:gd name="connsiteY6" fmla="*/ 3069346 h 4612909"/>
              <a:gd name="connsiteX0" fmla="*/ 2974547 w 3946680"/>
              <a:gd name="connsiteY0" fmla="*/ 2930453 h 4612909"/>
              <a:gd name="connsiteX1" fmla="*/ 3512943 w 3946680"/>
              <a:gd name="connsiteY1" fmla="*/ 3531308 h 4612909"/>
              <a:gd name="connsiteX2" fmla="*/ 2642265 w 3946680"/>
              <a:gd name="connsiteY2" fmla="*/ 2825521 h 4612909"/>
              <a:gd name="connsiteX3" fmla="*/ 2373691 w 3946680"/>
              <a:gd name="connsiteY3" fmla="*/ 2854253 h 4612909"/>
              <a:gd name="connsiteX4" fmla="*/ 2974547 w 3946680"/>
              <a:gd name="connsiteY4" fmla="*/ 2930453 h 4612909"/>
              <a:gd name="connsiteX0" fmla="*/ 26835 w 85518"/>
              <a:gd name="connsiteY0" fmla="*/ 10825 h 86889"/>
              <a:gd name="connsiteX1" fmla="*/ 18131 w 85518"/>
              <a:gd name="connsiteY1" fmla="*/ 7486 h 86889"/>
              <a:gd name="connsiteX2" fmla="*/ 5034 w 85518"/>
              <a:gd name="connsiteY2" fmla="*/ 52017 h 86889"/>
              <a:gd name="connsiteX3" fmla="*/ 5549 w 85518"/>
              <a:gd name="connsiteY3" fmla="*/ 60305 h 86889"/>
              <a:gd name="connsiteX4" fmla="*/ 56160 w 85518"/>
              <a:gd name="connsiteY4" fmla="*/ 61855 h 86889"/>
              <a:gd name="connsiteX5" fmla="*/ 45099 w 85518"/>
              <a:gd name="connsiteY5" fmla="*/ 60962 h 86889"/>
              <a:gd name="connsiteX6" fmla="*/ 84100 w 85518"/>
              <a:gd name="connsiteY6" fmla="*/ 51869 h 86889"/>
              <a:gd name="connsiteX7" fmla="*/ 77013 w 85518"/>
              <a:gd name="connsiteY7" fmla="*/ 59708 h 86889"/>
              <a:gd name="connsiteX8" fmla="*/ 84530 w 85518"/>
              <a:gd name="connsiteY8" fmla="*/ 29907 h 86889"/>
              <a:gd name="connsiteX9" fmla="*/ 84857 w 85518"/>
              <a:gd name="connsiteY9" fmla="*/ 39302 h 86889"/>
              <a:gd name="connsiteX10" fmla="*/ 81480 w 85518"/>
              <a:gd name="connsiteY10" fmla="*/ 22872 h 86889"/>
              <a:gd name="connsiteX11" fmla="*/ 80032 w 85518"/>
              <a:gd name="connsiteY11" fmla="*/ 25548 h 86889"/>
              <a:gd name="connsiteX12" fmla="*/ 78006 w 85518"/>
              <a:gd name="connsiteY12" fmla="*/ 12944 h 86889"/>
              <a:gd name="connsiteX13" fmla="*/ 78082 w 85518"/>
              <a:gd name="connsiteY13" fmla="*/ 14208 h 86889"/>
              <a:gd name="connsiteX14" fmla="*/ 68760 w 85518"/>
              <a:gd name="connsiteY14" fmla="*/ 11470 h 86889"/>
              <a:gd name="connsiteX15" fmla="*/ 69502 w 85518"/>
              <a:gd name="connsiteY15" fmla="*/ 9858 h 86889"/>
              <a:gd name="connsiteX16" fmla="*/ 61498 w 85518"/>
              <a:gd name="connsiteY16" fmla="*/ 6873 h 86889"/>
              <a:gd name="connsiteX17" fmla="*/ 62507 w 85518"/>
              <a:gd name="connsiteY17" fmla="*/ 2095 h 86889"/>
              <a:gd name="connsiteX18" fmla="*/ 53682 w 85518"/>
              <a:gd name="connsiteY18" fmla="*/ 1698 h 86889"/>
              <a:gd name="connsiteX19" fmla="*/ 50110 w 85518"/>
              <a:gd name="connsiteY19" fmla="*/ 3893 h 86889"/>
              <a:gd name="connsiteX20" fmla="*/ 36014 w 85518"/>
              <a:gd name="connsiteY20" fmla="*/ 4672 h 86889"/>
              <a:gd name="connsiteX21" fmla="*/ 37410 w 85518"/>
              <a:gd name="connsiteY21" fmla="*/ 2405 h 86889"/>
              <a:gd name="connsiteX0" fmla="*/ 32863 w 85518"/>
              <a:gd name="connsiteY0" fmla="*/ 2216 h 88112"/>
              <a:gd name="connsiteX1" fmla="*/ 43031 w 85518"/>
              <a:gd name="connsiteY1" fmla="*/ 400 h 88112"/>
              <a:gd name="connsiteX2" fmla="*/ 50764 w 85518"/>
              <a:gd name="connsiteY2" fmla="*/ 5755 h 88112"/>
              <a:gd name="connsiteX3" fmla="*/ 60515 w 85518"/>
              <a:gd name="connsiteY3" fmla="*/ 5961 h 88112"/>
              <a:gd name="connsiteX4" fmla="*/ 66081 w 85518"/>
              <a:gd name="connsiteY4" fmla="*/ 6965 h 88112"/>
              <a:gd name="connsiteX5" fmla="*/ 69515 w 85518"/>
              <a:gd name="connsiteY5" fmla="*/ 11222 h 88112"/>
              <a:gd name="connsiteX6" fmla="*/ 75145 w 85518"/>
              <a:gd name="connsiteY6" fmla="*/ 9431 h 88112"/>
              <a:gd name="connsiteX7" fmla="*/ 78000 w 85518"/>
              <a:gd name="connsiteY7" fmla="*/ 14317 h 88112"/>
              <a:gd name="connsiteX8" fmla="*/ 81664 w 85518"/>
              <a:gd name="connsiteY8" fmla="*/ 19059 h 88112"/>
              <a:gd name="connsiteX9" fmla="*/ 81500 w 85518"/>
              <a:gd name="connsiteY9" fmla="*/ 24201 h 88112"/>
              <a:gd name="connsiteX10" fmla="*/ 82698 w 85518"/>
              <a:gd name="connsiteY10" fmla="*/ 32063 h 88112"/>
              <a:gd name="connsiteX11" fmla="*/ 80009 w 85518"/>
              <a:gd name="connsiteY11" fmla="*/ 40639 h 88112"/>
              <a:gd name="connsiteX12" fmla="*/ 81898 w 85518"/>
              <a:gd name="connsiteY12" fmla="*/ 48230 h 88112"/>
              <a:gd name="connsiteX13" fmla="*/ 77331 w 85518"/>
              <a:gd name="connsiteY13" fmla="*/ 63344 h 88112"/>
              <a:gd name="connsiteX14" fmla="*/ 69845 w 85518"/>
              <a:gd name="connsiteY14" fmla="*/ 69070 h 88112"/>
              <a:gd name="connsiteX15" fmla="*/ 59410 w 85518"/>
              <a:gd name="connsiteY15" fmla="*/ 84712 h 88112"/>
              <a:gd name="connsiteX16" fmla="*/ 19543 w 85518"/>
              <a:gd name="connsiteY16" fmla="*/ 76892 h 88112"/>
              <a:gd name="connsiteX17" fmla="*/ 705 w 85518"/>
              <a:gd name="connsiteY17" fmla="*/ 68992 h 88112"/>
              <a:gd name="connsiteX18" fmla="*/ 987 w 85518"/>
              <a:gd name="connsiteY18" fmla="*/ 41389 h 88112"/>
              <a:gd name="connsiteX19" fmla="*/ 17080 w 85518"/>
              <a:gd name="connsiteY19" fmla="*/ 17967 h 88112"/>
              <a:gd name="connsiteX20" fmla="*/ 17110 w 85518"/>
              <a:gd name="connsiteY20" fmla="*/ 11704 h 88112"/>
              <a:gd name="connsiteX21" fmla="*/ 30258 w 85518"/>
              <a:gd name="connsiteY21" fmla="*/ 7551 h 88112"/>
              <a:gd name="connsiteX22" fmla="*/ 30228 w 85518"/>
              <a:gd name="connsiteY22" fmla="*/ 1224 h 88112"/>
              <a:gd name="connsiteX23" fmla="*/ 32863 w 85518"/>
              <a:gd name="connsiteY23" fmla="*/ 2216 h 88112"/>
              <a:gd name="connsiteX0" fmla="*/ 3247705 w 3946680"/>
              <a:gd name="connsiteY0" fmla="*/ 3911928 h 4677838"/>
              <a:gd name="connsiteX1" fmla="*/ 2802582 w 3946680"/>
              <a:gd name="connsiteY1" fmla="*/ 3322732 h 4677838"/>
              <a:gd name="connsiteX2" fmla="*/ 3466730 w 3946680"/>
              <a:gd name="connsiteY2" fmla="*/ 3851969 h 4677838"/>
              <a:gd name="connsiteX3" fmla="*/ 3402189 w 3946680"/>
              <a:gd name="connsiteY3" fmla="*/ 3856549 h 4677838"/>
              <a:gd name="connsiteX4" fmla="*/ 3247705 w 3946680"/>
              <a:gd name="connsiteY4" fmla="*/ 3911928 h 4677838"/>
              <a:gd name="connsiteX0" fmla="*/ 2915399 w 3946680"/>
              <a:gd name="connsiteY0" fmla="*/ 3134275 h 4677838"/>
              <a:gd name="connsiteX1" fmla="*/ 2879589 w 3946680"/>
              <a:gd name="connsiteY1" fmla="*/ 4159436 h 4677838"/>
              <a:gd name="connsiteX2" fmla="*/ 2490903 w 3946680"/>
              <a:gd name="connsiteY2" fmla="*/ 4114165 h 4677838"/>
              <a:gd name="connsiteX3" fmla="*/ 2550864 w 3946680"/>
              <a:gd name="connsiteY3" fmla="*/ 3634480 h 4677838"/>
              <a:gd name="connsiteX4" fmla="*/ 2454034 w 3946680"/>
              <a:gd name="connsiteY4" fmla="*/ 3164256 h 4677838"/>
              <a:gd name="connsiteX5" fmla="*/ 3509176 w 3946680"/>
              <a:gd name="connsiteY5" fmla="*/ 3773022 h 4677838"/>
              <a:gd name="connsiteX6" fmla="*/ 2915399 w 3946680"/>
              <a:gd name="connsiteY6" fmla="*/ 3134275 h 4677838"/>
              <a:gd name="connsiteX0" fmla="*/ 2974547 w 3946680"/>
              <a:gd name="connsiteY0" fmla="*/ 2995382 h 4677838"/>
              <a:gd name="connsiteX1" fmla="*/ 3512943 w 3946680"/>
              <a:gd name="connsiteY1" fmla="*/ 3596237 h 4677838"/>
              <a:gd name="connsiteX2" fmla="*/ 2642265 w 3946680"/>
              <a:gd name="connsiteY2" fmla="*/ 2890450 h 4677838"/>
              <a:gd name="connsiteX3" fmla="*/ 2373691 w 3946680"/>
              <a:gd name="connsiteY3" fmla="*/ 2919182 h 4677838"/>
              <a:gd name="connsiteX4" fmla="*/ 2974547 w 3946680"/>
              <a:gd name="connsiteY4" fmla="*/ 2995382 h 4677838"/>
              <a:gd name="connsiteX0" fmla="*/ 26835 w 85518"/>
              <a:gd name="connsiteY0" fmla="*/ 12048 h 88112"/>
              <a:gd name="connsiteX1" fmla="*/ 18131 w 85518"/>
              <a:gd name="connsiteY1" fmla="*/ 8709 h 88112"/>
              <a:gd name="connsiteX2" fmla="*/ 5034 w 85518"/>
              <a:gd name="connsiteY2" fmla="*/ 53240 h 88112"/>
              <a:gd name="connsiteX3" fmla="*/ 5549 w 85518"/>
              <a:gd name="connsiteY3" fmla="*/ 61528 h 88112"/>
              <a:gd name="connsiteX4" fmla="*/ 56160 w 85518"/>
              <a:gd name="connsiteY4" fmla="*/ 63078 h 88112"/>
              <a:gd name="connsiteX5" fmla="*/ 45099 w 85518"/>
              <a:gd name="connsiteY5" fmla="*/ 62185 h 88112"/>
              <a:gd name="connsiteX6" fmla="*/ 84100 w 85518"/>
              <a:gd name="connsiteY6" fmla="*/ 53092 h 88112"/>
              <a:gd name="connsiteX7" fmla="*/ 77013 w 85518"/>
              <a:gd name="connsiteY7" fmla="*/ 60931 h 88112"/>
              <a:gd name="connsiteX8" fmla="*/ 84530 w 85518"/>
              <a:gd name="connsiteY8" fmla="*/ 31130 h 88112"/>
              <a:gd name="connsiteX9" fmla="*/ 84857 w 85518"/>
              <a:gd name="connsiteY9" fmla="*/ 40525 h 88112"/>
              <a:gd name="connsiteX10" fmla="*/ 81480 w 85518"/>
              <a:gd name="connsiteY10" fmla="*/ 24095 h 88112"/>
              <a:gd name="connsiteX11" fmla="*/ 80032 w 85518"/>
              <a:gd name="connsiteY11" fmla="*/ 26771 h 88112"/>
              <a:gd name="connsiteX12" fmla="*/ 78006 w 85518"/>
              <a:gd name="connsiteY12" fmla="*/ 14167 h 88112"/>
              <a:gd name="connsiteX13" fmla="*/ 78082 w 85518"/>
              <a:gd name="connsiteY13" fmla="*/ 15431 h 88112"/>
              <a:gd name="connsiteX14" fmla="*/ 68760 w 85518"/>
              <a:gd name="connsiteY14" fmla="*/ 12693 h 88112"/>
              <a:gd name="connsiteX15" fmla="*/ 69502 w 85518"/>
              <a:gd name="connsiteY15" fmla="*/ 11081 h 88112"/>
              <a:gd name="connsiteX16" fmla="*/ 61498 w 85518"/>
              <a:gd name="connsiteY16" fmla="*/ 8096 h 88112"/>
              <a:gd name="connsiteX17" fmla="*/ 62507 w 85518"/>
              <a:gd name="connsiteY17" fmla="*/ 3318 h 88112"/>
              <a:gd name="connsiteX18" fmla="*/ 53682 w 85518"/>
              <a:gd name="connsiteY18" fmla="*/ 2921 h 88112"/>
              <a:gd name="connsiteX19" fmla="*/ 50110 w 85518"/>
              <a:gd name="connsiteY19" fmla="*/ 5116 h 88112"/>
              <a:gd name="connsiteX20" fmla="*/ 36014 w 85518"/>
              <a:gd name="connsiteY20" fmla="*/ 5895 h 88112"/>
              <a:gd name="connsiteX21" fmla="*/ 37410 w 85518"/>
              <a:gd name="connsiteY21" fmla="*/ 3628 h 88112"/>
              <a:gd name="connsiteX0" fmla="*/ 32863 w 85518"/>
              <a:gd name="connsiteY0" fmla="*/ 1996 h 87892"/>
              <a:gd name="connsiteX1" fmla="*/ 43031 w 85518"/>
              <a:gd name="connsiteY1" fmla="*/ 180 h 87892"/>
              <a:gd name="connsiteX2" fmla="*/ 50764 w 85518"/>
              <a:gd name="connsiteY2" fmla="*/ 5535 h 87892"/>
              <a:gd name="connsiteX3" fmla="*/ 60515 w 85518"/>
              <a:gd name="connsiteY3" fmla="*/ 5741 h 87892"/>
              <a:gd name="connsiteX4" fmla="*/ 66081 w 85518"/>
              <a:gd name="connsiteY4" fmla="*/ 6745 h 87892"/>
              <a:gd name="connsiteX5" fmla="*/ 69515 w 85518"/>
              <a:gd name="connsiteY5" fmla="*/ 11002 h 87892"/>
              <a:gd name="connsiteX6" fmla="*/ 75145 w 85518"/>
              <a:gd name="connsiteY6" fmla="*/ 9211 h 87892"/>
              <a:gd name="connsiteX7" fmla="*/ 78000 w 85518"/>
              <a:gd name="connsiteY7" fmla="*/ 14097 h 87892"/>
              <a:gd name="connsiteX8" fmla="*/ 81664 w 85518"/>
              <a:gd name="connsiteY8" fmla="*/ 18839 h 87892"/>
              <a:gd name="connsiteX9" fmla="*/ 81500 w 85518"/>
              <a:gd name="connsiteY9" fmla="*/ 23981 h 87892"/>
              <a:gd name="connsiteX10" fmla="*/ 82698 w 85518"/>
              <a:gd name="connsiteY10" fmla="*/ 31843 h 87892"/>
              <a:gd name="connsiteX11" fmla="*/ 80009 w 85518"/>
              <a:gd name="connsiteY11" fmla="*/ 40419 h 87892"/>
              <a:gd name="connsiteX12" fmla="*/ 81898 w 85518"/>
              <a:gd name="connsiteY12" fmla="*/ 48010 h 87892"/>
              <a:gd name="connsiteX13" fmla="*/ 77331 w 85518"/>
              <a:gd name="connsiteY13" fmla="*/ 63124 h 87892"/>
              <a:gd name="connsiteX14" fmla="*/ 69845 w 85518"/>
              <a:gd name="connsiteY14" fmla="*/ 68850 h 87892"/>
              <a:gd name="connsiteX15" fmla="*/ 59410 w 85518"/>
              <a:gd name="connsiteY15" fmla="*/ 84492 h 87892"/>
              <a:gd name="connsiteX16" fmla="*/ 19543 w 85518"/>
              <a:gd name="connsiteY16" fmla="*/ 76672 h 87892"/>
              <a:gd name="connsiteX17" fmla="*/ 705 w 85518"/>
              <a:gd name="connsiteY17" fmla="*/ 68772 h 87892"/>
              <a:gd name="connsiteX18" fmla="*/ 987 w 85518"/>
              <a:gd name="connsiteY18" fmla="*/ 41169 h 87892"/>
              <a:gd name="connsiteX19" fmla="*/ 17080 w 85518"/>
              <a:gd name="connsiteY19" fmla="*/ 17747 h 87892"/>
              <a:gd name="connsiteX20" fmla="*/ 17110 w 85518"/>
              <a:gd name="connsiteY20" fmla="*/ 11484 h 87892"/>
              <a:gd name="connsiteX21" fmla="*/ 30258 w 85518"/>
              <a:gd name="connsiteY21" fmla="*/ 7331 h 87892"/>
              <a:gd name="connsiteX22" fmla="*/ 30228 w 85518"/>
              <a:gd name="connsiteY22" fmla="*/ 1004 h 87892"/>
              <a:gd name="connsiteX23" fmla="*/ 32863 w 85518"/>
              <a:gd name="connsiteY23" fmla="*/ 1996 h 87892"/>
              <a:gd name="connsiteX0" fmla="*/ 3247705 w 3946680"/>
              <a:gd name="connsiteY0" fmla="*/ 3900248 h 4666158"/>
              <a:gd name="connsiteX1" fmla="*/ 2802582 w 3946680"/>
              <a:gd name="connsiteY1" fmla="*/ 3311052 h 4666158"/>
              <a:gd name="connsiteX2" fmla="*/ 3466730 w 3946680"/>
              <a:gd name="connsiteY2" fmla="*/ 3840289 h 4666158"/>
              <a:gd name="connsiteX3" fmla="*/ 3402189 w 3946680"/>
              <a:gd name="connsiteY3" fmla="*/ 3844869 h 4666158"/>
              <a:gd name="connsiteX4" fmla="*/ 3247705 w 3946680"/>
              <a:gd name="connsiteY4" fmla="*/ 3900248 h 4666158"/>
              <a:gd name="connsiteX0" fmla="*/ 2915399 w 3946680"/>
              <a:gd name="connsiteY0" fmla="*/ 3122595 h 4666158"/>
              <a:gd name="connsiteX1" fmla="*/ 2879589 w 3946680"/>
              <a:gd name="connsiteY1" fmla="*/ 4147756 h 4666158"/>
              <a:gd name="connsiteX2" fmla="*/ 2490903 w 3946680"/>
              <a:gd name="connsiteY2" fmla="*/ 4102485 h 4666158"/>
              <a:gd name="connsiteX3" fmla="*/ 2550864 w 3946680"/>
              <a:gd name="connsiteY3" fmla="*/ 3622800 h 4666158"/>
              <a:gd name="connsiteX4" fmla="*/ 2454034 w 3946680"/>
              <a:gd name="connsiteY4" fmla="*/ 3152576 h 4666158"/>
              <a:gd name="connsiteX5" fmla="*/ 3509176 w 3946680"/>
              <a:gd name="connsiteY5" fmla="*/ 3761342 h 4666158"/>
              <a:gd name="connsiteX6" fmla="*/ 2915399 w 3946680"/>
              <a:gd name="connsiteY6" fmla="*/ 3122595 h 4666158"/>
              <a:gd name="connsiteX0" fmla="*/ 2974547 w 3946680"/>
              <a:gd name="connsiteY0" fmla="*/ 2983702 h 4666158"/>
              <a:gd name="connsiteX1" fmla="*/ 3512943 w 3946680"/>
              <a:gd name="connsiteY1" fmla="*/ 3584557 h 4666158"/>
              <a:gd name="connsiteX2" fmla="*/ 2642265 w 3946680"/>
              <a:gd name="connsiteY2" fmla="*/ 2878770 h 4666158"/>
              <a:gd name="connsiteX3" fmla="*/ 2373691 w 3946680"/>
              <a:gd name="connsiteY3" fmla="*/ 2907502 h 4666158"/>
              <a:gd name="connsiteX4" fmla="*/ 2974547 w 3946680"/>
              <a:gd name="connsiteY4" fmla="*/ 2983702 h 4666158"/>
              <a:gd name="connsiteX0" fmla="*/ 26835 w 85518"/>
              <a:gd name="connsiteY0" fmla="*/ 11828 h 87892"/>
              <a:gd name="connsiteX1" fmla="*/ 18131 w 85518"/>
              <a:gd name="connsiteY1" fmla="*/ 8489 h 87892"/>
              <a:gd name="connsiteX2" fmla="*/ 5034 w 85518"/>
              <a:gd name="connsiteY2" fmla="*/ 53020 h 87892"/>
              <a:gd name="connsiteX3" fmla="*/ 5549 w 85518"/>
              <a:gd name="connsiteY3" fmla="*/ 61308 h 87892"/>
              <a:gd name="connsiteX4" fmla="*/ 56160 w 85518"/>
              <a:gd name="connsiteY4" fmla="*/ 62858 h 87892"/>
              <a:gd name="connsiteX5" fmla="*/ 45099 w 85518"/>
              <a:gd name="connsiteY5" fmla="*/ 61965 h 87892"/>
              <a:gd name="connsiteX6" fmla="*/ 84100 w 85518"/>
              <a:gd name="connsiteY6" fmla="*/ 52872 h 87892"/>
              <a:gd name="connsiteX7" fmla="*/ 77013 w 85518"/>
              <a:gd name="connsiteY7" fmla="*/ 60711 h 87892"/>
              <a:gd name="connsiteX8" fmla="*/ 84530 w 85518"/>
              <a:gd name="connsiteY8" fmla="*/ 30910 h 87892"/>
              <a:gd name="connsiteX9" fmla="*/ 84857 w 85518"/>
              <a:gd name="connsiteY9" fmla="*/ 40305 h 87892"/>
              <a:gd name="connsiteX10" fmla="*/ 81480 w 85518"/>
              <a:gd name="connsiteY10" fmla="*/ 23875 h 87892"/>
              <a:gd name="connsiteX11" fmla="*/ 80032 w 85518"/>
              <a:gd name="connsiteY11" fmla="*/ 26551 h 87892"/>
              <a:gd name="connsiteX12" fmla="*/ 78006 w 85518"/>
              <a:gd name="connsiteY12" fmla="*/ 13947 h 87892"/>
              <a:gd name="connsiteX13" fmla="*/ 78082 w 85518"/>
              <a:gd name="connsiteY13" fmla="*/ 15211 h 87892"/>
              <a:gd name="connsiteX14" fmla="*/ 68760 w 85518"/>
              <a:gd name="connsiteY14" fmla="*/ 12473 h 87892"/>
              <a:gd name="connsiteX15" fmla="*/ 69502 w 85518"/>
              <a:gd name="connsiteY15" fmla="*/ 10861 h 87892"/>
              <a:gd name="connsiteX16" fmla="*/ 61498 w 85518"/>
              <a:gd name="connsiteY16" fmla="*/ 7876 h 87892"/>
              <a:gd name="connsiteX17" fmla="*/ 62507 w 85518"/>
              <a:gd name="connsiteY17" fmla="*/ 3098 h 87892"/>
              <a:gd name="connsiteX18" fmla="*/ 53682 w 85518"/>
              <a:gd name="connsiteY18" fmla="*/ 2701 h 87892"/>
              <a:gd name="connsiteX19" fmla="*/ 50110 w 85518"/>
              <a:gd name="connsiteY19" fmla="*/ 4896 h 87892"/>
              <a:gd name="connsiteX20" fmla="*/ 36014 w 85518"/>
              <a:gd name="connsiteY20" fmla="*/ 5675 h 87892"/>
              <a:gd name="connsiteX21" fmla="*/ 37410 w 85518"/>
              <a:gd name="connsiteY21" fmla="*/ 3408 h 87892"/>
              <a:gd name="connsiteX0" fmla="*/ 32863 w 85518"/>
              <a:gd name="connsiteY0" fmla="*/ 1996 h 87892"/>
              <a:gd name="connsiteX1" fmla="*/ 43031 w 85518"/>
              <a:gd name="connsiteY1" fmla="*/ 180 h 87892"/>
              <a:gd name="connsiteX2" fmla="*/ 50764 w 85518"/>
              <a:gd name="connsiteY2" fmla="*/ 5535 h 87892"/>
              <a:gd name="connsiteX3" fmla="*/ 60515 w 85518"/>
              <a:gd name="connsiteY3" fmla="*/ 5741 h 87892"/>
              <a:gd name="connsiteX4" fmla="*/ 66081 w 85518"/>
              <a:gd name="connsiteY4" fmla="*/ 6745 h 87892"/>
              <a:gd name="connsiteX5" fmla="*/ 69515 w 85518"/>
              <a:gd name="connsiteY5" fmla="*/ 11002 h 87892"/>
              <a:gd name="connsiteX6" fmla="*/ 75145 w 85518"/>
              <a:gd name="connsiteY6" fmla="*/ 9211 h 87892"/>
              <a:gd name="connsiteX7" fmla="*/ 78000 w 85518"/>
              <a:gd name="connsiteY7" fmla="*/ 14097 h 87892"/>
              <a:gd name="connsiteX8" fmla="*/ 81664 w 85518"/>
              <a:gd name="connsiteY8" fmla="*/ 18839 h 87892"/>
              <a:gd name="connsiteX9" fmla="*/ 81500 w 85518"/>
              <a:gd name="connsiteY9" fmla="*/ 23981 h 87892"/>
              <a:gd name="connsiteX10" fmla="*/ 82698 w 85518"/>
              <a:gd name="connsiteY10" fmla="*/ 31843 h 87892"/>
              <a:gd name="connsiteX11" fmla="*/ 80009 w 85518"/>
              <a:gd name="connsiteY11" fmla="*/ 40419 h 87892"/>
              <a:gd name="connsiteX12" fmla="*/ 81898 w 85518"/>
              <a:gd name="connsiteY12" fmla="*/ 48010 h 87892"/>
              <a:gd name="connsiteX13" fmla="*/ 77331 w 85518"/>
              <a:gd name="connsiteY13" fmla="*/ 63124 h 87892"/>
              <a:gd name="connsiteX14" fmla="*/ 69845 w 85518"/>
              <a:gd name="connsiteY14" fmla="*/ 68850 h 87892"/>
              <a:gd name="connsiteX15" fmla="*/ 59410 w 85518"/>
              <a:gd name="connsiteY15" fmla="*/ 84492 h 87892"/>
              <a:gd name="connsiteX16" fmla="*/ 19543 w 85518"/>
              <a:gd name="connsiteY16" fmla="*/ 76672 h 87892"/>
              <a:gd name="connsiteX17" fmla="*/ 705 w 85518"/>
              <a:gd name="connsiteY17" fmla="*/ 68772 h 87892"/>
              <a:gd name="connsiteX18" fmla="*/ 987 w 85518"/>
              <a:gd name="connsiteY18" fmla="*/ 41169 h 87892"/>
              <a:gd name="connsiteX19" fmla="*/ 17080 w 85518"/>
              <a:gd name="connsiteY19" fmla="*/ 17747 h 87892"/>
              <a:gd name="connsiteX20" fmla="*/ 17110 w 85518"/>
              <a:gd name="connsiteY20" fmla="*/ 11484 h 87892"/>
              <a:gd name="connsiteX21" fmla="*/ 30258 w 85518"/>
              <a:gd name="connsiteY21" fmla="*/ 7331 h 87892"/>
              <a:gd name="connsiteX22" fmla="*/ 30228 w 85518"/>
              <a:gd name="connsiteY22" fmla="*/ 1004 h 87892"/>
              <a:gd name="connsiteX23" fmla="*/ 32863 w 85518"/>
              <a:gd name="connsiteY23" fmla="*/ 1996 h 87892"/>
              <a:gd name="connsiteX0" fmla="*/ 3247705 w 3946680"/>
              <a:gd name="connsiteY0" fmla="*/ 3900248 h 4666158"/>
              <a:gd name="connsiteX1" fmla="*/ 2802582 w 3946680"/>
              <a:gd name="connsiteY1" fmla="*/ 3311052 h 4666158"/>
              <a:gd name="connsiteX2" fmla="*/ 3466730 w 3946680"/>
              <a:gd name="connsiteY2" fmla="*/ 3840289 h 4666158"/>
              <a:gd name="connsiteX3" fmla="*/ 3402189 w 3946680"/>
              <a:gd name="connsiteY3" fmla="*/ 3844869 h 4666158"/>
              <a:gd name="connsiteX4" fmla="*/ 3247705 w 3946680"/>
              <a:gd name="connsiteY4" fmla="*/ 3900248 h 4666158"/>
              <a:gd name="connsiteX0" fmla="*/ 2915399 w 3946680"/>
              <a:gd name="connsiteY0" fmla="*/ 3122595 h 4666158"/>
              <a:gd name="connsiteX1" fmla="*/ 2879589 w 3946680"/>
              <a:gd name="connsiteY1" fmla="*/ 4147756 h 4666158"/>
              <a:gd name="connsiteX2" fmla="*/ 2490903 w 3946680"/>
              <a:gd name="connsiteY2" fmla="*/ 4102485 h 4666158"/>
              <a:gd name="connsiteX3" fmla="*/ 2550864 w 3946680"/>
              <a:gd name="connsiteY3" fmla="*/ 3622800 h 4666158"/>
              <a:gd name="connsiteX4" fmla="*/ 2454034 w 3946680"/>
              <a:gd name="connsiteY4" fmla="*/ 3152576 h 4666158"/>
              <a:gd name="connsiteX5" fmla="*/ 3509176 w 3946680"/>
              <a:gd name="connsiteY5" fmla="*/ 3761342 h 4666158"/>
              <a:gd name="connsiteX6" fmla="*/ 2915399 w 3946680"/>
              <a:gd name="connsiteY6" fmla="*/ 3122595 h 4666158"/>
              <a:gd name="connsiteX0" fmla="*/ 2974547 w 3946680"/>
              <a:gd name="connsiteY0" fmla="*/ 2983702 h 4666158"/>
              <a:gd name="connsiteX1" fmla="*/ 3512943 w 3946680"/>
              <a:gd name="connsiteY1" fmla="*/ 3584557 h 4666158"/>
              <a:gd name="connsiteX2" fmla="*/ 2642265 w 3946680"/>
              <a:gd name="connsiteY2" fmla="*/ 2878770 h 4666158"/>
              <a:gd name="connsiteX3" fmla="*/ 2373691 w 3946680"/>
              <a:gd name="connsiteY3" fmla="*/ 2907502 h 4666158"/>
              <a:gd name="connsiteX4" fmla="*/ 2974547 w 3946680"/>
              <a:gd name="connsiteY4" fmla="*/ 2983702 h 4666158"/>
              <a:gd name="connsiteX0" fmla="*/ 26835 w 85518"/>
              <a:gd name="connsiteY0" fmla="*/ 11828 h 87892"/>
              <a:gd name="connsiteX1" fmla="*/ 18131 w 85518"/>
              <a:gd name="connsiteY1" fmla="*/ 8489 h 87892"/>
              <a:gd name="connsiteX2" fmla="*/ 5034 w 85518"/>
              <a:gd name="connsiteY2" fmla="*/ 53020 h 87892"/>
              <a:gd name="connsiteX3" fmla="*/ 5549 w 85518"/>
              <a:gd name="connsiteY3" fmla="*/ 61308 h 87892"/>
              <a:gd name="connsiteX4" fmla="*/ 56160 w 85518"/>
              <a:gd name="connsiteY4" fmla="*/ 62858 h 87892"/>
              <a:gd name="connsiteX5" fmla="*/ 45099 w 85518"/>
              <a:gd name="connsiteY5" fmla="*/ 61965 h 87892"/>
              <a:gd name="connsiteX6" fmla="*/ 84100 w 85518"/>
              <a:gd name="connsiteY6" fmla="*/ 52872 h 87892"/>
              <a:gd name="connsiteX7" fmla="*/ 77013 w 85518"/>
              <a:gd name="connsiteY7" fmla="*/ 60711 h 87892"/>
              <a:gd name="connsiteX8" fmla="*/ 84530 w 85518"/>
              <a:gd name="connsiteY8" fmla="*/ 30910 h 87892"/>
              <a:gd name="connsiteX9" fmla="*/ 84857 w 85518"/>
              <a:gd name="connsiteY9" fmla="*/ 40305 h 87892"/>
              <a:gd name="connsiteX10" fmla="*/ 81480 w 85518"/>
              <a:gd name="connsiteY10" fmla="*/ 23875 h 87892"/>
              <a:gd name="connsiteX11" fmla="*/ 80032 w 85518"/>
              <a:gd name="connsiteY11" fmla="*/ 26551 h 87892"/>
              <a:gd name="connsiteX12" fmla="*/ 78006 w 85518"/>
              <a:gd name="connsiteY12" fmla="*/ 13947 h 87892"/>
              <a:gd name="connsiteX13" fmla="*/ 78082 w 85518"/>
              <a:gd name="connsiteY13" fmla="*/ 15211 h 87892"/>
              <a:gd name="connsiteX14" fmla="*/ 68760 w 85518"/>
              <a:gd name="connsiteY14" fmla="*/ 12473 h 87892"/>
              <a:gd name="connsiteX15" fmla="*/ 69502 w 85518"/>
              <a:gd name="connsiteY15" fmla="*/ 10861 h 87892"/>
              <a:gd name="connsiteX16" fmla="*/ 61498 w 85518"/>
              <a:gd name="connsiteY16" fmla="*/ 7876 h 87892"/>
              <a:gd name="connsiteX17" fmla="*/ 62507 w 85518"/>
              <a:gd name="connsiteY17" fmla="*/ 3098 h 87892"/>
              <a:gd name="connsiteX18" fmla="*/ 53682 w 85518"/>
              <a:gd name="connsiteY18" fmla="*/ 2701 h 87892"/>
              <a:gd name="connsiteX19" fmla="*/ 52059 w 85518"/>
              <a:gd name="connsiteY19" fmla="*/ 661 h 87892"/>
              <a:gd name="connsiteX20" fmla="*/ 36014 w 85518"/>
              <a:gd name="connsiteY20" fmla="*/ 5675 h 87892"/>
              <a:gd name="connsiteX21" fmla="*/ 37410 w 85518"/>
              <a:gd name="connsiteY21" fmla="*/ 3408 h 87892"/>
              <a:gd name="connsiteX0" fmla="*/ 32863 w 85518"/>
              <a:gd name="connsiteY0" fmla="*/ 2174 h 88070"/>
              <a:gd name="connsiteX1" fmla="*/ 43031 w 85518"/>
              <a:gd name="connsiteY1" fmla="*/ 358 h 88070"/>
              <a:gd name="connsiteX2" fmla="*/ 54662 w 85518"/>
              <a:gd name="connsiteY2" fmla="*/ 5148 h 88070"/>
              <a:gd name="connsiteX3" fmla="*/ 60515 w 85518"/>
              <a:gd name="connsiteY3" fmla="*/ 5919 h 88070"/>
              <a:gd name="connsiteX4" fmla="*/ 66081 w 85518"/>
              <a:gd name="connsiteY4" fmla="*/ 6923 h 88070"/>
              <a:gd name="connsiteX5" fmla="*/ 69515 w 85518"/>
              <a:gd name="connsiteY5" fmla="*/ 11180 h 88070"/>
              <a:gd name="connsiteX6" fmla="*/ 75145 w 85518"/>
              <a:gd name="connsiteY6" fmla="*/ 9389 h 88070"/>
              <a:gd name="connsiteX7" fmla="*/ 78000 w 85518"/>
              <a:gd name="connsiteY7" fmla="*/ 14275 h 88070"/>
              <a:gd name="connsiteX8" fmla="*/ 81664 w 85518"/>
              <a:gd name="connsiteY8" fmla="*/ 19017 h 88070"/>
              <a:gd name="connsiteX9" fmla="*/ 81500 w 85518"/>
              <a:gd name="connsiteY9" fmla="*/ 24159 h 88070"/>
              <a:gd name="connsiteX10" fmla="*/ 82698 w 85518"/>
              <a:gd name="connsiteY10" fmla="*/ 32021 h 88070"/>
              <a:gd name="connsiteX11" fmla="*/ 80009 w 85518"/>
              <a:gd name="connsiteY11" fmla="*/ 40597 h 88070"/>
              <a:gd name="connsiteX12" fmla="*/ 81898 w 85518"/>
              <a:gd name="connsiteY12" fmla="*/ 48188 h 88070"/>
              <a:gd name="connsiteX13" fmla="*/ 77331 w 85518"/>
              <a:gd name="connsiteY13" fmla="*/ 63302 h 88070"/>
              <a:gd name="connsiteX14" fmla="*/ 69845 w 85518"/>
              <a:gd name="connsiteY14" fmla="*/ 69028 h 88070"/>
              <a:gd name="connsiteX15" fmla="*/ 59410 w 85518"/>
              <a:gd name="connsiteY15" fmla="*/ 84670 h 88070"/>
              <a:gd name="connsiteX16" fmla="*/ 19543 w 85518"/>
              <a:gd name="connsiteY16" fmla="*/ 76850 h 88070"/>
              <a:gd name="connsiteX17" fmla="*/ 705 w 85518"/>
              <a:gd name="connsiteY17" fmla="*/ 68950 h 88070"/>
              <a:gd name="connsiteX18" fmla="*/ 987 w 85518"/>
              <a:gd name="connsiteY18" fmla="*/ 41347 h 88070"/>
              <a:gd name="connsiteX19" fmla="*/ 17080 w 85518"/>
              <a:gd name="connsiteY19" fmla="*/ 17925 h 88070"/>
              <a:gd name="connsiteX20" fmla="*/ 17110 w 85518"/>
              <a:gd name="connsiteY20" fmla="*/ 11662 h 88070"/>
              <a:gd name="connsiteX21" fmla="*/ 30258 w 85518"/>
              <a:gd name="connsiteY21" fmla="*/ 7509 h 88070"/>
              <a:gd name="connsiteX22" fmla="*/ 30228 w 85518"/>
              <a:gd name="connsiteY22" fmla="*/ 1182 h 88070"/>
              <a:gd name="connsiteX23" fmla="*/ 32863 w 85518"/>
              <a:gd name="connsiteY23" fmla="*/ 2174 h 88070"/>
              <a:gd name="connsiteX0" fmla="*/ 3247705 w 3946680"/>
              <a:gd name="connsiteY0" fmla="*/ 3909698 h 4675608"/>
              <a:gd name="connsiteX1" fmla="*/ 2802582 w 3946680"/>
              <a:gd name="connsiteY1" fmla="*/ 3320502 h 4675608"/>
              <a:gd name="connsiteX2" fmla="*/ 3466730 w 3946680"/>
              <a:gd name="connsiteY2" fmla="*/ 3849739 h 4675608"/>
              <a:gd name="connsiteX3" fmla="*/ 3402189 w 3946680"/>
              <a:gd name="connsiteY3" fmla="*/ 3854319 h 4675608"/>
              <a:gd name="connsiteX4" fmla="*/ 3247705 w 3946680"/>
              <a:gd name="connsiteY4" fmla="*/ 3909698 h 4675608"/>
              <a:gd name="connsiteX0" fmla="*/ 2915399 w 3946680"/>
              <a:gd name="connsiteY0" fmla="*/ 3132045 h 4675608"/>
              <a:gd name="connsiteX1" fmla="*/ 2879589 w 3946680"/>
              <a:gd name="connsiteY1" fmla="*/ 4157206 h 4675608"/>
              <a:gd name="connsiteX2" fmla="*/ 2490903 w 3946680"/>
              <a:gd name="connsiteY2" fmla="*/ 4111935 h 4675608"/>
              <a:gd name="connsiteX3" fmla="*/ 2550864 w 3946680"/>
              <a:gd name="connsiteY3" fmla="*/ 3632250 h 4675608"/>
              <a:gd name="connsiteX4" fmla="*/ 2454034 w 3946680"/>
              <a:gd name="connsiteY4" fmla="*/ 3162026 h 4675608"/>
              <a:gd name="connsiteX5" fmla="*/ 3509176 w 3946680"/>
              <a:gd name="connsiteY5" fmla="*/ 3770792 h 4675608"/>
              <a:gd name="connsiteX6" fmla="*/ 2915399 w 3946680"/>
              <a:gd name="connsiteY6" fmla="*/ 3132045 h 4675608"/>
              <a:gd name="connsiteX0" fmla="*/ 2974547 w 3946680"/>
              <a:gd name="connsiteY0" fmla="*/ 2993152 h 4675608"/>
              <a:gd name="connsiteX1" fmla="*/ 3512943 w 3946680"/>
              <a:gd name="connsiteY1" fmla="*/ 3594007 h 4675608"/>
              <a:gd name="connsiteX2" fmla="*/ 2642265 w 3946680"/>
              <a:gd name="connsiteY2" fmla="*/ 2888220 h 4675608"/>
              <a:gd name="connsiteX3" fmla="*/ 2373691 w 3946680"/>
              <a:gd name="connsiteY3" fmla="*/ 2916952 h 4675608"/>
              <a:gd name="connsiteX4" fmla="*/ 2974547 w 3946680"/>
              <a:gd name="connsiteY4" fmla="*/ 2993152 h 4675608"/>
              <a:gd name="connsiteX0" fmla="*/ 26835 w 85518"/>
              <a:gd name="connsiteY0" fmla="*/ 12006 h 88070"/>
              <a:gd name="connsiteX1" fmla="*/ 18131 w 85518"/>
              <a:gd name="connsiteY1" fmla="*/ 8667 h 88070"/>
              <a:gd name="connsiteX2" fmla="*/ 5034 w 85518"/>
              <a:gd name="connsiteY2" fmla="*/ 53198 h 88070"/>
              <a:gd name="connsiteX3" fmla="*/ 5549 w 85518"/>
              <a:gd name="connsiteY3" fmla="*/ 61486 h 88070"/>
              <a:gd name="connsiteX4" fmla="*/ 56160 w 85518"/>
              <a:gd name="connsiteY4" fmla="*/ 63036 h 88070"/>
              <a:gd name="connsiteX5" fmla="*/ 45099 w 85518"/>
              <a:gd name="connsiteY5" fmla="*/ 62143 h 88070"/>
              <a:gd name="connsiteX6" fmla="*/ 84100 w 85518"/>
              <a:gd name="connsiteY6" fmla="*/ 53050 h 88070"/>
              <a:gd name="connsiteX7" fmla="*/ 77013 w 85518"/>
              <a:gd name="connsiteY7" fmla="*/ 60889 h 88070"/>
              <a:gd name="connsiteX8" fmla="*/ 84530 w 85518"/>
              <a:gd name="connsiteY8" fmla="*/ 31088 h 88070"/>
              <a:gd name="connsiteX9" fmla="*/ 84857 w 85518"/>
              <a:gd name="connsiteY9" fmla="*/ 40483 h 88070"/>
              <a:gd name="connsiteX10" fmla="*/ 81480 w 85518"/>
              <a:gd name="connsiteY10" fmla="*/ 24053 h 88070"/>
              <a:gd name="connsiteX11" fmla="*/ 80032 w 85518"/>
              <a:gd name="connsiteY11" fmla="*/ 26729 h 88070"/>
              <a:gd name="connsiteX12" fmla="*/ 78006 w 85518"/>
              <a:gd name="connsiteY12" fmla="*/ 14125 h 88070"/>
              <a:gd name="connsiteX13" fmla="*/ 78082 w 85518"/>
              <a:gd name="connsiteY13" fmla="*/ 15389 h 88070"/>
              <a:gd name="connsiteX14" fmla="*/ 68760 w 85518"/>
              <a:gd name="connsiteY14" fmla="*/ 12651 h 88070"/>
              <a:gd name="connsiteX15" fmla="*/ 69502 w 85518"/>
              <a:gd name="connsiteY15" fmla="*/ 11039 h 88070"/>
              <a:gd name="connsiteX16" fmla="*/ 61498 w 85518"/>
              <a:gd name="connsiteY16" fmla="*/ 8054 h 88070"/>
              <a:gd name="connsiteX17" fmla="*/ 62507 w 85518"/>
              <a:gd name="connsiteY17" fmla="*/ 3276 h 88070"/>
              <a:gd name="connsiteX18" fmla="*/ 53682 w 85518"/>
              <a:gd name="connsiteY18" fmla="*/ 2879 h 88070"/>
              <a:gd name="connsiteX19" fmla="*/ 52059 w 85518"/>
              <a:gd name="connsiteY19" fmla="*/ 839 h 88070"/>
              <a:gd name="connsiteX20" fmla="*/ 36014 w 85518"/>
              <a:gd name="connsiteY20" fmla="*/ 5853 h 88070"/>
              <a:gd name="connsiteX21" fmla="*/ 37410 w 85518"/>
              <a:gd name="connsiteY21" fmla="*/ 3586 h 88070"/>
              <a:gd name="connsiteX0" fmla="*/ 32863 w 85518"/>
              <a:gd name="connsiteY0" fmla="*/ 2174 h 85751"/>
              <a:gd name="connsiteX1" fmla="*/ 43031 w 85518"/>
              <a:gd name="connsiteY1" fmla="*/ 358 h 85751"/>
              <a:gd name="connsiteX2" fmla="*/ 54662 w 85518"/>
              <a:gd name="connsiteY2" fmla="*/ 5148 h 85751"/>
              <a:gd name="connsiteX3" fmla="*/ 60515 w 85518"/>
              <a:gd name="connsiteY3" fmla="*/ 5919 h 85751"/>
              <a:gd name="connsiteX4" fmla="*/ 66081 w 85518"/>
              <a:gd name="connsiteY4" fmla="*/ 6923 h 85751"/>
              <a:gd name="connsiteX5" fmla="*/ 69515 w 85518"/>
              <a:gd name="connsiteY5" fmla="*/ 11180 h 85751"/>
              <a:gd name="connsiteX6" fmla="*/ 75145 w 85518"/>
              <a:gd name="connsiteY6" fmla="*/ 9389 h 85751"/>
              <a:gd name="connsiteX7" fmla="*/ 78000 w 85518"/>
              <a:gd name="connsiteY7" fmla="*/ 14275 h 85751"/>
              <a:gd name="connsiteX8" fmla="*/ 81664 w 85518"/>
              <a:gd name="connsiteY8" fmla="*/ 19017 h 85751"/>
              <a:gd name="connsiteX9" fmla="*/ 81500 w 85518"/>
              <a:gd name="connsiteY9" fmla="*/ 24159 h 85751"/>
              <a:gd name="connsiteX10" fmla="*/ 82698 w 85518"/>
              <a:gd name="connsiteY10" fmla="*/ 32021 h 85751"/>
              <a:gd name="connsiteX11" fmla="*/ 80009 w 85518"/>
              <a:gd name="connsiteY11" fmla="*/ 40597 h 85751"/>
              <a:gd name="connsiteX12" fmla="*/ 81898 w 85518"/>
              <a:gd name="connsiteY12" fmla="*/ 48188 h 85751"/>
              <a:gd name="connsiteX13" fmla="*/ 77331 w 85518"/>
              <a:gd name="connsiteY13" fmla="*/ 63302 h 85751"/>
              <a:gd name="connsiteX14" fmla="*/ 69845 w 85518"/>
              <a:gd name="connsiteY14" fmla="*/ 69028 h 85751"/>
              <a:gd name="connsiteX15" fmla="*/ 59410 w 85518"/>
              <a:gd name="connsiteY15" fmla="*/ 84670 h 85751"/>
              <a:gd name="connsiteX16" fmla="*/ 31562 w 85518"/>
              <a:gd name="connsiteY16" fmla="*/ 83633 h 85751"/>
              <a:gd name="connsiteX17" fmla="*/ 19543 w 85518"/>
              <a:gd name="connsiteY17" fmla="*/ 76850 h 85751"/>
              <a:gd name="connsiteX18" fmla="*/ 705 w 85518"/>
              <a:gd name="connsiteY18" fmla="*/ 68950 h 85751"/>
              <a:gd name="connsiteX19" fmla="*/ 987 w 85518"/>
              <a:gd name="connsiteY19" fmla="*/ 41347 h 85751"/>
              <a:gd name="connsiteX20" fmla="*/ 17080 w 85518"/>
              <a:gd name="connsiteY20" fmla="*/ 17925 h 85751"/>
              <a:gd name="connsiteX21" fmla="*/ 17110 w 85518"/>
              <a:gd name="connsiteY21" fmla="*/ 11662 h 85751"/>
              <a:gd name="connsiteX22" fmla="*/ 30258 w 85518"/>
              <a:gd name="connsiteY22" fmla="*/ 7509 h 85751"/>
              <a:gd name="connsiteX23" fmla="*/ 30228 w 85518"/>
              <a:gd name="connsiteY23" fmla="*/ 1182 h 85751"/>
              <a:gd name="connsiteX24" fmla="*/ 32863 w 85518"/>
              <a:gd name="connsiteY24" fmla="*/ 2174 h 85751"/>
              <a:gd name="connsiteX0" fmla="*/ 3247705 w 3946680"/>
              <a:gd name="connsiteY0" fmla="*/ 3909698 h 4552493"/>
              <a:gd name="connsiteX1" fmla="*/ 2802582 w 3946680"/>
              <a:gd name="connsiteY1" fmla="*/ 3320502 h 4552493"/>
              <a:gd name="connsiteX2" fmla="*/ 3466730 w 3946680"/>
              <a:gd name="connsiteY2" fmla="*/ 3849739 h 4552493"/>
              <a:gd name="connsiteX3" fmla="*/ 3402189 w 3946680"/>
              <a:gd name="connsiteY3" fmla="*/ 3854319 h 4552493"/>
              <a:gd name="connsiteX4" fmla="*/ 3247705 w 3946680"/>
              <a:gd name="connsiteY4" fmla="*/ 3909698 h 4552493"/>
              <a:gd name="connsiteX0" fmla="*/ 2915399 w 3946680"/>
              <a:gd name="connsiteY0" fmla="*/ 3132045 h 4552493"/>
              <a:gd name="connsiteX1" fmla="*/ 2879589 w 3946680"/>
              <a:gd name="connsiteY1" fmla="*/ 4157206 h 4552493"/>
              <a:gd name="connsiteX2" fmla="*/ 2490903 w 3946680"/>
              <a:gd name="connsiteY2" fmla="*/ 4111935 h 4552493"/>
              <a:gd name="connsiteX3" fmla="*/ 2550864 w 3946680"/>
              <a:gd name="connsiteY3" fmla="*/ 3632250 h 4552493"/>
              <a:gd name="connsiteX4" fmla="*/ 2454034 w 3946680"/>
              <a:gd name="connsiteY4" fmla="*/ 3162026 h 4552493"/>
              <a:gd name="connsiteX5" fmla="*/ 3509176 w 3946680"/>
              <a:gd name="connsiteY5" fmla="*/ 3770792 h 4552493"/>
              <a:gd name="connsiteX6" fmla="*/ 2915399 w 3946680"/>
              <a:gd name="connsiteY6" fmla="*/ 3132045 h 4552493"/>
              <a:gd name="connsiteX0" fmla="*/ 2974547 w 3946680"/>
              <a:gd name="connsiteY0" fmla="*/ 2993152 h 4552493"/>
              <a:gd name="connsiteX1" fmla="*/ 3512943 w 3946680"/>
              <a:gd name="connsiteY1" fmla="*/ 3594007 h 4552493"/>
              <a:gd name="connsiteX2" fmla="*/ 2642265 w 3946680"/>
              <a:gd name="connsiteY2" fmla="*/ 2888220 h 4552493"/>
              <a:gd name="connsiteX3" fmla="*/ 2373691 w 3946680"/>
              <a:gd name="connsiteY3" fmla="*/ 2916952 h 4552493"/>
              <a:gd name="connsiteX4" fmla="*/ 2974547 w 3946680"/>
              <a:gd name="connsiteY4" fmla="*/ 2993152 h 4552493"/>
              <a:gd name="connsiteX0" fmla="*/ 26835 w 85518"/>
              <a:gd name="connsiteY0" fmla="*/ 12006 h 85751"/>
              <a:gd name="connsiteX1" fmla="*/ 18131 w 85518"/>
              <a:gd name="connsiteY1" fmla="*/ 8667 h 85751"/>
              <a:gd name="connsiteX2" fmla="*/ 5034 w 85518"/>
              <a:gd name="connsiteY2" fmla="*/ 53198 h 85751"/>
              <a:gd name="connsiteX3" fmla="*/ 5549 w 85518"/>
              <a:gd name="connsiteY3" fmla="*/ 61486 h 85751"/>
              <a:gd name="connsiteX4" fmla="*/ 56160 w 85518"/>
              <a:gd name="connsiteY4" fmla="*/ 63036 h 85751"/>
              <a:gd name="connsiteX5" fmla="*/ 45099 w 85518"/>
              <a:gd name="connsiteY5" fmla="*/ 62143 h 85751"/>
              <a:gd name="connsiteX6" fmla="*/ 84100 w 85518"/>
              <a:gd name="connsiteY6" fmla="*/ 53050 h 85751"/>
              <a:gd name="connsiteX7" fmla="*/ 77013 w 85518"/>
              <a:gd name="connsiteY7" fmla="*/ 60889 h 85751"/>
              <a:gd name="connsiteX8" fmla="*/ 84530 w 85518"/>
              <a:gd name="connsiteY8" fmla="*/ 31088 h 85751"/>
              <a:gd name="connsiteX9" fmla="*/ 84857 w 85518"/>
              <a:gd name="connsiteY9" fmla="*/ 40483 h 85751"/>
              <a:gd name="connsiteX10" fmla="*/ 81480 w 85518"/>
              <a:gd name="connsiteY10" fmla="*/ 24053 h 85751"/>
              <a:gd name="connsiteX11" fmla="*/ 80032 w 85518"/>
              <a:gd name="connsiteY11" fmla="*/ 26729 h 85751"/>
              <a:gd name="connsiteX12" fmla="*/ 78006 w 85518"/>
              <a:gd name="connsiteY12" fmla="*/ 14125 h 85751"/>
              <a:gd name="connsiteX13" fmla="*/ 78082 w 85518"/>
              <a:gd name="connsiteY13" fmla="*/ 15389 h 85751"/>
              <a:gd name="connsiteX14" fmla="*/ 68760 w 85518"/>
              <a:gd name="connsiteY14" fmla="*/ 12651 h 85751"/>
              <a:gd name="connsiteX15" fmla="*/ 69502 w 85518"/>
              <a:gd name="connsiteY15" fmla="*/ 11039 h 85751"/>
              <a:gd name="connsiteX16" fmla="*/ 61498 w 85518"/>
              <a:gd name="connsiteY16" fmla="*/ 8054 h 85751"/>
              <a:gd name="connsiteX17" fmla="*/ 62507 w 85518"/>
              <a:gd name="connsiteY17" fmla="*/ 3276 h 85751"/>
              <a:gd name="connsiteX18" fmla="*/ 53682 w 85518"/>
              <a:gd name="connsiteY18" fmla="*/ 2879 h 85751"/>
              <a:gd name="connsiteX19" fmla="*/ 52059 w 85518"/>
              <a:gd name="connsiteY19" fmla="*/ 839 h 85751"/>
              <a:gd name="connsiteX20" fmla="*/ 36014 w 85518"/>
              <a:gd name="connsiteY20" fmla="*/ 5853 h 85751"/>
              <a:gd name="connsiteX21" fmla="*/ 37410 w 85518"/>
              <a:gd name="connsiteY21" fmla="*/ 3586 h 85751"/>
              <a:gd name="connsiteX0" fmla="*/ 32863 w 85518"/>
              <a:gd name="connsiteY0" fmla="*/ 2174 h 87364"/>
              <a:gd name="connsiteX1" fmla="*/ 43031 w 85518"/>
              <a:gd name="connsiteY1" fmla="*/ 358 h 87364"/>
              <a:gd name="connsiteX2" fmla="*/ 54662 w 85518"/>
              <a:gd name="connsiteY2" fmla="*/ 5148 h 87364"/>
              <a:gd name="connsiteX3" fmla="*/ 60515 w 85518"/>
              <a:gd name="connsiteY3" fmla="*/ 5919 h 87364"/>
              <a:gd name="connsiteX4" fmla="*/ 66081 w 85518"/>
              <a:gd name="connsiteY4" fmla="*/ 6923 h 87364"/>
              <a:gd name="connsiteX5" fmla="*/ 69515 w 85518"/>
              <a:gd name="connsiteY5" fmla="*/ 11180 h 87364"/>
              <a:gd name="connsiteX6" fmla="*/ 75145 w 85518"/>
              <a:gd name="connsiteY6" fmla="*/ 9389 h 87364"/>
              <a:gd name="connsiteX7" fmla="*/ 78000 w 85518"/>
              <a:gd name="connsiteY7" fmla="*/ 14275 h 87364"/>
              <a:gd name="connsiteX8" fmla="*/ 81664 w 85518"/>
              <a:gd name="connsiteY8" fmla="*/ 19017 h 87364"/>
              <a:gd name="connsiteX9" fmla="*/ 81500 w 85518"/>
              <a:gd name="connsiteY9" fmla="*/ 24159 h 87364"/>
              <a:gd name="connsiteX10" fmla="*/ 82698 w 85518"/>
              <a:gd name="connsiteY10" fmla="*/ 32021 h 87364"/>
              <a:gd name="connsiteX11" fmla="*/ 80009 w 85518"/>
              <a:gd name="connsiteY11" fmla="*/ 40597 h 87364"/>
              <a:gd name="connsiteX12" fmla="*/ 81898 w 85518"/>
              <a:gd name="connsiteY12" fmla="*/ 48188 h 87364"/>
              <a:gd name="connsiteX13" fmla="*/ 77331 w 85518"/>
              <a:gd name="connsiteY13" fmla="*/ 63302 h 87364"/>
              <a:gd name="connsiteX14" fmla="*/ 69845 w 85518"/>
              <a:gd name="connsiteY14" fmla="*/ 69028 h 87364"/>
              <a:gd name="connsiteX15" fmla="*/ 59410 w 85518"/>
              <a:gd name="connsiteY15" fmla="*/ 84670 h 87364"/>
              <a:gd name="connsiteX16" fmla="*/ 31562 w 85518"/>
              <a:gd name="connsiteY16" fmla="*/ 83633 h 87364"/>
              <a:gd name="connsiteX17" fmla="*/ 19543 w 85518"/>
              <a:gd name="connsiteY17" fmla="*/ 76850 h 87364"/>
              <a:gd name="connsiteX18" fmla="*/ 705 w 85518"/>
              <a:gd name="connsiteY18" fmla="*/ 68950 h 87364"/>
              <a:gd name="connsiteX19" fmla="*/ 987 w 85518"/>
              <a:gd name="connsiteY19" fmla="*/ 41347 h 87364"/>
              <a:gd name="connsiteX20" fmla="*/ 17080 w 85518"/>
              <a:gd name="connsiteY20" fmla="*/ 17925 h 87364"/>
              <a:gd name="connsiteX21" fmla="*/ 17110 w 85518"/>
              <a:gd name="connsiteY21" fmla="*/ 11662 h 87364"/>
              <a:gd name="connsiteX22" fmla="*/ 30258 w 85518"/>
              <a:gd name="connsiteY22" fmla="*/ 7509 h 87364"/>
              <a:gd name="connsiteX23" fmla="*/ 30228 w 85518"/>
              <a:gd name="connsiteY23" fmla="*/ 1182 h 87364"/>
              <a:gd name="connsiteX24" fmla="*/ 32863 w 85518"/>
              <a:gd name="connsiteY24" fmla="*/ 2174 h 87364"/>
              <a:gd name="connsiteX0" fmla="*/ 3247705 w 3946680"/>
              <a:gd name="connsiteY0" fmla="*/ 3909698 h 4638127"/>
              <a:gd name="connsiteX1" fmla="*/ 2802582 w 3946680"/>
              <a:gd name="connsiteY1" fmla="*/ 3320502 h 4638127"/>
              <a:gd name="connsiteX2" fmla="*/ 3466730 w 3946680"/>
              <a:gd name="connsiteY2" fmla="*/ 3849739 h 4638127"/>
              <a:gd name="connsiteX3" fmla="*/ 3402189 w 3946680"/>
              <a:gd name="connsiteY3" fmla="*/ 3854319 h 4638127"/>
              <a:gd name="connsiteX4" fmla="*/ 3247705 w 3946680"/>
              <a:gd name="connsiteY4" fmla="*/ 3909698 h 4638127"/>
              <a:gd name="connsiteX0" fmla="*/ 2915399 w 3946680"/>
              <a:gd name="connsiteY0" fmla="*/ 3132045 h 4638127"/>
              <a:gd name="connsiteX1" fmla="*/ 2879589 w 3946680"/>
              <a:gd name="connsiteY1" fmla="*/ 4157206 h 4638127"/>
              <a:gd name="connsiteX2" fmla="*/ 2490903 w 3946680"/>
              <a:gd name="connsiteY2" fmla="*/ 4111935 h 4638127"/>
              <a:gd name="connsiteX3" fmla="*/ 2550864 w 3946680"/>
              <a:gd name="connsiteY3" fmla="*/ 3632250 h 4638127"/>
              <a:gd name="connsiteX4" fmla="*/ 2454034 w 3946680"/>
              <a:gd name="connsiteY4" fmla="*/ 3162026 h 4638127"/>
              <a:gd name="connsiteX5" fmla="*/ 3509176 w 3946680"/>
              <a:gd name="connsiteY5" fmla="*/ 3770792 h 4638127"/>
              <a:gd name="connsiteX6" fmla="*/ 2915399 w 3946680"/>
              <a:gd name="connsiteY6" fmla="*/ 3132045 h 4638127"/>
              <a:gd name="connsiteX0" fmla="*/ 2974547 w 3946680"/>
              <a:gd name="connsiteY0" fmla="*/ 2993152 h 4638127"/>
              <a:gd name="connsiteX1" fmla="*/ 3512943 w 3946680"/>
              <a:gd name="connsiteY1" fmla="*/ 3594007 h 4638127"/>
              <a:gd name="connsiteX2" fmla="*/ 2642265 w 3946680"/>
              <a:gd name="connsiteY2" fmla="*/ 2888220 h 4638127"/>
              <a:gd name="connsiteX3" fmla="*/ 2373691 w 3946680"/>
              <a:gd name="connsiteY3" fmla="*/ 2916952 h 4638127"/>
              <a:gd name="connsiteX4" fmla="*/ 2974547 w 3946680"/>
              <a:gd name="connsiteY4" fmla="*/ 2993152 h 4638127"/>
              <a:gd name="connsiteX0" fmla="*/ 26835 w 85518"/>
              <a:gd name="connsiteY0" fmla="*/ 12006 h 87364"/>
              <a:gd name="connsiteX1" fmla="*/ 18131 w 85518"/>
              <a:gd name="connsiteY1" fmla="*/ 8667 h 87364"/>
              <a:gd name="connsiteX2" fmla="*/ 5034 w 85518"/>
              <a:gd name="connsiteY2" fmla="*/ 53198 h 87364"/>
              <a:gd name="connsiteX3" fmla="*/ 5549 w 85518"/>
              <a:gd name="connsiteY3" fmla="*/ 61486 h 87364"/>
              <a:gd name="connsiteX4" fmla="*/ 56160 w 85518"/>
              <a:gd name="connsiteY4" fmla="*/ 63036 h 87364"/>
              <a:gd name="connsiteX5" fmla="*/ 45099 w 85518"/>
              <a:gd name="connsiteY5" fmla="*/ 62143 h 87364"/>
              <a:gd name="connsiteX6" fmla="*/ 84100 w 85518"/>
              <a:gd name="connsiteY6" fmla="*/ 53050 h 87364"/>
              <a:gd name="connsiteX7" fmla="*/ 77013 w 85518"/>
              <a:gd name="connsiteY7" fmla="*/ 60889 h 87364"/>
              <a:gd name="connsiteX8" fmla="*/ 84530 w 85518"/>
              <a:gd name="connsiteY8" fmla="*/ 31088 h 87364"/>
              <a:gd name="connsiteX9" fmla="*/ 84857 w 85518"/>
              <a:gd name="connsiteY9" fmla="*/ 40483 h 87364"/>
              <a:gd name="connsiteX10" fmla="*/ 81480 w 85518"/>
              <a:gd name="connsiteY10" fmla="*/ 24053 h 87364"/>
              <a:gd name="connsiteX11" fmla="*/ 80032 w 85518"/>
              <a:gd name="connsiteY11" fmla="*/ 26729 h 87364"/>
              <a:gd name="connsiteX12" fmla="*/ 78006 w 85518"/>
              <a:gd name="connsiteY12" fmla="*/ 14125 h 87364"/>
              <a:gd name="connsiteX13" fmla="*/ 78082 w 85518"/>
              <a:gd name="connsiteY13" fmla="*/ 15389 h 87364"/>
              <a:gd name="connsiteX14" fmla="*/ 68760 w 85518"/>
              <a:gd name="connsiteY14" fmla="*/ 12651 h 87364"/>
              <a:gd name="connsiteX15" fmla="*/ 69502 w 85518"/>
              <a:gd name="connsiteY15" fmla="*/ 11039 h 87364"/>
              <a:gd name="connsiteX16" fmla="*/ 61498 w 85518"/>
              <a:gd name="connsiteY16" fmla="*/ 8054 h 87364"/>
              <a:gd name="connsiteX17" fmla="*/ 62507 w 85518"/>
              <a:gd name="connsiteY17" fmla="*/ 3276 h 87364"/>
              <a:gd name="connsiteX18" fmla="*/ 53682 w 85518"/>
              <a:gd name="connsiteY18" fmla="*/ 2879 h 87364"/>
              <a:gd name="connsiteX19" fmla="*/ 52059 w 85518"/>
              <a:gd name="connsiteY19" fmla="*/ 839 h 87364"/>
              <a:gd name="connsiteX20" fmla="*/ 36014 w 85518"/>
              <a:gd name="connsiteY20" fmla="*/ 5853 h 87364"/>
              <a:gd name="connsiteX21" fmla="*/ 37410 w 85518"/>
              <a:gd name="connsiteY21" fmla="*/ 3586 h 87364"/>
              <a:gd name="connsiteX0" fmla="*/ 32863 w 85518"/>
              <a:gd name="connsiteY0" fmla="*/ 2174 h 89028"/>
              <a:gd name="connsiteX1" fmla="*/ 43031 w 85518"/>
              <a:gd name="connsiteY1" fmla="*/ 358 h 89028"/>
              <a:gd name="connsiteX2" fmla="*/ 54662 w 85518"/>
              <a:gd name="connsiteY2" fmla="*/ 5148 h 89028"/>
              <a:gd name="connsiteX3" fmla="*/ 60515 w 85518"/>
              <a:gd name="connsiteY3" fmla="*/ 5919 h 89028"/>
              <a:gd name="connsiteX4" fmla="*/ 66081 w 85518"/>
              <a:gd name="connsiteY4" fmla="*/ 6923 h 89028"/>
              <a:gd name="connsiteX5" fmla="*/ 69515 w 85518"/>
              <a:gd name="connsiteY5" fmla="*/ 11180 h 89028"/>
              <a:gd name="connsiteX6" fmla="*/ 75145 w 85518"/>
              <a:gd name="connsiteY6" fmla="*/ 9389 h 89028"/>
              <a:gd name="connsiteX7" fmla="*/ 78000 w 85518"/>
              <a:gd name="connsiteY7" fmla="*/ 14275 h 89028"/>
              <a:gd name="connsiteX8" fmla="*/ 81664 w 85518"/>
              <a:gd name="connsiteY8" fmla="*/ 19017 h 89028"/>
              <a:gd name="connsiteX9" fmla="*/ 81500 w 85518"/>
              <a:gd name="connsiteY9" fmla="*/ 24159 h 89028"/>
              <a:gd name="connsiteX10" fmla="*/ 82698 w 85518"/>
              <a:gd name="connsiteY10" fmla="*/ 32021 h 89028"/>
              <a:gd name="connsiteX11" fmla="*/ 80009 w 85518"/>
              <a:gd name="connsiteY11" fmla="*/ 40597 h 89028"/>
              <a:gd name="connsiteX12" fmla="*/ 81898 w 85518"/>
              <a:gd name="connsiteY12" fmla="*/ 48188 h 89028"/>
              <a:gd name="connsiteX13" fmla="*/ 77331 w 85518"/>
              <a:gd name="connsiteY13" fmla="*/ 63302 h 89028"/>
              <a:gd name="connsiteX14" fmla="*/ 69845 w 85518"/>
              <a:gd name="connsiteY14" fmla="*/ 69028 h 89028"/>
              <a:gd name="connsiteX15" fmla="*/ 59410 w 85518"/>
              <a:gd name="connsiteY15" fmla="*/ 84670 h 89028"/>
              <a:gd name="connsiteX16" fmla="*/ 29613 w 85518"/>
              <a:gd name="connsiteY16" fmla="*/ 86174 h 89028"/>
              <a:gd name="connsiteX17" fmla="*/ 19543 w 85518"/>
              <a:gd name="connsiteY17" fmla="*/ 76850 h 89028"/>
              <a:gd name="connsiteX18" fmla="*/ 705 w 85518"/>
              <a:gd name="connsiteY18" fmla="*/ 68950 h 89028"/>
              <a:gd name="connsiteX19" fmla="*/ 987 w 85518"/>
              <a:gd name="connsiteY19" fmla="*/ 41347 h 89028"/>
              <a:gd name="connsiteX20" fmla="*/ 17080 w 85518"/>
              <a:gd name="connsiteY20" fmla="*/ 17925 h 89028"/>
              <a:gd name="connsiteX21" fmla="*/ 17110 w 85518"/>
              <a:gd name="connsiteY21" fmla="*/ 11662 h 89028"/>
              <a:gd name="connsiteX22" fmla="*/ 30258 w 85518"/>
              <a:gd name="connsiteY22" fmla="*/ 7509 h 89028"/>
              <a:gd name="connsiteX23" fmla="*/ 30228 w 85518"/>
              <a:gd name="connsiteY23" fmla="*/ 1182 h 89028"/>
              <a:gd name="connsiteX24" fmla="*/ 32863 w 85518"/>
              <a:gd name="connsiteY24" fmla="*/ 2174 h 89028"/>
              <a:gd name="connsiteX0" fmla="*/ 3247705 w 3946680"/>
              <a:gd name="connsiteY0" fmla="*/ 3909698 h 4726468"/>
              <a:gd name="connsiteX1" fmla="*/ 2802582 w 3946680"/>
              <a:gd name="connsiteY1" fmla="*/ 3320502 h 4726468"/>
              <a:gd name="connsiteX2" fmla="*/ 3466730 w 3946680"/>
              <a:gd name="connsiteY2" fmla="*/ 3849739 h 4726468"/>
              <a:gd name="connsiteX3" fmla="*/ 3402189 w 3946680"/>
              <a:gd name="connsiteY3" fmla="*/ 3854319 h 4726468"/>
              <a:gd name="connsiteX4" fmla="*/ 3247705 w 3946680"/>
              <a:gd name="connsiteY4" fmla="*/ 3909698 h 4726468"/>
              <a:gd name="connsiteX0" fmla="*/ 2915399 w 3946680"/>
              <a:gd name="connsiteY0" fmla="*/ 3132045 h 4726468"/>
              <a:gd name="connsiteX1" fmla="*/ 2879589 w 3946680"/>
              <a:gd name="connsiteY1" fmla="*/ 4157206 h 4726468"/>
              <a:gd name="connsiteX2" fmla="*/ 2490903 w 3946680"/>
              <a:gd name="connsiteY2" fmla="*/ 4111935 h 4726468"/>
              <a:gd name="connsiteX3" fmla="*/ 2550864 w 3946680"/>
              <a:gd name="connsiteY3" fmla="*/ 3632250 h 4726468"/>
              <a:gd name="connsiteX4" fmla="*/ 2454034 w 3946680"/>
              <a:gd name="connsiteY4" fmla="*/ 3162026 h 4726468"/>
              <a:gd name="connsiteX5" fmla="*/ 3509176 w 3946680"/>
              <a:gd name="connsiteY5" fmla="*/ 3770792 h 4726468"/>
              <a:gd name="connsiteX6" fmla="*/ 2915399 w 3946680"/>
              <a:gd name="connsiteY6" fmla="*/ 3132045 h 4726468"/>
              <a:gd name="connsiteX0" fmla="*/ 2974547 w 3946680"/>
              <a:gd name="connsiteY0" fmla="*/ 2993152 h 4726468"/>
              <a:gd name="connsiteX1" fmla="*/ 3512943 w 3946680"/>
              <a:gd name="connsiteY1" fmla="*/ 3594007 h 4726468"/>
              <a:gd name="connsiteX2" fmla="*/ 2642265 w 3946680"/>
              <a:gd name="connsiteY2" fmla="*/ 2888220 h 4726468"/>
              <a:gd name="connsiteX3" fmla="*/ 2373691 w 3946680"/>
              <a:gd name="connsiteY3" fmla="*/ 2916952 h 4726468"/>
              <a:gd name="connsiteX4" fmla="*/ 2974547 w 3946680"/>
              <a:gd name="connsiteY4" fmla="*/ 2993152 h 4726468"/>
              <a:gd name="connsiteX0" fmla="*/ 26835 w 85518"/>
              <a:gd name="connsiteY0" fmla="*/ 12006 h 89028"/>
              <a:gd name="connsiteX1" fmla="*/ 18131 w 85518"/>
              <a:gd name="connsiteY1" fmla="*/ 8667 h 89028"/>
              <a:gd name="connsiteX2" fmla="*/ 5034 w 85518"/>
              <a:gd name="connsiteY2" fmla="*/ 53198 h 89028"/>
              <a:gd name="connsiteX3" fmla="*/ 5549 w 85518"/>
              <a:gd name="connsiteY3" fmla="*/ 61486 h 89028"/>
              <a:gd name="connsiteX4" fmla="*/ 56160 w 85518"/>
              <a:gd name="connsiteY4" fmla="*/ 63036 h 89028"/>
              <a:gd name="connsiteX5" fmla="*/ 45099 w 85518"/>
              <a:gd name="connsiteY5" fmla="*/ 62143 h 89028"/>
              <a:gd name="connsiteX6" fmla="*/ 84100 w 85518"/>
              <a:gd name="connsiteY6" fmla="*/ 53050 h 89028"/>
              <a:gd name="connsiteX7" fmla="*/ 77013 w 85518"/>
              <a:gd name="connsiteY7" fmla="*/ 60889 h 89028"/>
              <a:gd name="connsiteX8" fmla="*/ 84530 w 85518"/>
              <a:gd name="connsiteY8" fmla="*/ 31088 h 89028"/>
              <a:gd name="connsiteX9" fmla="*/ 84857 w 85518"/>
              <a:gd name="connsiteY9" fmla="*/ 40483 h 89028"/>
              <a:gd name="connsiteX10" fmla="*/ 81480 w 85518"/>
              <a:gd name="connsiteY10" fmla="*/ 24053 h 89028"/>
              <a:gd name="connsiteX11" fmla="*/ 80032 w 85518"/>
              <a:gd name="connsiteY11" fmla="*/ 26729 h 89028"/>
              <a:gd name="connsiteX12" fmla="*/ 78006 w 85518"/>
              <a:gd name="connsiteY12" fmla="*/ 14125 h 89028"/>
              <a:gd name="connsiteX13" fmla="*/ 78082 w 85518"/>
              <a:gd name="connsiteY13" fmla="*/ 15389 h 89028"/>
              <a:gd name="connsiteX14" fmla="*/ 68760 w 85518"/>
              <a:gd name="connsiteY14" fmla="*/ 12651 h 89028"/>
              <a:gd name="connsiteX15" fmla="*/ 69502 w 85518"/>
              <a:gd name="connsiteY15" fmla="*/ 11039 h 89028"/>
              <a:gd name="connsiteX16" fmla="*/ 61498 w 85518"/>
              <a:gd name="connsiteY16" fmla="*/ 8054 h 89028"/>
              <a:gd name="connsiteX17" fmla="*/ 62507 w 85518"/>
              <a:gd name="connsiteY17" fmla="*/ 3276 h 89028"/>
              <a:gd name="connsiteX18" fmla="*/ 53682 w 85518"/>
              <a:gd name="connsiteY18" fmla="*/ 2879 h 89028"/>
              <a:gd name="connsiteX19" fmla="*/ 52059 w 85518"/>
              <a:gd name="connsiteY19" fmla="*/ 839 h 89028"/>
              <a:gd name="connsiteX20" fmla="*/ 36014 w 85518"/>
              <a:gd name="connsiteY20" fmla="*/ 5853 h 89028"/>
              <a:gd name="connsiteX21" fmla="*/ 37410 w 85518"/>
              <a:gd name="connsiteY21" fmla="*/ 3586 h 89028"/>
              <a:gd name="connsiteX0" fmla="*/ 32863 w 85518"/>
              <a:gd name="connsiteY0" fmla="*/ 2174 h 89028"/>
              <a:gd name="connsiteX1" fmla="*/ 43031 w 85518"/>
              <a:gd name="connsiteY1" fmla="*/ 358 h 89028"/>
              <a:gd name="connsiteX2" fmla="*/ 54662 w 85518"/>
              <a:gd name="connsiteY2" fmla="*/ 5148 h 89028"/>
              <a:gd name="connsiteX3" fmla="*/ 60515 w 85518"/>
              <a:gd name="connsiteY3" fmla="*/ 5919 h 89028"/>
              <a:gd name="connsiteX4" fmla="*/ 66081 w 85518"/>
              <a:gd name="connsiteY4" fmla="*/ 6923 h 89028"/>
              <a:gd name="connsiteX5" fmla="*/ 69515 w 85518"/>
              <a:gd name="connsiteY5" fmla="*/ 11180 h 89028"/>
              <a:gd name="connsiteX6" fmla="*/ 75145 w 85518"/>
              <a:gd name="connsiteY6" fmla="*/ 9389 h 89028"/>
              <a:gd name="connsiteX7" fmla="*/ 78000 w 85518"/>
              <a:gd name="connsiteY7" fmla="*/ 14275 h 89028"/>
              <a:gd name="connsiteX8" fmla="*/ 81664 w 85518"/>
              <a:gd name="connsiteY8" fmla="*/ 19017 h 89028"/>
              <a:gd name="connsiteX9" fmla="*/ 81500 w 85518"/>
              <a:gd name="connsiteY9" fmla="*/ 24159 h 89028"/>
              <a:gd name="connsiteX10" fmla="*/ 82698 w 85518"/>
              <a:gd name="connsiteY10" fmla="*/ 32021 h 89028"/>
              <a:gd name="connsiteX11" fmla="*/ 80009 w 85518"/>
              <a:gd name="connsiteY11" fmla="*/ 40597 h 89028"/>
              <a:gd name="connsiteX12" fmla="*/ 81898 w 85518"/>
              <a:gd name="connsiteY12" fmla="*/ 48188 h 89028"/>
              <a:gd name="connsiteX13" fmla="*/ 77331 w 85518"/>
              <a:gd name="connsiteY13" fmla="*/ 63302 h 89028"/>
              <a:gd name="connsiteX14" fmla="*/ 69845 w 85518"/>
              <a:gd name="connsiteY14" fmla="*/ 69028 h 89028"/>
              <a:gd name="connsiteX15" fmla="*/ 59410 w 85518"/>
              <a:gd name="connsiteY15" fmla="*/ 84670 h 89028"/>
              <a:gd name="connsiteX16" fmla="*/ 29613 w 85518"/>
              <a:gd name="connsiteY16" fmla="*/ 86174 h 89028"/>
              <a:gd name="connsiteX17" fmla="*/ 19543 w 85518"/>
              <a:gd name="connsiteY17" fmla="*/ 76850 h 89028"/>
              <a:gd name="connsiteX18" fmla="*/ 705 w 85518"/>
              <a:gd name="connsiteY18" fmla="*/ 68950 h 89028"/>
              <a:gd name="connsiteX19" fmla="*/ 987 w 85518"/>
              <a:gd name="connsiteY19" fmla="*/ 41347 h 89028"/>
              <a:gd name="connsiteX20" fmla="*/ 17080 w 85518"/>
              <a:gd name="connsiteY20" fmla="*/ 17925 h 89028"/>
              <a:gd name="connsiteX21" fmla="*/ 17110 w 85518"/>
              <a:gd name="connsiteY21" fmla="*/ 11662 h 89028"/>
              <a:gd name="connsiteX22" fmla="*/ 30258 w 85518"/>
              <a:gd name="connsiteY22" fmla="*/ 7509 h 89028"/>
              <a:gd name="connsiteX23" fmla="*/ 30228 w 85518"/>
              <a:gd name="connsiteY23" fmla="*/ 1182 h 89028"/>
              <a:gd name="connsiteX24" fmla="*/ 32863 w 85518"/>
              <a:gd name="connsiteY24" fmla="*/ 2174 h 89028"/>
              <a:gd name="connsiteX0" fmla="*/ 3247705 w 3946680"/>
              <a:gd name="connsiteY0" fmla="*/ 3909698 h 4726468"/>
              <a:gd name="connsiteX1" fmla="*/ 2802582 w 3946680"/>
              <a:gd name="connsiteY1" fmla="*/ 3320502 h 4726468"/>
              <a:gd name="connsiteX2" fmla="*/ 3466730 w 3946680"/>
              <a:gd name="connsiteY2" fmla="*/ 3849739 h 4726468"/>
              <a:gd name="connsiteX3" fmla="*/ 3402189 w 3946680"/>
              <a:gd name="connsiteY3" fmla="*/ 3854319 h 4726468"/>
              <a:gd name="connsiteX4" fmla="*/ 3247705 w 3946680"/>
              <a:gd name="connsiteY4" fmla="*/ 3909698 h 4726468"/>
              <a:gd name="connsiteX0" fmla="*/ 2915399 w 3946680"/>
              <a:gd name="connsiteY0" fmla="*/ 3132045 h 4726468"/>
              <a:gd name="connsiteX1" fmla="*/ 2879589 w 3946680"/>
              <a:gd name="connsiteY1" fmla="*/ 4157206 h 4726468"/>
              <a:gd name="connsiteX2" fmla="*/ 2490903 w 3946680"/>
              <a:gd name="connsiteY2" fmla="*/ 4111935 h 4726468"/>
              <a:gd name="connsiteX3" fmla="*/ 2550864 w 3946680"/>
              <a:gd name="connsiteY3" fmla="*/ 3632250 h 4726468"/>
              <a:gd name="connsiteX4" fmla="*/ 2454034 w 3946680"/>
              <a:gd name="connsiteY4" fmla="*/ 3162026 h 4726468"/>
              <a:gd name="connsiteX5" fmla="*/ 3509176 w 3946680"/>
              <a:gd name="connsiteY5" fmla="*/ 3770792 h 4726468"/>
              <a:gd name="connsiteX6" fmla="*/ 2915399 w 3946680"/>
              <a:gd name="connsiteY6" fmla="*/ 3132045 h 4726468"/>
              <a:gd name="connsiteX0" fmla="*/ 2974547 w 3946680"/>
              <a:gd name="connsiteY0" fmla="*/ 2993152 h 4726468"/>
              <a:gd name="connsiteX1" fmla="*/ 3512943 w 3946680"/>
              <a:gd name="connsiteY1" fmla="*/ 3594007 h 4726468"/>
              <a:gd name="connsiteX2" fmla="*/ 2642265 w 3946680"/>
              <a:gd name="connsiteY2" fmla="*/ 2888220 h 4726468"/>
              <a:gd name="connsiteX3" fmla="*/ 2373691 w 3946680"/>
              <a:gd name="connsiteY3" fmla="*/ 2916952 h 4726468"/>
              <a:gd name="connsiteX4" fmla="*/ 2974547 w 3946680"/>
              <a:gd name="connsiteY4" fmla="*/ 2993152 h 4726468"/>
              <a:gd name="connsiteX0" fmla="*/ 26835 w 85518"/>
              <a:gd name="connsiteY0" fmla="*/ 12006 h 89028"/>
              <a:gd name="connsiteX1" fmla="*/ 18131 w 85518"/>
              <a:gd name="connsiteY1" fmla="*/ 8667 h 89028"/>
              <a:gd name="connsiteX2" fmla="*/ 5034 w 85518"/>
              <a:gd name="connsiteY2" fmla="*/ 53198 h 89028"/>
              <a:gd name="connsiteX3" fmla="*/ 5549 w 85518"/>
              <a:gd name="connsiteY3" fmla="*/ 61486 h 89028"/>
              <a:gd name="connsiteX4" fmla="*/ 56160 w 85518"/>
              <a:gd name="connsiteY4" fmla="*/ 63036 h 89028"/>
              <a:gd name="connsiteX5" fmla="*/ 45099 w 85518"/>
              <a:gd name="connsiteY5" fmla="*/ 62143 h 89028"/>
              <a:gd name="connsiteX6" fmla="*/ 84100 w 85518"/>
              <a:gd name="connsiteY6" fmla="*/ 53050 h 89028"/>
              <a:gd name="connsiteX7" fmla="*/ 77013 w 85518"/>
              <a:gd name="connsiteY7" fmla="*/ 60889 h 89028"/>
              <a:gd name="connsiteX8" fmla="*/ 84530 w 85518"/>
              <a:gd name="connsiteY8" fmla="*/ 31088 h 89028"/>
              <a:gd name="connsiteX9" fmla="*/ 84857 w 85518"/>
              <a:gd name="connsiteY9" fmla="*/ 40483 h 89028"/>
              <a:gd name="connsiteX10" fmla="*/ 81480 w 85518"/>
              <a:gd name="connsiteY10" fmla="*/ 24053 h 89028"/>
              <a:gd name="connsiteX11" fmla="*/ 80032 w 85518"/>
              <a:gd name="connsiteY11" fmla="*/ 26729 h 89028"/>
              <a:gd name="connsiteX12" fmla="*/ 78006 w 85518"/>
              <a:gd name="connsiteY12" fmla="*/ 14125 h 89028"/>
              <a:gd name="connsiteX13" fmla="*/ 78082 w 85518"/>
              <a:gd name="connsiteY13" fmla="*/ 15389 h 89028"/>
              <a:gd name="connsiteX14" fmla="*/ 68760 w 85518"/>
              <a:gd name="connsiteY14" fmla="*/ 12651 h 89028"/>
              <a:gd name="connsiteX15" fmla="*/ 69502 w 85518"/>
              <a:gd name="connsiteY15" fmla="*/ 11039 h 89028"/>
              <a:gd name="connsiteX16" fmla="*/ 61498 w 85518"/>
              <a:gd name="connsiteY16" fmla="*/ 8054 h 89028"/>
              <a:gd name="connsiteX17" fmla="*/ 62507 w 85518"/>
              <a:gd name="connsiteY17" fmla="*/ 3276 h 89028"/>
              <a:gd name="connsiteX18" fmla="*/ 53682 w 85518"/>
              <a:gd name="connsiteY18" fmla="*/ 2879 h 89028"/>
              <a:gd name="connsiteX19" fmla="*/ 52059 w 85518"/>
              <a:gd name="connsiteY19" fmla="*/ 839 h 89028"/>
              <a:gd name="connsiteX20" fmla="*/ 36014 w 85518"/>
              <a:gd name="connsiteY20" fmla="*/ 5853 h 89028"/>
              <a:gd name="connsiteX21" fmla="*/ 37410 w 85518"/>
              <a:gd name="connsiteY21" fmla="*/ 3586 h 89028"/>
              <a:gd name="connsiteX0" fmla="*/ 32863 w 85518"/>
              <a:gd name="connsiteY0" fmla="*/ 2174 h 89447"/>
              <a:gd name="connsiteX1" fmla="*/ 43031 w 85518"/>
              <a:gd name="connsiteY1" fmla="*/ 358 h 89447"/>
              <a:gd name="connsiteX2" fmla="*/ 54662 w 85518"/>
              <a:gd name="connsiteY2" fmla="*/ 5148 h 89447"/>
              <a:gd name="connsiteX3" fmla="*/ 60515 w 85518"/>
              <a:gd name="connsiteY3" fmla="*/ 5919 h 89447"/>
              <a:gd name="connsiteX4" fmla="*/ 66081 w 85518"/>
              <a:gd name="connsiteY4" fmla="*/ 6923 h 89447"/>
              <a:gd name="connsiteX5" fmla="*/ 69515 w 85518"/>
              <a:gd name="connsiteY5" fmla="*/ 11180 h 89447"/>
              <a:gd name="connsiteX6" fmla="*/ 75145 w 85518"/>
              <a:gd name="connsiteY6" fmla="*/ 9389 h 89447"/>
              <a:gd name="connsiteX7" fmla="*/ 78000 w 85518"/>
              <a:gd name="connsiteY7" fmla="*/ 14275 h 89447"/>
              <a:gd name="connsiteX8" fmla="*/ 81664 w 85518"/>
              <a:gd name="connsiteY8" fmla="*/ 19017 h 89447"/>
              <a:gd name="connsiteX9" fmla="*/ 81500 w 85518"/>
              <a:gd name="connsiteY9" fmla="*/ 24159 h 89447"/>
              <a:gd name="connsiteX10" fmla="*/ 82698 w 85518"/>
              <a:gd name="connsiteY10" fmla="*/ 32021 h 89447"/>
              <a:gd name="connsiteX11" fmla="*/ 80009 w 85518"/>
              <a:gd name="connsiteY11" fmla="*/ 40597 h 89447"/>
              <a:gd name="connsiteX12" fmla="*/ 81898 w 85518"/>
              <a:gd name="connsiteY12" fmla="*/ 48188 h 89447"/>
              <a:gd name="connsiteX13" fmla="*/ 77331 w 85518"/>
              <a:gd name="connsiteY13" fmla="*/ 63302 h 89447"/>
              <a:gd name="connsiteX14" fmla="*/ 69845 w 85518"/>
              <a:gd name="connsiteY14" fmla="*/ 69028 h 89447"/>
              <a:gd name="connsiteX15" fmla="*/ 59410 w 85518"/>
              <a:gd name="connsiteY15" fmla="*/ 84670 h 89447"/>
              <a:gd name="connsiteX16" fmla="*/ 32212 w 85518"/>
              <a:gd name="connsiteY16" fmla="*/ 86739 h 89447"/>
              <a:gd name="connsiteX17" fmla="*/ 19543 w 85518"/>
              <a:gd name="connsiteY17" fmla="*/ 76850 h 89447"/>
              <a:gd name="connsiteX18" fmla="*/ 705 w 85518"/>
              <a:gd name="connsiteY18" fmla="*/ 68950 h 89447"/>
              <a:gd name="connsiteX19" fmla="*/ 987 w 85518"/>
              <a:gd name="connsiteY19" fmla="*/ 41347 h 89447"/>
              <a:gd name="connsiteX20" fmla="*/ 17080 w 85518"/>
              <a:gd name="connsiteY20" fmla="*/ 17925 h 89447"/>
              <a:gd name="connsiteX21" fmla="*/ 17110 w 85518"/>
              <a:gd name="connsiteY21" fmla="*/ 11662 h 89447"/>
              <a:gd name="connsiteX22" fmla="*/ 30258 w 85518"/>
              <a:gd name="connsiteY22" fmla="*/ 7509 h 89447"/>
              <a:gd name="connsiteX23" fmla="*/ 30228 w 85518"/>
              <a:gd name="connsiteY23" fmla="*/ 1182 h 89447"/>
              <a:gd name="connsiteX24" fmla="*/ 32863 w 85518"/>
              <a:gd name="connsiteY24" fmla="*/ 2174 h 89447"/>
              <a:gd name="connsiteX0" fmla="*/ 3247705 w 3946680"/>
              <a:gd name="connsiteY0" fmla="*/ 3909698 h 4748713"/>
              <a:gd name="connsiteX1" fmla="*/ 2802582 w 3946680"/>
              <a:gd name="connsiteY1" fmla="*/ 3320502 h 4748713"/>
              <a:gd name="connsiteX2" fmla="*/ 3466730 w 3946680"/>
              <a:gd name="connsiteY2" fmla="*/ 3849739 h 4748713"/>
              <a:gd name="connsiteX3" fmla="*/ 3402189 w 3946680"/>
              <a:gd name="connsiteY3" fmla="*/ 3854319 h 4748713"/>
              <a:gd name="connsiteX4" fmla="*/ 3247705 w 3946680"/>
              <a:gd name="connsiteY4" fmla="*/ 3909698 h 4748713"/>
              <a:gd name="connsiteX0" fmla="*/ 2915399 w 3946680"/>
              <a:gd name="connsiteY0" fmla="*/ 3132045 h 4748713"/>
              <a:gd name="connsiteX1" fmla="*/ 2879589 w 3946680"/>
              <a:gd name="connsiteY1" fmla="*/ 4157206 h 4748713"/>
              <a:gd name="connsiteX2" fmla="*/ 2490903 w 3946680"/>
              <a:gd name="connsiteY2" fmla="*/ 4111935 h 4748713"/>
              <a:gd name="connsiteX3" fmla="*/ 2550864 w 3946680"/>
              <a:gd name="connsiteY3" fmla="*/ 3632250 h 4748713"/>
              <a:gd name="connsiteX4" fmla="*/ 2454034 w 3946680"/>
              <a:gd name="connsiteY4" fmla="*/ 3162026 h 4748713"/>
              <a:gd name="connsiteX5" fmla="*/ 3509176 w 3946680"/>
              <a:gd name="connsiteY5" fmla="*/ 3770792 h 4748713"/>
              <a:gd name="connsiteX6" fmla="*/ 2915399 w 3946680"/>
              <a:gd name="connsiteY6" fmla="*/ 3132045 h 4748713"/>
              <a:gd name="connsiteX0" fmla="*/ 2974547 w 3946680"/>
              <a:gd name="connsiteY0" fmla="*/ 2993152 h 4748713"/>
              <a:gd name="connsiteX1" fmla="*/ 3512943 w 3946680"/>
              <a:gd name="connsiteY1" fmla="*/ 3594007 h 4748713"/>
              <a:gd name="connsiteX2" fmla="*/ 2642265 w 3946680"/>
              <a:gd name="connsiteY2" fmla="*/ 2888220 h 4748713"/>
              <a:gd name="connsiteX3" fmla="*/ 2373691 w 3946680"/>
              <a:gd name="connsiteY3" fmla="*/ 2916952 h 4748713"/>
              <a:gd name="connsiteX4" fmla="*/ 2974547 w 3946680"/>
              <a:gd name="connsiteY4" fmla="*/ 2993152 h 4748713"/>
              <a:gd name="connsiteX0" fmla="*/ 26835 w 85518"/>
              <a:gd name="connsiteY0" fmla="*/ 12006 h 89447"/>
              <a:gd name="connsiteX1" fmla="*/ 18131 w 85518"/>
              <a:gd name="connsiteY1" fmla="*/ 8667 h 89447"/>
              <a:gd name="connsiteX2" fmla="*/ 5034 w 85518"/>
              <a:gd name="connsiteY2" fmla="*/ 53198 h 89447"/>
              <a:gd name="connsiteX3" fmla="*/ 5549 w 85518"/>
              <a:gd name="connsiteY3" fmla="*/ 61486 h 89447"/>
              <a:gd name="connsiteX4" fmla="*/ 56160 w 85518"/>
              <a:gd name="connsiteY4" fmla="*/ 63036 h 89447"/>
              <a:gd name="connsiteX5" fmla="*/ 45099 w 85518"/>
              <a:gd name="connsiteY5" fmla="*/ 62143 h 89447"/>
              <a:gd name="connsiteX6" fmla="*/ 84100 w 85518"/>
              <a:gd name="connsiteY6" fmla="*/ 53050 h 89447"/>
              <a:gd name="connsiteX7" fmla="*/ 77013 w 85518"/>
              <a:gd name="connsiteY7" fmla="*/ 60889 h 89447"/>
              <a:gd name="connsiteX8" fmla="*/ 84530 w 85518"/>
              <a:gd name="connsiteY8" fmla="*/ 31088 h 89447"/>
              <a:gd name="connsiteX9" fmla="*/ 84857 w 85518"/>
              <a:gd name="connsiteY9" fmla="*/ 40483 h 89447"/>
              <a:gd name="connsiteX10" fmla="*/ 81480 w 85518"/>
              <a:gd name="connsiteY10" fmla="*/ 24053 h 89447"/>
              <a:gd name="connsiteX11" fmla="*/ 80032 w 85518"/>
              <a:gd name="connsiteY11" fmla="*/ 26729 h 89447"/>
              <a:gd name="connsiteX12" fmla="*/ 78006 w 85518"/>
              <a:gd name="connsiteY12" fmla="*/ 14125 h 89447"/>
              <a:gd name="connsiteX13" fmla="*/ 78082 w 85518"/>
              <a:gd name="connsiteY13" fmla="*/ 15389 h 89447"/>
              <a:gd name="connsiteX14" fmla="*/ 68760 w 85518"/>
              <a:gd name="connsiteY14" fmla="*/ 12651 h 89447"/>
              <a:gd name="connsiteX15" fmla="*/ 69502 w 85518"/>
              <a:gd name="connsiteY15" fmla="*/ 11039 h 89447"/>
              <a:gd name="connsiteX16" fmla="*/ 61498 w 85518"/>
              <a:gd name="connsiteY16" fmla="*/ 8054 h 89447"/>
              <a:gd name="connsiteX17" fmla="*/ 62507 w 85518"/>
              <a:gd name="connsiteY17" fmla="*/ 3276 h 89447"/>
              <a:gd name="connsiteX18" fmla="*/ 53682 w 85518"/>
              <a:gd name="connsiteY18" fmla="*/ 2879 h 89447"/>
              <a:gd name="connsiteX19" fmla="*/ 52059 w 85518"/>
              <a:gd name="connsiteY19" fmla="*/ 839 h 89447"/>
              <a:gd name="connsiteX20" fmla="*/ 36014 w 85518"/>
              <a:gd name="connsiteY20" fmla="*/ 5853 h 89447"/>
              <a:gd name="connsiteX21" fmla="*/ 37410 w 85518"/>
              <a:gd name="connsiteY21" fmla="*/ 3586 h 89447"/>
              <a:gd name="connsiteX0" fmla="*/ 32863 w 85518"/>
              <a:gd name="connsiteY0" fmla="*/ 2174 h 89672"/>
              <a:gd name="connsiteX1" fmla="*/ 43031 w 85518"/>
              <a:gd name="connsiteY1" fmla="*/ 358 h 89672"/>
              <a:gd name="connsiteX2" fmla="*/ 54662 w 85518"/>
              <a:gd name="connsiteY2" fmla="*/ 5148 h 89672"/>
              <a:gd name="connsiteX3" fmla="*/ 60515 w 85518"/>
              <a:gd name="connsiteY3" fmla="*/ 5919 h 89672"/>
              <a:gd name="connsiteX4" fmla="*/ 66081 w 85518"/>
              <a:gd name="connsiteY4" fmla="*/ 6923 h 89672"/>
              <a:gd name="connsiteX5" fmla="*/ 69515 w 85518"/>
              <a:gd name="connsiteY5" fmla="*/ 11180 h 89672"/>
              <a:gd name="connsiteX6" fmla="*/ 75145 w 85518"/>
              <a:gd name="connsiteY6" fmla="*/ 9389 h 89672"/>
              <a:gd name="connsiteX7" fmla="*/ 78000 w 85518"/>
              <a:gd name="connsiteY7" fmla="*/ 14275 h 89672"/>
              <a:gd name="connsiteX8" fmla="*/ 81664 w 85518"/>
              <a:gd name="connsiteY8" fmla="*/ 19017 h 89672"/>
              <a:gd name="connsiteX9" fmla="*/ 81500 w 85518"/>
              <a:gd name="connsiteY9" fmla="*/ 24159 h 89672"/>
              <a:gd name="connsiteX10" fmla="*/ 82698 w 85518"/>
              <a:gd name="connsiteY10" fmla="*/ 32021 h 89672"/>
              <a:gd name="connsiteX11" fmla="*/ 80009 w 85518"/>
              <a:gd name="connsiteY11" fmla="*/ 40597 h 89672"/>
              <a:gd name="connsiteX12" fmla="*/ 81898 w 85518"/>
              <a:gd name="connsiteY12" fmla="*/ 48188 h 89672"/>
              <a:gd name="connsiteX13" fmla="*/ 77331 w 85518"/>
              <a:gd name="connsiteY13" fmla="*/ 63302 h 89672"/>
              <a:gd name="connsiteX14" fmla="*/ 69845 w 85518"/>
              <a:gd name="connsiteY14" fmla="*/ 69028 h 89672"/>
              <a:gd name="connsiteX15" fmla="*/ 59085 w 85518"/>
              <a:gd name="connsiteY15" fmla="*/ 85517 h 89672"/>
              <a:gd name="connsiteX16" fmla="*/ 32212 w 85518"/>
              <a:gd name="connsiteY16" fmla="*/ 86739 h 89672"/>
              <a:gd name="connsiteX17" fmla="*/ 19543 w 85518"/>
              <a:gd name="connsiteY17" fmla="*/ 76850 h 89672"/>
              <a:gd name="connsiteX18" fmla="*/ 705 w 85518"/>
              <a:gd name="connsiteY18" fmla="*/ 68950 h 89672"/>
              <a:gd name="connsiteX19" fmla="*/ 987 w 85518"/>
              <a:gd name="connsiteY19" fmla="*/ 41347 h 89672"/>
              <a:gd name="connsiteX20" fmla="*/ 17080 w 85518"/>
              <a:gd name="connsiteY20" fmla="*/ 17925 h 89672"/>
              <a:gd name="connsiteX21" fmla="*/ 17110 w 85518"/>
              <a:gd name="connsiteY21" fmla="*/ 11662 h 89672"/>
              <a:gd name="connsiteX22" fmla="*/ 30258 w 85518"/>
              <a:gd name="connsiteY22" fmla="*/ 7509 h 89672"/>
              <a:gd name="connsiteX23" fmla="*/ 30228 w 85518"/>
              <a:gd name="connsiteY23" fmla="*/ 1182 h 89672"/>
              <a:gd name="connsiteX24" fmla="*/ 32863 w 85518"/>
              <a:gd name="connsiteY24" fmla="*/ 2174 h 89672"/>
              <a:gd name="connsiteX0" fmla="*/ 3247705 w 3946680"/>
              <a:gd name="connsiteY0" fmla="*/ 3909698 h 4760658"/>
              <a:gd name="connsiteX1" fmla="*/ 2802582 w 3946680"/>
              <a:gd name="connsiteY1" fmla="*/ 3320502 h 4760658"/>
              <a:gd name="connsiteX2" fmla="*/ 3466730 w 3946680"/>
              <a:gd name="connsiteY2" fmla="*/ 3849739 h 4760658"/>
              <a:gd name="connsiteX3" fmla="*/ 3402189 w 3946680"/>
              <a:gd name="connsiteY3" fmla="*/ 3854319 h 4760658"/>
              <a:gd name="connsiteX4" fmla="*/ 3247705 w 3946680"/>
              <a:gd name="connsiteY4" fmla="*/ 3909698 h 4760658"/>
              <a:gd name="connsiteX0" fmla="*/ 2915399 w 3946680"/>
              <a:gd name="connsiteY0" fmla="*/ 3132045 h 4760658"/>
              <a:gd name="connsiteX1" fmla="*/ 2879589 w 3946680"/>
              <a:gd name="connsiteY1" fmla="*/ 4157206 h 4760658"/>
              <a:gd name="connsiteX2" fmla="*/ 2490903 w 3946680"/>
              <a:gd name="connsiteY2" fmla="*/ 4111935 h 4760658"/>
              <a:gd name="connsiteX3" fmla="*/ 2550864 w 3946680"/>
              <a:gd name="connsiteY3" fmla="*/ 3632250 h 4760658"/>
              <a:gd name="connsiteX4" fmla="*/ 2454034 w 3946680"/>
              <a:gd name="connsiteY4" fmla="*/ 3162026 h 4760658"/>
              <a:gd name="connsiteX5" fmla="*/ 3509176 w 3946680"/>
              <a:gd name="connsiteY5" fmla="*/ 3770792 h 4760658"/>
              <a:gd name="connsiteX6" fmla="*/ 2915399 w 3946680"/>
              <a:gd name="connsiteY6" fmla="*/ 3132045 h 4760658"/>
              <a:gd name="connsiteX0" fmla="*/ 2974547 w 3946680"/>
              <a:gd name="connsiteY0" fmla="*/ 2993152 h 4760658"/>
              <a:gd name="connsiteX1" fmla="*/ 3512943 w 3946680"/>
              <a:gd name="connsiteY1" fmla="*/ 3594007 h 4760658"/>
              <a:gd name="connsiteX2" fmla="*/ 2642265 w 3946680"/>
              <a:gd name="connsiteY2" fmla="*/ 2888220 h 4760658"/>
              <a:gd name="connsiteX3" fmla="*/ 2373691 w 3946680"/>
              <a:gd name="connsiteY3" fmla="*/ 2916952 h 4760658"/>
              <a:gd name="connsiteX4" fmla="*/ 2974547 w 3946680"/>
              <a:gd name="connsiteY4" fmla="*/ 2993152 h 4760658"/>
              <a:gd name="connsiteX0" fmla="*/ 26835 w 85518"/>
              <a:gd name="connsiteY0" fmla="*/ 12006 h 89672"/>
              <a:gd name="connsiteX1" fmla="*/ 18131 w 85518"/>
              <a:gd name="connsiteY1" fmla="*/ 8667 h 89672"/>
              <a:gd name="connsiteX2" fmla="*/ 5034 w 85518"/>
              <a:gd name="connsiteY2" fmla="*/ 53198 h 89672"/>
              <a:gd name="connsiteX3" fmla="*/ 5549 w 85518"/>
              <a:gd name="connsiteY3" fmla="*/ 61486 h 89672"/>
              <a:gd name="connsiteX4" fmla="*/ 56160 w 85518"/>
              <a:gd name="connsiteY4" fmla="*/ 63036 h 89672"/>
              <a:gd name="connsiteX5" fmla="*/ 45099 w 85518"/>
              <a:gd name="connsiteY5" fmla="*/ 62143 h 89672"/>
              <a:gd name="connsiteX6" fmla="*/ 84100 w 85518"/>
              <a:gd name="connsiteY6" fmla="*/ 53050 h 89672"/>
              <a:gd name="connsiteX7" fmla="*/ 77013 w 85518"/>
              <a:gd name="connsiteY7" fmla="*/ 60889 h 89672"/>
              <a:gd name="connsiteX8" fmla="*/ 84530 w 85518"/>
              <a:gd name="connsiteY8" fmla="*/ 31088 h 89672"/>
              <a:gd name="connsiteX9" fmla="*/ 84857 w 85518"/>
              <a:gd name="connsiteY9" fmla="*/ 40483 h 89672"/>
              <a:gd name="connsiteX10" fmla="*/ 81480 w 85518"/>
              <a:gd name="connsiteY10" fmla="*/ 24053 h 89672"/>
              <a:gd name="connsiteX11" fmla="*/ 80032 w 85518"/>
              <a:gd name="connsiteY11" fmla="*/ 26729 h 89672"/>
              <a:gd name="connsiteX12" fmla="*/ 78006 w 85518"/>
              <a:gd name="connsiteY12" fmla="*/ 14125 h 89672"/>
              <a:gd name="connsiteX13" fmla="*/ 78082 w 85518"/>
              <a:gd name="connsiteY13" fmla="*/ 15389 h 89672"/>
              <a:gd name="connsiteX14" fmla="*/ 68760 w 85518"/>
              <a:gd name="connsiteY14" fmla="*/ 12651 h 89672"/>
              <a:gd name="connsiteX15" fmla="*/ 69502 w 85518"/>
              <a:gd name="connsiteY15" fmla="*/ 11039 h 89672"/>
              <a:gd name="connsiteX16" fmla="*/ 61498 w 85518"/>
              <a:gd name="connsiteY16" fmla="*/ 8054 h 89672"/>
              <a:gd name="connsiteX17" fmla="*/ 62507 w 85518"/>
              <a:gd name="connsiteY17" fmla="*/ 3276 h 89672"/>
              <a:gd name="connsiteX18" fmla="*/ 53682 w 85518"/>
              <a:gd name="connsiteY18" fmla="*/ 2879 h 89672"/>
              <a:gd name="connsiteX19" fmla="*/ 52059 w 85518"/>
              <a:gd name="connsiteY19" fmla="*/ 839 h 89672"/>
              <a:gd name="connsiteX20" fmla="*/ 36014 w 85518"/>
              <a:gd name="connsiteY20" fmla="*/ 5853 h 89672"/>
              <a:gd name="connsiteX21" fmla="*/ 37410 w 85518"/>
              <a:gd name="connsiteY21" fmla="*/ 3586 h 89672"/>
              <a:gd name="connsiteX0" fmla="*/ 32863 w 85518"/>
              <a:gd name="connsiteY0" fmla="*/ 2174 h 89887"/>
              <a:gd name="connsiteX1" fmla="*/ 43031 w 85518"/>
              <a:gd name="connsiteY1" fmla="*/ 358 h 89887"/>
              <a:gd name="connsiteX2" fmla="*/ 54662 w 85518"/>
              <a:gd name="connsiteY2" fmla="*/ 5148 h 89887"/>
              <a:gd name="connsiteX3" fmla="*/ 60515 w 85518"/>
              <a:gd name="connsiteY3" fmla="*/ 5919 h 89887"/>
              <a:gd name="connsiteX4" fmla="*/ 66081 w 85518"/>
              <a:gd name="connsiteY4" fmla="*/ 6923 h 89887"/>
              <a:gd name="connsiteX5" fmla="*/ 69515 w 85518"/>
              <a:gd name="connsiteY5" fmla="*/ 11180 h 89887"/>
              <a:gd name="connsiteX6" fmla="*/ 75145 w 85518"/>
              <a:gd name="connsiteY6" fmla="*/ 9389 h 89887"/>
              <a:gd name="connsiteX7" fmla="*/ 78000 w 85518"/>
              <a:gd name="connsiteY7" fmla="*/ 14275 h 89887"/>
              <a:gd name="connsiteX8" fmla="*/ 81664 w 85518"/>
              <a:gd name="connsiteY8" fmla="*/ 19017 h 89887"/>
              <a:gd name="connsiteX9" fmla="*/ 81500 w 85518"/>
              <a:gd name="connsiteY9" fmla="*/ 24159 h 89887"/>
              <a:gd name="connsiteX10" fmla="*/ 82698 w 85518"/>
              <a:gd name="connsiteY10" fmla="*/ 32021 h 89887"/>
              <a:gd name="connsiteX11" fmla="*/ 80009 w 85518"/>
              <a:gd name="connsiteY11" fmla="*/ 40597 h 89887"/>
              <a:gd name="connsiteX12" fmla="*/ 81898 w 85518"/>
              <a:gd name="connsiteY12" fmla="*/ 48188 h 89887"/>
              <a:gd name="connsiteX13" fmla="*/ 77331 w 85518"/>
              <a:gd name="connsiteY13" fmla="*/ 63302 h 89887"/>
              <a:gd name="connsiteX14" fmla="*/ 69845 w 85518"/>
              <a:gd name="connsiteY14" fmla="*/ 69028 h 89887"/>
              <a:gd name="connsiteX15" fmla="*/ 59085 w 85518"/>
              <a:gd name="connsiteY15" fmla="*/ 85517 h 89887"/>
              <a:gd name="connsiteX16" fmla="*/ 32212 w 85518"/>
              <a:gd name="connsiteY16" fmla="*/ 86739 h 89887"/>
              <a:gd name="connsiteX17" fmla="*/ 19543 w 85518"/>
              <a:gd name="connsiteY17" fmla="*/ 76850 h 89887"/>
              <a:gd name="connsiteX18" fmla="*/ 705 w 85518"/>
              <a:gd name="connsiteY18" fmla="*/ 68950 h 89887"/>
              <a:gd name="connsiteX19" fmla="*/ 987 w 85518"/>
              <a:gd name="connsiteY19" fmla="*/ 41347 h 89887"/>
              <a:gd name="connsiteX20" fmla="*/ 17080 w 85518"/>
              <a:gd name="connsiteY20" fmla="*/ 17925 h 89887"/>
              <a:gd name="connsiteX21" fmla="*/ 17110 w 85518"/>
              <a:gd name="connsiteY21" fmla="*/ 11662 h 89887"/>
              <a:gd name="connsiteX22" fmla="*/ 30258 w 85518"/>
              <a:gd name="connsiteY22" fmla="*/ 7509 h 89887"/>
              <a:gd name="connsiteX23" fmla="*/ 30228 w 85518"/>
              <a:gd name="connsiteY23" fmla="*/ 1182 h 89887"/>
              <a:gd name="connsiteX24" fmla="*/ 32863 w 85518"/>
              <a:gd name="connsiteY24" fmla="*/ 2174 h 89887"/>
              <a:gd name="connsiteX0" fmla="*/ 3247705 w 3946680"/>
              <a:gd name="connsiteY0" fmla="*/ 3909698 h 4772072"/>
              <a:gd name="connsiteX1" fmla="*/ 2802582 w 3946680"/>
              <a:gd name="connsiteY1" fmla="*/ 3320502 h 4772072"/>
              <a:gd name="connsiteX2" fmla="*/ 3466730 w 3946680"/>
              <a:gd name="connsiteY2" fmla="*/ 3849739 h 4772072"/>
              <a:gd name="connsiteX3" fmla="*/ 3402189 w 3946680"/>
              <a:gd name="connsiteY3" fmla="*/ 3854319 h 4772072"/>
              <a:gd name="connsiteX4" fmla="*/ 3247705 w 3946680"/>
              <a:gd name="connsiteY4" fmla="*/ 3909698 h 4772072"/>
              <a:gd name="connsiteX0" fmla="*/ 2915399 w 3946680"/>
              <a:gd name="connsiteY0" fmla="*/ 3132045 h 4772072"/>
              <a:gd name="connsiteX1" fmla="*/ 2879589 w 3946680"/>
              <a:gd name="connsiteY1" fmla="*/ 4157206 h 4772072"/>
              <a:gd name="connsiteX2" fmla="*/ 2490903 w 3946680"/>
              <a:gd name="connsiteY2" fmla="*/ 4111935 h 4772072"/>
              <a:gd name="connsiteX3" fmla="*/ 2550864 w 3946680"/>
              <a:gd name="connsiteY3" fmla="*/ 3632250 h 4772072"/>
              <a:gd name="connsiteX4" fmla="*/ 2454034 w 3946680"/>
              <a:gd name="connsiteY4" fmla="*/ 3162026 h 4772072"/>
              <a:gd name="connsiteX5" fmla="*/ 3509176 w 3946680"/>
              <a:gd name="connsiteY5" fmla="*/ 3770792 h 4772072"/>
              <a:gd name="connsiteX6" fmla="*/ 2915399 w 3946680"/>
              <a:gd name="connsiteY6" fmla="*/ 3132045 h 4772072"/>
              <a:gd name="connsiteX0" fmla="*/ 2974547 w 3946680"/>
              <a:gd name="connsiteY0" fmla="*/ 2993152 h 4772072"/>
              <a:gd name="connsiteX1" fmla="*/ 3512943 w 3946680"/>
              <a:gd name="connsiteY1" fmla="*/ 3594007 h 4772072"/>
              <a:gd name="connsiteX2" fmla="*/ 2642265 w 3946680"/>
              <a:gd name="connsiteY2" fmla="*/ 2888220 h 4772072"/>
              <a:gd name="connsiteX3" fmla="*/ 2373691 w 3946680"/>
              <a:gd name="connsiteY3" fmla="*/ 2916952 h 4772072"/>
              <a:gd name="connsiteX4" fmla="*/ 2974547 w 3946680"/>
              <a:gd name="connsiteY4" fmla="*/ 2993152 h 4772072"/>
              <a:gd name="connsiteX0" fmla="*/ 26835 w 85518"/>
              <a:gd name="connsiteY0" fmla="*/ 12006 h 89887"/>
              <a:gd name="connsiteX1" fmla="*/ 18131 w 85518"/>
              <a:gd name="connsiteY1" fmla="*/ 8667 h 89887"/>
              <a:gd name="connsiteX2" fmla="*/ 5034 w 85518"/>
              <a:gd name="connsiteY2" fmla="*/ 53198 h 89887"/>
              <a:gd name="connsiteX3" fmla="*/ 5549 w 85518"/>
              <a:gd name="connsiteY3" fmla="*/ 61486 h 89887"/>
              <a:gd name="connsiteX4" fmla="*/ 56160 w 85518"/>
              <a:gd name="connsiteY4" fmla="*/ 63036 h 89887"/>
              <a:gd name="connsiteX5" fmla="*/ 45099 w 85518"/>
              <a:gd name="connsiteY5" fmla="*/ 62143 h 89887"/>
              <a:gd name="connsiteX6" fmla="*/ 84100 w 85518"/>
              <a:gd name="connsiteY6" fmla="*/ 53050 h 89887"/>
              <a:gd name="connsiteX7" fmla="*/ 77013 w 85518"/>
              <a:gd name="connsiteY7" fmla="*/ 60889 h 89887"/>
              <a:gd name="connsiteX8" fmla="*/ 84530 w 85518"/>
              <a:gd name="connsiteY8" fmla="*/ 31088 h 89887"/>
              <a:gd name="connsiteX9" fmla="*/ 84857 w 85518"/>
              <a:gd name="connsiteY9" fmla="*/ 40483 h 89887"/>
              <a:gd name="connsiteX10" fmla="*/ 81480 w 85518"/>
              <a:gd name="connsiteY10" fmla="*/ 24053 h 89887"/>
              <a:gd name="connsiteX11" fmla="*/ 80032 w 85518"/>
              <a:gd name="connsiteY11" fmla="*/ 26729 h 89887"/>
              <a:gd name="connsiteX12" fmla="*/ 78006 w 85518"/>
              <a:gd name="connsiteY12" fmla="*/ 14125 h 89887"/>
              <a:gd name="connsiteX13" fmla="*/ 78082 w 85518"/>
              <a:gd name="connsiteY13" fmla="*/ 15389 h 89887"/>
              <a:gd name="connsiteX14" fmla="*/ 68760 w 85518"/>
              <a:gd name="connsiteY14" fmla="*/ 12651 h 89887"/>
              <a:gd name="connsiteX15" fmla="*/ 69502 w 85518"/>
              <a:gd name="connsiteY15" fmla="*/ 11039 h 89887"/>
              <a:gd name="connsiteX16" fmla="*/ 61498 w 85518"/>
              <a:gd name="connsiteY16" fmla="*/ 8054 h 89887"/>
              <a:gd name="connsiteX17" fmla="*/ 62507 w 85518"/>
              <a:gd name="connsiteY17" fmla="*/ 3276 h 89887"/>
              <a:gd name="connsiteX18" fmla="*/ 53682 w 85518"/>
              <a:gd name="connsiteY18" fmla="*/ 2879 h 89887"/>
              <a:gd name="connsiteX19" fmla="*/ 52059 w 85518"/>
              <a:gd name="connsiteY19" fmla="*/ 839 h 89887"/>
              <a:gd name="connsiteX20" fmla="*/ 36014 w 85518"/>
              <a:gd name="connsiteY20" fmla="*/ 5853 h 89887"/>
              <a:gd name="connsiteX21" fmla="*/ 37410 w 85518"/>
              <a:gd name="connsiteY21" fmla="*/ 3586 h 89887"/>
              <a:gd name="connsiteX0" fmla="*/ 32863 w 85518"/>
              <a:gd name="connsiteY0" fmla="*/ 2174 h 89887"/>
              <a:gd name="connsiteX1" fmla="*/ 43031 w 85518"/>
              <a:gd name="connsiteY1" fmla="*/ 358 h 89887"/>
              <a:gd name="connsiteX2" fmla="*/ 54662 w 85518"/>
              <a:gd name="connsiteY2" fmla="*/ 5148 h 89887"/>
              <a:gd name="connsiteX3" fmla="*/ 60515 w 85518"/>
              <a:gd name="connsiteY3" fmla="*/ 5919 h 89887"/>
              <a:gd name="connsiteX4" fmla="*/ 66081 w 85518"/>
              <a:gd name="connsiteY4" fmla="*/ 6923 h 89887"/>
              <a:gd name="connsiteX5" fmla="*/ 69515 w 85518"/>
              <a:gd name="connsiteY5" fmla="*/ 11180 h 89887"/>
              <a:gd name="connsiteX6" fmla="*/ 75145 w 85518"/>
              <a:gd name="connsiteY6" fmla="*/ 9389 h 89887"/>
              <a:gd name="connsiteX7" fmla="*/ 78000 w 85518"/>
              <a:gd name="connsiteY7" fmla="*/ 14275 h 89887"/>
              <a:gd name="connsiteX8" fmla="*/ 81664 w 85518"/>
              <a:gd name="connsiteY8" fmla="*/ 19017 h 89887"/>
              <a:gd name="connsiteX9" fmla="*/ 81500 w 85518"/>
              <a:gd name="connsiteY9" fmla="*/ 24159 h 89887"/>
              <a:gd name="connsiteX10" fmla="*/ 82698 w 85518"/>
              <a:gd name="connsiteY10" fmla="*/ 32021 h 89887"/>
              <a:gd name="connsiteX11" fmla="*/ 80009 w 85518"/>
              <a:gd name="connsiteY11" fmla="*/ 40597 h 89887"/>
              <a:gd name="connsiteX12" fmla="*/ 81898 w 85518"/>
              <a:gd name="connsiteY12" fmla="*/ 48188 h 89887"/>
              <a:gd name="connsiteX13" fmla="*/ 77331 w 85518"/>
              <a:gd name="connsiteY13" fmla="*/ 63302 h 89887"/>
              <a:gd name="connsiteX14" fmla="*/ 69845 w 85518"/>
              <a:gd name="connsiteY14" fmla="*/ 69028 h 89887"/>
              <a:gd name="connsiteX15" fmla="*/ 55923 w 85518"/>
              <a:gd name="connsiteY15" fmla="*/ 79680 h 89887"/>
              <a:gd name="connsiteX16" fmla="*/ 59085 w 85518"/>
              <a:gd name="connsiteY16" fmla="*/ 85517 h 89887"/>
              <a:gd name="connsiteX17" fmla="*/ 32212 w 85518"/>
              <a:gd name="connsiteY17" fmla="*/ 86739 h 89887"/>
              <a:gd name="connsiteX18" fmla="*/ 19543 w 85518"/>
              <a:gd name="connsiteY18" fmla="*/ 76850 h 89887"/>
              <a:gd name="connsiteX19" fmla="*/ 705 w 85518"/>
              <a:gd name="connsiteY19" fmla="*/ 68950 h 89887"/>
              <a:gd name="connsiteX20" fmla="*/ 987 w 85518"/>
              <a:gd name="connsiteY20" fmla="*/ 41347 h 89887"/>
              <a:gd name="connsiteX21" fmla="*/ 17080 w 85518"/>
              <a:gd name="connsiteY21" fmla="*/ 17925 h 89887"/>
              <a:gd name="connsiteX22" fmla="*/ 17110 w 85518"/>
              <a:gd name="connsiteY22" fmla="*/ 11662 h 89887"/>
              <a:gd name="connsiteX23" fmla="*/ 30258 w 85518"/>
              <a:gd name="connsiteY23" fmla="*/ 7509 h 89887"/>
              <a:gd name="connsiteX24" fmla="*/ 30228 w 85518"/>
              <a:gd name="connsiteY24" fmla="*/ 1182 h 89887"/>
              <a:gd name="connsiteX25" fmla="*/ 32863 w 85518"/>
              <a:gd name="connsiteY25" fmla="*/ 2174 h 89887"/>
              <a:gd name="connsiteX0" fmla="*/ 3247705 w 3946680"/>
              <a:gd name="connsiteY0" fmla="*/ 3909698 h 4772072"/>
              <a:gd name="connsiteX1" fmla="*/ 2802582 w 3946680"/>
              <a:gd name="connsiteY1" fmla="*/ 3320502 h 4772072"/>
              <a:gd name="connsiteX2" fmla="*/ 3466730 w 3946680"/>
              <a:gd name="connsiteY2" fmla="*/ 3849739 h 4772072"/>
              <a:gd name="connsiteX3" fmla="*/ 3402189 w 3946680"/>
              <a:gd name="connsiteY3" fmla="*/ 3854319 h 4772072"/>
              <a:gd name="connsiteX4" fmla="*/ 3247705 w 3946680"/>
              <a:gd name="connsiteY4" fmla="*/ 3909698 h 4772072"/>
              <a:gd name="connsiteX0" fmla="*/ 2915399 w 3946680"/>
              <a:gd name="connsiteY0" fmla="*/ 3132045 h 4772072"/>
              <a:gd name="connsiteX1" fmla="*/ 2879589 w 3946680"/>
              <a:gd name="connsiteY1" fmla="*/ 4157206 h 4772072"/>
              <a:gd name="connsiteX2" fmla="*/ 2490903 w 3946680"/>
              <a:gd name="connsiteY2" fmla="*/ 4111935 h 4772072"/>
              <a:gd name="connsiteX3" fmla="*/ 2550864 w 3946680"/>
              <a:gd name="connsiteY3" fmla="*/ 3632250 h 4772072"/>
              <a:gd name="connsiteX4" fmla="*/ 2454034 w 3946680"/>
              <a:gd name="connsiteY4" fmla="*/ 3162026 h 4772072"/>
              <a:gd name="connsiteX5" fmla="*/ 3509176 w 3946680"/>
              <a:gd name="connsiteY5" fmla="*/ 3770792 h 4772072"/>
              <a:gd name="connsiteX6" fmla="*/ 2915399 w 3946680"/>
              <a:gd name="connsiteY6" fmla="*/ 3132045 h 4772072"/>
              <a:gd name="connsiteX0" fmla="*/ 2974547 w 3946680"/>
              <a:gd name="connsiteY0" fmla="*/ 2993152 h 4772072"/>
              <a:gd name="connsiteX1" fmla="*/ 3512943 w 3946680"/>
              <a:gd name="connsiteY1" fmla="*/ 3594007 h 4772072"/>
              <a:gd name="connsiteX2" fmla="*/ 2642265 w 3946680"/>
              <a:gd name="connsiteY2" fmla="*/ 2888220 h 4772072"/>
              <a:gd name="connsiteX3" fmla="*/ 2373691 w 3946680"/>
              <a:gd name="connsiteY3" fmla="*/ 2916952 h 4772072"/>
              <a:gd name="connsiteX4" fmla="*/ 2974547 w 3946680"/>
              <a:gd name="connsiteY4" fmla="*/ 2993152 h 4772072"/>
              <a:gd name="connsiteX0" fmla="*/ 26835 w 85518"/>
              <a:gd name="connsiteY0" fmla="*/ 12006 h 89887"/>
              <a:gd name="connsiteX1" fmla="*/ 18131 w 85518"/>
              <a:gd name="connsiteY1" fmla="*/ 8667 h 89887"/>
              <a:gd name="connsiteX2" fmla="*/ 5034 w 85518"/>
              <a:gd name="connsiteY2" fmla="*/ 53198 h 89887"/>
              <a:gd name="connsiteX3" fmla="*/ 5549 w 85518"/>
              <a:gd name="connsiteY3" fmla="*/ 61486 h 89887"/>
              <a:gd name="connsiteX4" fmla="*/ 56160 w 85518"/>
              <a:gd name="connsiteY4" fmla="*/ 63036 h 89887"/>
              <a:gd name="connsiteX5" fmla="*/ 45099 w 85518"/>
              <a:gd name="connsiteY5" fmla="*/ 62143 h 89887"/>
              <a:gd name="connsiteX6" fmla="*/ 84100 w 85518"/>
              <a:gd name="connsiteY6" fmla="*/ 53050 h 89887"/>
              <a:gd name="connsiteX7" fmla="*/ 77013 w 85518"/>
              <a:gd name="connsiteY7" fmla="*/ 60889 h 89887"/>
              <a:gd name="connsiteX8" fmla="*/ 84530 w 85518"/>
              <a:gd name="connsiteY8" fmla="*/ 31088 h 89887"/>
              <a:gd name="connsiteX9" fmla="*/ 84857 w 85518"/>
              <a:gd name="connsiteY9" fmla="*/ 40483 h 89887"/>
              <a:gd name="connsiteX10" fmla="*/ 81480 w 85518"/>
              <a:gd name="connsiteY10" fmla="*/ 24053 h 89887"/>
              <a:gd name="connsiteX11" fmla="*/ 80032 w 85518"/>
              <a:gd name="connsiteY11" fmla="*/ 26729 h 89887"/>
              <a:gd name="connsiteX12" fmla="*/ 78006 w 85518"/>
              <a:gd name="connsiteY12" fmla="*/ 14125 h 89887"/>
              <a:gd name="connsiteX13" fmla="*/ 78082 w 85518"/>
              <a:gd name="connsiteY13" fmla="*/ 15389 h 89887"/>
              <a:gd name="connsiteX14" fmla="*/ 68760 w 85518"/>
              <a:gd name="connsiteY14" fmla="*/ 12651 h 89887"/>
              <a:gd name="connsiteX15" fmla="*/ 69502 w 85518"/>
              <a:gd name="connsiteY15" fmla="*/ 11039 h 89887"/>
              <a:gd name="connsiteX16" fmla="*/ 61498 w 85518"/>
              <a:gd name="connsiteY16" fmla="*/ 8054 h 89887"/>
              <a:gd name="connsiteX17" fmla="*/ 62507 w 85518"/>
              <a:gd name="connsiteY17" fmla="*/ 3276 h 89887"/>
              <a:gd name="connsiteX18" fmla="*/ 53682 w 85518"/>
              <a:gd name="connsiteY18" fmla="*/ 2879 h 89887"/>
              <a:gd name="connsiteX19" fmla="*/ 52059 w 85518"/>
              <a:gd name="connsiteY19" fmla="*/ 839 h 89887"/>
              <a:gd name="connsiteX20" fmla="*/ 36014 w 85518"/>
              <a:gd name="connsiteY20" fmla="*/ 5853 h 89887"/>
              <a:gd name="connsiteX21" fmla="*/ 37410 w 85518"/>
              <a:gd name="connsiteY21" fmla="*/ 3586 h 89887"/>
              <a:gd name="connsiteX0" fmla="*/ 32863 w 85518"/>
              <a:gd name="connsiteY0" fmla="*/ 2174 h 89864"/>
              <a:gd name="connsiteX1" fmla="*/ 43031 w 85518"/>
              <a:gd name="connsiteY1" fmla="*/ 358 h 89864"/>
              <a:gd name="connsiteX2" fmla="*/ 54662 w 85518"/>
              <a:gd name="connsiteY2" fmla="*/ 5148 h 89864"/>
              <a:gd name="connsiteX3" fmla="*/ 60515 w 85518"/>
              <a:gd name="connsiteY3" fmla="*/ 5919 h 89864"/>
              <a:gd name="connsiteX4" fmla="*/ 66081 w 85518"/>
              <a:gd name="connsiteY4" fmla="*/ 6923 h 89864"/>
              <a:gd name="connsiteX5" fmla="*/ 69515 w 85518"/>
              <a:gd name="connsiteY5" fmla="*/ 11180 h 89864"/>
              <a:gd name="connsiteX6" fmla="*/ 75145 w 85518"/>
              <a:gd name="connsiteY6" fmla="*/ 9389 h 89864"/>
              <a:gd name="connsiteX7" fmla="*/ 78000 w 85518"/>
              <a:gd name="connsiteY7" fmla="*/ 14275 h 89864"/>
              <a:gd name="connsiteX8" fmla="*/ 81664 w 85518"/>
              <a:gd name="connsiteY8" fmla="*/ 19017 h 89864"/>
              <a:gd name="connsiteX9" fmla="*/ 81500 w 85518"/>
              <a:gd name="connsiteY9" fmla="*/ 24159 h 89864"/>
              <a:gd name="connsiteX10" fmla="*/ 82698 w 85518"/>
              <a:gd name="connsiteY10" fmla="*/ 32021 h 89864"/>
              <a:gd name="connsiteX11" fmla="*/ 80009 w 85518"/>
              <a:gd name="connsiteY11" fmla="*/ 40597 h 89864"/>
              <a:gd name="connsiteX12" fmla="*/ 81898 w 85518"/>
              <a:gd name="connsiteY12" fmla="*/ 48188 h 89864"/>
              <a:gd name="connsiteX13" fmla="*/ 77331 w 85518"/>
              <a:gd name="connsiteY13" fmla="*/ 63302 h 89864"/>
              <a:gd name="connsiteX14" fmla="*/ 69845 w 85518"/>
              <a:gd name="connsiteY14" fmla="*/ 69028 h 89864"/>
              <a:gd name="connsiteX15" fmla="*/ 55923 w 85518"/>
              <a:gd name="connsiteY15" fmla="*/ 79680 h 89864"/>
              <a:gd name="connsiteX16" fmla="*/ 59085 w 85518"/>
              <a:gd name="connsiteY16" fmla="*/ 85517 h 89864"/>
              <a:gd name="connsiteX17" fmla="*/ 53649 w 85518"/>
              <a:gd name="connsiteY17" fmla="*/ 89844 h 89864"/>
              <a:gd name="connsiteX18" fmla="*/ 32212 w 85518"/>
              <a:gd name="connsiteY18" fmla="*/ 86739 h 89864"/>
              <a:gd name="connsiteX19" fmla="*/ 19543 w 85518"/>
              <a:gd name="connsiteY19" fmla="*/ 76850 h 89864"/>
              <a:gd name="connsiteX20" fmla="*/ 705 w 85518"/>
              <a:gd name="connsiteY20" fmla="*/ 68950 h 89864"/>
              <a:gd name="connsiteX21" fmla="*/ 987 w 85518"/>
              <a:gd name="connsiteY21" fmla="*/ 41347 h 89864"/>
              <a:gd name="connsiteX22" fmla="*/ 17080 w 85518"/>
              <a:gd name="connsiteY22" fmla="*/ 17925 h 89864"/>
              <a:gd name="connsiteX23" fmla="*/ 17110 w 85518"/>
              <a:gd name="connsiteY23" fmla="*/ 11662 h 89864"/>
              <a:gd name="connsiteX24" fmla="*/ 30258 w 85518"/>
              <a:gd name="connsiteY24" fmla="*/ 7509 h 89864"/>
              <a:gd name="connsiteX25" fmla="*/ 30228 w 85518"/>
              <a:gd name="connsiteY25" fmla="*/ 1182 h 89864"/>
              <a:gd name="connsiteX26" fmla="*/ 32863 w 85518"/>
              <a:gd name="connsiteY26" fmla="*/ 2174 h 89864"/>
              <a:gd name="connsiteX0" fmla="*/ 3247705 w 3946680"/>
              <a:gd name="connsiteY0" fmla="*/ 3909698 h 4770851"/>
              <a:gd name="connsiteX1" fmla="*/ 2802582 w 3946680"/>
              <a:gd name="connsiteY1" fmla="*/ 3320502 h 4770851"/>
              <a:gd name="connsiteX2" fmla="*/ 3466730 w 3946680"/>
              <a:gd name="connsiteY2" fmla="*/ 3849739 h 4770851"/>
              <a:gd name="connsiteX3" fmla="*/ 3402189 w 3946680"/>
              <a:gd name="connsiteY3" fmla="*/ 3854319 h 4770851"/>
              <a:gd name="connsiteX4" fmla="*/ 3247705 w 3946680"/>
              <a:gd name="connsiteY4" fmla="*/ 3909698 h 4770851"/>
              <a:gd name="connsiteX0" fmla="*/ 2915399 w 3946680"/>
              <a:gd name="connsiteY0" fmla="*/ 3132045 h 4770851"/>
              <a:gd name="connsiteX1" fmla="*/ 2879589 w 3946680"/>
              <a:gd name="connsiteY1" fmla="*/ 4157206 h 4770851"/>
              <a:gd name="connsiteX2" fmla="*/ 2490903 w 3946680"/>
              <a:gd name="connsiteY2" fmla="*/ 4111935 h 4770851"/>
              <a:gd name="connsiteX3" fmla="*/ 2550864 w 3946680"/>
              <a:gd name="connsiteY3" fmla="*/ 3632250 h 4770851"/>
              <a:gd name="connsiteX4" fmla="*/ 2454034 w 3946680"/>
              <a:gd name="connsiteY4" fmla="*/ 3162026 h 4770851"/>
              <a:gd name="connsiteX5" fmla="*/ 3509176 w 3946680"/>
              <a:gd name="connsiteY5" fmla="*/ 3770792 h 4770851"/>
              <a:gd name="connsiteX6" fmla="*/ 2915399 w 3946680"/>
              <a:gd name="connsiteY6" fmla="*/ 3132045 h 4770851"/>
              <a:gd name="connsiteX0" fmla="*/ 2974547 w 3946680"/>
              <a:gd name="connsiteY0" fmla="*/ 2993152 h 4770851"/>
              <a:gd name="connsiteX1" fmla="*/ 3512943 w 3946680"/>
              <a:gd name="connsiteY1" fmla="*/ 3594007 h 4770851"/>
              <a:gd name="connsiteX2" fmla="*/ 2642265 w 3946680"/>
              <a:gd name="connsiteY2" fmla="*/ 2888220 h 4770851"/>
              <a:gd name="connsiteX3" fmla="*/ 2373691 w 3946680"/>
              <a:gd name="connsiteY3" fmla="*/ 2916952 h 4770851"/>
              <a:gd name="connsiteX4" fmla="*/ 2974547 w 3946680"/>
              <a:gd name="connsiteY4" fmla="*/ 2993152 h 4770851"/>
              <a:gd name="connsiteX0" fmla="*/ 26835 w 85518"/>
              <a:gd name="connsiteY0" fmla="*/ 12006 h 89864"/>
              <a:gd name="connsiteX1" fmla="*/ 18131 w 85518"/>
              <a:gd name="connsiteY1" fmla="*/ 8667 h 89864"/>
              <a:gd name="connsiteX2" fmla="*/ 5034 w 85518"/>
              <a:gd name="connsiteY2" fmla="*/ 53198 h 89864"/>
              <a:gd name="connsiteX3" fmla="*/ 5549 w 85518"/>
              <a:gd name="connsiteY3" fmla="*/ 61486 h 89864"/>
              <a:gd name="connsiteX4" fmla="*/ 56160 w 85518"/>
              <a:gd name="connsiteY4" fmla="*/ 63036 h 89864"/>
              <a:gd name="connsiteX5" fmla="*/ 45099 w 85518"/>
              <a:gd name="connsiteY5" fmla="*/ 62143 h 89864"/>
              <a:gd name="connsiteX6" fmla="*/ 84100 w 85518"/>
              <a:gd name="connsiteY6" fmla="*/ 53050 h 89864"/>
              <a:gd name="connsiteX7" fmla="*/ 77013 w 85518"/>
              <a:gd name="connsiteY7" fmla="*/ 60889 h 89864"/>
              <a:gd name="connsiteX8" fmla="*/ 84530 w 85518"/>
              <a:gd name="connsiteY8" fmla="*/ 31088 h 89864"/>
              <a:gd name="connsiteX9" fmla="*/ 84857 w 85518"/>
              <a:gd name="connsiteY9" fmla="*/ 40483 h 89864"/>
              <a:gd name="connsiteX10" fmla="*/ 81480 w 85518"/>
              <a:gd name="connsiteY10" fmla="*/ 24053 h 89864"/>
              <a:gd name="connsiteX11" fmla="*/ 80032 w 85518"/>
              <a:gd name="connsiteY11" fmla="*/ 26729 h 89864"/>
              <a:gd name="connsiteX12" fmla="*/ 78006 w 85518"/>
              <a:gd name="connsiteY12" fmla="*/ 14125 h 89864"/>
              <a:gd name="connsiteX13" fmla="*/ 78082 w 85518"/>
              <a:gd name="connsiteY13" fmla="*/ 15389 h 89864"/>
              <a:gd name="connsiteX14" fmla="*/ 68760 w 85518"/>
              <a:gd name="connsiteY14" fmla="*/ 12651 h 89864"/>
              <a:gd name="connsiteX15" fmla="*/ 69502 w 85518"/>
              <a:gd name="connsiteY15" fmla="*/ 11039 h 89864"/>
              <a:gd name="connsiteX16" fmla="*/ 61498 w 85518"/>
              <a:gd name="connsiteY16" fmla="*/ 8054 h 89864"/>
              <a:gd name="connsiteX17" fmla="*/ 62507 w 85518"/>
              <a:gd name="connsiteY17" fmla="*/ 3276 h 89864"/>
              <a:gd name="connsiteX18" fmla="*/ 53682 w 85518"/>
              <a:gd name="connsiteY18" fmla="*/ 2879 h 89864"/>
              <a:gd name="connsiteX19" fmla="*/ 52059 w 85518"/>
              <a:gd name="connsiteY19" fmla="*/ 839 h 89864"/>
              <a:gd name="connsiteX20" fmla="*/ 36014 w 85518"/>
              <a:gd name="connsiteY20" fmla="*/ 5853 h 89864"/>
              <a:gd name="connsiteX21" fmla="*/ 37410 w 85518"/>
              <a:gd name="connsiteY21" fmla="*/ 3586 h 89864"/>
              <a:gd name="connsiteX0" fmla="*/ 32863 w 85518"/>
              <a:gd name="connsiteY0" fmla="*/ 2174 h 89864"/>
              <a:gd name="connsiteX1" fmla="*/ 43031 w 85518"/>
              <a:gd name="connsiteY1" fmla="*/ 358 h 89864"/>
              <a:gd name="connsiteX2" fmla="*/ 54662 w 85518"/>
              <a:gd name="connsiteY2" fmla="*/ 5148 h 89864"/>
              <a:gd name="connsiteX3" fmla="*/ 60515 w 85518"/>
              <a:gd name="connsiteY3" fmla="*/ 5919 h 89864"/>
              <a:gd name="connsiteX4" fmla="*/ 66081 w 85518"/>
              <a:gd name="connsiteY4" fmla="*/ 6923 h 89864"/>
              <a:gd name="connsiteX5" fmla="*/ 69515 w 85518"/>
              <a:gd name="connsiteY5" fmla="*/ 11180 h 89864"/>
              <a:gd name="connsiteX6" fmla="*/ 75145 w 85518"/>
              <a:gd name="connsiteY6" fmla="*/ 9389 h 89864"/>
              <a:gd name="connsiteX7" fmla="*/ 78000 w 85518"/>
              <a:gd name="connsiteY7" fmla="*/ 14275 h 89864"/>
              <a:gd name="connsiteX8" fmla="*/ 81664 w 85518"/>
              <a:gd name="connsiteY8" fmla="*/ 19017 h 89864"/>
              <a:gd name="connsiteX9" fmla="*/ 81500 w 85518"/>
              <a:gd name="connsiteY9" fmla="*/ 24159 h 89864"/>
              <a:gd name="connsiteX10" fmla="*/ 82698 w 85518"/>
              <a:gd name="connsiteY10" fmla="*/ 32021 h 89864"/>
              <a:gd name="connsiteX11" fmla="*/ 80009 w 85518"/>
              <a:gd name="connsiteY11" fmla="*/ 40597 h 89864"/>
              <a:gd name="connsiteX12" fmla="*/ 81898 w 85518"/>
              <a:gd name="connsiteY12" fmla="*/ 48188 h 89864"/>
              <a:gd name="connsiteX13" fmla="*/ 77331 w 85518"/>
              <a:gd name="connsiteY13" fmla="*/ 63302 h 89864"/>
              <a:gd name="connsiteX14" fmla="*/ 69845 w 85518"/>
              <a:gd name="connsiteY14" fmla="*/ 69028 h 89864"/>
              <a:gd name="connsiteX15" fmla="*/ 55923 w 85518"/>
              <a:gd name="connsiteY15" fmla="*/ 79680 h 89864"/>
              <a:gd name="connsiteX16" fmla="*/ 49341 w 85518"/>
              <a:gd name="connsiteY16" fmla="*/ 79023 h 89864"/>
              <a:gd name="connsiteX17" fmla="*/ 53649 w 85518"/>
              <a:gd name="connsiteY17" fmla="*/ 89844 h 89864"/>
              <a:gd name="connsiteX18" fmla="*/ 32212 w 85518"/>
              <a:gd name="connsiteY18" fmla="*/ 86739 h 89864"/>
              <a:gd name="connsiteX19" fmla="*/ 19543 w 85518"/>
              <a:gd name="connsiteY19" fmla="*/ 76850 h 89864"/>
              <a:gd name="connsiteX20" fmla="*/ 705 w 85518"/>
              <a:gd name="connsiteY20" fmla="*/ 68950 h 89864"/>
              <a:gd name="connsiteX21" fmla="*/ 987 w 85518"/>
              <a:gd name="connsiteY21" fmla="*/ 41347 h 89864"/>
              <a:gd name="connsiteX22" fmla="*/ 17080 w 85518"/>
              <a:gd name="connsiteY22" fmla="*/ 17925 h 89864"/>
              <a:gd name="connsiteX23" fmla="*/ 17110 w 85518"/>
              <a:gd name="connsiteY23" fmla="*/ 11662 h 89864"/>
              <a:gd name="connsiteX24" fmla="*/ 30258 w 85518"/>
              <a:gd name="connsiteY24" fmla="*/ 7509 h 89864"/>
              <a:gd name="connsiteX25" fmla="*/ 30228 w 85518"/>
              <a:gd name="connsiteY25" fmla="*/ 1182 h 89864"/>
              <a:gd name="connsiteX26" fmla="*/ 32863 w 85518"/>
              <a:gd name="connsiteY26" fmla="*/ 2174 h 89864"/>
              <a:gd name="connsiteX0" fmla="*/ 3247705 w 3946680"/>
              <a:gd name="connsiteY0" fmla="*/ 3909698 h 4770851"/>
              <a:gd name="connsiteX1" fmla="*/ 2802582 w 3946680"/>
              <a:gd name="connsiteY1" fmla="*/ 3320502 h 4770851"/>
              <a:gd name="connsiteX2" fmla="*/ 3466730 w 3946680"/>
              <a:gd name="connsiteY2" fmla="*/ 3849739 h 4770851"/>
              <a:gd name="connsiteX3" fmla="*/ 3402189 w 3946680"/>
              <a:gd name="connsiteY3" fmla="*/ 3854319 h 4770851"/>
              <a:gd name="connsiteX4" fmla="*/ 3247705 w 3946680"/>
              <a:gd name="connsiteY4" fmla="*/ 3909698 h 4770851"/>
              <a:gd name="connsiteX0" fmla="*/ 2915399 w 3946680"/>
              <a:gd name="connsiteY0" fmla="*/ 3132045 h 4770851"/>
              <a:gd name="connsiteX1" fmla="*/ 2879589 w 3946680"/>
              <a:gd name="connsiteY1" fmla="*/ 4157206 h 4770851"/>
              <a:gd name="connsiteX2" fmla="*/ 2490903 w 3946680"/>
              <a:gd name="connsiteY2" fmla="*/ 4111935 h 4770851"/>
              <a:gd name="connsiteX3" fmla="*/ 2550864 w 3946680"/>
              <a:gd name="connsiteY3" fmla="*/ 3632250 h 4770851"/>
              <a:gd name="connsiteX4" fmla="*/ 2454034 w 3946680"/>
              <a:gd name="connsiteY4" fmla="*/ 3162026 h 4770851"/>
              <a:gd name="connsiteX5" fmla="*/ 3509176 w 3946680"/>
              <a:gd name="connsiteY5" fmla="*/ 3770792 h 4770851"/>
              <a:gd name="connsiteX6" fmla="*/ 2915399 w 3946680"/>
              <a:gd name="connsiteY6" fmla="*/ 3132045 h 4770851"/>
              <a:gd name="connsiteX0" fmla="*/ 2974547 w 3946680"/>
              <a:gd name="connsiteY0" fmla="*/ 2993152 h 4770851"/>
              <a:gd name="connsiteX1" fmla="*/ 3512943 w 3946680"/>
              <a:gd name="connsiteY1" fmla="*/ 3594007 h 4770851"/>
              <a:gd name="connsiteX2" fmla="*/ 2642265 w 3946680"/>
              <a:gd name="connsiteY2" fmla="*/ 2888220 h 4770851"/>
              <a:gd name="connsiteX3" fmla="*/ 2373691 w 3946680"/>
              <a:gd name="connsiteY3" fmla="*/ 2916952 h 4770851"/>
              <a:gd name="connsiteX4" fmla="*/ 2974547 w 3946680"/>
              <a:gd name="connsiteY4" fmla="*/ 2993152 h 4770851"/>
              <a:gd name="connsiteX0" fmla="*/ 26835 w 85518"/>
              <a:gd name="connsiteY0" fmla="*/ 12006 h 89864"/>
              <a:gd name="connsiteX1" fmla="*/ 18131 w 85518"/>
              <a:gd name="connsiteY1" fmla="*/ 8667 h 89864"/>
              <a:gd name="connsiteX2" fmla="*/ 5034 w 85518"/>
              <a:gd name="connsiteY2" fmla="*/ 53198 h 89864"/>
              <a:gd name="connsiteX3" fmla="*/ 5549 w 85518"/>
              <a:gd name="connsiteY3" fmla="*/ 61486 h 89864"/>
              <a:gd name="connsiteX4" fmla="*/ 56160 w 85518"/>
              <a:gd name="connsiteY4" fmla="*/ 63036 h 89864"/>
              <a:gd name="connsiteX5" fmla="*/ 45099 w 85518"/>
              <a:gd name="connsiteY5" fmla="*/ 62143 h 89864"/>
              <a:gd name="connsiteX6" fmla="*/ 84100 w 85518"/>
              <a:gd name="connsiteY6" fmla="*/ 53050 h 89864"/>
              <a:gd name="connsiteX7" fmla="*/ 77013 w 85518"/>
              <a:gd name="connsiteY7" fmla="*/ 60889 h 89864"/>
              <a:gd name="connsiteX8" fmla="*/ 84530 w 85518"/>
              <a:gd name="connsiteY8" fmla="*/ 31088 h 89864"/>
              <a:gd name="connsiteX9" fmla="*/ 84857 w 85518"/>
              <a:gd name="connsiteY9" fmla="*/ 40483 h 89864"/>
              <a:gd name="connsiteX10" fmla="*/ 81480 w 85518"/>
              <a:gd name="connsiteY10" fmla="*/ 24053 h 89864"/>
              <a:gd name="connsiteX11" fmla="*/ 80032 w 85518"/>
              <a:gd name="connsiteY11" fmla="*/ 26729 h 89864"/>
              <a:gd name="connsiteX12" fmla="*/ 78006 w 85518"/>
              <a:gd name="connsiteY12" fmla="*/ 14125 h 89864"/>
              <a:gd name="connsiteX13" fmla="*/ 78082 w 85518"/>
              <a:gd name="connsiteY13" fmla="*/ 15389 h 89864"/>
              <a:gd name="connsiteX14" fmla="*/ 68760 w 85518"/>
              <a:gd name="connsiteY14" fmla="*/ 12651 h 89864"/>
              <a:gd name="connsiteX15" fmla="*/ 69502 w 85518"/>
              <a:gd name="connsiteY15" fmla="*/ 11039 h 89864"/>
              <a:gd name="connsiteX16" fmla="*/ 61498 w 85518"/>
              <a:gd name="connsiteY16" fmla="*/ 8054 h 89864"/>
              <a:gd name="connsiteX17" fmla="*/ 62507 w 85518"/>
              <a:gd name="connsiteY17" fmla="*/ 3276 h 89864"/>
              <a:gd name="connsiteX18" fmla="*/ 53682 w 85518"/>
              <a:gd name="connsiteY18" fmla="*/ 2879 h 89864"/>
              <a:gd name="connsiteX19" fmla="*/ 52059 w 85518"/>
              <a:gd name="connsiteY19" fmla="*/ 839 h 89864"/>
              <a:gd name="connsiteX20" fmla="*/ 36014 w 85518"/>
              <a:gd name="connsiteY20" fmla="*/ 5853 h 89864"/>
              <a:gd name="connsiteX21" fmla="*/ 37410 w 85518"/>
              <a:gd name="connsiteY21" fmla="*/ 3586 h 89864"/>
              <a:gd name="connsiteX0" fmla="*/ 32863 w 85518"/>
              <a:gd name="connsiteY0" fmla="*/ 2174 h 89844"/>
              <a:gd name="connsiteX1" fmla="*/ 43031 w 85518"/>
              <a:gd name="connsiteY1" fmla="*/ 358 h 89844"/>
              <a:gd name="connsiteX2" fmla="*/ 54662 w 85518"/>
              <a:gd name="connsiteY2" fmla="*/ 5148 h 89844"/>
              <a:gd name="connsiteX3" fmla="*/ 60515 w 85518"/>
              <a:gd name="connsiteY3" fmla="*/ 5919 h 89844"/>
              <a:gd name="connsiteX4" fmla="*/ 66081 w 85518"/>
              <a:gd name="connsiteY4" fmla="*/ 6923 h 89844"/>
              <a:gd name="connsiteX5" fmla="*/ 69515 w 85518"/>
              <a:gd name="connsiteY5" fmla="*/ 11180 h 89844"/>
              <a:gd name="connsiteX6" fmla="*/ 75145 w 85518"/>
              <a:gd name="connsiteY6" fmla="*/ 9389 h 89844"/>
              <a:gd name="connsiteX7" fmla="*/ 78000 w 85518"/>
              <a:gd name="connsiteY7" fmla="*/ 14275 h 89844"/>
              <a:gd name="connsiteX8" fmla="*/ 81664 w 85518"/>
              <a:gd name="connsiteY8" fmla="*/ 19017 h 89844"/>
              <a:gd name="connsiteX9" fmla="*/ 81500 w 85518"/>
              <a:gd name="connsiteY9" fmla="*/ 24159 h 89844"/>
              <a:gd name="connsiteX10" fmla="*/ 82698 w 85518"/>
              <a:gd name="connsiteY10" fmla="*/ 32021 h 89844"/>
              <a:gd name="connsiteX11" fmla="*/ 80009 w 85518"/>
              <a:gd name="connsiteY11" fmla="*/ 40597 h 89844"/>
              <a:gd name="connsiteX12" fmla="*/ 81898 w 85518"/>
              <a:gd name="connsiteY12" fmla="*/ 48188 h 89844"/>
              <a:gd name="connsiteX13" fmla="*/ 77331 w 85518"/>
              <a:gd name="connsiteY13" fmla="*/ 63302 h 89844"/>
              <a:gd name="connsiteX14" fmla="*/ 69845 w 85518"/>
              <a:gd name="connsiteY14" fmla="*/ 69028 h 89844"/>
              <a:gd name="connsiteX15" fmla="*/ 55923 w 85518"/>
              <a:gd name="connsiteY15" fmla="*/ 79680 h 89844"/>
              <a:gd name="connsiteX16" fmla="*/ 49341 w 85518"/>
              <a:gd name="connsiteY16" fmla="*/ 79023 h 89844"/>
              <a:gd name="connsiteX17" fmla="*/ 47478 w 85518"/>
              <a:gd name="connsiteY17" fmla="*/ 83350 h 89844"/>
              <a:gd name="connsiteX18" fmla="*/ 53649 w 85518"/>
              <a:gd name="connsiteY18" fmla="*/ 89844 h 89844"/>
              <a:gd name="connsiteX19" fmla="*/ 32212 w 85518"/>
              <a:gd name="connsiteY19" fmla="*/ 86739 h 89844"/>
              <a:gd name="connsiteX20" fmla="*/ 19543 w 85518"/>
              <a:gd name="connsiteY20" fmla="*/ 76850 h 89844"/>
              <a:gd name="connsiteX21" fmla="*/ 705 w 85518"/>
              <a:gd name="connsiteY21" fmla="*/ 68950 h 89844"/>
              <a:gd name="connsiteX22" fmla="*/ 987 w 85518"/>
              <a:gd name="connsiteY22" fmla="*/ 41347 h 89844"/>
              <a:gd name="connsiteX23" fmla="*/ 17080 w 85518"/>
              <a:gd name="connsiteY23" fmla="*/ 17925 h 89844"/>
              <a:gd name="connsiteX24" fmla="*/ 17110 w 85518"/>
              <a:gd name="connsiteY24" fmla="*/ 11662 h 89844"/>
              <a:gd name="connsiteX25" fmla="*/ 30258 w 85518"/>
              <a:gd name="connsiteY25" fmla="*/ 7509 h 89844"/>
              <a:gd name="connsiteX26" fmla="*/ 30228 w 85518"/>
              <a:gd name="connsiteY26" fmla="*/ 1182 h 89844"/>
              <a:gd name="connsiteX27" fmla="*/ 32863 w 85518"/>
              <a:gd name="connsiteY27" fmla="*/ 2174 h 89844"/>
              <a:gd name="connsiteX0" fmla="*/ 3247705 w 3946680"/>
              <a:gd name="connsiteY0" fmla="*/ 3909698 h 4769789"/>
              <a:gd name="connsiteX1" fmla="*/ 2802582 w 3946680"/>
              <a:gd name="connsiteY1" fmla="*/ 3320502 h 4769789"/>
              <a:gd name="connsiteX2" fmla="*/ 3466730 w 3946680"/>
              <a:gd name="connsiteY2" fmla="*/ 3849739 h 4769789"/>
              <a:gd name="connsiteX3" fmla="*/ 3402189 w 3946680"/>
              <a:gd name="connsiteY3" fmla="*/ 3854319 h 4769789"/>
              <a:gd name="connsiteX4" fmla="*/ 3247705 w 3946680"/>
              <a:gd name="connsiteY4" fmla="*/ 3909698 h 4769789"/>
              <a:gd name="connsiteX0" fmla="*/ 2915399 w 3946680"/>
              <a:gd name="connsiteY0" fmla="*/ 3132045 h 4769789"/>
              <a:gd name="connsiteX1" fmla="*/ 2879589 w 3946680"/>
              <a:gd name="connsiteY1" fmla="*/ 4157206 h 4769789"/>
              <a:gd name="connsiteX2" fmla="*/ 2490903 w 3946680"/>
              <a:gd name="connsiteY2" fmla="*/ 4111935 h 4769789"/>
              <a:gd name="connsiteX3" fmla="*/ 2550864 w 3946680"/>
              <a:gd name="connsiteY3" fmla="*/ 3632250 h 4769789"/>
              <a:gd name="connsiteX4" fmla="*/ 2454034 w 3946680"/>
              <a:gd name="connsiteY4" fmla="*/ 3162026 h 4769789"/>
              <a:gd name="connsiteX5" fmla="*/ 3509176 w 3946680"/>
              <a:gd name="connsiteY5" fmla="*/ 3770792 h 4769789"/>
              <a:gd name="connsiteX6" fmla="*/ 2915399 w 3946680"/>
              <a:gd name="connsiteY6" fmla="*/ 3132045 h 4769789"/>
              <a:gd name="connsiteX0" fmla="*/ 2974547 w 3946680"/>
              <a:gd name="connsiteY0" fmla="*/ 2993152 h 4769789"/>
              <a:gd name="connsiteX1" fmla="*/ 3512943 w 3946680"/>
              <a:gd name="connsiteY1" fmla="*/ 3594007 h 4769789"/>
              <a:gd name="connsiteX2" fmla="*/ 2642265 w 3946680"/>
              <a:gd name="connsiteY2" fmla="*/ 2888220 h 4769789"/>
              <a:gd name="connsiteX3" fmla="*/ 2373691 w 3946680"/>
              <a:gd name="connsiteY3" fmla="*/ 2916952 h 4769789"/>
              <a:gd name="connsiteX4" fmla="*/ 2974547 w 3946680"/>
              <a:gd name="connsiteY4" fmla="*/ 2993152 h 4769789"/>
              <a:gd name="connsiteX0" fmla="*/ 26835 w 85518"/>
              <a:gd name="connsiteY0" fmla="*/ 12006 h 89844"/>
              <a:gd name="connsiteX1" fmla="*/ 18131 w 85518"/>
              <a:gd name="connsiteY1" fmla="*/ 8667 h 89844"/>
              <a:gd name="connsiteX2" fmla="*/ 5034 w 85518"/>
              <a:gd name="connsiteY2" fmla="*/ 53198 h 89844"/>
              <a:gd name="connsiteX3" fmla="*/ 5549 w 85518"/>
              <a:gd name="connsiteY3" fmla="*/ 61486 h 89844"/>
              <a:gd name="connsiteX4" fmla="*/ 56160 w 85518"/>
              <a:gd name="connsiteY4" fmla="*/ 63036 h 89844"/>
              <a:gd name="connsiteX5" fmla="*/ 45099 w 85518"/>
              <a:gd name="connsiteY5" fmla="*/ 62143 h 89844"/>
              <a:gd name="connsiteX6" fmla="*/ 84100 w 85518"/>
              <a:gd name="connsiteY6" fmla="*/ 53050 h 89844"/>
              <a:gd name="connsiteX7" fmla="*/ 77013 w 85518"/>
              <a:gd name="connsiteY7" fmla="*/ 60889 h 89844"/>
              <a:gd name="connsiteX8" fmla="*/ 84530 w 85518"/>
              <a:gd name="connsiteY8" fmla="*/ 31088 h 89844"/>
              <a:gd name="connsiteX9" fmla="*/ 84857 w 85518"/>
              <a:gd name="connsiteY9" fmla="*/ 40483 h 89844"/>
              <a:gd name="connsiteX10" fmla="*/ 81480 w 85518"/>
              <a:gd name="connsiteY10" fmla="*/ 24053 h 89844"/>
              <a:gd name="connsiteX11" fmla="*/ 80032 w 85518"/>
              <a:gd name="connsiteY11" fmla="*/ 26729 h 89844"/>
              <a:gd name="connsiteX12" fmla="*/ 78006 w 85518"/>
              <a:gd name="connsiteY12" fmla="*/ 14125 h 89844"/>
              <a:gd name="connsiteX13" fmla="*/ 78082 w 85518"/>
              <a:gd name="connsiteY13" fmla="*/ 15389 h 89844"/>
              <a:gd name="connsiteX14" fmla="*/ 68760 w 85518"/>
              <a:gd name="connsiteY14" fmla="*/ 12651 h 89844"/>
              <a:gd name="connsiteX15" fmla="*/ 69502 w 85518"/>
              <a:gd name="connsiteY15" fmla="*/ 11039 h 89844"/>
              <a:gd name="connsiteX16" fmla="*/ 61498 w 85518"/>
              <a:gd name="connsiteY16" fmla="*/ 8054 h 89844"/>
              <a:gd name="connsiteX17" fmla="*/ 62507 w 85518"/>
              <a:gd name="connsiteY17" fmla="*/ 3276 h 89844"/>
              <a:gd name="connsiteX18" fmla="*/ 53682 w 85518"/>
              <a:gd name="connsiteY18" fmla="*/ 2879 h 89844"/>
              <a:gd name="connsiteX19" fmla="*/ 52059 w 85518"/>
              <a:gd name="connsiteY19" fmla="*/ 839 h 89844"/>
              <a:gd name="connsiteX20" fmla="*/ 36014 w 85518"/>
              <a:gd name="connsiteY20" fmla="*/ 5853 h 89844"/>
              <a:gd name="connsiteX21" fmla="*/ 37410 w 85518"/>
              <a:gd name="connsiteY21" fmla="*/ 3586 h 89844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0009 w 85518"/>
              <a:gd name="connsiteY11" fmla="*/ 40597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5923 w 85518"/>
              <a:gd name="connsiteY15" fmla="*/ 79680 h 89279"/>
              <a:gd name="connsiteX16" fmla="*/ 49341 w 85518"/>
              <a:gd name="connsiteY16" fmla="*/ 79023 h 89279"/>
              <a:gd name="connsiteX17" fmla="*/ 47478 w 85518"/>
              <a:gd name="connsiteY17" fmla="*/ 83350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490903 w 3946680"/>
              <a:gd name="connsiteY2" fmla="*/ 4111935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0009 w 85518"/>
              <a:gd name="connsiteY11" fmla="*/ 40597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5923 w 85518"/>
              <a:gd name="connsiteY15" fmla="*/ 79680 h 89279"/>
              <a:gd name="connsiteX16" fmla="*/ 49341 w 85518"/>
              <a:gd name="connsiteY16" fmla="*/ 79023 h 89279"/>
              <a:gd name="connsiteX17" fmla="*/ 47478 w 85518"/>
              <a:gd name="connsiteY17" fmla="*/ 83350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490903 w 3946680"/>
              <a:gd name="connsiteY2" fmla="*/ 4111935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0009 w 85518"/>
              <a:gd name="connsiteY11" fmla="*/ 40597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5923 w 85518"/>
              <a:gd name="connsiteY15" fmla="*/ 79680 h 89279"/>
              <a:gd name="connsiteX16" fmla="*/ 49341 w 85518"/>
              <a:gd name="connsiteY16" fmla="*/ 79023 h 89279"/>
              <a:gd name="connsiteX17" fmla="*/ 45204 w 85518"/>
              <a:gd name="connsiteY17" fmla="*/ 82503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490903 w 3946680"/>
              <a:gd name="connsiteY2" fmla="*/ 4111935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0009 w 85518"/>
              <a:gd name="connsiteY11" fmla="*/ 40597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5923 w 85518"/>
              <a:gd name="connsiteY15" fmla="*/ 79680 h 89279"/>
              <a:gd name="connsiteX16" fmla="*/ 47067 w 85518"/>
              <a:gd name="connsiteY16" fmla="*/ 75635 h 89279"/>
              <a:gd name="connsiteX17" fmla="*/ 45204 w 85518"/>
              <a:gd name="connsiteY17" fmla="*/ 82503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490903 w 3946680"/>
              <a:gd name="connsiteY2" fmla="*/ 4111935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0009 w 85518"/>
              <a:gd name="connsiteY11" fmla="*/ 40597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5923 w 85518"/>
              <a:gd name="connsiteY15" fmla="*/ 79680 h 89279"/>
              <a:gd name="connsiteX16" fmla="*/ 47067 w 85518"/>
              <a:gd name="connsiteY16" fmla="*/ 75635 h 89279"/>
              <a:gd name="connsiteX17" fmla="*/ 45204 w 85518"/>
              <a:gd name="connsiteY17" fmla="*/ 82503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535874 w 3946680"/>
              <a:gd name="connsiteY2" fmla="*/ 4007004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0009 w 85518"/>
              <a:gd name="connsiteY11" fmla="*/ 40597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7872 w 85518"/>
              <a:gd name="connsiteY15" fmla="*/ 76292 h 89279"/>
              <a:gd name="connsiteX16" fmla="*/ 47067 w 85518"/>
              <a:gd name="connsiteY16" fmla="*/ 75635 h 89279"/>
              <a:gd name="connsiteX17" fmla="*/ 45204 w 85518"/>
              <a:gd name="connsiteY17" fmla="*/ 82503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535874 w 3946680"/>
              <a:gd name="connsiteY2" fmla="*/ 4007004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174 h 89279"/>
              <a:gd name="connsiteX1" fmla="*/ 43031 w 85518"/>
              <a:gd name="connsiteY1" fmla="*/ 358 h 89279"/>
              <a:gd name="connsiteX2" fmla="*/ 54662 w 85518"/>
              <a:gd name="connsiteY2" fmla="*/ 5148 h 89279"/>
              <a:gd name="connsiteX3" fmla="*/ 60515 w 85518"/>
              <a:gd name="connsiteY3" fmla="*/ 5919 h 89279"/>
              <a:gd name="connsiteX4" fmla="*/ 66081 w 85518"/>
              <a:gd name="connsiteY4" fmla="*/ 6923 h 89279"/>
              <a:gd name="connsiteX5" fmla="*/ 69515 w 85518"/>
              <a:gd name="connsiteY5" fmla="*/ 11180 h 89279"/>
              <a:gd name="connsiteX6" fmla="*/ 75145 w 85518"/>
              <a:gd name="connsiteY6" fmla="*/ 9389 h 89279"/>
              <a:gd name="connsiteX7" fmla="*/ 78000 w 85518"/>
              <a:gd name="connsiteY7" fmla="*/ 14275 h 89279"/>
              <a:gd name="connsiteX8" fmla="*/ 81664 w 85518"/>
              <a:gd name="connsiteY8" fmla="*/ 19017 h 89279"/>
              <a:gd name="connsiteX9" fmla="*/ 81500 w 85518"/>
              <a:gd name="connsiteY9" fmla="*/ 24159 h 89279"/>
              <a:gd name="connsiteX10" fmla="*/ 82698 w 85518"/>
              <a:gd name="connsiteY10" fmla="*/ 32021 h 89279"/>
              <a:gd name="connsiteX11" fmla="*/ 82283 w 85518"/>
              <a:gd name="connsiteY11" fmla="*/ 41162 h 89279"/>
              <a:gd name="connsiteX12" fmla="*/ 81898 w 85518"/>
              <a:gd name="connsiteY12" fmla="*/ 48188 h 89279"/>
              <a:gd name="connsiteX13" fmla="*/ 77331 w 85518"/>
              <a:gd name="connsiteY13" fmla="*/ 63302 h 89279"/>
              <a:gd name="connsiteX14" fmla="*/ 69845 w 85518"/>
              <a:gd name="connsiteY14" fmla="*/ 69028 h 89279"/>
              <a:gd name="connsiteX15" fmla="*/ 57872 w 85518"/>
              <a:gd name="connsiteY15" fmla="*/ 76292 h 89279"/>
              <a:gd name="connsiteX16" fmla="*/ 47067 w 85518"/>
              <a:gd name="connsiteY16" fmla="*/ 75635 h 89279"/>
              <a:gd name="connsiteX17" fmla="*/ 45204 w 85518"/>
              <a:gd name="connsiteY17" fmla="*/ 82503 h 89279"/>
              <a:gd name="connsiteX18" fmla="*/ 47153 w 85518"/>
              <a:gd name="connsiteY18" fmla="*/ 89279 h 89279"/>
              <a:gd name="connsiteX19" fmla="*/ 32212 w 85518"/>
              <a:gd name="connsiteY19" fmla="*/ 86739 h 89279"/>
              <a:gd name="connsiteX20" fmla="*/ 19543 w 85518"/>
              <a:gd name="connsiteY20" fmla="*/ 76850 h 89279"/>
              <a:gd name="connsiteX21" fmla="*/ 705 w 85518"/>
              <a:gd name="connsiteY21" fmla="*/ 68950 h 89279"/>
              <a:gd name="connsiteX22" fmla="*/ 987 w 85518"/>
              <a:gd name="connsiteY22" fmla="*/ 41347 h 89279"/>
              <a:gd name="connsiteX23" fmla="*/ 17080 w 85518"/>
              <a:gd name="connsiteY23" fmla="*/ 17925 h 89279"/>
              <a:gd name="connsiteX24" fmla="*/ 17110 w 85518"/>
              <a:gd name="connsiteY24" fmla="*/ 11662 h 89279"/>
              <a:gd name="connsiteX25" fmla="*/ 30258 w 85518"/>
              <a:gd name="connsiteY25" fmla="*/ 7509 h 89279"/>
              <a:gd name="connsiteX26" fmla="*/ 30228 w 85518"/>
              <a:gd name="connsiteY26" fmla="*/ 1182 h 89279"/>
              <a:gd name="connsiteX27" fmla="*/ 32863 w 85518"/>
              <a:gd name="connsiteY27" fmla="*/ 2174 h 89279"/>
              <a:gd name="connsiteX0" fmla="*/ 3247705 w 3946680"/>
              <a:gd name="connsiteY0" fmla="*/ 3909698 h 4739793"/>
              <a:gd name="connsiteX1" fmla="*/ 2802582 w 3946680"/>
              <a:gd name="connsiteY1" fmla="*/ 3320502 h 4739793"/>
              <a:gd name="connsiteX2" fmla="*/ 3466730 w 3946680"/>
              <a:gd name="connsiteY2" fmla="*/ 3849739 h 4739793"/>
              <a:gd name="connsiteX3" fmla="*/ 3402189 w 3946680"/>
              <a:gd name="connsiteY3" fmla="*/ 3854319 h 4739793"/>
              <a:gd name="connsiteX4" fmla="*/ 3247705 w 3946680"/>
              <a:gd name="connsiteY4" fmla="*/ 3909698 h 4739793"/>
              <a:gd name="connsiteX0" fmla="*/ 2915399 w 3946680"/>
              <a:gd name="connsiteY0" fmla="*/ 3132045 h 4739793"/>
              <a:gd name="connsiteX1" fmla="*/ 2879589 w 3946680"/>
              <a:gd name="connsiteY1" fmla="*/ 4157206 h 4739793"/>
              <a:gd name="connsiteX2" fmla="*/ 2535874 w 3946680"/>
              <a:gd name="connsiteY2" fmla="*/ 4007004 h 4739793"/>
              <a:gd name="connsiteX3" fmla="*/ 2550864 w 3946680"/>
              <a:gd name="connsiteY3" fmla="*/ 3632250 h 4739793"/>
              <a:gd name="connsiteX4" fmla="*/ 2454034 w 3946680"/>
              <a:gd name="connsiteY4" fmla="*/ 3162026 h 4739793"/>
              <a:gd name="connsiteX5" fmla="*/ 3509176 w 3946680"/>
              <a:gd name="connsiteY5" fmla="*/ 3770792 h 4739793"/>
              <a:gd name="connsiteX6" fmla="*/ 2915399 w 3946680"/>
              <a:gd name="connsiteY6" fmla="*/ 3132045 h 4739793"/>
              <a:gd name="connsiteX0" fmla="*/ 2974547 w 3946680"/>
              <a:gd name="connsiteY0" fmla="*/ 2993152 h 4739793"/>
              <a:gd name="connsiteX1" fmla="*/ 3512943 w 3946680"/>
              <a:gd name="connsiteY1" fmla="*/ 3594007 h 4739793"/>
              <a:gd name="connsiteX2" fmla="*/ 2642265 w 3946680"/>
              <a:gd name="connsiteY2" fmla="*/ 2888220 h 4739793"/>
              <a:gd name="connsiteX3" fmla="*/ 2373691 w 3946680"/>
              <a:gd name="connsiteY3" fmla="*/ 2916952 h 4739793"/>
              <a:gd name="connsiteX4" fmla="*/ 2974547 w 3946680"/>
              <a:gd name="connsiteY4" fmla="*/ 2993152 h 4739793"/>
              <a:gd name="connsiteX0" fmla="*/ 26835 w 85518"/>
              <a:gd name="connsiteY0" fmla="*/ 12006 h 89279"/>
              <a:gd name="connsiteX1" fmla="*/ 18131 w 85518"/>
              <a:gd name="connsiteY1" fmla="*/ 8667 h 89279"/>
              <a:gd name="connsiteX2" fmla="*/ 5034 w 85518"/>
              <a:gd name="connsiteY2" fmla="*/ 53198 h 89279"/>
              <a:gd name="connsiteX3" fmla="*/ 5549 w 85518"/>
              <a:gd name="connsiteY3" fmla="*/ 61486 h 89279"/>
              <a:gd name="connsiteX4" fmla="*/ 56160 w 85518"/>
              <a:gd name="connsiteY4" fmla="*/ 63036 h 89279"/>
              <a:gd name="connsiteX5" fmla="*/ 45099 w 85518"/>
              <a:gd name="connsiteY5" fmla="*/ 62143 h 89279"/>
              <a:gd name="connsiteX6" fmla="*/ 84100 w 85518"/>
              <a:gd name="connsiteY6" fmla="*/ 53050 h 89279"/>
              <a:gd name="connsiteX7" fmla="*/ 77013 w 85518"/>
              <a:gd name="connsiteY7" fmla="*/ 60889 h 89279"/>
              <a:gd name="connsiteX8" fmla="*/ 84530 w 85518"/>
              <a:gd name="connsiteY8" fmla="*/ 31088 h 89279"/>
              <a:gd name="connsiteX9" fmla="*/ 84857 w 85518"/>
              <a:gd name="connsiteY9" fmla="*/ 40483 h 89279"/>
              <a:gd name="connsiteX10" fmla="*/ 81480 w 85518"/>
              <a:gd name="connsiteY10" fmla="*/ 24053 h 89279"/>
              <a:gd name="connsiteX11" fmla="*/ 80032 w 85518"/>
              <a:gd name="connsiteY11" fmla="*/ 26729 h 89279"/>
              <a:gd name="connsiteX12" fmla="*/ 78006 w 85518"/>
              <a:gd name="connsiteY12" fmla="*/ 14125 h 89279"/>
              <a:gd name="connsiteX13" fmla="*/ 78082 w 85518"/>
              <a:gd name="connsiteY13" fmla="*/ 15389 h 89279"/>
              <a:gd name="connsiteX14" fmla="*/ 68760 w 85518"/>
              <a:gd name="connsiteY14" fmla="*/ 12651 h 89279"/>
              <a:gd name="connsiteX15" fmla="*/ 69502 w 85518"/>
              <a:gd name="connsiteY15" fmla="*/ 11039 h 89279"/>
              <a:gd name="connsiteX16" fmla="*/ 61498 w 85518"/>
              <a:gd name="connsiteY16" fmla="*/ 8054 h 89279"/>
              <a:gd name="connsiteX17" fmla="*/ 62507 w 85518"/>
              <a:gd name="connsiteY17" fmla="*/ 3276 h 89279"/>
              <a:gd name="connsiteX18" fmla="*/ 53682 w 85518"/>
              <a:gd name="connsiteY18" fmla="*/ 2879 h 89279"/>
              <a:gd name="connsiteX19" fmla="*/ 52059 w 85518"/>
              <a:gd name="connsiteY19" fmla="*/ 839 h 89279"/>
              <a:gd name="connsiteX20" fmla="*/ 36014 w 85518"/>
              <a:gd name="connsiteY20" fmla="*/ 5853 h 89279"/>
              <a:gd name="connsiteX21" fmla="*/ 37410 w 85518"/>
              <a:gd name="connsiteY21" fmla="*/ 3586 h 89279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247705 w 3946680"/>
              <a:gd name="connsiteY0" fmla="*/ 3950736 h 4780831"/>
              <a:gd name="connsiteX1" fmla="*/ 2802582 w 3946680"/>
              <a:gd name="connsiteY1" fmla="*/ 3361540 h 4780831"/>
              <a:gd name="connsiteX2" fmla="*/ 3466730 w 3946680"/>
              <a:gd name="connsiteY2" fmla="*/ 3890777 h 4780831"/>
              <a:gd name="connsiteX3" fmla="*/ 3402189 w 3946680"/>
              <a:gd name="connsiteY3" fmla="*/ 3895357 h 4780831"/>
              <a:gd name="connsiteX4" fmla="*/ 3247705 w 3946680"/>
              <a:gd name="connsiteY4" fmla="*/ 3950736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509176 w 3946680"/>
              <a:gd name="connsiteY5" fmla="*/ 3811830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12943 w 3946680"/>
              <a:gd name="connsiteY1" fmla="*/ 3635045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802582 w 3946680"/>
              <a:gd name="connsiteY1" fmla="*/ 3361540 h 4780831"/>
              <a:gd name="connsiteX2" fmla="*/ 3466730 w 3946680"/>
              <a:gd name="connsiteY2" fmla="*/ 3890777 h 4780831"/>
              <a:gd name="connsiteX3" fmla="*/ 3402189 w 3946680"/>
              <a:gd name="connsiteY3" fmla="*/ 3895357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509176 w 3946680"/>
              <a:gd name="connsiteY5" fmla="*/ 3811830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12943 w 3946680"/>
              <a:gd name="connsiteY1" fmla="*/ 3635045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922504 w 3946680"/>
              <a:gd name="connsiteY1" fmla="*/ 3676333 h 4780831"/>
              <a:gd name="connsiteX2" fmla="*/ 3466730 w 3946680"/>
              <a:gd name="connsiteY2" fmla="*/ 3890777 h 4780831"/>
              <a:gd name="connsiteX3" fmla="*/ 3402189 w 3946680"/>
              <a:gd name="connsiteY3" fmla="*/ 3895357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509176 w 3946680"/>
              <a:gd name="connsiteY5" fmla="*/ 3811830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12943 w 3946680"/>
              <a:gd name="connsiteY1" fmla="*/ 3635045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922504 w 3946680"/>
              <a:gd name="connsiteY1" fmla="*/ 3676333 h 4780831"/>
              <a:gd name="connsiteX2" fmla="*/ 3466730 w 3946680"/>
              <a:gd name="connsiteY2" fmla="*/ 3890777 h 4780831"/>
              <a:gd name="connsiteX3" fmla="*/ 3402189 w 3946680"/>
              <a:gd name="connsiteY3" fmla="*/ 3745455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509176 w 3946680"/>
              <a:gd name="connsiteY5" fmla="*/ 3811830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12943 w 3946680"/>
              <a:gd name="connsiteY1" fmla="*/ 3635045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922504 w 3946680"/>
              <a:gd name="connsiteY1" fmla="*/ 3676333 h 4780831"/>
              <a:gd name="connsiteX2" fmla="*/ 3466730 w 3946680"/>
              <a:gd name="connsiteY2" fmla="*/ 3890777 h 4780831"/>
              <a:gd name="connsiteX3" fmla="*/ 3402189 w 3946680"/>
              <a:gd name="connsiteY3" fmla="*/ 3745455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509176 w 3946680"/>
              <a:gd name="connsiteY5" fmla="*/ 3811830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42923 w 3946680"/>
              <a:gd name="connsiteY1" fmla="*/ 3560094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922504 w 3946680"/>
              <a:gd name="connsiteY1" fmla="*/ 3676333 h 4780831"/>
              <a:gd name="connsiteX2" fmla="*/ 3466730 w 3946680"/>
              <a:gd name="connsiteY2" fmla="*/ 3890777 h 4780831"/>
              <a:gd name="connsiteX3" fmla="*/ 3402189 w 3946680"/>
              <a:gd name="connsiteY3" fmla="*/ 3745455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389254 w 3946680"/>
              <a:gd name="connsiteY5" fmla="*/ 3646938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42923 w 3946680"/>
              <a:gd name="connsiteY1" fmla="*/ 3560094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922504 w 3946680"/>
              <a:gd name="connsiteY1" fmla="*/ 3676333 h 4780831"/>
              <a:gd name="connsiteX2" fmla="*/ 3301839 w 3946680"/>
              <a:gd name="connsiteY2" fmla="*/ 3785846 h 4780831"/>
              <a:gd name="connsiteX3" fmla="*/ 3402189 w 3946680"/>
              <a:gd name="connsiteY3" fmla="*/ 3745455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389254 w 3946680"/>
              <a:gd name="connsiteY5" fmla="*/ 3646938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42923 w 3946680"/>
              <a:gd name="connsiteY1" fmla="*/ 3560094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863 w 85518"/>
              <a:gd name="connsiteY0" fmla="*/ 2947 h 90052"/>
              <a:gd name="connsiteX1" fmla="*/ 43031 w 85518"/>
              <a:gd name="connsiteY1" fmla="*/ 1131 h 90052"/>
              <a:gd name="connsiteX2" fmla="*/ 48777 w 85518"/>
              <a:gd name="connsiteY2" fmla="*/ 264 h 90052"/>
              <a:gd name="connsiteX3" fmla="*/ 54662 w 85518"/>
              <a:gd name="connsiteY3" fmla="*/ 5921 h 90052"/>
              <a:gd name="connsiteX4" fmla="*/ 60515 w 85518"/>
              <a:gd name="connsiteY4" fmla="*/ 6692 h 90052"/>
              <a:gd name="connsiteX5" fmla="*/ 66081 w 85518"/>
              <a:gd name="connsiteY5" fmla="*/ 7696 h 90052"/>
              <a:gd name="connsiteX6" fmla="*/ 69515 w 85518"/>
              <a:gd name="connsiteY6" fmla="*/ 11953 h 90052"/>
              <a:gd name="connsiteX7" fmla="*/ 75145 w 85518"/>
              <a:gd name="connsiteY7" fmla="*/ 10162 h 90052"/>
              <a:gd name="connsiteX8" fmla="*/ 78000 w 85518"/>
              <a:gd name="connsiteY8" fmla="*/ 15048 h 90052"/>
              <a:gd name="connsiteX9" fmla="*/ 81664 w 85518"/>
              <a:gd name="connsiteY9" fmla="*/ 19790 h 90052"/>
              <a:gd name="connsiteX10" fmla="*/ 81500 w 85518"/>
              <a:gd name="connsiteY10" fmla="*/ 24932 h 90052"/>
              <a:gd name="connsiteX11" fmla="*/ 82698 w 85518"/>
              <a:gd name="connsiteY11" fmla="*/ 32794 h 90052"/>
              <a:gd name="connsiteX12" fmla="*/ 82283 w 85518"/>
              <a:gd name="connsiteY12" fmla="*/ 41935 h 90052"/>
              <a:gd name="connsiteX13" fmla="*/ 81898 w 85518"/>
              <a:gd name="connsiteY13" fmla="*/ 48961 h 90052"/>
              <a:gd name="connsiteX14" fmla="*/ 77331 w 85518"/>
              <a:gd name="connsiteY14" fmla="*/ 64075 h 90052"/>
              <a:gd name="connsiteX15" fmla="*/ 69845 w 85518"/>
              <a:gd name="connsiteY15" fmla="*/ 69801 h 90052"/>
              <a:gd name="connsiteX16" fmla="*/ 57872 w 85518"/>
              <a:gd name="connsiteY16" fmla="*/ 77065 h 90052"/>
              <a:gd name="connsiteX17" fmla="*/ 47067 w 85518"/>
              <a:gd name="connsiteY17" fmla="*/ 76408 h 90052"/>
              <a:gd name="connsiteX18" fmla="*/ 45204 w 85518"/>
              <a:gd name="connsiteY18" fmla="*/ 83276 h 90052"/>
              <a:gd name="connsiteX19" fmla="*/ 47153 w 85518"/>
              <a:gd name="connsiteY19" fmla="*/ 90052 h 90052"/>
              <a:gd name="connsiteX20" fmla="*/ 32212 w 85518"/>
              <a:gd name="connsiteY20" fmla="*/ 87512 h 90052"/>
              <a:gd name="connsiteX21" fmla="*/ 19543 w 85518"/>
              <a:gd name="connsiteY21" fmla="*/ 77623 h 90052"/>
              <a:gd name="connsiteX22" fmla="*/ 705 w 85518"/>
              <a:gd name="connsiteY22" fmla="*/ 69723 h 90052"/>
              <a:gd name="connsiteX23" fmla="*/ 987 w 85518"/>
              <a:gd name="connsiteY23" fmla="*/ 42120 h 90052"/>
              <a:gd name="connsiteX24" fmla="*/ 17080 w 85518"/>
              <a:gd name="connsiteY24" fmla="*/ 18698 h 90052"/>
              <a:gd name="connsiteX25" fmla="*/ 17110 w 85518"/>
              <a:gd name="connsiteY25" fmla="*/ 12435 h 90052"/>
              <a:gd name="connsiteX26" fmla="*/ 30258 w 85518"/>
              <a:gd name="connsiteY26" fmla="*/ 8282 h 90052"/>
              <a:gd name="connsiteX27" fmla="*/ 30228 w 85518"/>
              <a:gd name="connsiteY27" fmla="*/ 1955 h 90052"/>
              <a:gd name="connsiteX28" fmla="*/ 32863 w 85518"/>
              <a:gd name="connsiteY28" fmla="*/ 2947 h 90052"/>
              <a:gd name="connsiteX0" fmla="*/ 3127784 w 3946680"/>
              <a:gd name="connsiteY0" fmla="*/ 3875785 h 4780831"/>
              <a:gd name="connsiteX1" fmla="*/ 2922504 w 3946680"/>
              <a:gd name="connsiteY1" fmla="*/ 3676333 h 4780831"/>
              <a:gd name="connsiteX2" fmla="*/ 3301839 w 3946680"/>
              <a:gd name="connsiteY2" fmla="*/ 3785846 h 4780831"/>
              <a:gd name="connsiteX3" fmla="*/ 3402189 w 3946680"/>
              <a:gd name="connsiteY3" fmla="*/ 3745455 h 4780831"/>
              <a:gd name="connsiteX4" fmla="*/ 3127784 w 3946680"/>
              <a:gd name="connsiteY4" fmla="*/ 3875785 h 4780831"/>
              <a:gd name="connsiteX0" fmla="*/ 2915399 w 3946680"/>
              <a:gd name="connsiteY0" fmla="*/ 3173083 h 4780831"/>
              <a:gd name="connsiteX1" fmla="*/ 2879589 w 3946680"/>
              <a:gd name="connsiteY1" fmla="*/ 4198244 h 4780831"/>
              <a:gd name="connsiteX2" fmla="*/ 2535874 w 3946680"/>
              <a:gd name="connsiteY2" fmla="*/ 4048042 h 4780831"/>
              <a:gd name="connsiteX3" fmla="*/ 2550864 w 3946680"/>
              <a:gd name="connsiteY3" fmla="*/ 3673288 h 4780831"/>
              <a:gd name="connsiteX4" fmla="*/ 2454034 w 3946680"/>
              <a:gd name="connsiteY4" fmla="*/ 3203064 h 4780831"/>
              <a:gd name="connsiteX5" fmla="*/ 3389254 w 3946680"/>
              <a:gd name="connsiteY5" fmla="*/ 3646938 h 4780831"/>
              <a:gd name="connsiteX6" fmla="*/ 2915399 w 3946680"/>
              <a:gd name="connsiteY6" fmla="*/ 3173083 h 4780831"/>
              <a:gd name="connsiteX0" fmla="*/ 2974547 w 3946680"/>
              <a:gd name="connsiteY0" fmla="*/ 3034190 h 4780831"/>
              <a:gd name="connsiteX1" fmla="*/ 3542923 w 3946680"/>
              <a:gd name="connsiteY1" fmla="*/ 3560094 h 4780831"/>
              <a:gd name="connsiteX2" fmla="*/ 2642265 w 3946680"/>
              <a:gd name="connsiteY2" fmla="*/ 2929258 h 4780831"/>
              <a:gd name="connsiteX3" fmla="*/ 2373691 w 3946680"/>
              <a:gd name="connsiteY3" fmla="*/ 2957990 h 4780831"/>
              <a:gd name="connsiteX4" fmla="*/ 2974547 w 3946680"/>
              <a:gd name="connsiteY4" fmla="*/ 3034190 h 4780831"/>
              <a:gd name="connsiteX0" fmla="*/ 26835 w 85518"/>
              <a:gd name="connsiteY0" fmla="*/ 12779 h 90052"/>
              <a:gd name="connsiteX1" fmla="*/ 18131 w 85518"/>
              <a:gd name="connsiteY1" fmla="*/ 9440 h 90052"/>
              <a:gd name="connsiteX2" fmla="*/ 5034 w 85518"/>
              <a:gd name="connsiteY2" fmla="*/ 53971 h 90052"/>
              <a:gd name="connsiteX3" fmla="*/ 5549 w 85518"/>
              <a:gd name="connsiteY3" fmla="*/ 62259 h 90052"/>
              <a:gd name="connsiteX4" fmla="*/ 56160 w 85518"/>
              <a:gd name="connsiteY4" fmla="*/ 63809 h 90052"/>
              <a:gd name="connsiteX5" fmla="*/ 45099 w 85518"/>
              <a:gd name="connsiteY5" fmla="*/ 62916 h 90052"/>
              <a:gd name="connsiteX6" fmla="*/ 84100 w 85518"/>
              <a:gd name="connsiteY6" fmla="*/ 53823 h 90052"/>
              <a:gd name="connsiteX7" fmla="*/ 77013 w 85518"/>
              <a:gd name="connsiteY7" fmla="*/ 61662 h 90052"/>
              <a:gd name="connsiteX8" fmla="*/ 84530 w 85518"/>
              <a:gd name="connsiteY8" fmla="*/ 31861 h 90052"/>
              <a:gd name="connsiteX9" fmla="*/ 84857 w 85518"/>
              <a:gd name="connsiteY9" fmla="*/ 41256 h 90052"/>
              <a:gd name="connsiteX10" fmla="*/ 81480 w 85518"/>
              <a:gd name="connsiteY10" fmla="*/ 24826 h 90052"/>
              <a:gd name="connsiteX11" fmla="*/ 80032 w 85518"/>
              <a:gd name="connsiteY11" fmla="*/ 27502 h 90052"/>
              <a:gd name="connsiteX12" fmla="*/ 78006 w 85518"/>
              <a:gd name="connsiteY12" fmla="*/ 14898 h 90052"/>
              <a:gd name="connsiteX13" fmla="*/ 78082 w 85518"/>
              <a:gd name="connsiteY13" fmla="*/ 16162 h 90052"/>
              <a:gd name="connsiteX14" fmla="*/ 68760 w 85518"/>
              <a:gd name="connsiteY14" fmla="*/ 13424 h 90052"/>
              <a:gd name="connsiteX15" fmla="*/ 69502 w 85518"/>
              <a:gd name="connsiteY15" fmla="*/ 11812 h 90052"/>
              <a:gd name="connsiteX16" fmla="*/ 61498 w 85518"/>
              <a:gd name="connsiteY16" fmla="*/ 8827 h 90052"/>
              <a:gd name="connsiteX17" fmla="*/ 62507 w 85518"/>
              <a:gd name="connsiteY17" fmla="*/ 4049 h 90052"/>
              <a:gd name="connsiteX18" fmla="*/ 53682 w 85518"/>
              <a:gd name="connsiteY18" fmla="*/ 3652 h 90052"/>
              <a:gd name="connsiteX19" fmla="*/ 52059 w 85518"/>
              <a:gd name="connsiteY19" fmla="*/ 1612 h 90052"/>
              <a:gd name="connsiteX20" fmla="*/ 36014 w 85518"/>
              <a:gd name="connsiteY20" fmla="*/ 6626 h 90052"/>
              <a:gd name="connsiteX21" fmla="*/ 37410 w 85518"/>
              <a:gd name="connsiteY21" fmla="*/ 4359 h 90052"/>
              <a:gd name="connsiteX0" fmla="*/ 32340 w 84995"/>
              <a:gd name="connsiteY0" fmla="*/ 2947 h 90052"/>
              <a:gd name="connsiteX1" fmla="*/ 42508 w 84995"/>
              <a:gd name="connsiteY1" fmla="*/ 1131 h 90052"/>
              <a:gd name="connsiteX2" fmla="*/ 48254 w 84995"/>
              <a:gd name="connsiteY2" fmla="*/ 264 h 90052"/>
              <a:gd name="connsiteX3" fmla="*/ 54139 w 84995"/>
              <a:gd name="connsiteY3" fmla="*/ 5921 h 90052"/>
              <a:gd name="connsiteX4" fmla="*/ 59992 w 84995"/>
              <a:gd name="connsiteY4" fmla="*/ 6692 h 90052"/>
              <a:gd name="connsiteX5" fmla="*/ 65558 w 84995"/>
              <a:gd name="connsiteY5" fmla="*/ 7696 h 90052"/>
              <a:gd name="connsiteX6" fmla="*/ 68992 w 84995"/>
              <a:gd name="connsiteY6" fmla="*/ 11953 h 90052"/>
              <a:gd name="connsiteX7" fmla="*/ 74622 w 84995"/>
              <a:gd name="connsiteY7" fmla="*/ 10162 h 90052"/>
              <a:gd name="connsiteX8" fmla="*/ 77477 w 84995"/>
              <a:gd name="connsiteY8" fmla="*/ 15048 h 90052"/>
              <a:gd name="connsiteX9" fmla="*/ 81141 w 84995"/>
              <a:gd name="connsiteY9" fmla="*/ 19790 h 90052"/>
              <a:gd name="connsiteX10" fmla="*/ 80977 w 84995"/>
              <a:gd name="connsiteY10" fmla="*/ 24932 h 90052"/>
              <a:gd name="connsiteX11" fmla="*/ 82175 w 84995"/>
              <a:gd name="connsiteY11" fmla="*/ 32794 h 90052"/>
              <a:gd name="connsiteX12" fmla="*/ 81760 w 84995"/>
              <a:gd name="connsiteY12" fmla="*/ 41935 h 90052"/>
              <a:gd name="connsiteX13" fmla="*/ 81375 w 84995"/>
              <a:gd name="connsiteY13" fmla="*/ 48961 h 90052"/>
              <a:gd name="connsiteX14" fmla="*/ 76808 w 84995"/>
              <a:gd name="connsiteY14" fmla="*/ 64075 h 90052"/>
              <a:gd name="connsiteX15" fmla="*/ 69322 w 84995"/>
              <a:gd name="connsiteY15" fmla="*/ 69801 h 90052"/>
              <a:gd name="connsiteX16" fmla="*/ 57349 w 84995"/>
              <a:gd name="connsiteY16" fmla="*/ 77065 h 90052"/>
              <a:gd name="connsiteX17" fmla="*/ 46544 w 84995"/>
              <a:gd name="connsiteY17" fmla="*/ 76408 h 90052"/>
              <a:gd name="connsiteX18" fmla="*/ 44681 w 84995"/>
              <a:gd name="connsiteY18" fmla="*/ 83276 h 90052"/>
              <a:gd name="connsiteX19" fmla="*/ 46630 w 84995"/>
              <a:gd name="connsiteY19" fmla="*/ 90052 h 90052"/>
              <a:gd name="connsiteX20" fmla="*/ 31689 w 84995"/>
              <a:gd name="connsiteY20" fmla="*/ 87512 h 90052"/>
              <a:gd name="connsiteX21" fmla="*/ 19020 w 84995"/>
              <a:gd name="connsiteY21" fmla="*/ 77623 h 90052"/>
              <a:gd name="connsiteX22" fmla="*/ 182 w 84995"/>
              <a:gd name="connsiteY22" fmla="*/ 69723 h 90052"/>
              <a:gd name="connsiteX23" fmla="*/ 464 w 84995"/>
              <a:gd name="connsiteY23" fmla="*/ 42120 h 90052"/>
              <a:gd name="connsiteX24" fmla="*/ 16557 w 84995"/>
              <a:gd name="connsiteY24" fmla="*/ 18698 h 90052"/>
              <a:gd name="connsiteX25" fmla="*/ 16587 w 84995"/>
              <a:gd name="connsiteY25" fmla="*/ 12435 h 90052"/>
              <a:gd name="connsiteX26" fmla="*/ 29735 w 84995"/>
              <a:gd name="connsiteY26" fmla="*/ 8282 h 90052"/>
              <a:gd name="connsiteX27" fmla="*/ 29705 w 84995"/>
              <a:gd name="connsiteY27" fmla="*/ 1955 h 90052"/>
              <a:gd name="connsiteX28" fmla="*/ 32340 w 84995"/>
              <a:gd name="connsiteY28" fmla="*/ 2947 h 90052"/>
              <a:gd name="connsiteX0" fmla="*/ 3103647 w 3922543"/>
              <a:gd name="connsiteY0" fmla="*/ 3875785 h 4780831"/>
              <a:gd name="connsiteX1" fmla="*/ 2898367 w 3922543"/>
              <a:gd name="connsiteY1" fmla="*/ 3676333 h 4780831"/>
              <a:gd name="connsiteX2" fmla="*/ 3277702 w 3922543"/>
              <a:gd name="connsiteY2" fmla="*/ 3785846 h 4780831"/>
              <a:gd name="connsiteX3" fmla="*/ 3378052 w 3922543"/>
              <a:gd name="connsiteY3" fmla="*/ 3745455 h 4780831"/>
              <a:gd name="connsiteX4" fmla="*/ 3103647 w 3922543"/>
              <a:gd name="connsiteY4" fmla="*/ 3875785 h 4780831"/>
              <a:gd name="connsiteX0" fmla="*/ 2891262 w 3922543"/>
              <a:gd name="connsiteY0" fmla="*/ 3173083 h 4780831"/>
              <a:gd name="connsiteX1" fmla="*/ 2855452 w 3922543"/>
              <a:gd name="connsiteY1" fmla="*/ 4198244 h 4780831"/>
              <a:gd name="connsiteX2" fmla="*/ 2511737 w 3922543"/>
              <a:gd name="connsiteY2" fmla="*/ 4048042 h 4780831"/>
              <a:gd name="connsiteX3" fmla="*/ 2526727 w 3922543"/>
              <a:gd name="connsiteY3" fmla="*/ 3673288 h 4780831"/>
              <a:gd name="connsiteX4" fmla="*/ 2429897 w 3922543"/>
              <a:gd name="connsiteY4" fmla="*/ 3203064 h 4780831"/>
              <a:gd name="connsiteX5" fmla="*/ 3365117 w 3922543"/>
              <a:gd name="connsiteY5" fmla="*/ 3646938 h 4780831"/>
              <a:gd name="connsiteX6" fmla="*/ 2891262 w 3922543"/>
              <a:gd name="connsiteY6" fmla="*/ 3173083 h 4780831"/>
              <a:gd name="connsiteX0" fmla="*/ 2950410 w 3922543"/>
              <a:gd name="connsiteY0" fmla="*/ 3034190 h 4780831"/>
              <a:gd name="connsiteX1" fmla="*/ 3518786 w 3922543"/>
              <a:gd name="connsiteY1" fmla="*/ 3560094 h 4780831"/>
              <a:gd name="connsiteX2" fmla="*/ 2618128 w 3922543"/>
              <a:gd name="connsiteY2" fmla="*/ 2929258 h 4780831"/>
              <a:gd name="connsiteX3" fmla="*/ 2349554 w 3922543"/>
              <a:gd name="connsiteY3" fmla="*/ 2957990 h 4780831"/>
              <a:gd name="connsiteX4" fmla="*/ 2950410 w 3922543"/>
              <a:gd name="connsiteY4" fmla="*/ 3034190 h 4780831"/>
              <a:gd name="connsiteX0" fmla="*/ 26312 w 84995"/>
              <a:gd name="connsiteY0" fmla="*/ 12779 h 90052"/>
              <a:gd name="connsiteX1" fmla="*/ 17608 w 84995"/>
              <a:gd name="connsiteY1" fmla="*/ 9440 h 90052"/>
              <a:gd name="connsiteX2" fmla="*/ 4511 w 84995"/>
              <a:gd name="connsiteY2" fmla="*/ 53971 h 90052"/>
              <a:gd name="connsiteX3" fmla="*/ 5026 w 84995"/>
              <a:gd name="connsiteY3" fmla="*/ 62259 h 90052"/>
              <a:gd name="connsiteX4" fmla="*/ 55637 w 84995"/>
              <a:gd name="connsiteY4" fmla="*/ 63809 h 90052"/>
              <a:gd name="connsiteX5" fmla="*/ 44576 w 84995"/>
              <a:gd name="connsiteY5" fmla="*/ 62916 h 90052"/>
              <a:gd name="connsiteX6" fmla="*/ 83577 w 84995"/>
              <a:gd name="connsiteY6" fmla="*/ 53823 h 90052"/>
              <a:gd name="connsiteX7" fmla="*/ 76490 w 84995"/>
              <a:gd name="connsiteY7" fmla="*/ 61662 h 90052"/>
              <a:gd name="connsiteX8" fmla="*/ 84007 w 84995"/>
              <a:gd name="connsiteY8" fmla="*/ 31861 h 90052"/>
              <a:gd name="connsiteX9" fmla="*/ 84334 w 84995"/>
              <a:gd name="connsiteY9" fmla="*/ 41256 h 90052"/>
              <a:gd name="connsiteX10" fmla="*/ 80957 w 84995"/>
              <a:gd name="connsiteY10" fmla="*/ 24826 h 90052"/>
              <a:gd name="connsiteX11" fmla="*/ 79509 w 84995"/>
              <a:gd name="connsiteY11" fmla="*/ 27502 h 90052"/>
              <a:gd name="connsiteX12" fmla="*/ 77483 w 84995"/>
              <a:gd name="connsiteY12" fmla="*/ 14898 h 90052"/>
              <a:gd name="connsiteX13" fmla="*/ 77559 w 84995"/>
              <a:gd name="connsiteY13" fmla="*/ 16162 h 90052"/>
              <a:gd name="connsiteX14" fmla="*/ 68237 w 84995"/>
              <a:gd name="connsiteY14" fmla="*/ 13424 h 90052"/>
              <a:gd name="connsiteX15" fmla="*/ 68979 w 84995"/>
              <a:gd name="connsiteY15" fmla="*/ 11812 h 90052"/>
              <a:gd name="connsiteX16" fmla="*/ 60975 w 84995"/>
              <a:gd name="connsiteY16" fmla="*/ 8827 h 90052"/>
              <a:gd name="connsiteX17" fmla="*/ 61984 w 84995"/>
              <a:gd name="connsiteY17" fmla="*/ 4049 h 90052"/>
              <a:gd name="connsiteX18" fmla="*/ 53159 w 84995"/>
              <a:gd name="connsiteY18" fmla="*/ 3652 h 90052"/>
              <a:gd name="connsiteX19" fmla="*/ 51536 w 84995"/>
              <a:gd name="connsiteY19" fmla="*/ 1612 h 90052"/>
              <a:gd name="connsiteX20" fmla="*/ 35491 w 84995"/>
              <a:gd name="connsiteY20" fmla="*/ 6626 h 90052"/>
              <a:gd name="connsiteX21" fmla="*/ 36887 w 84995"/>
              <a:gd name="connsiteY21" fmla="*/ 4359 h 90052"/>
              <a:gd name="connsiteX0" fmla="*/ 33457 w 86112"/>
              <a:gd name="connsiteY0" fmla="*/ 2947 h 90052"/>
              <a:gd name="connsiteX1" fmla="*/ 43625 w 86112"/>
              <a:gd name="connsiteY1" fmla="*/ 1131 h 90052"/>
              <a:gd name="connsiteX2" fmla="*/ 49371 w 86112"/>
              <a:gd name="connsiteY2" fmla="*/ 264 h 90052"/>
              <a:gd name="connsiteX3" fmla="*/ 55256 w 86112"/>
              <a:gd name="connsiteY3" fmla="*/ 5921 h 90052"/>
              <a:gd name="connsiteX4" fmla="*/ 61109 w 86112"/>
              <a:gd name="connsiteY4" fmla="*/ 6692 h 90052"/>
              <a:gd name="connsiteX5" fmla="*/ 66675 w 86112"/>
              <a:gd name="connsiteY5" fmla="*/ 7696 h 90052"/>
              <a:gd name="connsiteX6" fmla="*/ 70109 w 86112"/>
              <a:gd name="connsiteY6" fmla="*/ 11953 h 90052"/>
              <a:gd name="connsiteX7" fmla="*/ 75739 w 86112"/>
              <a:gd name="connsiteY7" fmla="*/ 10162 h 90052"/>
              <a:gd name="connsiteX8" fmla="*/ 78594 w 86112"/>
              <a:gd name="connsiteY8" fmla="*/ 15048 h 90052"/>
              <a:gd name="connsiteX9" fmla="*/ 82258 w 86112"/>
              <a:gd name="connsiteY9" fmla="*/ 19790 h 90052"/>
              <a:gd name="connsiteX10" fmla="*/ 82094 w 86112"/>
              <a:gd name="connsiteY10" fmla="*/ 24932 h 90052"/>
              <a:gd name="connsiteX11" fmla="*/ 83292 w 86112"/>
              <a:gd name="connsiteY11" fmla="*/ 32794 h 90052"/>
              <a:gd name="connsiteX12" fmla="*/ 82877 w 86112"/>
              <a:gd name="connsiteY12" fmla="*/ 41935 h 90052"/>
              <a:gd name="connsiteX13" fmla="*/ 82492 w 86112"/>
              <a:gd name="connsiteY13" fmla="*/ 48961 h 90052"/>
              <a:gd name="connsiteX14" fmla="*/ 77925 w 86112"/>
              <a:gd name="connsiteY14" fmla="*/ 64075 h 90052"/>
              <a:gd name="connsiteX15" fmla="*/ 70439 w 86112"/>
              <a:gd name="connsiteY15" fmla="*/ 69801 h 90052"/>
              <a:gd name="connsiteX16" fmla="*/ 58466 w 86112"/>
              <a:gd name="connsiteY16" fmla="*/ 77065 h 90052"/>
              <a:gd name="connsiteX17" fmla="*/ 47661 w 86112"/>
              <a:gd name="connsiteY17" fmla="*/ 76408 h 90052"/>
              <a:gd name="connsiteX18" fmla="*/ 45798 w 86112"/>
              <a:gd name="connsiteY18" fmla="*/ 83276 h 90052"/>
              <a:gd name="connsiteX19" fmla="*/ 47747 w 86112"/>
              <a:gd name="connsiteY19" fmla="*/ 90052 h 90052"/>
              <a:gd name="connsiteX20" fmla="*/ 32806 w 86112"/>
              <a:gd name="connsiteY20" fmla="*/ 87512 h 90052"/>
              <a:gd name="connsiteX21" fmla="*/ 20137 w 86112"/>
              <a:gd name="connsiteY21" fmla="*/ 77623 h 90052"/>
              <a:gd name="connsiteX22" fmla="*/ 0 w 86112"/>
              <a:gd name="connsiteY22" fmla="*/ 64358 h 90052"/>
              <a:gd name="connsiteX23" fmla="*/ 1581 w 86112"/>
              <a:gd name="connsiteY23" fmla="*/ 42120 h 90052"/>
              <a:gd name="connsiteX24" fmla="*/ 17674 w 86112"/>
              <a:gd name="connsiteY24" fmla="*/ 18698 h 90052"/>
              <a:gd name="connsiteX25" fmla="*/ 17704 w 86112"/>
              <a:gd name="connsiteY25" fmla="*/ 12435 h 90052"/>
              <a:gd name="connsiteX26" fmla="*/ 30852 w 86112"/>
              <a:gd name="connsiteY26" fmla="*/ 8282 h 90052"/>
              <a:gd name="connsiteX27" fmla="*/ 30822 w 86112"/>
              <a:gd name="connsiteY27" fmla="*/ 1955 h 90052"/>
              <a:gd name="connsiteX28" fmla="*/ 33457 w 86112"/>
              <a:gd name="connsiteY28" fmla="*/ 2947 h 90052"/>
              <a:gd name="connsiteX0" fmla="*/ 3155197 w 3974093"/>
              <a:gd name="connsiteY0" fmla="*/ 3875785 h 4780831"/>
              <a:gd name="connsiteX1" fmla="*/ 2949917 w 3974093"/>
              <a:gd name="connsiteY1" fmla="*/ 3676333 h 4780831"/>
              <a:gd name="connsiteX2" fmla="*/ 3329252 w 3974093"/>
              <a:gd name="connsiteY2" fmla="*/ 3785846 h 4780831"/>
              <a:gd name="connsiteX3" fmla="*/ 3429602 w 3974093"/>
              <a:gd name="connsiteY3" fmla="*/ 3745455 h 4780831"/>
              <a:gd name="connsiteX4" fmla="*/ 3155197 w 3974093"/>
              <a:gd name="connsiteY4" fmla="*/ 3875785 h 4780831"/>
              <a:gd name="connsiteX0" fmla="*/ 2942812 w 3974093"/>
              <a:gd name="connsiteY0" fmla="*/ 3173083 h 4780831"/>
              <a:gd name="connsiteX1" fmla="*/ 2907002 w 3974093"/>
              <a:gd name="connsiteY1" fmla="*/ 4198244 h 4780831"/>
              <a:gd name="connsiteX2" fmla="*/ 2563287 w 3974093"/>
              <a:gd name="connsiteY2" fmla="*/ 4048042 h 4780831"/>
              <a:gd name="connsiteX3" fmla="*/ 2578277 w 3974093"/>
              <a:gd name="connsiteY3" fmla="*/ 3673288 h 4780831"/>
              <a:gd name="connsiteX4" fmla="*/ 2481447 w 3974093"/>
              <a:gd name="connsiteY4" fmla="*/ 3203064 h 4780831"/>
              <a:gd name="connsiteX5" fmla="*/ 3416667 w 3974093"/>
              <a:gd name="connsiteY5" fmla="*/ 3646938 h 4780831"/>
              <a:gd name="connsiteX6" fmla="*/ 2942812 w 3974093"/>
              <a:gd name="connsiteY6" fmla="*/ 3173083 h 4780831"/>
              <a:gd name="connsiteX0" fmla="*/ 3001960 w 3974093"/>
              <a:gd name="connsiteY0" fmla="*/ 3034190 h 4780831"/>
              <a:gd name="connsiteX1" fmla="*/ 3570336 w 3974093"/>
              <a:gd name="connsiteY1" fmla="*/ 3560094 h 4780831"/>
              <a:gd name="connsiteX2" fmla="*/ 2669678 w 3974093"/>
              <a:gd name="connsiteY2" fmla="*/ 2929258 h 4780831"/>
              <a:gd name="connsiteX3" fmla="*/ 2401104 w 3974093"/>
              <a:gd name="connsiteY3" fmla="*/ 2957990 h 4780831"/>
              <a:gd name="connsiteX4" fmla="*/ 3001960 w 3974093"/>
              <a:gd name="connsiteY4" fmla="*/ 3034190 h 4780831"/>
              <a:gd name="connsiteX0" fmla="*/ 27429 w 86112"/>
              <a:gd name="connsiteY0" fmla="*/ 12779 h 90052"/>
              <a:gd name="connsiteX1" fmla="*/ 18725 w 86112"/>
              <a:gd name="connsiteY1" fmla="*/ 9440 h 90052"/>
              <a:gd name="connsiteX2" fmla="*/ 5628 w 86112"/>
              <a:gd name="connsiteY2" fmla="*/ 53971 h 90052"/>
              <a:gd name="connsiteX3" fmla="*/ 6143 w 86112"/>
              <a:gd name="connsiteY3" fmla="*/ 62259 h 90052"/>
              <a:gd name="connsiteX4" fmla="*/ 56754 w 86112"/>
              <a:gd name="connsiteY4" fmla="*/ 63809 h 90052"/>
              <a:gd name="connsiteX5" fmla="*/ 45693 w 86112"/>
              <a:gd name="connsiteY5" fmla="*/ 62916 h 90052"/>
              <a:gd name="connsiteX6" fmla="*/ 84694 w 86112"/>
              <a:gd name="connsiteY6" fmla="*/ 53823 h 90052"/>
              <a:gd name="connsiteX7" fmla="*/ 77607 w 86112"/>
              <a:gd name="connsiteY7" fmla="*/ 61662 h 90052"/>
              <a:gd name="connsiteX8" fmla="*/ 85124 w 86112"/>
              <a:gd name="connsiteY8" fmla="*/ 31861 h 90052"/>
              <a:gd name="connsiteX9" fmla="*/ 85451 w 86112"/>
              <a:gd name="connsiteY9" fmla="*/ 41256 h 90052"/>
              <a:gd name="connsiteX10" fmla="*/ 82074 w 86112"/>
              <a:gd name="connsiteY10" fmla="*/ 24826 h 90052"/>
              <a:gd name="connsiteX11" fmla="*/ 80626 w 86112"/>
              <a:gd name="connsiteY11" fmla="*/ 27502 h 90052"/>
              <a:gd name="connsiteX12" fmla="*/ 78600 w 86112"/>
              <a:gd name="connsiteY12" fmla="*/ 14898 h 90052"/>
              <a:gd name="connsiteX13" fmla="*/ 78676 w 86112"/>
              <a:gd name="connsiteY13" fmla="*/ 16162 h 90052"/>
              <a:gd name="connsiteX14" fmla="*/ 69354 w 86112"/>
              <a:gd name="connsiteY14" fmla="*/ 13424 h 90052"/>
              <a:gd name="connsiteX15" fmla="*/ 70096 w 86112"/>
              <a:gd name="connsiteY15" fmla="*/ 11812 h 90052"/>
              <a:gd name="connsiteX16" fmla="*/ 62092 w 86112"/>
              <a:gd name="connsiteY16" fmla="*/ 8827 h 90052"/>
              <a:gd name="connsiteX17" fmla="*/ 63101 w 86112"/>
              <a:gd name="connsiteY17" fmla="*/ 4049 h 90052"/>
              <a:gd name="connsiteX18" fmla="*/ 54276 w 86112"/>
              <a:gd name="connsiteY18" fmla="*/ 3652 h 90052"/>
              <a:gd name="connsiteX19" fmla="*/ 52653 w 86112"/>
              <a:gd name="connsiteY19" fmla="*/ 1612 h 90052"/>
              <a:gd name="connsiteX20" fmla="*/ 36608 w 86112"/>
              <a:gd name="connsiteY20" fmla="*/ 6626 h 90052"/>
              <a:gd name="connsiteX21" fmla="*/ 38004 w 86112"/>
              <a:gd name="connsiteY21" fmla="*/ 4359 h 90052"/>
              <a:gd name="connsiteX0" fmla="*/ 33457 w 86112"/>
              <a:gd name="connsiteY0" fmla="*/ 2947 h 90052"/>
              <a:gd name="connsiteX1" fmla="*/ 43625 w 86112"/>
              <a:gd name="connsiteY1" fmla="*/ 1131 h 90052"/>
              <a:gd name="connsiteX2" fmla="*/ 49371 w 86112"/>
              <a:gd name="connsiteY2" fmla="*/ 264 h 90052"/>
              <a:gd name="connsiteX3" fmla="*/ 55256 w 86112"/>
              <a:gd name="connsiteY3" fmla="*/ 5921 h 90052"/>
              <a:gd name="connsiteX4" fmla="*/ 61109 w 86112"/>
              <a:gd name="connsiteY4" fmla="*/ 6692 h 90052"/>
              <a:gd name="connsiteX5" fmla="*/ 66675 w 86112"/>
              <a:gd name="connsiteY5" fmla="*/ 7696 h 90052"/>
              <a:gd name="connsiteX6" fmla="*/ 70109 w 86112"/>
              <a:gd name="connsiteY6" fmla="*/ 11953 h 90052"/>
              <a:gd name="connsiteX7" fmla="*/ 75739 w 86112"/>
              <a:gd name="connsiteY7" fmla="*/ 10162 h 90052"/>
              <a:gd name="connsiteX8" fmla="*/ 78594 w 86112"/>
              <a:gd name="connsiteY8" fmla="*/ 15048 h 90052"/>
              <a:gd name="connsiteX9" fmla="*/ 82258 w 86112"/>
              <a:gd name="connsiteY9" fmla="*/ 19790 h 90052"/>
              <a:gd name="connsiteX10" fmla="*/ 82094 w 86112"/>
              <a:gd name="connsiteY10" fmla="*/ 24932 h 90052"/>
              <a:gd name="connsiteX11" fmla="*/ 83292 w 86112"/>
              <a:gd name="connsiteY11" fmla="*/ 32794 h 90052"/>
              <a:gd name="connsiteX12" fmla="*/ 82877 w 86112"/>
              <a:gd name="connsiteY12" fmla="*/ 41935 h 90052"/>
              <a:gd name="connsiteX13" fmla="*/ 82492 w 86112"/>
              <a:gd name="connsiteY13" fmla="*/ 48961 h 90052"/>
              <a:gd name="connsiteX14" fmla="*/ 77925 w 86112"/>
              <a:gd name="connsiteY14" fmla="*/ 64075 h 90052"/>
              <a:gd name="connsiteX15" fmla="*/ 70439 w 86112"/>
              <a:gd name="connsiteY15" fmla="*/ 69801 h 90052"/>
              <a:gd name="connsiteX16" fmla="*/ 58466 w 86112"/>
              <a:gd name="connsiteY16" fmla="*/ 77065 h 90052"/>
              <a:gd name="connsiteX17" fmla="*/ 47661 w 86112"/>
              <a:gd name="connsiteY17" fmla="*/ 76408 h 90052"/>
              <a:gd name="connsiteX18" fmla="*/ 45798 w 86112"/>
              <a:gd name="connsiteY18" fmla="*/ 83276 h 90052"/>
              <a:gd name="connsiteX19" fmla="*/ 47747 w 86112"/>
              <a:gd name="connsiteY19" fmla="*/ 90052 h 90052"/>
              <a:gd name="connsiteX20" fmla="*/ 32806 w 86112"/>
              <a:gd name="connsiteY20" fmla="*/ 87512 h 90052"/>
              <a:gd name="connsiteX21" fmla="*/ 20137 w 86112"/>
              <a:gd name="connsiteY21" fmla="*/ 77623 h 90052"/>
              <a:gd name="connsiteX22" fmla="*/ 0 w 86112"/>
              <a:gd name="connsiteY22" fmla="*/ 64358 h 90052"/>
              <a:gd name="connsiteX23" fmla="*/ 1581 w 86112"/>
              <a:gd name="connsiteY23" fmla="*/ 42120 h 90052"/>
              <a:gd name="connsiteX24" fmla="*/ 17674 w 86112"/>
              <a:gd name="connsiteY24" fmla="*/ 18698 h 90052"/>
              <a:gd name="connsiteX25" fmla="*/ 17704 w 86112"/>
              <a:gd name="connsiteY25" fmla="*/ 12435 h 90052"/>
              <a:gd name="connsiteX26" fmla="*/ 30852 w 86112"/>
              <a:gd name="connsiteY26" fmla="*/ 8282 h 90052"/>
              <a:gd name="connsiteX27" fmla="*/ 30822 w 86112"/>
              <a:gd name="connsiteY27" fmla="*/ 1955 h 90052"/>
              <a:gd name="connsiteX28" fmla="*/ 33457 w 86112"/>
              <a:gd name="connsiteY28" fmla="*/ 2947 h 90052"/>
              <a:gd name="connsiteX0" fmla="*/ 3155197 w 3974093"/>
              <a:gd name="connsiteY0" fmla="*/ 3875785 h 4780831"/>
              <a:gd name="connsiteX1" fmla="*/ 2949917 w 3974093"/>
              <a:gd name="connsiteY1" fmla="*/ 3676333 h 4780831"/>
              <a:gd name="connsiteX2" fmla="*/ 3329252 w 3974093"/>
              <a:gd name="connsiteY2" fmla="*/ 3785846 h 4780831"/>
              <a:gd name="connsiteX3" fmla="*/ 3429602 w 3974093"/>
              <a:gd name="connsiteY3" fmla="*/ 3745455 h 4780831"/>
              <a:gd name="connsiteX4" fmla="*/ 3155197 w 3974093"/>
              <a:gd name="connsiteY4" fmla="*/ 3875785 h 4780831"/>
              <a:gd name="connsiteX0" fmla="*/ 2942812 w 3974093"/>
              <a:gd name="connsiteY0" fmla="*/ 3173083 h 4780831"/>
              <a:gd name="connsiteX1" fmla="*/ 2907002 w 3974093"/>
              <a:gd name="connsiteY1" fmla="*/ 4198244 h 4780831"/>
              <a:gd name="connsiteX2" fmla="*/ 2563287 w 3974093"/>
              <a:gd name="connsiteY2" fmla="*/ 4048042 h 4780831"/>
              <a:gd name="connsiteX3" fmla="*/ 2578277 w 3974093"/>
              <a:gd name="connsiteY3" fmla="*/ 3673288 h 4780831"/>
              <a:gd name="connsiteX4" fmla="*/ 2481447 w 3974093"/>
              <a:gd name="connsiteY4" fmla="*/ 3203064 h 4780831"/>
              <a:gd name="connsiteX5" fmla="*/ 3416667 w 3974093"/>
              <a:gd name="connsiteY5" fmla="*/ 3646938 h 4780831"/>
              <a:gd name="connsiteX6" fmla="*/ 2942812 w 3974093"/>
              <a:gd name="connsiteY6" fmla="*/ 3173083 h 4780831"/>
              <a:gd name="connsiteX0" fmla="*/ 3001960 w 3974093"/>
              <a:gd name="connsiteY0" fmla="*/ 3034190 h 4780831"/>
              <a:gd name="connsiteX1" fmla="*/ 3570336 w 3974093"/>
              <a:gd name="connsiteY1" fmla="*/ 3560094 h 4780831"/>
              <a:gd name="connsiteX2" fmla="*/ 2669678 w 3974093"/>
              <a:gd name="connsiteY2" fmla="*/ 2929258 h 4780831"/>
              <a:gd name="connsiteX3" fmla="*/ 2401104 w 3974093"/>
              <a:gd name="connsiteY3" fmla="*/ 2957990 h 4780831"/>
              <a:gd name="connsiteX4" fmla="*/ 3001960 w 3974093"/>
              <a:gd name="connsiteY4" fmla="*/ 3034190 h 4780831"/>
              <a:gd name="connsiteX0" fmla="*/ 27104 w 86112"/>
              <a:gd name="connsiteY0" fmla="*/ 6567 h 90052"/>
              <a:gd name="connsiteX1" fmla="*/ 18725 w 86112"/>
              <a:gd name="connsiteY1" fmla="*/ 9440 h 90052"/>
              <a:gd name="connsiteX2" fmla="*/ 5628 w 86112"/>
              <a:gd name="connsiteY2" fmla="*/ 53971 h 90052"/>
              <a:gd name="connsiteX3" fmla="*/ 6143 w 86112"/>
              <a:gd name="connsiteY3" fmla="*/ 62259 h 90052"/>
              <a:gd name="connsiteX4" fmla="*/ 56754 w 86112"/>
              <a:gd name="connsiteY4" fmla="*/ 63809 h 90052"/>
              <a:gd name="connsiteX5" fmla="*/ 45693 w 86112"/>
              <a:gd name="connsiteY5" fmla="*/ 62916 h 90052"/>
              <a:gd name="connsiteX6" fmla="*/ 84694 w 86112"/>
              <a:gd name="connsiteY6" fmla="*/ 53823 h 90052"/>
              <a:gd name="connsiteX7" fmla="*/ 77607 w 86112"/>
              <a:gd name="connsiteY7" fmla="*/ 61662 h 90052"/>
              <a:gd name="connsiteX8" fmla="*/ 85124 w 86112"/>
              <a:gd name="connsiteY8" fmla="*/ 31861 h 90052"/>
              <a:gd name="connsiteX9" fmla="*/ 85451 w 86112"/>
              <a:gd name="connsiteY9" fmla="*/ 41256 h 90052"/>
              <a:gd name="connsiteX10" fmla="*/ 82074 w 86112"/>
              <a:gd name="connsiteY10" fmla="*/ 24826 h 90052"/>
              <a:gd name="connsiteX11" fmla="*/ 80626 w 86112"/>
              <a:gd name="connsiteY11" fmla="*/ 27502 h 90052"/>
              <a:gd name="connsiteX12" fmla="*/ 78600 w 86112"/>
              <a:gd name="connsiteY12" fmla="*/ 14898 h 90052"/>
              <a:gd name="connsiteX13" fmla="*/ 78676 w 86112"/>
              <a:gd name="connsiteY13" fmla="*/ 16162 h 90052"/>
              <a:gd name="connsiteX14" fmla="*/ 69354 w 86112"/>
              <a:gd name="connsiteY14" fmla="*/ 13424 h 90052"/>
              <a:gd name="connsiteX15" fmla="*/ 70096 w 86112"/>
              <a:gd name="connsiteY15" fmla="*/ 11812 h 90052"/>
              <a:gd name="connsiteX16" fmla="*/ 62092 w 86112"/>
              <a:gd name="connsiteY16" fmla="*/ 8827 h 90052"/>
              <a:gd name="connsiteX17" fmla="*/ 63101 w 86112"/>
              <a:gd name="connsiteY17" fmla="*/ 4049 h 90052"/>
              <a:gd name="connsiteX18" fmla="*/ 54276 w 86112"/>
              <a:gd name="connsiteY18" fmla="*/ 3652 h 90052"/>
              <a:gd name="connsiteX19" fmla="*/ 52653 w 86112"/>
              <a:gd name="connsiteY19" fmla="*/ 1612 h 90052"/>
              <a:gd name="connsiteX20" fmla="*/ 36608 w 86112"/>
              <a:gd name="connsiteY20" fmla="*/ 6626 h 90052"/>
              <a:gd name="connsiteX21" fmla="*/ 38004 w 86112"/>
              <a:gd name="connsiteY21" fmla="*/ 4359 h 90052"/>
              <a:gd name="connsiteX0" fmla="*/ 33457 w 86112"/>
              <a:gd name="connsiteY0" fmla="*/ 2947 h 90052"/>
              <a:gd name="connsiteX1" fmla="*/ 43625 w 86112"/>
              <a:gd name="connsiteY1" fmla="*/ 1131 h 90052"/>
              <a:gd name="connsiteX2" fmla="*/ 49371 w 86112"/>
              <a:gd name="connsiteY2" fmla="*/ 264 h 90052"/>
              <a:gd name="connsiteX3" fmla="*/ 55256 w 86112"/>
              <a:gd name="connsiteY3" fmla="*/ 5921 h 90052"/>
              <a:gd name="connsiteX4" fmla="*/ 61109 w 86112"/>
              <a:gd name="connsiteY4" fmla="*/ 6692 h 90052"/>
              <a:gd name="connsiteX5" fmla="*/ 66675 w 86112"/>
              <a:gd name="connsiteY5" fmla="*/ 7696 h 90052"/>
              <a:gd name="connsiteX6" fmla="*/ 70109 w 86112"/>
              <a:gd name="connsiteY6" fmla="*/ 11953 h 90052"/>
              <a:gd name="connsiteX7" fmla="*/ 75739 w 86112"/>
              <a:gd name="connsiteY7" fmla="*/ 10162 h 90052"/>
              <a:gd name="connsiteX8" fmla="*/ 78594 w 86112"/>
              <a:gd name="connsiteY8" fmla="*/ 15048 h 90052"/>
              <a:gd name="connsiteX9" fmla="*/ 82258 w 86112"/>
              <a:gd name="connsiteY9" fmla="*/ 19790 h 90052"/>
              <a:gd name="connsiteX10" fmla="*/ 82094 w 86112"/>
              <a:gd name="connsiteY10" fmla="*/ 24932 h 90052"/>
              <a:gd name="connsiteX11" fmla="*/ 83292 w 86112"/>
              <a:gd name="connsiteY11" fmla="*/ 32794 h 90052"/>
              <a:gd name="connsiteX12" fmla="*/ 82877 w 86112"/>
              <a:gd name="connsiteY12" fmla="*/ 41935 h 90052"/>
              <a:gd name="connsiteX13" fmla="*/ 82492 w 86112"/>
              <a:gd name="connsiteY13" fmla="*/ 48961 h 90052"/>
              <a:gd name="connsiteX14" fmla="*/ 77925 w 86112"/>
              <a:gd name="connsiteY14" fmla="*/ 64075 h 90052"/>
              <a:gd name="connsiteX15" fmla="*/ 70439 w 86112"/>
              <a:gd name="connsiteY15" fmla="*/ 69801 h 90052"/>
              <a:gd name="connsiteX16" fmla="*/ 58466 w 86112"/>
              <a:gd name="connsiteY16" fmla="*/ 77065 h 90052"/>
              <a:gd name="connsiteX17" fmla="*/ 47661 w 86112"/>
              <a:gd name="connsiteY17" fmla="*/ 76408 h 90052"/>
              <a:gd name="connsiteX18" fmla="*/ 45798 w 86112"/>
              <a:gd name="connsiteY18" fmla="*/ 83276 h 90052"/>
              <a:gd name="connsiteX19" fmla="*/ 47747 w 86112"/>
              <a:gd name="connsiteY19" fmla="*/ 90052 h 90052"/>
              <a:gd name="connsiteX20" fmla="*/ 32806 w 86112"/>
              <a:gd name="connsiteY20" fmla="*/ 87512 h 90052"/>
              <a:gd name="connsiteX21" fmla="*/ 20137 w 86112"/>
              <a:gd name="connsiteY21" fmla="*/ 77623 h 90052"/>
              <a:gd name="connsiteX22" fmla="*/ 0 w 86112"/>
              <a:gd name="connsiteY22" fmla="*/ 64358 h 90052"/>
              <a:gd name="connsiteX23" fmla="*/ 1581 w 86112"/>
              <a:gd name="connsiteY23" fmla="*/ 42120 h 90052"/>
              <a:gd name="connsiteX24" fmla="*/ 17674 w 86112"/>
              <a:gd name="connsiteY24" fmla="*/ 18698 h 90052"/>
              <a:gd name="connsiteX25" fmla="*/ 17704 w 86112"/>
              <a:gd name="connsiteY25" fmla="*/ 12435 h 90052"/>
              <a:gd name="connsiteX26" fmla="*/ 28254 w 86112"/>
              <a:gd name="connsiteY26" fmla="*/ 4894 h 90052"/>
              <a:gd name="connsiteX27" fmla="*/ 30822 w 86112"/>
              <a:gd name="connsiteY27" fmla="*/ 1955 h 90052"/>
              <a:gd name="connsiteX28" fmla="*/ 33457 w 86112"/>
              <a:gd name="connsiteY28" fmla="*/ 2947 h 90052"/>
              <a:gd name="connsiteX0" fmla="*/ 3155197 w 3974093"/>
              <a:gd name="connsiteY0" fmla="*/ 3875785 h 4780831"/>
              <a:gd name="connsiteX1" fmla="*/ 2949917 w 3974093"/>
              <a:gd name="connsiteY1" fmla="*/ 3676333 h 4780831"/>
              <a:gd name="connsiteX2" fmla="*/ 3329252 w 3974093"/>
              <a:gd name="connsiteY2" fmla="*/ 3785846 h 4780831"/>
              <a:gd name="connsiteX3" fmla="*/ 3429602 w 3974093"/>
              <a:gd name="connsiteY3" fmla="*/ 3745455 h 4780831"/>
              <a:gd name="connsiteX4" fmla="*/ 3155197 w 3974093"/>
              <a:gd name="connsiteY4" fmla="*/ 3875785 h 4780831"/>
              <a:gd name="connsiteX0" fmla="*/ 2942812 w 3974093"/>
              <a:gd name="connsiteY0" fmla="*/ 3173083 h 4780831"/>
              <a:gd name="connsiteX1" fmla="*/ 2907002 w 3974093"/>
              <a:gd name="connsiteY1" fmla="*/ 4198244 h 4780831"/>
              <a:gd name="connsiteX2" fmla="*/ 2563287 w 3974093"/>
              <a:gd name="connsiteY2" fmla="*/ 4048042 h 4780831"/>
              <a:gd name="connsiteX3" fmla="*/ 2578277 w 3974093"/>
              <a:gd name="connsiteY3" fmla="*/ 3673288 h 4780831"/>
              <a:gd name="connsiteX4" fmla="*/ 2481447 w 3974093"/>
              <a:gd name="connsiteY4" fmla="*/ 3203064 h 4780831"/>
              <a:gd name="connsiteX5" fmla="*/ 3416667 w 3974093"/>
              <a:gd name="connsiteY5" fmla="*/ 3646938 h 4780831"/>
              <a:gd name="connsiteX6" fmla="*/ 2942812 w 3974093"/>
              <a:gd name="connsiteY6" fmla="*/ 3173083 h 4780831"/>
              <a:gd name="connsiteX0" fmla="*/ 3001960 w 3974093"/>
              <a:gd name="connsiteY0" fmla="*/ 3034190 h 4780831"/>
              <a:gd name="connsiteX1" fmla="*/ 3570336 w 3974093"/>
              <a:gd name="connsiteY1" fmla="*/ 3560094 h 4780831"/>
              <a:gd name="connsiteX2" fmla="*/ 2669678 w 3974093"/>
              <a:gd name="connsiteY2" fmla="*/ 2929258 h 4780831"/>
              <a:gd name="connsiteX3" fmla="*/ 2401104 w 3974093"/>
              <a:gd name="connsiteY3" fmla="*/ 2957990 h 4780831"/>
              <a:gd name="connsiteX4" fmla="*/ 3001960 w 3974093"/>
              <a:gd name="connsiteY4" fmla="*/ 3034190 h 4780831"/>
              <a:gd name="connsiteX0" fmla="*/ 27104 w 86112"/>
              <a:gd name="connsiteY0" fmla="*/ 6567 h 90052"/>
              <a:gd name="connsiteX1" fmla="*/ 18725 w 86112"/>
              <a:gd name="connsiteY1" fmla="*/ 9440 h 90052"/>
              <a:gd name="connsiteX2" fmla="*/ 5628 w 86112"/>
              <a:gd name="connsiteY2" fmla="*/ 53971 h 90052"/>
              <a:gd name="connsiteX3" fmla="*/ 6143 w 86112"/>
              <a:gd name="connsiteY3" fmla="*/ 62259 h 90052"/>
              <a:gd name="connsiteX4" fmla="*/ 56754 w 86112"/>
              <a:gd name="connsiteY4" fmla="*/ 63809 h 90052"/>
              <a:gd name="connsiteX5" fmla="*/ 45693 w 86112"/>
              <a:gd name="connsiteY5" fmla="*/ 62916 h 90052"/>
              <a:gd name="connsiteX6" fmla="*/ 84694 w 86112"/>
              <a:gd name="connsiteY6" fmla="*/ 53823 h 90052"/>
              <a:gd name="connsiteX7" fmla="*/ 77607 w 86112"/>
              <a:gd name="connsiteY7" fmla="*/ 61662 h 90052"/>
              <a:gd name="connsiteX8" fmla="*/ 85124 w 86112"/>
              <a:gd name="connsiteY8" fmla="*/ 31861 h 90052"/>
              <a:gd name="connsiteX9" fmla="*/ 85451 w 86112"/>
              <a:gd name="connsiteY9" fmla="*/ 41256 h 90052"/>
              <a:gd name="connsiteX10" fmla="*/ 82074 w 86112"/>
              <a:gd name="connsiteY10" fmla="*/ 24826 h 90052"/>
              <a:gd name="connsiteX11" fmla="*/ 80626 w 86112"/>
              <a:gd name="connsiteY11" fmla="*/ 27502 h 90052"/>
              <a:gd name="connsiteX12" fmla="*/ 78600 w 86112"/>
              <a:gd name="connsiteY12" fmla="*/ 14898 h 90052"/>
              <a:gd name="connsiteX13" fmla="*/ 78676 w 86112"/>
              <a:gd name="connsiteY13" fmla="*/ 16162 h 90052"/>
              <a:gd name="connsiteX14" fmla="*/ 69354 w 86112"/>
              <a:gd name="connsiteY14" fmla="*/ 13424 h 90052"/>
              <a:gd name="connsiteX15" fmla="*/ 70096 w 86112"/>
              <a:gd name="connsiteY15" fmla="*/ 11812 h 90052"/>
              <a:gd name="connsiteX16" fmla="*/ 62092 w 86112"/>
              <a:gd name="connsiteY16" fmla="*/ 8827 h 90052"/>
              <a:gd name="connsiteX17" fmla="*/ 63101 w 86112"/>
              <a:gd name="connsiteY17" fmla="*/ 4049 h 90052"/>
              <a:gd name="connsiteX18" fmla="*/ 54276 w 86112"/>
              <a:gd name="connsiteY18" fmla="*/ 3652 h 90052"/>
              <a:gd name="connsiteX19" fmla="*/ 52653 w 86112"/>
              <a:gd name="connsiteY19" fmla="*/ 1612 h 90052"/>
              <a:gd name="connsiteX20" fmla="*/ 36608 w 86112"/>
              <a:gd name="connsiteY20" fmla="*/ 6626 h 90052"/>
              <a:gd name="connsiteX21" fmla="*/ 38004 w 86112"/>
              <a:gd name="connsiteY21" fmla="*/ 4359 h 90052"/>
              <a:gd name="connsiteX0" fmla="*/ 33457 w 86112"/>
              <a:gd name="connsiteY0" fmla="*/ 2947 h 90052"/>
              <a:gd name="connsiteX1" fmla="*/ 43625 w 86112"/>
              <a:gd name="connsiteY1" fmla="*/ 1131 h 90052"/>
              <a:gd name="connsiteX2" fmla="*/ 49371 w 86112"/>
              <a:gd name="connsiteY2" fmla="*/ 264 h 90052"/>
              <a:gd name="connsiteX3" fmla="*/ 55256 w 86112"/>
              <a:gd name="connsiteY3" fmla="*/ 5921 h 90052"/>
              <a:gd name="connsiteX4" fmla="*/ 61109 w 86112"/>
              <a:gd name="connsiteY4" fmla="*/ 6692 h 90052"/>
              <a:gd name="connsiteX5" fmla="*/ 66675 w 86112"/>
              <a:gd name="connsiteY5" fmla="*/ 7696 h 90052"/>
              <a:gd name="connsiteX6" fmla="*/ 70109 w 86112"/>
              <a:gd name="connsiteY6" fmla="*/ 11953 h 90052"/>
              <a:gd name="connsiteX7" fmla="*/ 75739 w 86112"/>
              <a:gd name="connsiteY7" fmla="*/ 10162 h 90052"/>
              <a:gd name="connsiteX8" fmla="*/ 78594 w 86112"/>
              <a:gd name="connsiteY8" fmla="*/ 15048 h 90052"/>
              <a:gd name="connsiteX9" fmla="*/ 82258 w 86112"/>
              <a:gd name="connsiteY9" fmla="*/ 19790 h 90052"/>
              <a:gd name="connsiteX10" fmla="*/ 82094 w 86112"/>
              <a:gd name="connsiteY10" fmla="*/ 24932 h 90052"/>
              <a:gd name="connsiteX11" fmla="*/ 83292 w 86112"/>
              <a:gd name="connsiteY11" fmla="*/ 32794 h 90052"/>
              <a:gd name="connsiteX12" fmla="*/ 82877 w 86112"/>
              <a:gd name="connsiteY12" fmla="*/ 41935 h 90052"/>
              <a:gd name="connsiteX13" fmla="*/ 82492 w 86112"/>
              <a:gd name="connsiteY13" fmla="*/ 48961 h 90052"/>
              <a:gd name="connsiteX14" fmla="*/ 77925 w 86112"/>
              <a:gd name="connsiteY14" fmla="*/ 64075 h 90052"/>
              <a:gd name="connsiteX15" fmla="*/ 70439 w 86112"/>
              <a:gd name="connsiteY15" fmla="*/ 69801 h 90052"/>
              <a:gd name="connsiteX16" fmla="*/ 58466 w 86112"/>
              <a:gd name="connsiteY16" fmla="*/ 77065 h 90052"/>
              <a:gd name="connsiteX17" fmla="*/ 47661 w 86112"/>
              <a:gd name="connsiteY17" fmla="*/ 76408 h 90052"/>
              <a:gd name="connsiteX18" fmla="*/ 45798 w 86112"/>
              <a:gd name="connsiteY18" fmla="*/ 83276 h 90052"/>
              <a:gd name="connsiteX19" fmla="*/ 47747 w 86112"/>
              <a:gd name="connsiteY19" fmla="*/ 90052 h 90052"/>
              <a:gd name="connsiteX20" fmla="*/ 32806 w 86112"/>
              <a:gd name="connsiteY20" fmla="*/ 87512 h 90052"/>
              <a:gd name="connsiteX21" fmla="*/ 20137 w 86112"/>
              <a:gd name="connsiteY21" fmla="*/ 77623 h 90052"/>
              <a:gd name="connsiteX22" fmla="*/ 0 w 86112"/>
              <a:gd name="connsiteY22" fmla="*/ 64358 h 90052"/>
              <a:gd name="connsiteX23" fmla="*/ 1581 w 86112"/>
              <a:gd name="connsiteY23" fmla="*/ 42120 h 90052"/>
              <a:gd name="connsiteX24" fmla="*/ 17674 w 86112"/>
              <a:gd name="connsiteY24" fmla="*/ 18698 h 90052"/>
              <a:gd name="connsiteX25" fmla="*/ 17704 w 86112"/>
              <a:gd name="connsiteY25" fmla="*/ 12435 h 90052"/>
              <a:gd name="connsiteX26" fmla="*/ 28254 w 86112"/>
              <a:gd name="connsiteY26" fmla="*/ 4894 h 90052"/>
              <a:gd name="connsiteX27" fmla="*/ 30822 w 86112"/>
              <a:gd name="connsiteY27" fmla="*/ 1955 h 90052"/>
              <a:gd name="connsiteX28" fmla="*/ 33457 w 86112"/>
              <a:gd name="connsiteY28" fmla="*/ 2947 h 90052"/>
              <a:gd name="connsiteX0" fmla="*/ 3155197 w 3974093"/>
              <a:gd name="connsiteY0" fmla="*/ 3875785 h 4780831"/>
              <a:gd name="connsiteX1" fmla="*/ 2949917 w 3974093"/>
              <a:gd name="connsiteY1" fmla="*/ 3676333 h 4780831"/>
              <a:gd name="connsiteX2" fmla="*/ 3329252 w 3974093"/>
              <a:gd name="connsiteY2" fmla="*/ 3785846 h 4780831"/>
              <a:gd name="connsiteX3" fmla="*/ 3429602 w 3974093"/>
              <a:gd name="connsiteY3" fmla="*/ 3745455 h 4780831"/>
              <a:gd name="connsiteX4" fmla="*/ 3155197 w 3974093"/>
              <a:gd name="connsiteY4" fmla="*/ 3875785 h 4780831"/>
              <a:gd name="connsiteX0" fmla="*/ 2942812 w 3974093"/>
              <a:gd name="connsiteY0" fmla="*/ 3173083 h 4780831"/>
              <a:gd name="connsiteX1" fmla="*/ 2907002 w 3974093"/>
              <a:gd name="connsiteY1" fmla="*/ 4198244 h 4780831"/>
              <a:gd name="connsiteX2" fmla="*/ 2563287 w 3974093"/>
              <a:gd name="connsiteY2" fmla="*/ 4048042 h 4780831"/>
              <a:gd name="connsiteX3" fmla="*/ 2578277 w 3974093"/>
              <a:gd name="connsiteY3" fmla="*/ 3673288 h 4780831"/>
              <a:gd name="connsiteX4" fmla="*/ 2481447 w 3974093"/>
              <a:gd name="connsiteY4" fmla="*/ 3203064 h 4780831"/>
              <a:gd name="connsiteX5" fmla="*/ 3416667 w 3974093"/>
              <a:gd name="connsiteY5" fmla="*/ 3646938 h 4780831"/>
              <a:gd name="connsiteX6" fmla="*/ 2942812 w 3974093"/>
              <a:gd name="connsiteY6" fmla="*/ 3173083 h 4780831"/>
              <a:gd name="connsiteX0" fmla="*/ 3001960 w 3974093"/>
              <a:gd name="connsiteY0" fmla="*/ 3034190 h 4780831"/>
              <a:gd name="connsiteX1" fmla="*/ 3570336 w 3974093"/>
              <a:gd name="connsiteY1" fmla="*/ 3560094 h 4780831"/>
              <a:gd name="connsiteX2" fmla="*/ 2669678 w 3974093"/>
              <a:gd name="connsiteY2" fmla="*/ 2929258 h 4780831"/>
              <a:gd name="connsiteX3" fmla="*/ 2401104 w 3974093"/>
              <a:gd name="connsiteY3" fmla="*/ 2957990 h 4780831"/>
              <a:gd name="connsiteX4" fmla="*/ 3001960 w 3974093"/>
              <a:gd name="connsiteY4" fmla="*/ 3034190 h 4780831"/>
              <a:gd name="connsiteX0" fmla="*/ 26779 w 86112"/>
              <a:gd name="connsiteY0" fmla="*/ 4590 h 90052"/>
              <a:gd name="connsiteX1" fmla="*/ 18725 w 86112"/>
              <a:gd name="connsiteY1" fmla="*/ 9440 h 90052"/>
              <a:gd name="connsiteX2" fmla="*/ 5628 w 86112"/>
              <a:gd name="connsiteY2" fmla="*/ 53971 h 90052"/>
              <a:gd name="connsiteX3" fmla="*/ 6143 w 86112"/>
              <a:gd name="connsiteY3" fmla="*/ 62259 h 90052"/>
              <a:gd name="connsiteX4" fmla="*/ 56754 w 86112"/>
              <a:gd name="connsiteY4" fmla="*/ 63809 h 90052"/>
              <a:gd name="connsiteX5" fmla="*/ 45693 w 86112"/>
              <a:gd name="connsiteY5" fmla="*/ 62916 h 90052"/>
              <a:gd name="connsiteX6" fmla="*/ 84694 w 86112"/>
              <a:gd name="connsiteY6" fmla="*/ 53823 h 90052"/>
              <a:gd name="connsiteX7" fmla="*/ 77607 w 86112"/>
              <a:gd name="connsiteY7" fmla="*/ 61662 h 90052"/>
              <a:gd name="connsiteX8" fmla="*/ 85124 w 86112"/>
              <a:gd name="connsiteY8" fmla="*/ 31861 h 90052"/>
              <a:gd name="connsiteX9" fmla="*/ 85451 w 86112"/>
              <a:gd name="connsiteY9" fmla="*/ 41256 h 90052"/>
              <a:gd name="connsiteX10" fmla="*/ 82074 w 86112"/>
              <a:gd name="connsiteY10" fmla="*/ 24826 h 90052"/>
              <a:gd name="connsiteX11" fmla="*/ 80626 w 86112"/>
              <a:gd name="connsiteY11" fmla="*/ 27502 h 90052"/>
              <a:gd name="connsiteX12" fmla="*/ 78600 w 86112"/>
              <a:gd name="connsiteY12" fmla="*/ 14898 h 90052"/>
              <a:gd name="connsiteX13" fmla="*/ 78676 w 86112"/>
              <a:gd name="connsiteY13" fmla="*/ 16162 h 90052"/>
              <a:gd name="connsiteX14" fmla="*/ 69354 w 86112"/>
              <a:gd name="connsiteY14" fmla="*/ 13424 h 90052"/>
              <a:gd name="connsiteX15" fmla="*/ 70096 w 86112"/>
              <a:gd name="connsiteY15" fmla="*/ 11812 h 90052"/>
              <a:gd name="connsiteX16" fmla="*/ 62092 w 86112"/>
              <a:gd name="connsiteY16" fmla="*/ 8827 h 90052"/>
              <a:gd name="connsiteX17" fmla="*/ 63101 w 86112"/>
              <a:gd name="connsiteY17" fmla="*/ 4049 h 90052"/>
              <a:gd name="connsiteX18" fmla="*/ 54276 w 86112"/>
              <a:gd name="connsiteY18" fmla="*/ 3652 h 90052"/>
              <a:gd name="connsiteX19" fmla="*/ 52653 w 86112"/>
              <a:gd name="connsiteY19" fmla="*/ 1612 h 90052"/>
              <a:gd name="connsiteX20" fmla="*/ 36608 w 86112"/>
              <a:gd name="connsiteY20" fmla="*/ 6626 h 90052"/>
              <a:gd name="connsiteX21" fmla="*/ 38004 w 86112"/>
              <a:gd name="connsiteY21" fmla="*/ 4359 h 90052"/>
              <a:gd name="connsiteX0" fmla="*/ 33457 w 86112"/>
              <a:gd name="connsiteY0" fmla="*/ 2947 h 90052"/>
              <a:gd name="connsiteX1" fmla="*/ 43625 w 86112"/>
              <a:gd name="connsiteY1" fmla="*/ 1131 h 90052"/>
              <a:gd name="connsiteX2" fmla="*/ 49371 w 86112"/>
              <a:gd name="connsiteY2" fmla="*/ 264 h 90052"/>
              <a:gd name="connsiteX3" fmla="*/ 55256 w 86112"/>
              <a:gd name="connsiteY3" fmla="*/ 5921 h 90052"/>
              <a:gd name="connsiteX4" fmla="*/ 61109 w 86112"/>
              <a:gd name="connsiteY4" fmla="*/ 6692 h 90052"/>
              <a:gd name="connsiteX5" fmla="*/ 66675 w 86112"/>
              <a:gd name="connsiteY5" fmla="*/ 7696 h 90052"/>
              <a:gd name="connsiteX6" fmla="*/ 70109 w 86112"/>
              <a:gd name="connsiteY6" fmla="*/ 11953 h 90052"/>
              <a:gd name="connsiteX7" fmla="*/ 75739 w 86112"/>
              <a:gd name="connsiteY7" fmla="*/ 10162 h 90052"/>
              <a:gd name="connsiteX8" fmla="*/ 78594 w 86112"/>
              <a:gd name="connsiteY8" fmla="*/ 15048 h 90052"/>
              <a:gd name="connsiteX9" fmla="*/ 82258 w 86112"/>
              <a:gd name="connsiteY9" fmla="*/ 19790 h 90052"/>
              <a:gd name="connsiteX10" fmla="*/ 82094 w 86112"/>
              <a:gd name="connsiteY10" fmla="*/ 24932 h 90052"/>
              <a:gd name="connsiteX11" fmla="*/ 83292 w 86112"/>
              <a:gd name="connsiteY11" fmla="*/ 32794 h 90052"/>
              <a:gd name="connsiteX12" fmla="*/ 82877 w 86112"/>
              <a:gd name="connsiteY12" fmla="*/ 41935 h 90052"/>
              <a:gd name="connsiteX13" fmla="*/ 82492 w 86112"/>
              <a:gd name="connsiteY13" fmla="*/ 48961 h 90052"/>
              <a:gd name="connsiteX14" fmla="*/ 77925 w 86112"/>
              <a:gd name="connsiteY14" fmla="*/ 64075 h 90052"/>
              <a:gd name="connsiteX15" fmla="*/ 70439 w 86112"/>
              <a:gd name="connsiteY15" fmla="*/ 69801 h 90052"/>
              <a:gd name="connsiteX16" fmla="*/ 58466 w 86112"/>
              <a:gd name="connsiteY16" fmla="*/ 77065 h 90052"/>
              <a:gd name="connsiteX17" fmla="*/ 47661 w 86112"/>
              <a:gd name="connsiteY17" fmla="*/ 76408 h 90052"/>
              <a:gd name="connsiteX18" fmla="*/ 45798 w 86112"/>
              <a:gd name="connsiteY18" fmla="*/ 83276 h 90052"/>
              <a:gd name="connsiteX19" fmla="*/ 47747 w 86112"/>
              <a:gd name="connsiteY19" fmla="*/ 90052 h 90052"/>
              <a:gd name="connsiteX20" fmla="*/ 32806 w 86112"/>
              <a:gd name="connsiteY20" fmla="*/ 87512 h 90052"/>
              <a:gd name="connsiteX21" fmla="*/ 20137 w 86112"/>
              <a:gd name="connsiteY21" fmla="*/ 77623 h 90052"/>
              <a:gd name="connsiteX22" fmla="*/ 0 w 86112"/>
              <a:gd name="connsiteY22" fmla="*/ 64358 h 90052"/>
              <a:gd name="connsiteX23" fmla="*/ 1581 w 86112"/>
              <a:gd name="connsiteY23" fmla="*/ 42120 h 90052"/>
              <a:gd name="connsiteX24" fmla="*/ 17674 w 86112"/>
              <a:gd name="connsiteY24" fmla="*/ 18698 h 90052"/>
              <a:gd name="connsiteX25" fmla="*/ 17704 w 86112"/>
              <a:gd name="connsiteY25" fmla="*/ 12435 h 90052"/>
              <a:gd name="connsiteX26" fmla="*/ 28254 w 86112"/>
              <a:gd name="connsiteY26" fmla="*/ 4894 h 90052"/>
              <a:gd name="connsiteX27" fmla="*/ 30822 w 86112"/>
              <a:gd name="connsiteY27" fmla="*/ 1955 h 90052"/>
              <a:gd name="connsiteX28" fmla="*/ 33457 w 86112"/>
              <a:gd name="connsiteY28" fmla="*/ 2947 h 90052"/>
              <a:gd name="connsiteX0" fmla="*/ 3155197 w 3974093"/>
              <a:gd name="connsiteY0" fmla="*/ 3875785 h 4780831"/>
              <a:gd name="connsiteX1" fmla="*/ 2949917 w 3974093"/>
              <a:gd name="connsiteY1" fmla="*/ 3676333 h 4780831"/>
              <a:gd name="connsiteX2" fmla="*/ 3329252 w 3974093"/>
              <a:gd name="connsiteY2" fmla="*/ 3785846 h 4780831"/>
              <a:gd name="connsiteX3" fmla="*/ 3429602 w 3974093"/>
              <a:gd name="connsiteY3" fmla="*/ 3745455 h 4780831"/>
              <a:gd name="connsiteX4" fmla="*/ 3155197 w 3974093"/>
              <a:gd name="connsiteY4" fmla="*/ 3875785 h 4780831"/>
              <a:gd name="connsiteX0" fmla="*/ 2942812 w 3974093"/>
              <a:gd name="connsiteY0" fmla="*/ 3173083 h 4780831"/>
              <a:gd name="connsiteX1" fmla="*/ 2907002 w 3974093"/>
              <a:gd name="connsiteY1" fmla="*/ 4198244 h 4780831"/>
              <a:gd name="connsiteX2" fmla="*/ 2563287 w 3974093"/>
              <a:gd name="connsiteY2" fmla="*/ 4048042 h 4780831"/>
              <a:gd name="connsiteX3" fmla="*/ 2578277 w 3974093"/>
              <a:gd name="connsiteY3" fmla="*/ 3673288 h 4780831"/>
              <a:gd name="connsiteX4" fmla="*/ 2481447 w 3974093"/>
              <a:gd name="connsiteY4" fmla="*/ 3203064 h 4780831"/>
              <a:gd name="connsiteX5" fmla="*/ 3416667 w 3974093"/>
              <a:gd name="connsiteY5" fmla="*/ 3646938 h 4780831"/>
              <a:gd name="connsiteX6" fmla="*/ 2942812 w 3974093"/>
              <a:gd name="connsiteY6" fmla="*/ 3173083 h 4780831"/>
              <a:gd name="connsiteX0" fmla="*/ 3001960 w 3974093"/>
              <a:gd name="connsiteY0" fmla="*/ 3034190 h 4780831"/>
              <a:gd name="connsiteX1" fmla="*/ 3570336 w 3974093"/>
              <a:gd name="connsiteY1" fmla="*/ 3560094 h 4780831"/>
              <a:gd name="connsiteX2" fmla="*/ 2669678 w 3974093"/>
              <a:gd name="connsiteY2" fmla="*/ 2929258 h 4780831"/>
              <a:gd name="connsiteX3" fmla="*/ 2401104 w 3974093"/>
              <a:gd name="connsiteY3" fmla="*/ 2957990 h 4780831"/>
              <a:gd name="connsiteX4" fmla="*/ 3001960 w 3974093"/>
              <a:gd name="connsiteY4" fmla="*/ 3034190 h 4780831"/>
              <a:gd name="connsiteX0" fmla="*/ 26779 w 86112"/>
              <a:gd name="connsiteY0" fmla="*/ 3743 h 90052"/>
              <a:gd name="connsiteX1" fmla="*/ 18725 w 86112"/>
              <a:gd name="connsiteY1" fmla="*/ 9440 h 90052"/>
              <a:gd name="connsiteX2" fmla="*/ 5628 w 86112"/>
              <a:gd name="connsiteY2" fmla="*/ 53971 h 90052"/>
              <a:gd name="connsiteX3" fmla="*/ 6143 w 86112"/>
              <a:gd name="connsiteY3" fmla="*/ 62259 h 90052"/>
              <a:gd name="connsiteX4" fmla="*/ 56754 w 86112"/>
              <a:gd name="connsiteY4" fmla="*/ 63809 h 90052"/>
              <a:gd name="connsiteX5" fmla="*/ 45693 w 86112"/>
              <a:gd name="connsiteY5" fmla="*/ 62916 h 90052"/>
              <a:gd name="connsiteX6" fmla="*/ 84694 w 86112"/>
              <a:gd name="connsiteY6" fmla="*/ 53823 h 90052"/>
              <a:gd name="connsiteX7" fmla="*/ 77607 w 86112"/>
              <a:gd name="connsiteY7" fmla="*/ 61662 h 90052"/>
              <a:gd name="connsiteX8" fmla="*/ 85124 w 86112"/>
              <a:gd name="connsiteY8" fmla="*/ 31861 h 90052"/>
              <a:gd name="connsiteX9" fmla="*/ 85451 w 86112"/>
              <a:gd name="connsiteY9" fmla="*/ 41256 h 90052"/>
              <a:gd name="connsiteX10" fmla="*/ 82074 w 86112"/>
              <a:gd name="connsiteY10" fmla="*/ 24826 h 90052"/>
              <a:gd name="connsiteX11" fmla="*/ 80626 w 86112"/>
              <a:gd name="connsiteY11" fmla="*/ 27502 h 90052"/>
              <a:gd name="connsiteX12" fmla="*/ 78600 w 86112"/>
              <a:gd name="connsiteY12" fmla="*/ 14898 h 90052"/>
              <a:gd name="connsiteX13" fmla="*/ 78676 w 86112"/>
              <a:gd name="connsiteY13" fmla="*/ 16162 h 90052"/>
              <a:gd name="connsiteX14" fmla="*/ 69354 w 86112"/>
              <a:gd name="connsiteY14" fmla="*/ 13424 h 90052"/>
              <a:gd name="connsiteX15" fmla="*/ 70096 w 86112"/>
              <a:gd name="connsiteY15" fmla="*/ 11812 h 90052"/>
              <a:gd name="connsiteX16" fmla="*/ 62092 w 86112"/>
              <a:gd name="connsiteY16" fmla="*/ 8827 h 90052"/>
              <a:gd name="connsiteX17" fmla="*/ 63101 w 86112"/>
              <a:gd name="connsiteY17" fmla="*/ 4049 h 90052"/>
              <a:gd name="connsiteX18" fmla="*/ 54276 w 86112"/>
              <a:gd name="connsiteY18" fmla="*/ 3652 h 90052"/>
              <a:gd name="connsiteX19" fmla="*/ 52653 w 86112"/>
              <a:gd name="connsiteY19" fmla="*/ 1612 h 90052"/>
              <a:gd name="connsiteX20" fmla="*/ 36608 w 86112"/>
              <a:gd name="connsiteY20" fmla="*/ 6626 h 90052"/>
              <a:gd name="connsiteX21" fmla="*/ 38004 w 86112"/>
              <a:gd name="connsiteY21" fmla="*/ 4359 h 9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6112" h="90052">
                <a:moveTo>
                  <a:pt x="33457" y="2947"/>
                </a:moveTo>
                <a:cubicBezTo>
                  <a:pt x="33186" y="234"/>
                  <a:pt x="40973" y="1578"/>
                  <a:pt x="43625" y="1131"/>
                </a:cubicBezTo>
                <a:cubicBezTo>
                  <a:pt x="46277" y="684"/>
                  <a:pt x="47433" y="-534"/>
                  <a:pt x="49371" y="264"/>
                </a:cubicBezTo>
                <a:cubicBezTo>
                  <a:pt x="51309" y="1062"/>
                  <a:pt x="53246" y="5179"/>
                  <a:pt x="55256" y="5921"/>
                </a:cubicBezTo>
                <a:cubicBezTo>
                  <a:pt x="56929" y="1628"/>
                  <a:pt x="58567" y="3282"/>
                  <a:pt x="61109" y="6692"/>
                </a:cubicBezTo>
                <a:cubicBezTo>
                  <a:pt x="61750" y="4943"/>
                  <a:pt x="65175" y="6819"/>
                  <a:pt x="66675" y="7696"/>
                </a:cubicBezTo>
                <a:cubicBezTo>
                  <a:pt x="68175" y="8573"/>
                  <a:pt x="69151" y="10242"/>
                  <a:pt x="70109" y="11953"/>
                </a:cubicBezTo>
                <a:cubicBezTo>
                  <a:pt x="71491" y="9739"/>
                  <a:pt x="73777" y="9012"/>
                  <a:pt x="75739" y="10162"/>
                </a:cubicBezTo>
                <a:cubicBezTo>
                  <a:pt x="77234" y="11038"/>
                  <a:pt x="78306" y="12872"/>
                  <a:pt x="78594" y="15048"/>
                </a:cubicBezTo>
                <a:cubicBezTo>
                  <a:pt x="80322" y="15690"/>
                  <a:pt x="81698" y="17470"/>
                  <a:pt x="82258" y="19790"/>
                </a:cubicBezTo>
                <a:cubicBezTo>
                  <a:pt x="82665" y="21474"/>
                  <a:pt x="82607" y="23303"/>
                  <a:pt x="82094" y="24932"/>
                </a:cubicBezTo>
                <a:cubicBezTo>
                  <a:pt x="83355" y="27166"/>
                  <a:pt x="83162" y="29960"/>
                  <a:pt x="83292" y="32794"/>
                </a:cubicBezTo>
                <a:cubicBezTo>
                  <a:pt x="83422" y="35628"/>
                  <a:pt x="85601" y="41405"/>
                  <a:pt x="82877" y="41935"/>
                </a:cubicBezTo>
                <a:cubicBezTo>
                  <a:pt x="82864" y="44202"/>
                  <a:pt x="83317" y="45271"/>
                  <a:pt x="82492" y="48961"/>
                </a:cubicBezTo>
                <a:cubicBezTo>
                  <a:pt x="81667" y="52651"/>
                  <a:pt x="77476" y="63358"/>
                  <a:pt x="77925" y="64075"/>
                </a:cubicBezTo>
                <a:cubicBezTo>
                  <a:pt x="77230" y="67208"/>
                  <a:pt x="73682" y="67636"/>
                  <a:pt x="70439" y="69801"/>
                </a:cubicBezTo>
                <a:cubicBezTo>
                  <a:pt x="67196" y="71966"/>
                  <a:pt x="60259" y="74317"/>
                  <a:pt x="58466" y="77065"/>
                </a:cubicBezTo>
                <a:cubicBezTo>
                  <a:pt x="56673" y="79813"/>
                  <a:pt x="48040" y="75232"/>
                  <a:pt x="47661" y="76408"/>
                </a:cubicBezTo>
                <a:cubicBezTo>
                  <a:pt x="47282" y="77585"/>
                  <a:pt x="45080" y="81473"/>
                  <a:pt x="45798" y="83276"/>
                </a:cubicBezTo>
                <a:cubicBezTo>
                  <a:pt x="46516" y="85079"/>
                  <a:pt x="46448" y="90052"/>
                  <a:pt x="47747" y="90052"/>
                </a:cubicBezTo>
                <a:cubicBezTo>
                  <a:pt x="44174" y="90052"/>
                  <a:pt x="38436" y="89443"/>
                  <a:pt x="32806" y="87512"/>
                </a:cubicBezTo>
                <a:cubicBezTo>
                  <a:pt x="45651" y="58821"/>
                  <a:pt x="25226" y="80023"/>
                  <a:pt x="20137" y="77623"/>
                </a:cubicBezTo>
                <a:cubicBezTo>
                  <a:pt x="13060" y="75333"/>
                  <a:pt x="5204" y="60769"/>
                  <a:pt x="0" y="64358"/>
                </a:cubicBezTo>
                <a:cubicBezTo>
                  <a:pt x="-7" y="53264"/>
                  <a:pt x="747" y="48459"/>
                  <a:pt x="1581" y="42120"/>
                </a:cubicBezTo>
                <a:cubicBezTo>
                  <a:pt x="-533" y="42457"/>
                  <a:pt x="14987" y="23646"/>
                  <a:pt x="17674" y="18698"/>
                </a:cubicBezTo>
                <a:cubicBezTo>
                  <a:pt x="20361" y="13750"/>
                  <a:pt x="16651" y="13961"/>
                  <a:pt x="17704" y="12435"/>
                </a:cubicBezTo>
                <a:cubicBezTo>
                  <a:pt x="16210" y="11238"/>
                  <a:pt x="28046" y="7247"/>
                  <a:pt x="28254" y="4894"/>
                </a:cubicBezTo>
                <a:cubicBezTo>
                  <a:pt x="28498" y="2139"/>
                  <a:pt x="28804" y="2239"/>
                  <a:pt x="30822" y="1955"/>
                </a:cubicBezTo>
                <a:cubicBezTo>
                  <a:pt x="30834" y="1909"/>
                  <a:pt x="33445" y="2993"/>
                  <a:pt x="33457" y="2947"/>
                </a:cubicBezTo>
                <a:close/>
              </a:path>
              <a:path w="3974093" h="4780831">
                <a:moveTo>
                  <a:pt x="3155197" y="3875785"/>
                </a:moveTo>
                <a:cubicBezTo>
                  <a:pt x="3075250" y="3864265"/>
                  <a:pt x="2920908" y="3691323"/>
                  <a:pt x="2949917" y="3676333"/>
                </a:cubicBezTo>
                <a:cubicBezTo>
                  <a:pt x="2978926" y="3661343"/>
                  <a:pt x="3329252" y="3816432"/>
                  <a:pt x="3329252" y="3785846"/>
                </a:cubicBezTo>
                <a:cubicBezTo>
                  <a:pt x="3329252" y="3755260"/>
                  <a:pt x="3458611" y="3730465"/>
                  <a:pt x="3429602" y="3745455"/>
                </a:cubicBezTo>
                <a:cubicBezTo>
                  <a:pt x="3400593" y="3760445"/>
                  <a:pt x="3235144" y="3887305"/>
                  <a:pt x="3155197" y="3875785"/>
                </a:cubicBezTo>
                <a:close/>
              </a:path>
              <a:path w="3974093" h="4780831">
                <a:moveTo>
                  <a:pt x="2942812" y="3173083"/>
                </a:moveTo>
                <a:cubicBezTo>
                  <a:pt x="2857868" y="3264967"/>
                  <a:pt x="2970256" y="4052417"/>
                  <a:pt x="2907002" y="4198244"/>
                </a:cubicBezTo>
                <a:cubicBezTo>
                  <a:pt x="2843748" y="4344071"/>
                  <a:pt x="2638061" y="4138033"/>
                  <a:pt x="2563287" y="4048042"/>
                </a:cubicBezTo>
                <a:cubicBezTo>
                  <a:pt x="2488513" y="3958051"/>
                  <a:pt x="2584422" y="3831606"/>
                  <a:pt x="2578277" y="3673288"/>
                </a:cubicBezTo>
                <a:cubicBezTo>
                  <a:pt x="2572132" y="3514970"/>
                  <a:pt x="2381689" y="3287403"/>
                  <a:pt x="2481447" y="3203064"/>
                </a:cubicBezTo>
                <a:cubicBezTo>
                  <a:pt x="2581205" y="3118725"/>
                  <a:pt x="3339773" y="3651935"/>
                  <a:pt x="3416667" y="3646938"/>
                </a:cubicBezTo>
                <a:cubicBezTo>
                  <a:pt x="3493561" y="3641941"/>
                  <a:pt x="3027756" y="3081199"/>
                  <a:pt x="2942812" y="3173083"/>
                </a:cubicBezTo>
                <a:close/>
              </a:path>
              <a:path w="3974093" h="4780831">
                <a:moveTo>
                  <a:pt x="3001960" y="3034190"/>
                </a:moveTo>
                <a:cubicBezTo>
                  <a:pt x="3196832" y="3134541"/>
                  <a:pt x="3625716" y="3577583"/>
                  <a:pt x="3570336" y="3560094"/>
                </a:cubicBezTo>
                <a:cubicBezTo>
                  <a:pt x="3514956" y="3542605"/>
                  <a:pt x="2669678" y="3021015"/>
                  <a:pt x="2669678" y="2929258"/>
                </a:cubicBezTo>
                <a:cubicBezTo>
                  <a:pt x="2669678" y="2837501"/>
                  <a:pt x="2345724" y="2940501"/>
                  <a:pt x="2401104" y="2957990"/>
                </a:cubicBezTo>
                <a:cubicBezTo>
                  <a:pt x="2456484" y="2975479"/>
                  <a:pt x="2807088" y="2933839"/>
                  <a:pt x="3001960" y="3034190"/>
                </a:cubicBezTo>
                <a:close/>
              </a:path>
              <a:path w="86112" h="90052" fill="none" extrusionOk="0">
                <a:moveTo>
                  <a:pt x="26779" y="3743"/>
                </a:moveTo>
                <a:cubicBezTo>
                  <a:pt x="25895" y="3837"/>
                  <a:pt x="19490" y="10053"/>
                  <a:pt x="18725" y="9440"/>
                </a:cubicBezTo>
                <a:moveTo>
                  <a:pt x="5628" y="53971"/>
                </a:moveTo>
                <a:cubicBezTo>
                  <a:pt x="5273" y="54164"/>
                  <a:pt x="6523" y="62199"/>
                  <a:pt x="6143" y="62259"/>
                </a:cubicBezTo>
                <a:moveTo>
                  <a:pt x="56754" y="63809"/>
                </a:moveTo>
                <a:cubicBezTo>
                  <a:pt x="56487" y="63263"/>
                  <a:pt x="45870" y="63527"/>
                  <a:pt x="45693" y="62916"/>
                </a:cubicBezTo>
                <a:moveTo>
                  <a:pt x="84694" y="53823"/>
                </a:moveTo>
                <a:cubicBezTo>
                  <a:pt x="84655" y="54470"/>
                  <a:pt x="77745" y="61040"/>
                  <a:pt x="77607" y="61662"/>
                </a:cubicBezTo>
                <a:moveTo>
                  <a:pt x="85124" y="31861"/>
                </a:moveTo>
                <a:cubicBezTo>
                  <a:pt x="87128" y="33189"/>
                  <a:pt x="85469" y="38224"/>
                  <a:pt x="85451" y="41256"/>
                </a:cubicBezTo>
                <a:moveTo>
                  <a:pt x="82074" y="24826"/>
                </a:moveTo>
                <a:cubicBezTo>
                  <a:pt x="81749" y="25858"/>
                  <a:pt x="81254" y="26774"/>
                  <a:pt x="80626" y="27502"/>
                </a:cubicBezTo>
                <a:moveTo>
                  <a:pt x="78600" y="14898"/>
                </a:moveTo>
                <a:cubicBezTo>
                  <a:pt x="78655" y="15315"/>
                  <a:pt x="78681" y="15738"/>
                  <a:pt x="78676" y="16162"/>
                </a:cubicBezTo>
                <a:moveTo>
                  <a:pt x="69354" y="13424"/>
                </a:moveTo>
                <a:cubicBezTo>
                  <a:pt x="69543" y="12841"/>
                  <a:pt x="69792" y="12298"/>
                  <a:pt x="70096" y="11812"/>
                </a:cubicBezTo>
                <a:moveTo>
                  <a:pt x="62092" y="8827"/>
                </a:moveTo>
                <a:cubicBezTo>
                  <a:pt x="62169" y="8345"/>
                  <a:pt x="62940" y="4490"/>
                  <a:pt x="63101" y="4049"/>
                </a:cubicBezTo>
                <a:moveTo>
                  <a:pt x="54276" y="3652"/>
                </a:moveTo>
                <a:cubicBezTo>
                  <a:pt x="54748" y="4028"/>
                  <a:pt x="52261" y="1093"/>
                  <a:pt x="52653" y="1612"/>
                </a:cubicBezTo>
                <a:moveTo>
                  <a:pt x="36608" y="6626"/>
                </a:moveTo>
                <a:cubicBezTo>
                  <a:pt x="36505" y="6162"/>
                  <a:pt x="38052" y="4840"/>
                  <a:pt x="38004" y="4359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rot="193081" flipH="1">
            <a:off x="8900157" y="-798255"/>
            <a:ext cx="9509761" cy="8713593"/>
          </a:xfrm>
          <a:prstGeom prst="parallelogram">
            <a:avLst>
              <a:gd name="adj" fmla="val 51890"/>
            </a:avLst>
          </a:prstGeom>
          <a:gradFill flip="none" rotWithShape="1">
            <a:gsLst>
              <a:gs pos="0">
                <a:srgbClr val="70AD47">
                  <a:lumMod val="75000"/>
                  <a:shade val="30000"/>
                  <a:satMod val="115000"/>
                </a:srgbClr>
              </a:gs>
              <a:gs pos="50000">
                <a:srgbClr val="70AD47">
                  <a:lumMod val="75000"/>
                  <a:shade val="67500"/>
                  <a:satMod val="115000"/>
                </a:srgbClr>
              </a:gs>
              <a:gs pos="100000">
                <a:srgbClr val="70AD47">
                  <a:lumMod val="75000"/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645140" y="1466850"/>
            <a:ext cx="2590800" cy="967739"/>
            <a:chOff x="1047750" y="3543300"/>
            <a:chExt cx="3695700" cy="1485900"/>
          </a:xfrm>
        </p:grpSpPr>
        <p:sp>
          <p:nvSpPr>
            <p:cNvPr id="71" name="Rectangle 70"/>
            <p:cNvSpPr/>
            <p:nvPr/>
          </p:nvSpPr>
          <p:spPr>
            <a:xfrm>
              <a:off x="1047750" y="3543300"/>
              <a:ext cx="3695700" cy="1447800"/>
            </a:xfrm>
            <a:prstGeom prst="rect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047750" y="3905250"/>
              <a:ext cx="3695700" cy="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>
            <a:xfrm>
              <a:off x="1047750" y="4267200"/>
              <a:ext cx="3695700" cy="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>
            <a:xfrm>
              <a:off x="1047750" y="4667250"/>
              <a:ext cx="3695700" cy="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/>
            <p:cNvCxnSpPr>
              <a:endCxn id="71" idx="0"/>
            </p:cNvCxnSpPr>
            <p:nvPr/>
          </p:nvCxnSpPr>
          <p:spPr>
            <a:xfrm flipV="1">
              <a:off x="1047750" y="3543300"/>
              <a:ext cx="1847850" cy="144780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 flipV="1">
              <a:off x="2895600" y="3543300"/>
              <a:ext cx="1847850" cy="144780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  <p:cxnSp>
          <p:nvCxnSpPr>
            <p:cNvPr id="77" name="Straight Connector 76"/>
            <p:cNvCxnSpPr>
              <a:cxnSpLocks/>
              <a:stCxn id="71" idx="2"/>
            </p:cNvCxnSpPr>
            <p:nvPr/>
          </p:nvCxnSpPr>
          <p:spPr>
            <a:xfrm flipH="1" flipV="1">
              <a:off x="1102521" y="3619500"/>
              <a:ext cx="1793079" cy="137160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>
              <a:cxnSpLocks/>
            </p:cNvCxnSpPr>
            <p:nvPr/>
          </p:nvCxnSpPr>
          <p:spPr>
            <a:xfrm flipH="1" flipV="1">
              <a:off x="2852738" y="3581400"/>
              <a:ext cx="1847850" cy="1447800"/>
            </a:xfrm>
            <a:prstGeom prst="line">
              <a:avLst/>
            </a:prstGeom>
            <a:noFill/>
            <a:ln w="127000" cap="flat" cmpd="sng" algn="ctr">
              <a:solidFill>
                <a:srgbClr val="030303"/>
              </a:solidFill>
              <a:prstDash val="solid"/>
              <a:miter lim="800000"/>
            </a:ln>
            <a:effectLst/>
          </p:spPr>
        </p:cxnSp>
      </p:grpSp>
      <p:pic>
        <p:nvPicPr>
          <p:cNvPr id="88" name="Picture 87" descr="&lt;strong&gt;Stone Wall&lt;/strong&gt; Background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03" y="152401"/>
            <a:ext cx="4376738" cy="1200150"/>
          </a:xfrm>
          <a:prstGeom prst="rect">
            <a:avLst/>
          </a:prstGeom>
          <a:scene3d>
            <a:camera prst="orthographicFront">
              <a:rot lat="1975487" lon="4436909" rev="21405317"/>
            </a:camera>
            <a:lightRig rig="threePt" dir="t"/>
          </a:scene3d>
          <a:sp3d extrusionH="177800">
            <a:extrusionClr>
              <a:srgbClr val="996633"/>
            </a:extrusionClr>
          </a:sp3d>
        </p:spPr>
      </p:pic>
      <p:grpSp>
        <p:nvGrpSpPr>
          <p:cNvPr id="93" name="Group 92"/>
          <p:cNvGrpSpPr/>
          <p:nvPr/>
        </p:nvGrpSpPr>
        <p:grpSpPr>
          <a:xfrm>
            <a:off x="9535650" y="-284966"/>
            <a:ext cx="1668981" cy="2763717"/>
            <a:chOff x="9474226" y="-675790"/>
            <a:chExt cx="1240256" cy="1949954"/>
          </a:xfrm>
        </p:grpSpPr>
        <p:sp>
          <p:nvSpPr>
            <p:cNvPr id="94" name="Thought Bubble: Cloud 6"/>
            <p:cNvSpPr/>
            <p:nvPr/>
          </p:nvSpPr>
          <p:spPr>
            <a:xfrm>
              <a:off x="9474228" y="-675790"/>
              <a:ext cx="1240254" cy="183344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hlinkHover r:id="" action="ppaction://hlinkshowjump?jump=nextslide"/>
            </p:cNvPr>
            <p:cNvSpPr/>
            <p:nvPr/>
          </p:nvSpPr>
          <p:spPr>
            <a:xfrm flipH="1">
              <a:off x="9474226" y="-638685"/>
              <a:ext cx="1190165" cy="1912849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334656" y="660543"/>
            <a:ext cx="1980251" cy="2682911"/>
            <a:chOff x="6965241" y="-4085306"/>
            <a:chExt cx="1980251" cy="2682911"/>
          </a:xfrm>
        </p:grpSpPr>
        <p:sp>
          <p:nvSpPr>
            <p:cNvPr id="97" name="Thought Bubble: Cloud 6"/>
            <p:cNvSpPr/>
            <p:nvPr/>
          </p:nvSpPr>
          <p:spPr>
            <a:xfrm>
              <a:off x="6965241" y="-4085306"/>
              <a:ext cx="1980251" cy="26829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97">
              <a:hlinkHover r:id="" action="ppaction://hlinkshowjump?jump=nextslide"/>
            </p:cNvPr>
            <p:cNvSpPr/>
            <p:nvPr/>
          </p:nvSpPr>
          <p:spPr>
            <a:xfrm flipH="1">
              <a:off x="7070697" y="-3990535"/>
              <a:ext cx="1677900" cy="2588140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463181" y="1019053"/>
            <a:ext cx="2038634" cy="2630141"/>
            <a:chOff x="12230166" y="-2371745"/>
            <a:chExt cx="2038634" cy="2630141"/>
          </a:xfrm>
        </p:grpSpPr>
        <p:sp>
          <p:nvSpPr>
            <p:cNvPr id="100" name="Thought Bubble: Cloud 6"/>
            <p:cNvSpPr/>
            <p:nvPr/>
          </p:nvSpPr>
          <p:spPr>
            <a:xfrm>
              <a:off x="12230166" y="-2371745"/>
              <a:ext cx="2038634" cy="260337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hlinkHover r:id="" action="ppaction://hlinkshowjump?jump=nextslide"/>
            </p:cNvPr>
            <p:cNvSpPr/>
            <p:nvPr/>
          </p:nvSpPr>
          <p:spPr>
            <a:xfrm flipH="1">
              <a:off x="12297527" y="-2283283"/>
              <a:ext cx="1812473" cy="2541679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3" y="2213310"/>
            <a:ext cx="1872208" cy="1095927"/>
          </a:xfrm>
          <a:prstGeom prst="rect">
            <a:avLst/>
          </a:prstGeom>
        </p:spPr>
      </p:pic>
      <p:pic>
        <p:nvPicPr>
          <p:cNvPr id="2" name="Picture 1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9" y="3546544"/>
            <a:ext cx="1872208" cy="1095927"/>
          </a:xfrm>
          <a:prstGeom prst="rect">
            <a:avLst/>
          </a:prstGeom>
        </p:spPr>
      </p:pic>
      <p:pic>
        <p:nvPicPr>
          <p:cNvPr id="4" name="Picture 3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06" y="4102863"/>
            <a:ext cx="1872208" cy="1095927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072307" y="2518409"/>
            <a:ext cx="3924300" cy="1040132"/>
            <a:chOff x="1047750" y="3543300"/>
            <a:chExt cx="3695700" cy="1485900"/>
          </a:xfrm>
          <a:scene3d>
            <a:camera prst="orthographicFront">
              <a:rot lat="1974000" lon="4434000" rev="21408000"/>
            </a:camera>
            <a:lightRig rig="threePt" dir="t"/>
          </a:scene3d>
        </p:grpSpPr>
        <p:sp>
          <p:nvSpPr>
            <p:cNvPr id="80" name="Rectangle 79"/>
            <p:cNvSpPr/>
            <p:nvPr/>
          </p:nvSpPr>
          <p:spPr>
            <a:xfrm>
              <a:off x="1047750" y="3543300"/>
              <a:ext cx="3695700" cy="1447800"/>
            </a:xfrm>
            <a:prstGeom prst="rect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047750" y="3905250"/>
              <a:ext cx="3695700" cy="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1047750" y="4267200"/>
              <a:ext cx="3695700" cy="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1047750" y="4667250"/>
              <a:ext cx="3695700" cy="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  <p:cxnSp>
          <p:nvCxnSpPr>
            <p:cNvPr id="84" name="Straight Connector 83"/>
            <p:cNvCxnSpPr>
              <a:endCxn id="80" idx="0"/>
            </p:cNvCxnSpPr>
            <p:nvPr/>
          </p:nvCxnSpPr>
          <p:spPr>
            <a:xfrm flipV="1">
              <a:off x="1047750" y="3543300"/>
              <a:ext cx="1847850" cy="144780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  <p:cxnSp>
          <p:nvCxnSpPr>
            <p:cNvPr id="85" name="Straight Connector 84"/>
            <p:cNvCxnSpPr/>
            <p:nvPr/>
          </p:nvCxnSpPr>
          <p:spPr>
            <a:xfrm flipV="1">
              <a:off x="2895600" y="3543300"/>
              <a:ext cx="1847850" cy="144780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  <p:cxnSp>
          <p:nvCxnSpPr>
            <p:cNvPr id="86" name="Straight Connector 85"/>
            <p:cNvCxnSpPr>
              <a:cxnSpLocks/>
              <a:stCxn id="80" idx="2"/>
            </p:cNvCxnSpPr>
            <p:nvPr/>
          </p:nvCxnSpPr>
          <p:spPr>
            <a:xfrm flipH="1" flipV="1">
              <a:off x="1102521" y="3619500"/>
              <a:ext cx="1793079" cy="137160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  <p:cxnSp>
          <p:nvCxnSpPr>
            <p:cNvPr id="87" name="Straight Connector 86"/>
            <p:cNvCxnSpPr>
              <a:cxnSpLocks/>
            </p:cNvCxnSpPr>
            <p:nvPr/>
          </p:nvCxnSpPr>
          <p:spPr>
            <a:xfrm flipH="1" flipV="1">
              <a:off x="2852738" y="3581400"/>
              <a:ext cx="1847850" cy="1447800"/>
            </a:xfrm>
            <a:prstGeom prst="line">
              <a:avLst/>
            </a:prstGeom>
            <a:noFill/>
            <a:ln w="19050" cap="flat" cmpd="sng" algn="ctr">
              <a:solidFill>
                <a:srgbClr val="030303"/>
              </a:solidFill>
              <a:prstDash val="solid"/>
              <a:miter lim="800000"/>
            </a:ln>
            <a:effectLst/>
            <a:sp3d extrusionH="76200">
              <a:extrusionClr>
                <a:srgbClr val="030303"/>
              </a:extrusionClr>
            </a:sp3d>
          </p:spPr>
        </p:cxnSp>
      </p:grpSp>
      <p:grpSp>
        <p:nvGrpSpPr>
          <p:cNvPr id="102" name="Group 101"/>
          <p:cNvGrpSpPr/>
          <p:nvPr/>
        </p:nvGrpSpPr>
        <p:grpSpPr>
          <a:xfrm>
            <a:off x="9122732" y="1121358"/>
            <a:ext cx="3084046" cy="4407511"/>
            <a:chOff x="9764067" y="6607705"/>
            <a:chExt cx="3084046" cy="4407511"/>
          </a:xfrm>
        </p:grpSpPr>
        <p:sp>
          <p:nvSpPr>
            <p:cNvPr id="103" name="Thought Bubble: Cloud 6"/>
            <p:cNvSpPr/>
            <p:nvPr/>
          </p:nvSpPr>
          <p:spPr>
            <a:xfrm flipH="1">
              <a:off x="9764067" y="6607705"/>
              <a:ext cx="3084046" cy="44075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03">
              <a:hlinkHover r:id="" action="ppaction://hlinkshowjump?jump=nextslide"/>
            </p:cNvPr>
            <p:cNvSpPr/>
            <p:nvPr/>
          </p:nvSpPr>
          <p:spPr>
            <a:xfrm>
              <a:off x="9974924" y="6858000"/>
              <a:ext cx="2825196" cy="4109417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9122732" y="3718407"/>
            <a:ext cx="2169557" cy="3384156"/>
            <a:chOff x="11409151" y="2180307"/>
            <a:chExt cx="2169557" cy="3384156"/>
          </a:xfrm>
        </p:grpSpPr>
        <p:sp>
          <p:nvSpPr>
            <p:cNvPr id="106" name="Thought Bubble: Cloud 6"/>
            <p:cNvSpPr/>
            <p:nvPr/>
          </p:nvSpPr>
          <p:spPr>
            <a:xfrm flipH="1">
              <a:off x="11409151" y="2180307"/>
              <a:ext cx="2169557" cy="334960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hlinkHover r:id="" action="ppaction://hlinkshowjump?jump=nextslide"/>
            </p:cNvPr>
            <p:cNvSpPr/>
            <p:nvPr/>
          </p:nvSpPr>
          <p:spPr>
            <a:xfrm>
              <a:off x="11581104" y="2293992"/>
              <a:ext cx="1939922" cy="3270471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0379903" y="3184651"/>
            <a:ext cx="1889810" cy="3068581"/>
            <a:chOff x="7112015" y="6634836"/>
            <a:chExt cx="2160352" cy="3321815"/>
          </a:xfrm>
        </p:grpSpPr>
        <p:sp>
          <p:nvSpPr>
            <p:cNvPr id="112" name="Thought Bubble: Cloud 6"/>
            <p:cNvSpPr/>
            <p:nvPr/>
          </p:nvSpPr>
          <p:spPr>
            <a:xfrm flipH="1">
              <a:off x="7112015" y="6634836"/>
              <a:ext cx="2160352" cy="332181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hlinkHover r:id="" action="ppaction://hlinkshowjump?jump=nextslide"/>
            </p:cNvPr>
            <p:cNvSpPr/>
            <p:nvPr/>
          </p:nvSpPr>
          <p:spPr>
            <a:xfrm>
              <a:off x="7284361" y="6816610"/>
              <a:ext cx="1939922" cy="3055289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9491630" y="1669442"/>
            <a:ext cx="1852736" cy="3330961"/>
            <a:chOff x="13769327" y="645906"/>
            <a:chExt cx="1852736" cy="3330961"/>
          </a:xfrm>
        </p:grpSpPr>
        <p:sp>
          <p:nvSpPr>
            <p:cNvPr id="115" name="Thought Bubble: Cloud 6"/>
            <p:cNvSpPr/>
            <p:nvPr/>
          </p:nvSpPr>
          <p:spPr>
            <a:xfrm>
              <a:off x="13769327" y="645906"/>
              <a:ext cx="1852736" cy="333096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: Shape 115">
              <a:hlinkHover r:id="" action="ppaction://hlinkshowjump?jump=nextslide"/>
            </p:cNvPr>
            <p:cNvSpPr/>
            <p:nvPr/>
          </p:nvSpPr>
          <p:spPr>
            <a:xfrm flipH="1">
              <a:off x="13835273" y="868681"/>
              <a:ext cx="1641385" cy="3108186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9" name="Picture 88" descr="&lt;strong&gt;Stone Wall&lt;/strong&gt; Background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7" y="5086350"/>
            <a:ext cx="6534150" cy="1238252"/>
          </a:xfrm>
          <a:prstGeom prst="rect">
            <a:avLst/>
          </a:prstGeom>
          <a:scene3d>
            <a:camera prst="orthographicFront">
              <a:rot lat="1975487" lon="4436909" rev="21405317"/>
            </a:camera>
            <a:lightRig rig="threePt" dir="t"/>
          </a:scene3d>
          <a:sp3d extrusionH="177800">
            <a:extrusionClr>
              <a:srgbClr val="996633"/>
            </a:extrusionClr>
          </a:sp3d>
        </p:spPr>
      </p:pic>
      <p:sp>
        <p:nvSpPr>
          <p:cNvPr id="117" name="Thought Bubble: Cloud 116">
            <a:hlinkHover r:id="" action="ppaction://hlinkshowjump?jump=previousslide"/>
          </p:cNvPr>
          <p:cNvSpPr/>
          <p:nvPr/>
        </p:nvSpPr>
        <p:spPr>
          <a:xfrm flipH="1">
            <a:off x="9203609" y="-484620"/>
            <a:ext cx="2049154" cy="2291995"/>
          </a:xfrm>
          <a:prstGeom prst="cloudCallout">
            <a:avLst>
              <a:gd name="adj1" fmla="val -833"/>
              <a:gd name="adj2" fmla="val 5901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hought Bubble: Cloud 117">
            <a:hlinkHover r:id="" action="ppaction://hlinkshowjump?jump=previousslide"/>
          </p:cNvPr>
          <p:cNvSpPr/>
          <p:nvPr/>
        </p:nvSpPr>
        <p:spPr>
          <a:xfrm>
            <a:off x="9212612" y="2726303"/>
            <a:ext cx="1876452" cy="3438415"/>
          </a:xfrm>
          <a:prstGeom prst="cloudCallout">
            <a:avLst>
              <a:gd name="adj1" fmla="val -833"/>
              <a:gd name="adj2" fmla="val 5901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9881832" y="5123367"/>
            <a:ext cx="2092858" cy="2215529"/>
            <a:chOff x="11989844" y="6128727"/>
            <a:chExt cx="2092858" cy="2215529"/>
          </a:xfrm>
        </p:grpSpPr>
        <p:sp>
          <p:nvSpPr>
            <p:cNvPr id="109" name="Thought Bubble: Cloud 6"/>
            <p:cNvSpPr/>
            <p:nvPr/>
          </p:nvSpPr>
          <p:spPr>
            <a:xfrm flipH="1">
              <a:off x="11989844" y="6128727"/>
              <a:ext cx="2092858" cy="221552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hlinkHover r:id="" action="ppaction://hlinkshowjump?jump=nextslide"/>
            </p:cNvPr>
            <p:cNvSpPr/>
            <p:nvPr/>
          </p:nvSpPr>
          <p:spPr>
            <a:xfrm>
              <a:off x="12115290" y="6289575"/>
              <a:ext cx="1939922" cy="1986101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8" y="10335"/>
            <a:ext cx="2584928" cy="493819"/>
          </a:xfrm>
          <a:prstGeom prst="rect">
            <a:avLst/>
          </a:prstGeom>
        </p:spPr>
      </p:pic>
      <p:pic>
        <p:nvPicPr>
          <p:cNvPr id="58" name="Picture 57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9383" y="3502584"/>
            <a:ext cx="1872208" cy="1095927"/>
          </a:xfrm>
          <a:prstGeom prst="rect">
            <a:avLst/>
          </a:prstGeom>
        </p:spPr>
      </p:pic>
      <p:pic>
        <p:nvPicPr>
          <p:cNvPr id="59" name="Picture 58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3518" y="2289333"/>
            <a:ext cx="1872208" cy="1095927"/>
          </a:xfrm>
          <a:prstGeom prst="rect">
            <a:avLst/>
          </a:prstGeom>
        </p:spPr>
      </p:pic>
      <p:pic>
        <p:nvPicPr>
          <p:cNvPr id="60" name="Picture 59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0754" y="4167871"/>
            <a:ext cx="1872208" cy="109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05425">
            <a:off x="758235" y="2472553"/>
            <a:ext cx="7931215" cy="2353283"/>
          </a:xfrm>
          <a:prstGeom prst="rect">
            <a:avLst/>
          </a:prstGeom>
        </p:spPr>
      </p:pic>
      <p:pic>
        <p:nvPicPr>
          <p:cNvPr id="65" name="Who let the dogs o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9499" y="7034555"/>
            <a:ext cx="609600" cy="609600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9114344" y="-147167"/>
            <a:ext cx="2642368" cy="3650823"/>
            <a:chOff x="10029017" y="-5166129"/>
            <a:chExt cx="2771103" cy="3483554"/>
          </a:xfrm>
        </p:grpSpPr>
        <p:sp>
          <p:nvSpPr>
            <p:cNvPr id="91" name="Thought Bubble: Cloud 6"/>
            <p:cNvSpPr/>
            <p:nvPr/>
          </p:nvSpPr>
          <p:spPr>
            <a:xfrm>
              <a:off x="10029017" y="-5166129"/>
              <a:ext cx="2771103" cy="34806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026627 w 1993692"/>
                <a:gd name="connsiteY0" fmla="*/ 2803293 h 2293495"/>
                <a:gd name="connsiteX1" fmla="*/ 971247 w 1993692"/>
                <a:gd name="connsiteY1" fmla="*/ 2858673 h 2293495"/>
                <a:gd name="connsiteX2" fmla="*/ 915867 w 1993692"/>
                <a:gd name="connsiteY2" fmla="*/ 2803293 h 2293495"/>
                <a:gd name="connsiteX3" fmla="*/ 971247 w 1993692"/>
                <a:gd name="connsiteY3" fmla="*/ 2747913 h 2293495"/>
                <a:gd name="connsiteX4" fmla="*/ 1026627 w 1993692"/>
                <a:gd name="connsiteY4" fmla="*/ 2803293 h 2293495"/>
                <a:gd name="connsiteX0" fmla="*/ 1084064 w 1993692"/>
                <a:gd name="connsiteY0" fmla="*/ 2670216 h 2293495"/>
                <a:gd name="connsiteX1" fmla="*/ 973303 w 1993692"/>
                <a:gd name="connsiteY1" fmla="*/ 2780977 h 2293495"/>
                <a:gd name="connsiteX2" fmla="*/ 862542 w 1993692"/>
                <a:gd name="connsiteY2" fmla="*/ 2670216 h 2293495"/>
                <a:gd name="connsiteX3" fmla="*/ 973303 w 1993692"/>
                <a:gd name="connsiteY3" fmla="*/ 2559455 h 2293495"/>
                <a:gd name="connsiteX4" fmla="*/ 1084064 w 1993692"/>
                <a:gd name="connsiteY4" fmla="*/ 2670216 h 2293495"/>
                <a:gd name="connsiteX0" fmla="*/ 1143212 w 1993692"/>
                <a:gd name="connsiteY0" fmla="*/ 2426391 h 2293495"/>
                <a:gd name="connsiteX1" fmla="*/ 977071 w 1993692"/>
                <a:gd name="connsiteY1" fmla="*/ 2592532 h 2293495"/>
                <a:gd name="connsiteX2" fmla="*/ 810930 w 1993692"/>
                <a:gd name="connsiteY2" fmla="*/ 2426391 h 2293495"/>
                <a:gd name="connsiteX3" fmla="*/ 977071 w 1993692"/>
                <a:gd name="connsiteY3" fmla="*/ 2260250 h 2293495"/>
                <a:gd name="connsiteX4" fmla="*/ 1143212 w 1993692"/>
                <a:gd name="connsiteY4" fmla="*/ 2426391 h 2293495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2177 w 43256"/>
                <a:gd name="connsiteY16" fmla="*/ 6755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22492 w 43256"/>
                <a:gd name="connsiteY3" fmla="*/ 5467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5785 w 43256"/>
                <a:gd name="connsiteY4" fmla="*/ 2235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3936 w 43256"/>
                <a:gd name="connsiteY0" fmla="*/ 16405 h 55881"/>
                <a:gd name="connsiteX1" fmla="*/ 5659 w 43256"/>
                <a:gd name="connsiteY1" fmla="*/ 8942 h 55881"/>
                <a:gd name="connsiteX2" fmla="*/ 14041 w 43256"/>
                <a:gd name="connsiteY2" fmla="*/ 7237 h 55881"/>
                <a:gd name="connsiteX3" fmla="*/ 19569 w 43256"/>
                <a:gd name="connsiteY3" fmla="*/ 2079 h 55881"/>
                <a:gd name="connsiteX4" fmla="*/ 26435 w 43256"/>
                <a:gd name="connsiteY4" fmla="*/ 259 h 55881"/>
                <a:gd name="connsiteX5" fmla="*/ 29869 w 43256"/>
                <a:gd name="connsiteY5" fmla="*/ 4516 h 55881"/>
                <a:gd name="connsiteX6" fmla="*/ 35499 w 43256"/>
                <a:gd name="connsiteY6" fmla="*/ 2725 h 55881"/>
                <a:gd name="connsiteX7" fmla="*/ 38354 w 43256"/>
                <a:gd name="connsiteY7" fmla="*/ 7611 h 55881"/>
                <a:gd name="connsiteX8" fmla="*/ 42018 w 43256"/>
                <a:gd name="connsiteY8" fmla="*/ 12353 h 55881"/>
                <a:gd name="connsiteX9" fmla="*/ 41854 w 43256"/>
                <a:gd name="connsiteY9" fmla="*/ 17495 h 55881"/>
                <a:gd name="connsiteX10" fmla="*/ 43052 w 43256"/>
                <a:gd name="connsiteY10" fmla="*/ 25357 h 55881"/>
                <a:gd name="connsiteX11" fmla="*/ 37440 w 43256"/>
                <a:gd name="connsiteY11" fmla="*/ 32239 h 55881"/>
                <a:gd name="connsiteX12" fmla="*/ 35431 w 43256"/>
                <a:gd name="connsiteY12" fmla="*/ 38136 h 55881"/>
                <a:gd name="connsiteX13" fmla="*/ 28591 w 43256"/>
                <a:gd name="connsiteY13" fmla="*/ 38850 h 55881"/>
                <a:gd name="connsiteX14" fmla="*/ 23703 w 43256"/>
                <a:gd name="connsiteY14" fmla="*/ 45141 h 55881"/>
                <a:gd name="connsiteX15" fmla="*/ 16516 w 43256"/>
                <a:gd name="connsiteY15" fmla="*/ 41301 h 55881"/>
                <a:gd name="connsiteX16" fmla="*/ 5840 w 43256"/>
                <a:gd name="connsiteY16" fmla="*/ 37507 h 55881"/>
                <a:gd name="connsiteX17" fmla="*/ 1146 w 43256"/>
                <a:gd name="connsiteY17" fmla="*/ 33285 h 55881"/>
                <a:gd name="connsiteX18" fmla="*/ 2149 w 43256"/>
                <a:gd name="connsiteY18" fmla="*/ 27586 h 55881"/>
                <a:gd name="connsiteX19" fmla="*/ 31 w 43256"/>
                <a:gd name="connsiteY19" fmla="*/ 21739 h 55881"/>
                <a:gd name="connsiteX20" fmla="*/ 3899 w 43256"/>
                <a:gd name="connsiteY20" fmla="*/ 16542 h 55881"/>
                <a:gd name="connsiteX21" fmla="*/ 3936 w 43256"/>
                <a:gd name="connsiteY21" fmla="*/ 16405 h 55881"/>
                <a:gd name="connsiteX0" fmla="*/ 1028288 w 1996276"/>
                <a:gd name="connsiteY0" fmla="*/ 2911331 h 2966711"/>
                <a:gd name="connsiteX1" fmla="*/ 972908 w 1996276"/>
                <a:gd name="connsiteY1" fmla="*/ 2966711 h 2966711"/>
                <a:gd name="connsiteX2" fmla="*/ 917528 w 1996276"/>
                <a:gd name="connsiteY2" fmla="*/ 2911331 h 2966711"/>
                <a:gd name="connsiteX3" fmla="*/ 972908 w 1996276"/>
                <a:gd name="connsiteY3" fmla="*/ 2855951 h 2966711"/>
                <a:gd name="connsiteX4" fmla="*/ 1028288 w 1996276"/>
                <a:gd name="connsiteY4" fmla="*/ 2911331 h 2966711"/>
                <a:gd name="connsiteX0" fmla="*/ 1085725 w 1996276"/>
                <a:gd name="connsiteY0" fmla="*/ 2778254 h 2966711"/>
                <a:gd name="connsiteX1" fmla="*/ 974964 w 1996276"/>
                <a:gd name="connsiteY1" fmla="*/ 2889015 h 2966711"/>
                <a:gd name="connsiteX2" fmla="*/ 864203 w 1996276"/>
                <a:gd name="connsiteY2" fmla="*/ 2778254 h 2966711"/>
                <a:gd name="connsiteX3" fmla="*/ 974964 w 1996276"/>
                <a:gd name="connsiteY3" fmla="*/ 2667493 h 2966711"/>
                <a:gd name="connsiteX4" fmla="*/ 1085725 w 1996276"/>
                <a:gd name="connsiteY4" fmla="*/ 2778254 h 2966711"/>
                <a:gd name="connsiteX0" fmla="*/ 1144873 w 1996276"/>
                <a:gd name="connsiteY0" fmla="*/ 2534429 h 2966711"/>
                <a:gd name="connsiteX1" fmla="*/ 978732 w 1996276"/>
                <a:gd name="connsiteY1" fmla="*/ 2700570 h 2966711"/>
                <a:gd name="connsiteX2" fmla="*/ 812591 w 1996276"/>
                <a:gd name="connsiteY2" fmla="*/ 2534429 h 2966711"/>
                <a:gd name="connsiteX3" fmla="*/ 978732 w 1996276"/>
                <a:gd name="connsiteY3" fmla="*/ 2368288 h 2966711"/>
                <a:gd name="connsiteX4" fmla="*/ 1144873 w 1996276"/>
                <a:gd name="connsiteY4" fmla="*/ 2534429 h 2966711"/>
                <a:gd name="connsiteX0" fmla="*/ 4729 w 43256"/>
                <a:gd name="connsiteY0" fmla="*/ 28212 h 55881"/>
                <a:gd name="connsiteX1" fmla="*/ 2196 w 43256"/>
                <a:gd name="connsiteY1" fmla="*/ 27415 h 55881"/>
                <a:gd name="connsiteX2" fmla="*/ 6964 w 43256"/>
                <a:gd name="connsiteY2" fmla="*/ 36934 h 55881"/>
                <a:gd name="connsiteX3" fmla="*/ 5856 w 43256"/>
                <a:gd name="connsiteY3" fmla="*/ 37315 h 55881"/>
                <a:gd name="connsiteX4" fmla="*/ 16514 w 43256"/>
                <a:gd name="connsiteY4" fmla="*/ 41125 h 55881"/>
                <a:gd name="connsiteX5" fmla="*/ 15846 w 43256"/>
                <a:gd name="connsiteY5" fmla="*/ 39385 h 55881"/>
                <a:gd name="connsiteX6" fmla="*/ 28863 w 43256"/>
                <a:gd name="connsiteY6" fmla="*/ 36786 h 55881"/>
                <a:gd name="connsiteX7" fmla="*/ 28596 w 43256"/>
                <a:gd name="connsiteY7" fmla="*/ 38695 h 55881"/>
                <a:gd name="connsiteX8" fmla="*/ 34165 w 43256"/>
                <a:gd name="connsiteY8" fmla="*/ 24989 h 55881"/>
                <a:gd name="connsiteX9" fmla="*/ 37416 w 43256"/>
                <a:gd name="connsiteY9" fmla="*/ 32125 h 55881"/>
                <a:gd name="connsiteX10" fmla="*/ 41834 w 43256"/>
                <a:gd name="connsiteY10" fmla="*/ 17389 h 55881"/>
                <a:gd name="connsiteX11" fmla="*/ 40386 w 43256"/>
                <a:gd name="connsiteY11" fmla="*/ 20065 h 55881"/>
                <a:gd name="connsiteX12" fmla="*/ 38360 w 43256"/>
                <a:gd name="connsiteY12" fmla="*/ 7461 h 55881"/>
                <a:gd name="connsiteX13" fmla="*/ 38436 w 43256"/>
                <a:gd name="connsiteY13" fmla="*/ 8725 h 55881"/>
                <a:gd name="connsiteX14" fmla="*/ 29114 w 43256"/>
                <a:gd name="connsiteY14" fmla="*/ 5987 h 55881"/>
                <a:gd name="connsiteX15" fmla="*/ 29856 w 43256"/>
                <a:gd name="connsiteY15" fmla="*/ 4375 h 55881"/>
                <a:gd name="connsiteX16" fmla="*/ 21852 w 43256"/>
                <a:gd name="connsiteY16" fmla="*/ 1390 h 55881"/>
                <a:gd name="connsiteX17" fmla="*/ 22211 w 43256"/>
                <a:gd name="connsiteY17" fmla="*/ 0 h 55881"/>
                <a:gd name="connsiteX18" fmla="*/ 14036 w 43256"/>
                <a:gd name="connsiteY18" fmla="*/ 7227 h 55881"/>
                <a:gd name="connsiteX19" fmla="*/ 15336 w 43256"/>
                <a:gd name="connsiteY19" fmla="*/ 8575 h 55881"/>
                <a:gd name="connsiteX20" fmla="*/ 4163 w 43256"/>
                <a:gd name="connsiteY20" fmla="*/ 17824 h 55881"/>
                <a:gd name="connsiteX21" fmla="*/ 3936 w 43256"/>
                <a:gd name="connsiteY21" fmla="*/ 16405 h 55881"/>
                <a:gd name="connsiteX0" fmla="*/ 6718 w 46038"/>
                <a:gd name="connsiteY0" fmla="*/ 16405 h 55881"/>
                <a:gd name="connsiteX1" fmla="*/ 8441 w 46038"/>
                <a:gd name="connsiteY1" fmla="*/ 8942 h 55881"/>
                <a:gd name="connsiteX2" fmla="*/ 16823 w 46038"/>
                <a:gd name="connsiteY2" fmla="*/ 7237 h 55881"/>
                <a:gd name="connsiteX3" fmla="*/ 22351 w 46038"/>
                <a:gd name="connsiteY3" fmla="*/ 2079 h 55881"/>
                <a:gd name="connsiteX4" fmla="*/ 29217 w 46038"/>
                <a:gd name="connsiteY4" fmla="*/ 259 h 55881"/>
                <a:gd name="connsiteX5" fmla="*/ 32651 w 46038"/>
                <a:gd name="connsiteY5" fmla="*/ 4516 h 55881"/>
                <a:gd name="connsiteX6" fmla="*/ 38281 w 46038"/>
                <a:gd name="connsiteY6" fmla="*/ 2725 h 55881"/>
                <a:gd name="connsiteX7" fmla="*/ 41136 w 46038"/>
                <a:gd name="connsiteY7" fmla="*/ 7611 h 55881"/>
                <a:gd name="connsiteX8" fmla="*/ 44800 w 46038"/>
                <a:gd name="connsiteY8" fmla="*/ 12353 h 55881"/>
                <a:gd name="connsiteX9" fmla="*/ 44636 w 46038"/>
                <a:gd name="connsiteY9" fmla="*/ 17495 h 55881"/>
                <a:gd name="connsiteX10" fmla="*/ 45834 w 46038"/>
                <a:gd name="connsiteY10" fmla="*/ 25357 h 55881"/>
                <a:gd name="connsiteX11" fmla="*/ 40222 w 46038"/>
                <a:gd name="connsiteY11" fmla="*/ 32239 h 55881"/>
                <a:gd name="connsiteX12" fmla="*/ 38213 w 46038"/>
                <a:gd name="connsiteY12" fmla="*/ 38136 h 55881"/>
                <a:gd name="connsiteX13" fmla="*/ 31373 w 46038"/>
                <a:gd name="connsiteY13" fmla="*/ 38850 h 55881"/>
                <a:gd name="connsiteX14" fmla="*/ 26485 w 46038"/>
                <a:gd name="connsiteY14" fmla="*/ 45141 h 55881"/>
                <a:gd name="connsiteX15" fmla="*/ 19298 w 46038"/>
                <a:gd name="connsiteY15" fmla="*/ 41301 h 55881"/>
                <a:gd name="connsiteX16" fmla="*/ 8622 w 46038"/>
                <a:gd name="connsiteY16" fmla="*/ 37507 h 55881"/>
                <a:gd name="connsiteX17" fmla="*/ 30 w 46038"/>
                <a:gd name="connsiteY17" fmla="*/ 33285 h 55881"/>
                <a:gd name="connsiteX18" fmla="*/ 4931 w 46038"/>
                <a:gd name="connsiteY18" fmla="*/ 27586 h 55881"/>
                <a:gd name="connsiteX19" fmla="*/ 2813 w 46038"/>
                <a:gd name="connsiteY19" fmla="*/ 21739 h 55881"/>
                <a:gd name="connsiteX20" fmla="*/ 6681 w 46038"/>
                <a:gd name="connsiteY20" fmla="*/ 16542 h 55881"/>
                <a:gd name="connsiteX21" fmla="*/ 6718 w 46038"/>
                <a:gd name="connsiteY21" fmla="*/ 16405 h 55881"/>
                <a:gd name="connsiteX0" fmla="*/ 1156678 w 2124666"/>
                <a:gd name="connsiteY0" fmla="*/ 2911331 h 2966711"/>
                <a:gd name="connsiteX1" fmla="*/ 1101298 w 2124666"/>
                <a:gd name="connsiteY1" fmla="*/ 2966711 h 2966711"/>
                <a:gd name="connsiteX2" fmla="*/ 1045918 w 2124666"/>
                <a:gd name="connsiteY2" fmla="*/ 2911331 h 2966711"/>
                <a:gd name="connsiteX3" fmla="*/ 1101298 w 2124666"/>
                <a:gd name="connsiteY3" fmla="*/ 2855951 h 2966711"/>
                <a:gd name="connsiteX4" fmla="*/ 1156678 w 2124666"/>
                <a:gd name="connsiteY4" fmla="*/ 2911331 h 2966711"/>
                <a:gd name="connsiteX0" fmla="*/ 1214115 w 2124666"/>
                <a:gd name="connsiteY0" fmla="*/ 2778254 h 2966711"/>
                <a:gd name="connsiteX1" fmla="*/ 1103354 w 2124666"/>
                <a:gd name="connsiteY1" fmla="*/ 2889015 h 2966711"/>
                <a:gd name="connsiteX2" fmla="*/ 992593 w 2124666"/>
                <a:gd name="connsiteY2" fmla="*/ 2778254 h 2966711"/>
                <a:gd name="connsiteX3" fmla="*/ 1103354 w 2124666"/>
                <a:gd name="connsiteY3" fmla="*/ 2667493 h 2966711"/>
                <a:gd name="connsiteX4" fmla="*/ 1214115 w 2124666"/>
                <a:gd name="connsiteY4" fmla="*/ 2778254 h 2966711"/>
                <a:gd name="connsiteX0" fmla="*/ 1273263 w 2124666"/>
                <a:gd name="connsiteY0" fmla="*/ 2534429 h 2966711"/>
                <a:gd name="connsiteX1" fmla="*/ 1107122 w 2124666"/>
                <a:gd name="connsiteY1" fmla="*/ 2700570 h 2966711"/>
                <a:gd name="connsiteX2" fmla="*/ 940981 w 2124666"/>
                <a:gd name="connsiteY2" fmla="*/ 2534429 h 2966711"/>
                <a:gd name="connsiteX3" fmla="*/ 1107122 w 2124666"/>
                <a:gd name="connsiteY3" fmla="*/ 2368288 h 2966711"/>
                <a:gd name="connsiteX4" fmla="*/ 1273263 w 2124666"/>
                <a:gd name="connsiteY4" fmla="*/ 2534429 h 2966711"/>
                <a:gd name="connsiteX0" fmla="*/ 7511 w 46038"/>
                <a:gd name="connsiteY0" fmla="*/ 28212 h 55881"/>
                <a:gd name="connsiteX1" fmla="*/ 4978 w 46038"/>
                <a:gd name="connsiteY1" fmla="*/ 27415 h 55881"/>
                <a:gd name="connsiteX2" fmla="*/ 9746 w 46038"/>
                <a:gd name="connsiteY2" fmla="*/ 36934 h 55881"/>
                <a:gd name="connsiteX3" fmla="*/ 8638 w 46038"/>
                <a:gd name="connsiteY3" fmla="*/ 37315 h 55881"/>
                <a:gd name="connsiteX4" fmla="*/ 19296 w 46038"/>
                <a:gd name="connsiteY4" fmla="*/ 41125 h 55881"/>
                <a:gd name="connsiteX5" fmla="*/ 18628 w 46038"/>
                <a:gd name="connsiteY5" fmla="*/ 39385 h 55881"/>
                <a:gd name="connsiteX6" fmla="*/ 31645 w 46038"/>
                <a:gd name="connsiteY6" fmla="*/ 36786 h 55881"/>
                <a:gd name="connsiteX7" fmla="*/ 31378 w 46038"/>
                <a:gd name="connsiteY7" fmla="*/ 38695 h 55881"/>
                <a:gd name="connsiteX8" fmla="*/ 36947 w 46038"/>
                <a:gd name="connsiteY8" fmla="*/ 24989 h 55881"/>
                <a:gd name="connsiteX9" fmla="*/ 40198 w 46038"/>
                <a:gd name="connsiteY9" fmla="*/ 32125 h 55881"/>
                <a:gd name="connsiteX10" fmla="*/ 44616 w 46038"/>
                <a:gd name="connsiteY10" fmla="*/ 17389 h 55881"/>
                <a:gd name="connsiteX11" fmla="*/ 43168 w 46038"/>
                <a:gd name="connsiteY11" fmla="*/ 20065 h 55881"/>
                <a:gd name="connsiteX12" fmla="*/ 41142 w 46038"/>
                <a:gd name="connsiteY12" fmla="*/ 7461 h 55881"/>
                <a:gd name="connsiteX13" fmla="*/ 41218 w 46038"/>
                <a:gd name="connsiteY13" fmla="*/ 8725 h 55881"/>
                <a:gd name="connsiteX14" fmla="*/ 31896 w 46038"/>
                <a:gd name="connsiteY14" fmla="*/ 5987 h 55881"/>
                <a:gd name="connsiteX15" fmla="*/ 32638 w 46038"/>
                <a:gd name="connsiteY15" fmla="*/ 4375 h 55881"/>
                <a:gd name="connsiteX16" fmla="*/ 24634 w 46038"/>
                <a:gd name="connsiteY16" fmla="*/ 1390 h 55881"/>
                <a:gd name="connsiteX17" fmla="*/ 24993 w 46038"/>
                <a:gd name="connsiteY17" fmla="*/ 0 h 55881"/>
                <a:gd name="connsiteX18" fmla="*/ 16818 w 46038"/>
                <a:gd name="connsiteY18" fmla="*/ 7227 h 55881"/>
                <a:gd name="connsiteX19" fmla="*/ 18118 w 46038"/>
                <a:gd name="connsiteY19" fmla="*/ 8575 h 55881"/>
                <a:gd name="connsiteX20" fmla="*/ 6945 w 46038"/>
                <a:gd name="connsiteY20" fmla="*/ 17824 h 55881"/>
                <a:gd name="connsiteX21" fmla="*/ 6718 w 46038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38432 w 46257"/>
                <a:gd name="connsiteY12" fmla="*/ 38136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7730 w 46257"/>
                <a:gd name="connsiteY0" fmla="*/ 28212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6937 w 46257"/>
                <a:gd name="connsiteY0" fmla="*/ 16405 h 55881"/>
                <a:gd name="connsiteX1" fmla="*/ 8660 w 46257"/>
                <a:gd name="connsiteY1" fmla="*/ 8942 h 55881"/>
                <a:gd name="connsiteX2" fmla="*/ 17042 w 46257"/>
                <a:gd name="connsiteY2" fmla="*/ 7237 h 55881"/>
                <a:gd name="connsiteX3" fmla="*/ 22570 w 46257"/>
                <a:gd name="connsiteY3" fmla="*/ 2079 h 55881"/>
                <a:gd name="connsiteX4" fmla="*/ 29436 w 46257"/>
                <a:gd name="connsiteY4" fmla="*/ 259 h 55881"/>
                <a:gd name="connsiteX5" fmla="*/ 32870 w 46257"/>
                <a:gd name="connsiteY5" fmla="*/ 4516 h 55881"/>
                <a:gd name="connsiteX6" fmla="*/ 38500 w 46257"/>
                <a:gd name="connsiteY6" fmla="*/ 2725 h 55881"/>
                <a:gd name="connsiteX7" fmla="*/ 41355 w 46257"/>
                <a:gd name="connsiteY7" fmla="*/ 7611 h 55881"/>
                <a:gd name="connsiteX8" fmla="*/ 45019 w 46257"/>
                <a:gd name="connsiteY8" fmla="*/ 12353 h 55881"/>
                <a:gd name="connsiteX9" fmla="*/ 44855 w 46257"/>
                <a:gd name="connsiteY9" fmla="*/ 17495 h 55881"/>
                <a:gd name="connsiteX10" fmla="*/ 46053 w 46257"/>
                <a:gd name="connsiteY10" fmla="*/ 25357 h 55881"/>
                <a:gd name="connsiteX11" fmla="*/ 40441 w 46257"/>
                <a:gd name="connsiteY11" fmla="*/ 32239 h 55881"/>
                <a:gd name="connsiteX12" fmla="*/ 41355 w 46257"/>
                <a:gd name="connsiteY12" fmla="*/ 39265 h 55881"/>
                <a:gd name="connsiteX13" fmla="*/ 31592 w 46257"/>
                <a:gd name="connsiteY13" fmla="*/ 38850 h 55881"/>
                <a:gd name="connsiteX14" fmla="*/ 26704 w 46257"/>
                <a:gd name="connsiteY14" fmla="*/ 45141 h 55881"/>
                <a:gd name="connsiteX15" fmla="*/ 19517 w 46257"/>
                <a:gd name="connsiteY15" fmla="*/ 41301 h 55881"/>
                <a:gd name="connsiteX16" fmla="*/ 8841 w 46257"/>
                <a:gd name="connsiteY16" fmla="*/ 37507 h 55881"/>
                <a:gd name="connsiteX17" fmla="*/ 249 w 46257"/>
                <a:gd name="connsiteY17" fmla="*/ 33285 h 55881"/>
                <a:gd name="connsiteX18" fmla="*/ 5150 w 46257"/>
                <a:gd name="connsiteY18" fmla="*/ 27586 h 55881"/>
                <a:gd name="connsiteX19" fmla="*/ 3032 w 46257"/>
                <a:gd name="connsiteY19" fmla="*/ 21739 h 55881"/>
                <a:gd name="connsiteX20" fmla="*/ 6900 w 46257"/>
                <a:gd name="connsiteY20" fmla="*/ 16542 h 55881"/>
                <a:gd name="connsiteX21" fmla="*/ 6937 w 46257"/>
                <a:gd name="connsiteY21" fmla="*/ 16405 h 55881"/>
                <a:gd name="connsiteX0" fmla="*/ 1166785 w 2134773"/>
                <a:gd name="connsiteY0" fmla="*/ 2911331 h 2966711"/>
                <a:gd name="connsiteX1" fmla="*/ 1111405 w 2134773"/>
                <a:gd name="connsiteY1" fmla="*/ 2966711 h 2966711"/>
                <a:gd name="connsiteX2" fmla="*/ 1056025 w 2134773"/>
                <a:gd name="connsiteY2" fmla="*/ 2911331 h 2966711"/>
                <a:gd name="connsiteX3" fmla="*/ 1111405 w 2134773"/>
                <a:gd name="connsiteY3" fmla="*/ 2855951 h 2966711"/>
                <a:gd name="connsiteX4" fmla="*/ 1166785 w 2134773"/>
                <a:gd name="connsiteY4" fmla="*/ 2911331 h 2966711"/>
                <a:gd name="connsiteX0" fmla="*/ 1224222 w 2134773"/>
                <a:gd name="connsiteY0" fmla="*/ 2778254 h 2966711"/>
                <a:gd name="connsiteX1" fmla="*/ 1113461 w 2134773"/>
                <a:gd name="connsiteY1" fmla="*/ 2889015 h 2966711"/>
                <a:gd name="connsiteX2" fmla="*/ 1002700 w 2134773"/>
                <a:gd name="connsiteY2" fmla="*/ 2778254 h 2966711"/>
                <a:gd name="connsiteX3" fmla="*/ 1113461 w 2134773"/>
                <a:gd name="connsiteY3" fmla="*/ 2667493 h 2966711"/>
                <a:gd name="connsiteX4" fmla="*/ 1224222 w 2134773"/>
                <a:gd name="connsiteY4" fmla="*/ 2778254 h 2966711"/>
                <a:gd name="connsiteX0" fmla="*/ 1283370 w 2134773"/>
                <a:gd name="connsiteY0" fmla="*/ 2534429 h 2966711"/>
                <a:gd name="connsiteX1" fmla="*/ 1117229 w 2134773"/>
                <a:gd name="connsiteY1" fmla="*/ 2700570 h 2966711"/>
                <a:gd name="connsiteX2" fmla="*/ 951088 w 2134773"/>
                <a:gd name="connsiteY2" fmla="*/ 2534429 h 2966711"/>
                <a:gd name="connsiteX3" fmla="*/ 1117229 w 2134773"/>
                <a:gd name="connsiteY3" fmla="*/ 2368288 h 2966711"/>
                <a:gd name="connsiteX4" fmla="*/ 1283370 w 2134773"/>
                <a:gd name="connsiteY4" fmla="*/ 2534429 h 2966711"/>
                <a:gd name="connsiteX0" fmla="*/ 1883 w 46257"/>
                <a:gd name="connsiteY0" fmla="*/ 26236 h 55881"/>
                <a:gd name="connsiteX1" fmla="*/ 0 w 46257"/>
                <a:gd name="connsiteY1" fmla="*/ 27133 h 55881"/>
                <a:gd name="connsiteX2" fmla="*/ 9965 w 46257"/>
                <a:gd name="connsiteY2" fmla="*/ 36934 h 55881"/>
                <a:gd name="connsiteX3" fmla="*/ 8857 w 46257"/>
                <a:gd name="connsiteY3" fmla="*/ 37315 h 55881"/>
                <a:gd name="connsiteX4" fmla="*/ 19515 w 46257"/>
                <a:gd name="connsiteY4" fmla="*/ 41125 h 55881"/>
                <a:gd name="connsiteX5" fmla="*/ 18847 w 46257"/>
                <a:gd name="connsiteY5" fmla="*/ 39385 h 55881"/>
                <a:gd name="connsiteX6" fmla="*/ 31864 w 46257"/>
                <a:gd name="connsiteY6" fmla="*/ 36786 h 55881"/>
                <a:gd name="connsiteX7" fmla="*/ 31597 w 46257"/>
                <a:gd name="connsiteY7" fmla="*/ 38695 h 55881"/>
                <a:gd name="connsiteX8" fmla="*/ 37166 w 46257"/>
                <a:gd name="connsiteY8" fmla="*/ 24989 h 55881"/>
                <a:gd name="connsiteX9" fmla="*/ 40417 w 46257"/>
                <a:gd name="connsiteY9" fmla="*/ 32125 h 55881"/>
                <a:gd name="connsiteX10" fmla="*/ 44835 w 46257"/>
                <a:gd name="connsiteY10" fmla="*/ 17389 h 55881"/>
                <a:gd name="connsiteX11" fmla="*/ 43387 w 46257"/>
                <a:gd name="connsiteY11" fmla="*/ 20065 h 55881"/>
                <a:gd name="connsiteX12" fmla="*/ 41361 w 46257"/>
                <a:gd name="connsiteY12" fmla="*/ 7461 h 55881"/>
                <a:gd name="connsiteX13" fmla="*/ 41437 w 46257"/>
                <a:gd name="connsiteY13" fmla="*/ 8725 h 55881"/>
                <a:gd name="connsiteX14" fmla="*/ 32115 w 46257"/>
                <a:gd name="connsiteY14" fmla="*/ 5987 h 55881"/>
                <a:gd name="connsiteX15" fmla="*/ 32857 w 46257"/>
                <a:gd name="connsiteY15" fmla="*/ 4375 h 55881"/>
                <a:gd name="connsiteX16" fmla="*/ 24853 w 46257"/>
                <a:gd name="connsiteY16" fmla="*/ 1390 h 55881"/>
                <a:gd name="connsiteX17" fmla="*/ 25212 w 46257"/>
                <a:gd name="connsiteY17" fmla="*/ 0 h 55881"/>
                <a:gd name="connsiteX18" fmla="*/ 17037 w 46257"/>
                <a:gd name="connsiteY18" fmla="*/ 7227 h 55881"/>
                <a:gd name="connsiteX19" fmla="*/ 18337 w 46257"/>
                <a:gd name="connsiteY19" fmla="*/ 8575 h 55881"/>
                <a:gd name="connsiteX20" fmla="*/ 7164 w 46257"/>
                <a:gd name="connsiteY20" fmla="*/ 17824 h 55881"/>
                <a:gd name="connsiteX21" fmla="*/ 6937 w 46257"/>
                <a:gd name="connsiteY21" fmla="*/ 16405 h 55881"/>
                <a:gd name="connsiteX0" fmla="*/ 7067 w 46387"/>
                <a:gd name="connsiteY0" fmla="*/ 16405 h 55881"/>
                <a:gd name="connsiteX1" fmla="*/ 8790 w 46387"/>
                <a:gd name="connsiteY1" fmla="*/ 8942 h 55881"/>
                <a:gd name="connsiteX2" fmla="*/ 17172 w 46387"/>
                <a:gd name="connsiteY2" fmla="*/ 7237 h 55881"/>
                <a:gd name="connsiteX3" fmla="*/ 22700 w 46387"/>
                <a:gd name="connsiteY3" fmla="*/ 2079 h 55881"/>
                <a:gd name="connsiteX4" fmla="*/ 29566 w 46387"/>
                <a:gd name="connsiteY4" fmla="*/ 259 h 55881"/>
                <a:gd name="connsiteX5" fmla="*/ 33000 w 46387"/>
                <a:gd name="connsiteY5" fmla="*/ 4516 h 55881"/>
                <a:gd name="connsiteX6" fmla="*/ 38630 w 46387"/>
                <a:gd name="connsiteY6" fmla="*/ 2725 h 55881"/>
                <a:gd name="connsiteX7" fmla="*/ 41485 w 46387"/>
                <a:gd name="connsiteY7" fmla="*/ 7611 h 55881"/>
                <a:gd name="connsiteX8" fmla="*/ 45149 w 46387"/>
                <a:gd name="connsiteY8" fmla="*/ 12353 h 55881"/>
                <a:gd name="connsiteX9" fmla="*/ 44985 w 46387"/>
                <a:gd name="connsiteY9" fmla="*/ 17495 h 55881"/>
                <a:gd name="connsiteX10" fmla="*/ 46183 w 46387"/>
                <a:gd name="connsiteY10" fmla="*/ 25357 h 55881"/>
                <a:gd name="connsiteX11" fmla="*/ 40571 w 46387"/>
                <a:gd name="connsiteY11" fmla="*/ 32239 h 55881"/>
                <a:gd name="connsiteX12" fmla="*/ 41485 w 46387"/>
                <a:gd name="connsiteY12" fmla="*/ 39265 h 55881"/>
                <a:gd name="connsiteX13" fmla="*/ 31722 w 46387"/>
                <a:gd name="connsiteY13" fmla="*/ 38850 h 55881"/>
                <a:gd name="connsiteX14" fmla="*/ 26834 w 46387"/>
                <a:gd name="connsiteY14" fmla="*/ 45141 h 55881"/>
                <a:gd name="connsiteX15" fmla="*/ 19647 w 46387"/>
                <a:gd name="connsiteY15" fmla="*/ 41301 h 55881"/>
                <a:gd name="connsiteX16" fmla="*/ 8971 w 46387"/>
                <a:gd name="connsiteY16" fmla="*/ 37507 h 55881"/>
                <a:gd name="connsiteX17" fmla="*/ 379 w 46387"/>
                <a:gd name="connsiteY17" fmla="*/ 33285 h 55881"/>
                <a:gd name="connsiteX18" fmla="*/ 2032 w 46387"/>
                <a:gd name="connsiteY18" fmla="*/ 27304 h 55881"/>
                <a:gd name="connsiteX19" fmla="*/ 3162 w 46387"/>
                <a:gd name="connsiteY19" fmla="*/ 21739 h 55881"/>
                <a:gd name="connsiteX20" fmla="*/ 7030 w 46387"/>
                <a:gd name="connsiteY20" fmla="*/ 16542 h 55881"/>
                <a:gd name="connsiteX21" fmla="*/ 7067 w 46387"/>
                <a:gd name="connsiteY21" fmla="*/ 16405 h 55881"/>
                <a:gd name="connsiteX0" fmla="*/ 1172785 w 2140773"/>
                <a:gd name="connsiteY0" fmla="*/ 2911331 h 2966711"/>
                <a:gd name="connsiteX1" fmla="*/ 1117405 w 2140773"/>
                <a:gd name="connsiteY1" fmla="*/ 2966711 h 2966711"/>
                <a:gd name="connsiteX2" fmla="*/ 1062025 w 2140773"/>
                <a:gd name="connsiteY2" fmla="*/ 2911331 h 2966711"/>
                <a:gd name="connsiteX3" fmla="*/ 1117405 w 2140773"/>
                <a:gd name="connsiteY3" fmla="*/ 2855951 h 2966711"/>
                <a:gd name="connsiteX4" fmla="*/ 1172785 w 2140773"/>
                <a:gd name="connsiteY4" fmla="*/ 2911331 h 2966711"/>
                <a:gd name="connsiteX0" fmla="*/ 1230222 w 2140773"/>
                <a:gd name="connsiteY0" fmla="*/ 2778254 h 2966711"/>
                <a:gd name="connsiteX1" fmla="*/ 1119461 w 2140773"/>
                <a:gd name="connsiteY1" fmla="*/ 2889015 h 2966711"/>
                <a:gd name="connsiteX2" fmla="*/ 1008700 w 2140773"/>
                <a:gd name="connsiteY2" fmla="*/ 2778254 h 2966711"/>
                <a:gd name="connsiteX3" fmla="*/ 1119461 w 2140773"/>
                <a:gd name="connsiteY3" fmla="*/ 2667493 h 2966711"/>
                <a:gd name="connsiteX4" fmla="*/ 1230222 w 2140773"/>
                <a:gd name="connsiteY4" fmla="*/ 2778254 h 2966711"/>
                <a:gd name="connsiteX0" fmla="*/ 1289370 w 2140773"/>
                <a:gd name="connsiteY0" fmla="*/ 2534429 h 2966711"/>
                <a:gd name="connsiteX1" fmla="*/ 1123229 w 2140773"/>
                <a:gd name="connsiteY1" fmla="*/ 2700570 h 2966711"/>
                <a:gd name="connsiteX2" fmla="*/ 957088 w 2140773"/>
                <a:gd name="connsiteY2" fmla="*/ 2534429 h 2966711"/>
                <a:gd name="connsiteX3" fmla="*/ 1123229 w 2140773"/>
                <a:gd name="connsiteY3" fmla="*/ 2368288 h 2966711"/>
                <a:gd name="connsiteX4" fmla="*/ 1289370 w 2140773"/>
                <a:gd name="connsiteY4" fmla="*/ 2534429 h 2966711"/>
                <a:gd name="connsiteX0" fmla="*/ 2013 w 46387"/>
                <a:gd name="connsiteY0" fmla="*/ 26236 h 55881"/>
                <a:gd name="connsiteX1" fmla="*/ 130 w 46387"/>
                <a:gd name="connsiteY1" fmla="*/ 27133 h 55881"/>
                <a:gd name="connsiteX2" fmla="*/ 10095 w 46387"/>
                <a:gd name="connsiteY2" fmla="*/ 36934 h 55881"/>
                <a:gd name="connsiteX3" fmla="*/ 8987 w 46387"/>
                <a:gd name="connsiteY3" fmla="*/ 37315 h 55881"/>
                <a:gd name="connsiteX4" fmla="*/ 19645 w 46387"/>
                <a:gd name="connsiteY4" fmla="*/ 41125 h 55881"/>
                <a:gd name="connsiteX5" fmla="*/ 18977 w 46387"/>
                <a:gd name="connsiteY5" fmla="*/ 39385 h 55881"/>
                <a:gd name="connsiteX6" fmla="*/ 31994 w 46387"/>
                <a:gd name="connsiteY6" fmla="*/ 36786 h 55881"/>
                <a:gd name="connsiteX7" fmla="*/ 31727 w 46387"/>
                <a:gd name="connsiteY7" fmla="*/ 38695 h 55881"/>
                <a:gd name="connsiteX8" fmla="*/ 37296 w 46387"/>
                <a:gd name="connsiteY8" fmla="*/ 24989 h 55881"/>
                <a:gd name="connsiteX9" fmla="*/ 40547 w 46387"/>
                <a:gd name="connsiteY9" fmla="*/ 32125 h 55881"/>
                <a:gd name="connsiteX10" fmla="*/ 44965 w 46387"/>
                <a:gd name="connsiteY10" fmla="*/ 17389 h 55881"/>
                <a:gd name="connsiteX11" fmla="*/ 43517 w 46387"/>
                <a:gd name="connsiteY11" fmla="*/ 20065 h 55881"/>
                <a:gd name="connsiteX12" fmla="*/ 41491 w 46387"/>
                <a:gd name="connsiteY12" fmla="*/ 7461 h 55881"/>
                <a:gd name="connsiteX13" fmla="*/ 41567 w 46387"/>
                <a:gd name="connsiteY13" fmla="*/ 8725 h 55881"/>
                <a:gd name="connsiteX14" fmla="*/ 32245 w 46387"/>
                <a:gd name="connsiteY14" fmla="*/ 5987 h 55881"/>
                <a:gd name="connsiteX15" fmla="*/ 32987 w 46387"/>
                <a:gd name="connsiteY15" fmla="*/ 4375 h 55881"/>
                <a:gd name="connsiteX16" fmla="*/ 24983 w 46387"/>
                <a:gd name="connsiteY16" fmla="*/ 1390 h 55881"/>
                <a:gd name="connsiteX17" fmla="*/ 25342 w 46387"/>
                <a:gd name="connsiteY17" fmla="*/ 0 h 55881"/>
                <a:gd name="connsiteX18" fmla="*/ 17167 w 46387"/>
                <a:gd name="connsiteY18" fmla="*/ 7227 h 55881"/>
                <a:gd name="connsiteX19" fmla="*/ 18467 w 46387"/>
                <a:gd name="connsiteY19" fmla="*/ 8575 h 55881"/>
                <a:gd name="connsiteX20" fmla="*/ 7294 w 46387"/>
                <a:gd name="connsiteY20" fmla="*/ 17824 h 55881"/>
                <a:gd name="connsiteX21" fmla="*/ 7067 w 46387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3990 w 49830"/>
                <a:gd name="connsiteY9" fmla="*/ 32125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6405 h 55881"/>
                <a:gd name="connsiteX1" fmla="*/ 12233 w 49830"/>
                <a:gd name="connsiteY1" fmla="*/ 8942 h 55881"/>
                <a:gd name="connsiteX2" fmla="*/ 20615 w 49830"/>
                <a:gd name="connsiteY2" fmla="*/ 7237 h 55881"/>
                <a:gd name="connsiteX3" fmla="*/ 26143 w 49830"/>
                <a:gd name="connsiteY3" fmla="*/ 2079 h 55881"/>
                <a:gd name="connsiteX4" fmla="*/ 33009 w 49830"/>
                <a:gd name="connsiteY4" fmla="*/ 259 h 55881"/>
                <a:gd name="connsiteX5" fmla="*/ 36443 w 49830"/>
                <a:gd name="connsiteY5" fmla="*/ 4516 h 55881"/>
                <a:gd name="connsiteX6" fmla="*/ 42073 w 49830"/>
                <a:gd name="connsiteY6" fmla="*/ 2725 h 55881"/>
                <a:gd name="connsiteX7" fmla="*/ 44928 w 49830"/>
                <a:gd name="connsiteY7" fmla="*/ 7611 h 55881"/>
                <a:gd name="connsiteX8" fmla="*/ 48592 w 49830"/>
                <a:gd name="connsiteY8" fmla="*/ 12353 h 55881"/>
                <a:gd name="connsiteX9" fmla="*/ 48428 w 49830"/>
                <a:gd name="connsiteY9" fmla="*/ 17495 h 55881"/>
                <a:gd name="connsiteX10" fmla="*/ 49626 w 49830"/>
                <a:gd name="connsiteY10" fmla="*/ 25357 h 55881"/>
                <a:gd name="connsiteX11" fmla="*/ 44014 w 49830"/>
                <a:gd name="connsiteY11" fmla="*/ 32239 h 55881"/>
                <a:gd name="connsiteX12" fmla="*/ 44928 w 49830"/>
                <a:gd name="connsiteY12" fmla="*/ 39265 h 55881"/>
                <a:gd name="connsiteX13" fmla="*/ 35165 w 49830"/>
                <a:gd name="connsiteY13" fmla="*/ 38850 h 55881"/>
                <a:gd name="connsiteX14" fmla="*/ 30277 w 49830"/>
                <a:gd name="connsiteY14" fmla="*/ 45141 h 55881"/>
                <a:gd name="connsiteX15" fmla="*/ 23090 w 49830"/>
                <a:gd name="connsiteY15" fmla="*/ 41301 h 55881"/>
                <a:gd name="connsiteX16" fmla="*/ 12414 w 49830"/>
                <a:gd name="connsiteY16" fmla="*/ 37507 h 55881"/>
                <a:gd name="connsiteX17" fmla="*/ 3822 w 49830"/>
                <a:gd name="connsiteY17" fmla="*/ 33285 h 55881"/>
                <a:gd name="connsiteX18" fmla="*/ 5475 w 49830"/>
                <a:gd name="connsiteY18" fmla="*/ 27304 h 55881"/>
                <a:gd name="connsiteX19" fmla="*/ 6605 w 49830"/>
                <a:gd name="connsiteY19" fmla="*/ 21739 h 55881"/>
                <a:gd name="connsiteX20" fmla="*/ 10473 w 49830"/>
                <a:gd name="connsiteY20" fmla="*/ 16542 h 55881"/>
                <a:gd name="connsiteX21" fmla="*/ 10510 w 49830"/>
                <a:gd name="connsiteY21" fmla="*/ 16405 h 55881"/>
                <a:gd name="connsiteX0" fmla="*/ 1331680 w 2299668"/>
                <a:gd name="connsiteY0" fmla="*/ 2911331 h 2966711"/>
                <a:gd name="connsiteX1" fmla="*/ 1276300 w 2299668"/>
                <a:gd name="connsiteY1" fmla="*/ 2966711 h 2966711"/>
                <a:gd name="connsiteX2" fmla="*/ 1220920 w 2299668"/>
                <a:gd name="connsiteY2" fmla="*/ 2911331 h 2966711"/>
                <a:gd name="connsiteX3" fmla="*/ 1276300 w 2299668"/>
                <a:gd name="connsiteY3" fmla="*/ 2855951 h 2966711"/>
                <a:gd name="connsiteX4" fmla="*/ 1331680 w 2299668"/>
                <a:gd name="connsiteY4" fmla="*/ 2911331 h 2966711"/>
                <a:gd name="connsiteX0" fmla="*/ 1389117 w 2299668"/>
                <a:gd name="connsiteY0" fmla="*/ 2778254 h 2966711"/>
                <a:gd name="connsiteX1" fmla="*/ 1278356 w 2299668"/>
                <a:gd name="connsiteY1" fmla="*/ 2889015 h 2966711"/>
                <a:gd name="connsiteX2" fmla="*/ 1167595 w 2299668"/>
                <a:gd name="connsiteY2" fmla="*/ 2778254 h 2966711"/>
                <a:gd name="connsiteX3" fmla="*/ 1278356 w 2299668"/>
                <a:gd name="connsiteY3" fmla="*/ 2667493 h 2966711"/>
                <a:gd name="connsiteX4" fmla="*/ 1389117 w 2299668"/>
                <a:gd name="connsiteY4" fmla="*/ 2778254 h 2966711"/>
                <a:gd name="connsiteX0" fmla="*/ 1448265 w 2299668"/>
                <a:gd name="connsiteY0" fmla="*/ 2534429 h 2966711"/>
                <a:gd name="connsiteX1" fmla="*/ 1282124 w 2299668"/>
                <a:gd name="connsiteY1" fmla="*/ 2700570 h 2966711"/>
                <a:gd name="connsiteX2" fmla="*/ 1115983 w 2299668"/>
                <a:gd name="connsiteY2" fmla="*/ 2534429 h 2966711"/>
                <a:gd name="connsiteX3" fmla="*/ 1282124 w 2299668"/>
                <a:gd name="connsiteY3" fmla="*/ 2368288 h 2966711"/>
                <a:gd name="connsiteX4" fmla="*/ 1448265 w 2299668"/>
                <a:gd name="connsiteY4" fmla="*/ 2534429 h 2966711"/>
                <a:gd name="connsiteX0" fmla="*/ 5456 w 49830"/>
                <a:gd name="connsiteY0" fmla="*/ 26236 h 55881"/>
                <a:gd name="connsiteX1" fmla="*/ 0 w 49830"/>
                <a:gd name="connsiteY1" fmla="*/ 27133 h 55881"/>
                <a:gd name="connsiteX2" fmla="*/ 13538 w 49830"/>
                <a:gd name="connsiteY2" fmla="*/ 36934 h 55881"/>
                <a:gd name="connsiteX3" fmla="*/ 12430 w 49830"/>
                <a:gd name="connsiteY3" fmla="*/ 37315 h 55881"/>
                <a:gd name="connsiteX4" fmla="*/ 23088 w 49830"/>
                <a:gd name="connsiteY4" fmla="*/ 41125 h 55881"/>
                <a:gd name="connsiteX5" fmla="*/ 22420 w 49830"/>
                <a:gd name="connsiteY5" fmla="*/ 39385 h 55881"/>
                <a:gd name="connsiteX6" fmla="*/ 35437 w 49830"/>
                <a:gd name="connsiteY6" fmla="*/ 36786 h 55881"/>
                <a:gd name="connsiteX7" fmla="*/ 35170 w 49830"/>
                <a:gd name="connsiteY7" fmla="*/ 38695 h 55881"/>
                <a:gd name="connsiteX8" fmla="*/ 40739 w 49830"/>
                <a:gd name="connsiteY8" fmla="*/ 24989 h 55881"/>
                <a:gd name="connsiteX9" fmla="*/ 47563 w 49830"/>
                <a:gd name="connsiteY9" fmla="*/ 32972 h 55881"/>
                <a:gd name="connsiteX10" fmla="*/ 48408 w 49830"/>
                <a:gd name="connsiteY10" fmla="*/ 17389 h 55881"/>
                <a:gd name="connsiteX11" fmla="*/ 46960 w 49830"/>
                <a:gd name="connsiteY11" fmla="*/ 20065 h 55881"/>
                <a:gd name="connsiteX12" fmla="*/ 44934 w 49830"/>
                <a:gd name="connsiteY12" fmla="*/ 7461 h 55881"/>
                <a:gd name="connsiteX13" fmla="*/ 45010 w 49830"/>
                <a:gd name="connsiteY13" fmla="*/ 8725 h 55881"/>
                <a:gd name="connsiteX14" fmla="*/ 35688 w 49830"/>
                <a:gd name="connsiteY14" fmla="*/ 5987 h 55881"/>
                <a:gd name="connsiteX15" fmla="*/ 36430 w 49830"/>
                <a:gd name="connsiteY15" fmla="*/ 4375 h 55881"/>
                <a:gd name="connsiteX16" fmla="*/ 28426 w 49830"/>
                <a:gd name="connsiteY16" fmla="*/ 1390 h 55881"/>
                <a:gd name="connsiteX17" fmla="*/ 28785 w 49830"/>
                <a:gd name="connsiteY17" fmla="*/ 0 h 55881"/>
                <a:gd name="connsiteX18" fmla="*/ 20610 w 49830"/>
                <a:gd name="connsiteY18" fmla="*/ 7227 h 55881"/>
                <a:gd name="connsiteX19" fmla="*/ 21910 w 49830"/>
                <a:gd name="connsiteY19" fmla="*/ 8575 h 55881"/>
                <a:gd name="connsiteX20" fmla="*/ 10737 w 49830"/>
                <a:gd name="connsiteY20" fmla="*/ 17824 h 55881"/>
                <a:gd name="connsiteX21" fmla="*/ 10510 w 49830"/>
                <a:gd name="connsiteY21" fmla="*/ 16405 h 55881"/>
                <a:gd name="connsiteX0" fmla="*/ 10510 w 49830"/>
                <a:gd name="connsiteY0" fmla="*/ 18047 h 57523"/>
                <a:gd name="connsiteX1" fmla="*/ 12233 w 49830"/>
                <a:gd name="connsiteY1" fmla="*/ 10584 h 57523"/>
                <a:gd name="connsiteX2" fmla="*/ 20615 w 49830"/>
                <a:gd name="connsiteY2" fmla="*/ 8879 h 57523"/>
                <a:gd name="connsiteX3" fmla="*/ 24844 w 49830"/>
                <a:gd name="connsiteY3" fmla="*/ 897 h 57523"/>
                <a:gd name="connsiteX4" fmla="*/ 33009 w 49830"/>
                <a:gd name="connsiteY4" fmla="*/ 1901 h 57523"/>
                <a:gd name="connsiteX5" fmla="*/ 36443 w 49830"/>
                <a:gd name="connsiteY5" fmla="*/ 6158 h 57523"/>
                <a:gd name="connsiteX6" fmla="*/ 42073 w 49830"/>
                <a:gd name="connsiteY6" fmla="*/ 4367 h 57523"/>
                <a:gd name="connsiteX7" fmla="*/ 44928 w 49830"/>
                <a:gd name="connsiteY7" fmla="*/ 9253 h 57523"/>
                <a:gd name="connsiteX8" fmla="*/ 48592 w 49830"/>
                <a:gd name="connsiteY8" fmla="*/ 13995 h 57523"/>
                <a:gd name="connsiteX9" fmla="*/ 48428 w 49830"/>
                <a:gd name="connsiteY9" fmla="*/ 19137 h 57523"/>
                <a:gd name="connsiteX10" fmla="*/ 49626 w 49830"/>
                <a:gd name="connsiteY10" fmla="*/ 26999 h 57523"/>
                <a:gd name="connsiteX11" fmla="*/ 44014 w 49830"/>
                <a:gd name="connsiteY11" fmla="*/ 33881 h 57523"/>
                <a:gd name="connsiteX12" fmla="*/ 44928 w 49830"/>
                <a:gd name="connsiteY12" fmla="*/ 40907 h 57523"/>
                <a:gd name="connsiteX13" fmla="*/ 35165 w 49830"/>
                <a:gd name="connsiteY13" fmla="*/ 40492 h 57523"/>
                <a:gd name="connsiteX14" fmla="*/ 30277 w 49830"/>
                <a:gd name="connsiteY14" fmla="*/ 46783 h 57523"/>
                <a:gd name="connsiteX15" fmla="*/ 23090 w 49830"/>
                <a:gd name="connsiteY15" fmla="*/ 42943 h 57523"/>
                <a:gd name="connsiteX16" fmla="*/ 12414 w 49830"/>
                <a:gd name="connsiteY16" fmla="*/ 39149 h 57523"/>
                <a:gd name="connsiteX17" fmla="*/ 3822 w 49830"/>
                <a:gd name="connsiteY17" fmla="*/ 34927 h 57523"/>
                <a:gd name="connsiteX18" fmla="*/ 5475 w 49830"/>
                <a:gd name="connsiteY18" fmla="*/ 28946 h 57523"/>
                <a:gd name="connsiteX19" fmla="*/ 6605 w 49830"/>
                <a:gd name="connsiteY19" fmla="*/ 23381 h 57523"/>
                <a:gd name="connsiteX20" fmla="*/ 10473 w 49830"/>
                <a:gd name="connsiteY20" fmla="*/ 18184 h 57523"/>
                <a:gd name="connsiteX21" fmla="*/ 10510 w 49830"/>
                <a:gd name="connsiteY21" fmla="*/ 18047 h 57523"/>
                <a:gd name="connsiteX0" fmla="*/ 1331680 w 2299668"/>
                <a:gd name="connsiteY0" fmla="*/ 2998504 h 3053884"/>
                <a:gd name="connsiteX1" fmla="*/ 1276300 w 2299668"/>
                <a:gd name="connsiteY1" fmla="*/ 3053884 h 3053884"/>
                <a:gd name="connsiteX2" fmla="*/ 1220920 w 2299668"/>
                <a:gd name="connsiteY2" fmla="*/ 2998504 h 3053884"/>
                <a:gd name="connsiteX3" fmla="*/ 1276300 w 2299668"/>
                <a:gd name="connsiteY3" fmla="*/ 2943124 h 3053884"/>
                <a:gd name="connsiteX4" fmla="*/ 1331680 w 2299668"/>
                <a:gd name="connsiteY4" fmla="*/ 2998504 h 3053884"/>
                <a:gd name="connsiteX0" fmla="*/ 1389117 w 2299668"/>
                <a:gd name="connsiteY0" fmla="*/ 2865427 h 3053884"/>
                <a:gd name="connsiteX1" fmla="*/ 1278356 w 2299668"/>
                <a:gd name="connsiteY1" fmla="*/ 2976188 h 3053884"/>
                <a:gd name="connsiteX2" fmla="*/ 1167595 w 2299668"/>
                <a:gd name="connsiteY2" fmla="*/ 2865427 h 3053884"/>
                <a:gd name="connsiteX3" fmla="*/ 1278356 w 2299668"/>
                <a:gd name="connsiteY3" fmla="*/ 2754666 h 3053884"/>
                <a:gd name="connsiteX4" fmla="*/ 1389117 w 2299668"/>
                <a:gd name="connsiteY4" fmla="*/ 2865427 h 3053884"/>
                <a:gd name="connsiteX0" fmla="*/ 1448265 w 2299668"/>
                <a:gd name="connsiteY0" fmla="*/ 2621602 h 3053884"/>
                <a:gd name="connsiteX1" fmla="*/ 1282124 w 2299668"/>
                <a:gd name="connsiteY1" fmla="*/ 2787743 h 3053884"/>
                <a:gd name="connsiteX2" fmla="*/ 1115983 w 2299668"/>
                <a:gd name="connsiteY2" fmla="*/ 2621602 h 3053884"/>
                <a:gd name="connsiteX3" fmla="*/ 1282124 w 2299668"/>
                <a:gd name="connsiteY3" fmla="*/ 2455461 h 3053884"/>
                <a:gd name="connsiteX4" fmla="*/ 1448265 w 2299668"/>
                <a:gd name="connsiteY4" fmla="*/ 2621602 h 3053884"/>
                <a:gd name="connsiteX0" fmla="*/ 5456 w 49830"/>
                <a:gd name="connsiteY0" fmla="*/ 27878 h 57523"/>
                <a:gd name="connsiteX1" fmla="*/ 0 w 49830"/>
                <a:gd name="connsiteY1" fmla="*/ 28775 h 57523"/>
                <a:gd name="connsiteX2" fmla="*/ 13538 w 49830"/>
                <a:gd name="connsiteY2" fmla="*/ 38576 h 57523"/>
                <a:gd name="connsiteX3" fmla="*/ 12430 w 49830"/>
                <a:gd name="connsiteY3" fmla="*/ 38957 h 57523"/>
                <a:gd name="connsiteX4" fmla="*/ 23088 w 49830"/>
                <a:gd name="connsiteY4" fmla="*/ 42767 h 57523"/>
                <a:gd name="connsiteX5" fmla="*/ 22420 w 49830"/>
                <a:gd name="connsiteY5" fmla="*/ 41027 h 57523"/>
                <a:gd name="connsiteX6" fmla="*/ 35437 w 49830"/>
                <a:gd name="connsiteY6" fmla="*/ 38428 h 57523"/>
                <a:gd name="connsiteX7" fmla="*/ 35170 w 49830"/>
                <a:gd name="connsiteY7" fmla="*/ 40337 h 57523"/>
                <a:gd name="connsiteX8" fmla="*/ 40739 w 49830"/>
                <a:gd name="connsiteY8" fmla="*/ 26631 h 57523"/>
                <a:gd name="connsiteX9" fmla="*/ 47563 w 49830"/>
                <a:gd name="connsiteY9" fmla="*/ 34614 h 57523"/>
                <a:gd name="connsiteX10" fmla="*/ 48408 w 49830"/>
                <a:gd name="connsiteY10" fmla="*/ 19031 h 57523"/>
                <a:gd name="connsiteX11" fmla="*/ 46960 w 49830"/>
                <a:gd name="connsiteY11" fmla="*/ 21707 h 57523"/>
                <a:gd name="connsiteX12" fmla="*/ 44934 w 49830"/>
                <a:gd name="connsiteY12" fmla="*/ 9103 h 57523"/>
                <a:gd name="connsiteX13" fmla="*/ 45010 w 49830"/>
                <a:gd name="connsiteY13" fmla="*/ 10367 h 57523"/>
                <a:gd name="connsiteX14" fmla="*/ 35688 w 49830"/>
                <a:gd name="connsiteY14" fmla="*/ 7629 h 57523"/>
                <a:gd name="connsiteX15" fmla="*/ 36430 w 49830"/>
                <a:gd name="connsiteY15" fmla="*/ 6017 h 57523"/>
                <a:gd name="connsiteX16" fmla="*/ 28426 w 49830"/>
                <a:gd name="connsiteY16" fmla="*/ 3032 h 57523"/>
                <a:gd name="connsiteX17" fmla="*/ 28785 w 49830"/>
                <a:gd name="connsiteY17" fmla="*/ 1642 h 57523"/>
                <a:gd name="connsiteX18" fmla="*/ 20610 w 49830"/>
                <a:gd name="connsiteY18" fmla="*/ 8869 h 57523"/>
                <a:gd name="connsiteX19" fmla="*/ 21910 w 49830"/>
                <a:gd name="connsiteY19" fmla="*/ 10217 h 57523"/>
                <a:gd name="connsiteX20" fmla="*/ 10737 w 49830"/>
                <a:gd name="connsiteY20" fmla="*/ 19466 h 57523"/>
                <a:gd name="connsiteX21" fmla="*/ 10510 w 49830"/>
                <a:gd name="connsiteY21" fmla="*/ 18047 h 57523"/>
                <a:gd name="connsiteX0" fmla="*/ 10510 w 49830"/>
                <a:gd name="connsiteY0" fmla="*/ 19793 h 59269"/>
                <a:gd name="connsiteX1" fmla="*/ 12233 w 49830"/>
                <a:gd name="connsiteY1" fmla="*/ 12330 h 59269"/>
                <a:gd name="connsiteX2" fmla="*/ 20615 w 49830"/>
                <a:gd name="connsiteY2" fmla="*/ 10625 h 59269"/>
                <a:gd name="connsiteX3" fmla="*/ 24844 w 49830"/>
                <a:gd name="connsiteY3" fmla="*/ 2643 h 59269"/>
                <a:gd name="connsiteX4" fmla="*/ 33009 w 49830"/>
                <a:gd name="connsiteY4" fmla="*/ 3647 h 59269"/>
                <a:gd name="connsiteX5" fmla="*/ 36443 w 49830"/>
                <a:gd name="connsiteY5" fmla="*/ 7904 h 59269"/>
                <a:gd name="connsiteX6" fmla="*/ 42073 w 49830"/>
                <a:gd name="connsiteY6" fmla="*/ 6113 h 59269"/>
                <a:gd name="connsiteX7" fmla="*/ 44928 w 49830"/>
                <a:gd name="connsiteY7" fmla="*/ 10999 h 59269"/>
                <a:gd name="connsiteX8" fmla="*/ 48592 w 49830"/>
                <a:gd name="connsiteY8" fmla="*/ 15741 h 59269"/>
                <a:gd name="connsiteX9" fmla="*/ 48428 w 49830"/>
                <a:gd name="connsiteY9" fmla="*/ 20883 h 59269"/>
                <a:gd name="connsiteX10" fmla="*/ 49626 w 49830"/>
                <a:gd name="connsiteY10" fmla="*/ 28745 h 59269"/>
                <a:gd name="connsiteX11" fmla="*/ 44014 w 49830"/>
                <a:gd name="connsiteY11" fmla="*/ 35627 h 59269"/>
                <a:gd name="connsiteX12" fmla="*/ 44928 w 49830"/>
                <a:gd name="connsiteY12" fmla="*/ 42653 h 59269"/>
                <a:gd name="connsiteX13" fmla="*/ 35165 w 49830"/>
                <a:gd name="connsiteY13" fmla="*/ 42238 h 59269"/>
                <a:gd name="connsiteX14" fmla="*/ 30277 w 49830"/>
                <a:gd name="connsiteY14" fmla="*/ 48529 h 59269"/>
                <a:gd name="connsiteX15" fmla="*/ 23090 w 49830"/>
                <a:gd name="connsiteY15" fmla="*/ 44689 h 59269"/>
                <a:gd name="connsiteX16" fmla="*/ 12414 w 49830"/>
                <a:gd name="connsiteY16" fmla="*/ 40895 h 59269"/>
                <a:gd name="connsiteX17" fmla="*/ 3822 w 49830"/>
                <a:gd name="connsiteY17" fmla="*/ 36673 h 59269"/>
                <a:gd name="connsiteX18" fmla="*/ 5475 w 49830"/>
                <a:gd name="connsiteY18" fmla="*/ 30692 h 59269"/>
                <a:gd name="connsiteX19" fmla="*/ 6605 w 49830"/>
                <a:gd name="connsiteY19" fmla="*/ 25127 h 59269"/>
                <a:gd name="connsiteX20" fmla="*/ 10473 w 49830"/>
                <a:gd name="connsiteY20" fmla="*/ 19930 h 59269"/>
                <a:gd name="connsiteX21" fmla="*/ 10510 w 49830"/>
                <a:gd name="connsiteY21" fmla="*/ 19793 h 59269"/>
                <a:gd name="connsiteX0" fmla="*/ 1331680 w 2299668"/>
                <a:gd name="connsiteY0" fmla="*/ 3091199 h 3146579"/>
                <a:gd name="connsiteX1" fmla="*/ 1276300 w 2299668"/>
                <a:gd name="connsiteY1" fmla="*/ 3146579 h 3146579"/>
                <a:gd name="connsiteX2" fmla="*/ 1220920 w 2299668"/>
                <a:gd name="connsiteY2" fmla="*/ 3091199 h 3146579"/>
                <a:gd name="connsiteX3" fmla="*/ 1276300 w 2299668"/>
                <a:gd name="connsiteY3" fmla="*/ 3035819 h 3146579"/>
                <a:gd name="connsiteX4" fmla="*/ 1331680 w 2299668"/>
                <a:gd name="connsiteY4" fmla="*/ 3091199 h 3146579"/>
                <a:gd name="connsiteX0" fmla="*/ 1389117 w 2299668"/>
                <a:gd name="connsiteY0" fmla="*/ 2958122 h 3146579"/>
                <a:gd name="connsiteX1" fmla="*/ 1278356 w 2299668"/>
                <a:gd name="connsiteY1" fmla="*/ 3068883 h 3146579"/>
                <a:gd name="connsiteX2" fmla="*/ 1167595 w 2299668"/>
                <a:gd name="connsiteY2" fmla="*/ 2958122 h 3146579"/>
                <a:gd name="connsiteX3" fmla="*/ 1278356 w 2299668"/>
                <a:gd name="connsiteY3" fmla="*/ 2847361 h 3146579"/>
                <a:gd name="connsiteX4" fmla="*/ 1389117 w 2299668"/>
                <a:gd name="connsiteY4" fmla="*/ 2958122 h 3146579"/>
                <a:gd name="connsiteX0" fmla="*/ 1448265 w 2299668"/>
                <a:gd name="connsiteY0" fmla="*/ 2714297 h 3146579"/>
                <a:gd name="connsiteX1" fmla="*/ 1282124 w 2299668"/>
                <a:gd name="connsiteY1" fmla="*/ 2880438 h 3146579"/>
                <a:gd name="connsiteX2" fmla="*/ 1115983 w 2299668"/>
                <a:gd name="connsiteY2" fmla="*/ 2714297 h 3146579"/>
                <a:gd name="connsiteX3" fmla="*/ 1282124 w 2299668"/>
                <a:gd name="connsiteY3" fmla="*/ 2548156 h 3146579"/>
                <a:gd name="connsiteX4" fmla="*/ 1448265 w 2299668"/>
                <a:gd name="connsiteY4" fmla="*/ 2714297 h 3146579"/>
                <a:gd name="connsiteX0" fmla="*/ 5456 w 49830"/>
                <a:gd name="connsiteY0" fmla="*/ 29624 h 59269"/>
                <a:gd name="connsiteX1" fmla="*/ 0 w 49830"/>
                <a:gd name="connsiteY1" fmla="*/ 30521 h 59269"/>
                <a:gd name="connsiteX2" fmla="*/ 13538 w 49830"/>
                <a:gd name="connsiteY2" fmla="*/ 40322 h 59269"/>
                <a:gd name="connsiteX3" fmla="*/ 12430 w 49830"/>
                <a:gd name="connsiteY3" fmla="*/ 40703 h 59269"/>
                <a:gd name="connsiteX4" fmla="*/ 23088 w 49830"/>
                <a:gd name="connsiteY4" fmla="*/ 44513 h 59269"/>
                <a:gd name="connsiteX5" fmla="*/ 22420 w 49830"/>
                <a:gd name="connsiteY5" fmla="*/ 42773 h 59269"/>
                <a:gd name="connsiteX6" fmla="*/ 35437 w 49830"/>
                <a:gd name="connsiteY6" fmla="*/ 40174 h 59269"/>
                <a:gd name="connsiteX7" fmla="*/ 35170 w 49830"/>
                <a:gd name="connsiteY7" fmla="*/ 42083 h 59269"/>
                <a:gd name="connsiteX8" fmla="*/ 40739 w 49830"/>
                <a:gd name="connsiteY8" fmla="*/ 28377 h 59269"/>
                <a:gd name="connsiteX9" fmla="*/ 47563 w 49830"/>
                <a:gd name="connsiteY9" fmla="*/ 36360 h 59269"/>
                <a:gd name="connsiteX10" fmla="*/ 48408 w 49830"/>
                <a:gd name="connsiteY10" fmla="*/ 20777 h 59269"/>
                <a:gd name="connsiteX11" fmla="*/ 46960 w 49830"/>
                <a:gd name="connsiteY11" fmla="*/ 23453 h 59269"/>
                <a:gd name="connsiteX12" fmla="*/ 44934 w 49830"/>
                <a:gd name="connsiteY12" fmla="*/ 10849 h 59269"/>
                <a:gd name="connsiteX13" fmla="*/ 45010 w 49830"/>
                <a:gd name="connsiteY13" fmla="*/ 12113 h 59269"/>
                <a:gd name="connsiteX14" fmla="*/ 35688 w 49830"/>
                <a:gd name="connsiteY14" fmla="*/ 9375 h 59269"/>
                <a:gd name="connsiteX15" fmla="*/ 36430 w 49830"/>
                <a:gd name="connsiteY15" fmla="*/ 7763 h 59269"/>
                <a:gd name="connsiteX16" fmla="*/ 28426 w 49830"/>
                <a:gd name="connsiteY16" fmla="*/ 4778 h 59269"/>
                <a:gd name="connsiteX17" fmla="*/ 29435 w 49830"/>
                <a:gd name="connsiteY17" fmla="*/ 0 h 59269"/>
                <a:gd name="connsiteX18" fmla="*/ 20610 w 49830"/>
                <a:gd name="connsiteY18" fmla="*/ 10615 h 59269"/>
                <a:gd name="connsiteX19" fmla="*/ 21910 w 49830"/>
                <a:gd name="connsiteY19" fmla="*/ 11963 h 59269"/>
                <a:gd name="connsiteX20" fmla="*/ 10737 w 49830"/>
                <a:gd name="connsiteY20" fmla="*/ 21212 h 59269"/>
                <a:gd name="connsiteX21" fmla="*/ 10510 w 49830"/>
                <a:gd name="connsiteY21" fmla="*/ 19793 h 59269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22420 w 49830"/>
                <a:gd name="connsiteY5" fmla="*/ 42773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12430 w 49830"/>
                <a:gd name="connsiteY3" fmla="*/ 40703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3538 w 49830"/>
                <a:gd name="connsiteY2" fmla="*/ 40322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12414 w 49830"/>
                <a:gd name="connsiteY16" fmla="*/ 40895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5170 w 49830"/>
                <a:gd name="connsiteY7" fmla="*/ 4208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5165 w 49830"/>
                <a:gd name="connsiteY13" fmla="*/ 422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4928 w 49830"/>
                <a:gd name="connsiteY12" fmla="*/ 42653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39068 w 49830"/>
                <a:gd name="connsiteY7" fmla="*/ 49142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47885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714297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714297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44513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64300"/>
                <a:gd name="connsiteX1" fmla="*/ 12233 w 49830"/>
                <a:gd name="connsiteY1" fmla="*/ 12330 h 64300"/>
                <a:gd name="connsiteX2" fmla="*/ 20615 w 49830"/>
                <a:gd name="connsiteY2" fmla="*/ 10625 h 64300"/>
                <a:gd name="connsiteX3" fmla="*/ 24844 w 49830"/>
                <a:gd name="connsiteY3" fmla="*/ 2643 h 64300"/>
                <a:gd name="connsiteX4" fmla="*/ 33009 w 49830"/>
                <a:gd name="connsiteY4" fmla="*/ 3647 h 64300"/>
                <a:gd name="connsiteX5" fmla="*/ 36443 w 49830"/>
                <a:gd name="connsiteY5" fmla="*/ 7904 h 64300"/>
                <a:gd name="connsiteX6" fmla="*/ 42073 w 49830"/>
                <a:gd name="connsiteY6" fmla="*/ 6113 h 64300"/>
                <a:gd name="connsiteX7" fmla="*/ 44928 w 49830"/>
                <a:gd name="connsiteY7" fmla="*/ 10999 h 64300"/>
                <a:gd name="connsiteX8" fmla="*/ 48592 w 49830"/>
                <a:gd name="connsiteY8" fmla="*/ 15741 h 64300"/>
                <a:gd name="connsiteX9" fmla="*/ 48428 w 49830"/>
                <a:gd name="connsiteY9" fmla="*/ 20883 h 64300"/>
                <a:gd name="connsiteX10" fmla="*/ 49626 w 49830"/>
                <a:gd name="connsiteY10" fmla="*/ 28745 h 64300"/>
                <a:gd name="connsiteX11" fmla="*/ 44014 w 49830"/>
                <a:gd name="connsiteY11" fmla="*/ 35627 h 64300"/>
                <a:gd name="connsiteX12" fmla="*/ 48826 w 49830"/>
                <a:gd name="connsiteY12" fmla="*/ 44912 h 64300"/>
                <a:gd name="connsiteX13" fmla="*/ 36464 w 49830"/>
                <a:gd name="connsiteY13" fmla="*/ 51838 h 64300"/>
                <a:gd name="connsiteX14" fmla="*/ 30277 w 49830"/>
                <a:gd name="connsiteY14" fmla="*/ 48529 h 64300"/>
                <a:gd name="connsiteX15" fmla="*/ 23090 w 49830"/>
                <a:gd name="connsiteY15" fmla="*/ 44689 h 64300"/>
                <a:gd name="connsiteX16" fmla="*/ 3644 w 49830"/>
                <a:gd name="connsiteY16" fmla="*/ 43154 h 64300"/>
                <a:gd name="connsiteX17" fmla="*/ 3822 w 49830"/>
                <a:gd name="connsiteY17" fmla="*/ 36673 h 64300"/>
                <a:gd name="connsiteX18" fmla="*/ 5475 w 49830"/>
                <a:gd name="connsiteY18" fmla="*/ 30692 h 64300"/>
                <a:gd name="connsiteX19" fmla="*/ 6605 w 49830"/>
                <a:gd name="connsiteY19" fmla="*/ 25127 h 64300"/>
                <a:gd name="connsiteX20" fmla="*/ 10473 w 49830"/>
                <a:gd name="connsiteY20" fmla="*/ 19930 h 64300"/>
                <a:gd name="connsiteX21" fmla="*/ 10510 w 49830"/>
                <a:gd name="connsiteY21" fmla="*/ 19793 h 64300"/>
                <a:gd name="connsiteX0" fmla="*/ 1331680 w 2299668"/>
                <a:gd name="connsiteY0" fmla="*/ 3091199 h 3413657"/>
                <a:gd name="connsiteX1" fmla="*/ 1276300 w 2299668"/>
                <a:gd name="connsiteY1" fmla="*/ 3146579 h 3413657"/>
                <a:gd name="connsiteX2" fmla="*/ 1220920 w 2299668"/>
                <a:gd name="connsiteY2" fmla="*/ 3091199 h 3413657"/>
                <a:gd name="connsiteX3" fmla="*/ 1276300 w 2299668"/>
                <a:gd name="connsiteY3" fmla="*/ 3035819 h 3413657"/>
                <a:gd name="connsiteX4" fmla="*/ 1331680 w 2299668"/>
                <a:gd name="connsiteY4" fmla="*/ 3091199 h 3413657"/>
                <a:gd name="connsiteX0" fmla="*/ 1389117 w 2299668"/>
                <a:gd name="connsiteY0" fmla="*/ 2958122 h 3413657"/>
                <a:gd name="connsiteX1" fmla="*/ 1293346 w 2299668"/>
                <a:gd name="connsiteY1" fmla="*/ 3413657 h 3413657"/>
                <a:gd name="connsiteX2" fmla="*/ 1167595 w 2299668"/>
                <a:gd name="connsiteY2" fmla="*/ 2958122 h 3413657"/>
                <a:gd name="connsiteX3" fmla="*/ 1278356 w 2299668"/>
                <a:gd name="connsiteY3" fmla="*/ 2847361 h 3413657"/>
                <a:gd name="connsiteX4" fmla="*/ 1389117 w 2299668"/>
                <a:gd name="connsiteY4" fmla="*/ 2958122 h 3413657"/>
                <a:gd name="connsiteX0" fmla="*/ 1448265 w 2299668"/>
                <a:gd name="connsiteY0" fmla="*/ 2819229 h 3413657"/>
                <a:gd name="connsiteX1" fmla="*/ 1282124 w 2299668"/>
                <a:gd name="connsiteY1" fmla="*/ 2880438 h 3413657"/>
                <a:gd name="connsiteX2" fmla="*/ 1115983 w 2299668"/>
                <a:gd name="connsiteY2" fmla="*/ 2714297 h 3413657"/>
                <a:gd name="connsiteX3" fmla="*/ 1282124 w 2299668"/>
                <a:gd name="connsiteY3" fmla="*/ 2548156 h 3413657"/>
                <a:gd name="connsiteX4" fmla="*/ 1448265 w 2299668"/>
                <a:gd name="connsiteY4" fmla="*/ 2819229 h 3413657"/>
                <a:gd name="connsiteX0" fmla="*/ 5456 w 49830"/>
                <a:gd name="connsiteY0" fmla="*/ 29624 h 64300"/>
                <a:gd name="connsiteX1" fmla="*/ 0 w 49830"/>
                <a:gd name="connsiteY1" fmla="*/ 30521 h 64300"/>
                <a:gd name="connsiteX2" fmla="*/ 10615 w 49830"/>
                <a:gd name="connsiteY2" fmla="*/ 47663 h 64300"/>
                <a:gd name="connsiteX3" fmla="*/ 6908 w 49830"/>
                <a:gd name="connsiteY3" fmla="*/ 44374 h 64300"/>
                <a:gd name="connsiteX4" fmla="*/ 23088 w 49830"/>
                <a:gd name="connsiteY4" fmla="*/ 53831 h 64300"/>
                <a:gd name="connsiteX5" fmla="*/ 15924 w 49830"/>
                <a:gd name="connsiteY5" fmla="*/ 46444 h 64300"/>
                <a:gd name="connsiteX6" fmla="*/ 35437 w 49830"/>
                <a:gd name="connsiteY6" fmla="*/ 40174 h 64300"/>
                <a:gd name="connsiteX7" fmla="*/ 41667 w 49830"/>
                <a:gd name="connsiteY7" fmla="*/ 52813 h 64300"/>
                <a:gd name="connsiteX8" fmla="*/ 40739 w 49830"/>
                <a:gd name="connsiteY8" fmla="*/ 28377 h 64300"/>
                <a:gd name="connsiteX9" fmla="*/ 47563 w 49830"/>
                <a:gd name="connsiteY9" fmla="*/ 36360 h 64300"/>
                <a:gd name="connsiteX10" fmla="*/ 48408 w 49830"/>
                <a:gd name="connsiteY10" fmla="*/ 20777 h 64300"/>
                <a:gd name="connsiteX11" fmla="*/ 46960 w 49830"/>
                <a:gd name="connsiteY11" fmla="*/ 23453 h 64300"/>
                <a:gd name="connsiteX12" fmla="*/ 44934 w 49830"/>
                <a:gd name="connsiteY12" fmla="*/ 10849 h 64300"/>
                <a:gd name="connsiteX13" fmla="*/ 45010 w 49830"/>
                <a:gd name="connsiteY13" fmla="*/ 12113 h 64300"/>
                <a:gd name="connsiteX14" fmla="*/ 35688 w 49830"/>
                <a:gd name="connsiteY14" fmla="*/ 9375 h 64300"/>
                <a:gd name="connsiteX15" fmla="*/ 36430 w 49830"/>
                <a:gd name="connsiteY15" fmla="*/ 7763 h 64300"/>
                <a:gd name="connsiteX16" fmla="*/ 28426 w 49830"/>
                <a:gd name="connsiteY16" fmla="*/ 4778 h 64300"/>
                <a:gd name="connsiteX17" fmla="*/ 29435 w 49830"/>
                <a:gd name="connsiteY17" fmla="*/ 0 h 64300"/>
                <a:gd name="connsiteX18" fmla="*/ 20610 w 49830"/>
                <a:gd name="connsiteY18" fmla="*/ 10615 h 64300"/>
                <a:gd name="connsiteX19" fmla="*/ 21910 w 49830"/>
                <a:gd name="connsiteY19" fmla="*/ 11963 h 64300"/>
                <a:gd name="connsiteX20" fmla="*/ 10737 w 49830"/>
                <a:gd name="connsiteY20" fmla="*/ 21212 h 64300"/>
                <a:gd name="connsiteX21" fmla="*/ 10510 w 49830"/>
                <a:gd name="connsiteY21" fmla="*/ 19793 h 64300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62"/>
                <a:gd name="connsiteX1" fmla="*/ 1276300 w 2299668"/>
                <a:gd name="connsiteY1" fmla="*/ 3146579 h 3863362"/>
                <a:gd name="connsiteX2" fmla="*/ 1220920 w 2299668"/>
                <a:gd name="connsiteY2" fmla="*/ 3091199 h 3863362"/>
                <a:gd name="connsiteX3" fmla="*/ 1276300 w 2299668"/>
                <a:gd name="connsiteY3" fmla="*/ 3035819 h 3863362"/>
                <a:gd name="connsiteX4" fmla="*/ 1331680 w 2299668"/>
                <a:gd name="connsiteY4" fmla="*/ 3091199 h 3863362"/>
                <a:gd name="connsiteX0" fmla="*/ 1389117 w 2299668"/>
                <a:gd name="connsiteY0" fmla="*/ 2958122 h 3863362"/>
                <a:gd name="connsiteX1" fmla="*/ 1293346 w 2299668"/>
                <a:gd name="connsiteY1" fmla="*/ 3863362 h 3863362"/>
                <a:gd name="connsiteX2" fmla="*/ 1167595 w 2299668"/>
                <a:gd name="connsiteY2" fmla="*/ 2958122 h 3863362"/>
                <a:gd name="connsiteX3" fmla="*/ 1278356 w 2299668"/>
                <a:gd name="connsiteY3" fmla="*/ 2847361 h 3863362"/>
                <a:gd name="connsiteX4" fmla="*/ 1389117 w 2299668"/>
                <a:gd name="connsiteY4" fmla="*/ 2958122 h 3863362"/>
                <a:gd name="connsiteX0" fmla="*/ 1448265 w 2299668"/>
                <a:gd name="connsiteY0" fmla="*/ 2819229 h 3863362"/>
                <a:gd name="connsiteX1" fmla="*/ 1282124 w 2299668"/>
                <a:gd name="connsiteY1" fmla="*/ 2880438 h 3863362"/>
                <a:gd name="connsiteX2" fmla="*/ 1115983 w 2299668"/>
                <a:gd name="connsiteY2" fmla="*/ 2714297 h 3863362"/>
                <a:gd name="connsiteX3" fmla="*/ 1282124 w 2299668"/>
                <a:gd name="connsiteY3" fmla="*/ 2548156 h 3863362"/>
                <a:gd name="connsiteX4" fmla="*/ 1448265 w 2299668"/>
                <a:gd name="connsiteY4" fmla="*/ 2819229 h 3863362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331680 w 2299668"/>
                <a:gd name="connsiteY0" fmla="*/ 3091199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331680 w 2299668"/>
                <a:gd name="connsiteY4" fmla="*/ 3091199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276300 w 2299668"/>
                <a:gd name="connsiteY3" fmla="*/ 3035819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220920 w 2299668"/>
                <a:gd name="connsiteY2" fmla="*/ 3091199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282124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278356 w 2299668"/>
                <a:gd name="connsiteY3" fmla="*/ 2847361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1282124 w 2299668"/>
                <a:gd name="connsiteY3" fmla="*/ 2548156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23090 w 49830"/>
                <a:gd name="connsiteY15" fmla="*/ 44689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0277 w 49830"/>
                <a:gd name="connsiteY14" fmla="*/ 48529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23088 w 49830"/>
                <a:gd name="connsiteY4" fmla="*/ 53831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2771"/>
                <a:gd name="connsiteX1" fmla="*/ 12233 w 49830"/>
                <a:gd name="connsiteY1" fmla="*/ 12330 h 72771"/>
                <a:gd name="connsiteX2" fmla="*/ 20615 w 49830"/>
                <a:gd name="connsiteY2" fmla="*/ 10625 h 72771"/>
                <a:gd name="connsiteX3" fmla="*/ 24844 w 49830"/>
                <a:gd name="connsiteY3" fmla="*/ 2643 h 72771"/>
                <a:gd name="connsiteX4" fmla="*/ 33009 w 49830"/>
                <a:gd name="connsiteY4" fmla="*/ 3647 h 72771"/>
                <a:gd name="connsiteX5" fmla="*/ 36443 w 49830"/>
                <a:gd name="connsiteY5" fmla="*/ 7904 h 72771"/>
                <a:gd name="connsiteX6" fmla="*/ 42073 w 49830"/>
                <a:gd name="connsiteY6" fmla="*/ 6113 h 72771"/>
                <a:gd name="connsiteX7" fmla="*/ 44928 w 49830"/>
                <a:gd name="connsiteY7" fmla="*/ 10999 h 72771"/>
                <a:gd name="connsiteX8" fmla="*/ 48592 w 49830"/>
                <a:gd name="connsiteY8" fmla="*/ 15741 h 72771"/>
                <a:gd name="connsiteX9" fmla="*/ 48428 w 49830"/>
                <a:gd name="connsiteY9" fmla="*/ 20883 h 72771"/>
                <a:gd name="connsiteX10" fmla="*/ 49626 w 49830"/>
                <a:gd name="connsiteY10" fmla="*/ 28745 h 72771"/>
                <a:gd name="connsiteX11" fmla="*/ 44014 w 49830"/>
                <a:gd name="connsiteY11" fmla="*/ 35627 h 72771"/>
                <a:gd name="connsiteX12" fmla="*/ 48826 w 49830"/>
                <a:gd name="connsiteY12" fmla="*/ 44912 h 72771"/>
                <a:gd name="connsiteX13" fmla="*/ 36464 w 49830"/>
                <a:gd name="connsiteY13" fmla="*/ 51838 h 72771"/>
                <a:gd name="connsiteX14" fmla="*/ 33200 w 49830"/>
                <a:gd name="connsiteY14" fmla="*/ 57564 h 72771"/>
                <a:gd name="connsiteX15" fmla="*/ 16269 w 49830"/>
                <a:gd name="connsiteY15" fmla="*/ 49771 h 72771"/>
                <a:gd name="connsiteX16" fmla="*/ 3644 w 49830"/>
                <a:gd name="connsiteY16" fmla="*/ 43154 h 72771"/>
                <a:gd name="connsiteX17" fmla="*/ 3822 w 49830"/>
                <a:gd name="connsiteY17" fmla="*/ 36673 h 72771"/>
                <a:gd name="connsiteX18" fmla="*/ 5475 w 49830"/>
                <a:gd name="connsiteY18" fmla="*/ 30692 h 72771"/>
                <a:gd name="connsiteX19" fmla="*/ 6605 w 49830"/>
                <a:gd name="connsiteY19" fmla="*/ 25127 h 72771"/>
                <a:gd name="connsiteX20" fmla="*/ 10473 w 49830"/>
                <a:gd name="connsiteY20" fmla="*/ 19930 h 72771"/>
                <a:gd name="connsiteX21" fmla="*/ 10510 w 49830"/>
                <a:gd name="connsiteY21" fmla="*/ 19793 h 72771"/>
                <a:gd name="connsiteX0" fmla="*/ 1496571 w 2299668"/>
                <a:gd name="connsiteY0" fmla="*/ 3346031 h 3863384"/>
                <a:gd name="connsiteX1" fmla="*/ 1276300 w 2299668"/>
                <a:gd name="connsiteY1" fmla="*/ 3146579 h 3863384"/>
                <a:gd name="connsiteX2" fmla="*/ 1400802 w 2299668"/>
                <a:gd name="connsiteY2" fmla="*/ 3121180 h 3863384"/>
                <a:gd name="connsiteX3" fmla="*/ 1621074 w 2299668"/>
                <a:gd name="connsiteY3" fmla="*/ 3155741 h 3863384"/>
                <a:gd name="connsiteX4" fmla="*/ 1496571 w 2299668"/>
                <a:gd name="connsiteY4" fmla="*/ 3346031 h 3863384"/>
                <a:gd name="connsiteX0" fmla="*/ 1389117 w 2299668"/>
                <a:gd name="connsiteY0" fmla="*/ 2958122 h 3863384"/>
                <a:gd name="connsiteX1" fmla="*/ 1293346 w 2299668"/>
                <a:gd name="connsiteY1" fmla="*/ 3863362 h 3863384"/>
                <a:gd name="connsiteX2" fmla="*/ 927752 w 2299668"/>
                <a:gd name="connsiteY2" fmla="*/ 2988103 h 3863384"/>
                <a:gd name="connsiteX3" fmla="*/ 1503209 w 2299668"/>
                <a:gd name="connsiteY3" fmla="*/ 2937302 h 3863384"/>
                <a:gd name="connsiteX4" fmla="*/ 1389117 w 2299668"/>
                <a:gd name="connsiteY4" fmla="*/ 2958122 h 3863384"/>
                <a:gd name="connsiteX0" fmla="*/ 1448265 w 2299668"/>
                <a:gd name="connsiteY0" fmla="*/ 2819229 h 3863384"/>
                <a:gd name="connsiteX1" fmla="*/ 1447016 w 2299668"/>
                <a:gd name="connsiteY1" fmla="*/ 2880438 h 3863384"/>
                <a:gd name="connsiteX2" fmla="*/ 1115983 w 2299668"/>
                <a:gd name="connsiteY2" fmla="*/ 2714297 h 3863384"/>
                <a:gd name="connsiteX3" fmla="*/ 847409 w 2299668"/>
                <a:gd name="connsiteY3" fmla="*/ 2743029 h 3863384"/>
                <a:gd name="connsiteX4" fmla="*/ 1448265 w 2299668"/>
                <a:gd name="connsiteY4" fmla="*/ 2819229 h 3863384"/>
                <a:gd name="connsiteX0" fmla="*/ 5456 w 49830"/>
                <a:gd name="connsiteY0" fmla="*/ 29624 h 72771"/>
                <a:gd name="connsiteX1" fmla="*/ 0 w 49830"/>
                <a:gd name="connsiteY1" fmla="*/ 30521 h 72771"/>
                <a:gd name="connsiteX2" fmla="*/ 10615 w 49830"/>
                <a:gd name="connsiteY2" fmla="*/ 47663 h 72771"/>
                <a:gd name="connsiteX3" fmla="*/ 6908 w 49830"/>
                <a:gd name="connsiteY3" fmla="*/ 44374 h 72771"/>
                <a:gd name="connsiteX4" fmla="*/ 18541 w 49830"/>
                <a:gd name="connsiteY4" fmla="*/ 58913 h 72771"/>
                <a:gd name="connsiteX5" fmla="*/ 15924 w 49830"/>
                <a:gd name="connsiteY5" fmla="*/ 46444 h 72771"/>
                <a:gd name="connsiteX6" fmla="*/ 35437 w 49830"/>
                <a:gd name="connsiteY6" fmla="*/ 40174 h 72771"/>
                <a:gd name="connsiteX7" fmla="*/ 41667 w 49830"/>
                <a:gd name="connsiteY7" fmla="*/ 52813 h 72771"/>
                <a:gd name="connsiteX8" fmla="*/ 40739 w 49830"/>
                <a:gd name="connsiteY8" fmla="*/ 28377 h 72771"/>
                <a:gd name="connsiteX9" fmla="*/ 47563 w 49830"/>
                <a:gd name="connsiteY9" fmla="*/ 36360 h 72771"/>
                <a:gd name="connsiteX10" fmla="*/ 48408 w 49830"/>
                <a:gd name="connsiteY10" fmla="*/ 20777 h 72771"/>
                <a:gd name="connsiteX11" fmla="*/ 46960 w 49830"/>
                <a:gd name="connsiteY11" fmla="*/ 23453 h 72771"/>
                <a:gd name="connsiteX12" fmla="*/ 44934 w 49830"/>
                <a:gd name="connsiteY12" fmla="*/ 10849 h 72771"/>
                <a:gd name="connsiteX13" fmla="*/ 45010 w 49830"/>
                <a:gd name="connsiteY13" fmla="*/ 12113 h 72771"/>
                <a:gd name="connsiteX14" fmla="*/ 35688 w 49830"/>
                <a:gd name="connsiteY14" fmla="*/ 9375 h 72771"/>
                <a:gd name="connsiteX15" fmla="*/ 36430 w 49830"/>
                <a:gd name="connsiteY15" fmla="*/ 7763 h 72771"/>
                <a:gd name="connsiteX16" fmla="*/ 28426 w 49830"/>
                <a:gd name="connsiteY16" fmla="*/ 4778 h 72771"/>
                <a:gd name="connsiteX17" fmla="*/ 29435 w 49830"/>
                <a:gd name="connsiteY17" fmla="*/ 0 h 72771"/>
                <a:gd name="connsiteX18" fmla="*/ 20610 w 49830"/>
                <a:gd name="connsiteY18" fmla="*/ 10615 h 72771"/>
                <a:gd name="connsiteX19" fmla="*/ 21910 w 49830"/>
                <a:gd name="connsiteY19" fmla="*/ 11963 h 72771"/>
                <a:gd name="connsiteX20" fmla="*/ 10737 w 49830"/>
                <a:gd name="connsiteY20" fmla="*/ 21212 h 72771"/>
                <a:gd name="connsiteX21" fmla="*/ 10510 w 49830"/>
                <a:gd name="connsiteY21" fmla="*/ 19793 h 72771"/>
                <a:gd name="connsiteX0" fmla="*/ 10510 w 49830"/>
                <a:gd name="connsiteY0" fmla="*/ 19793 h 75025"/>
                <a:gd name="connsiteX1" fmla="*/ 12233 w 49830"/>
                <a:gd name="connsiteY1" fmla="*/ 12330 h 75025"/>
                <a:gd name="connsiteX2" fmla="*/ 20615 w 49830"/>
                <a:gd name="connsiteY2" fmla="*/ 10625 h 75025"/>
                <a:gd name="connsiteX3" fmla="*/ 24844 w 49830"/>
                <a:gd name="connsiteY3" fmla="*/ 2643 h 75025"/>
                <a:gd name="connsiteX4" fmla="*/ 33009 w 49830"/>
                <a:gd name="connsiteY4" fmla="*/ 3647 h 75025"/>
                <a:gd name="connsiteX5" fmla="*/ 36443 w 49830"/>
                <a:gd name="connsiteY5" fmla="*/ 7904 h 75025"/>
                <a:gd name="connsiteX6" fmla="*/ 42073 w 49830"/>
                <a:gd name="connsiteY6" fmla="*/ 6113 h 75025"/>
                <a:gd name="connsiteX7" fmla="*/ 44928 w 49830"/>
                <a:gd name="connsiteY7" fmla="*/ 10999 h 75025"/>
                <a:gd name="connsiteX8" fmla="*/ 48592 w 49830"/>
                <a:gd name="connsiteY8" fmla="*/ 15741 h 75025"/>
                <a:gd name="connsiteX9" fmla="*/ 48428 w 49830"/>
                <a:gd name="connsiteY9" fmla="*/ 20883 h 75025"/>
                <a:gd name="connsiteX10" fmla="*/ 49626 w 49830"/>
                <a:gd name="connsiteY10" fmla="*/ 28745 h 75025"/>
                <a:gd name="connsiteX11" fmla="*/ 44014 w 49830"/>
                <a:gd name="connsiteY11" fmla="*/ 35627 h 75025"/>
                <a:gd name="connsiteX12" fmla="*/ 48826 w 49830"/>
                <a:gd name="connsiteY12" fmla="*/ 44912 h 75025"/>
                <a:gd name="connsiteX13" fmla="*/ 36464 w 49830"/>
                <a:gd name="connsiteY13" fmla="*/ 51838 h 75025"/>
                <a:gd name="connsiteX14" fmla="*/ 33200 w 49830"/>
                <a:gd name="connsiteY14" fmla="*/ 57564 h 75025"/>
                <a:gd name="connsiteX15" fmla="*/ 16269 w 49830"/>
                <a:gd name="connsiteY15" fmla="*/ 49771 h 75025"/>
                <a:gd name="connsiteX16" fmla="*/ 3644 w 49830"/>
                <a:gd name="connsiteY16" fmla="*/ 43154 h 75025"/>
                <a:gd name="connsiteX17" fmla="*/ 3822 w 49830"/>
                <a:gd name="connsiteY17" fmla="*/ 36673 h 75025"/>
                <a:gd name="connsiteX18" fmla="*/ 5475 w 49830"/>
                <a:gd name="connsiteY18" fmla="*/ 30692 h 75025"/>
                <a:gd name="connsiteX19" fmla="*/ 6605 w 49830"/>
                <a:gd name="connsiteY19" fmla="*/ 25127 h 75025"/>
                <a:gd name="connsiteX20" fmla="*/ 10473 w 49830"/>
                <a:gd name="connsiteY20" fmla="*/ 19930 h 75025"/>
                <a:gd name="connsiteX21" fmla="*/ 10510 w 49830"/>
                <a:gd name="connsiteY21" fmla="*/ 19793 h 75025"/>
                <a:gd name="connsiteX0" fmla="*/ 1496571 w 2299668"/>
                <a:gd name="connsiteY0" fmla="*/ 3346031 h 3983056"/>
                <a:gd name="connsiteX1" fmla="*/ 1276300 w 2299668"/>
                <a:gd name="connsiteY1" fmla="*/ 3146579 h 3983056"/>
                <a:gd name="connsiteX2" fmla="*/ 1400802 w 2299668"/>
                <a:gd name="connsiteY2" fmla="*/ 3121180 h 3983056"/>
                <a:gd name="connsiteX3" fmla="*/ 1621074 w 2299668"/>
                <a:gd name="connsiteY3" fmla="*/ 3155741 h 3983056"/>
                <a:gd name="connsiteX4" fmla="*/ 1496571 w 2299668"/>
                <a:gd name="connsiteY4" fmla="*/ 3346031 h 3983056"/>
                <a:gd name="connsiteX0" fmla="*/ 1389117 w 2299668"/>
                <a:gd name="connsiteY0" fmla="*/ 2958122 h 3983056"/>
                <a:gd name="connsiteX1" fmla="*/ 1293346 w 2299668"/>
                <a:gd name="connsiteY1" fmla="*/ 3863362 h 3983056"/>
                <a:gd name="connsiteX2" fmla="*/ 934641 w 2299668"/>
                <a:gd name="connsiteY2" fmla="*/ 3878051 h 3983056"/>
                <a:gd name="connsiteX3" fmla="*/ 927752 w 2299668"/>
                <a:gd name="connsiteY3" fmla="*/ 2988103 h 3983056"/>
                <a:gd name="connsiteX4" fmla="*/ 1503209 w 2299668"/>
                <a:gd name="connsiteY4" fmla="*/ 2937302 h 3983056"/>
                <a:gd name="connsiteX5" fmla="*/ 1389117 w 2299668"/>
                <a:gd name="connsiteY5" fmla="*/ 2958122 h 3983056"/>
                <a:gd name="connsiteX0" fmla="*/ 1448265 w 2299668"/>
                <a:gd name="connsiteY0" fmla="*/ 2819229 h 3983056"/>
                <a:gd name="connsiteX1" fmla="*/ 1447016 w 2299668"/>
                <a:gd name="connsiteY1" fmla="*/ 2880438 h 3983056"/>
                <a:gd name="connsiteX2" fmla="*/ 1115983 w 2299668"/>
                <a:gd name="connsiteY2" fmla="*/ 2714297 h 3983056"/>
                <a:gd name="connsiteX3" fmla="*/ 847409 w 2299668"/>
                <a:gd name="connsiteY3" fmla="*/ 2743029 h 3983056"/>
                <a:gd name="connsiteX4" fmla="*/ 1448265 w 2299668"/>
                <a:gd name="connsiteY4" fmla="*/ 2819229 h 3983056"/>
                <a:gd name="connsiteX0" fmla="*/ 5456 w 49830"/>
                <a:gd name="connsiteY0" fmla="*/ 29624 h 75025"/>
                <a:gd name="connsiteX1" fmla="*/ 0 w 49830"/>
                <a:gd name="connsiteY1" fmla="*/ 30521 h 75025"/>
                <a:gd name="connsiteX2" fmla="*/ 10615 w 49830"/>
                <a:gd name="connsiteY2" fmla="*/ 47663 h 75025"/>
                <a:gd name="connsiteX3" fmla="*/ 6908 w 49830"/>
                <a:gd name="connsiteY3" fmla="*/ 44374 h 75025"/>
                <a:gd name="connsiteX4" fmla="*/ 18541 w 49830"/>
                <a:gd name="connsiteY4" fmla="*/ 58913 h 75025"/>
                <a:gd name="connsiteX5" fmla="*/ 15924 w 49830"/>
                <a:gd name="connsiteY5" fmla="*/ 46444 h 75025"/>
                <a:gd name="connsiteX6" fmla="*/ 35437 w 49830"/>
                <a:gd name="connsiteY6" fmla="*/ 40174 h 75025"/>
                <a:gd name="connsiteX7" fmla="*/ 41667 w 49830"/>
                <a:gd name="connsiteY7" fmla="*/ 52813 h 75025"/>
                <a:gd name="connsiteX8" fmla="*/ 40739 w 49830"/>
                <a:gd name="connsiteY8" fmla="*/ 28377 h 75025"/>
                <a:gd name="connsiteX9" fmla="*/ 47563 w 49830"/>
                <a:gd name="connsiteY9" fmla="*/ 36360 h 75025"/>
                <a:gd name="connsiteX10" fmla="*/ 48408 w 49830"/>
                <a:gd name="connsiteY10" fmla="*/ 20777 h 75025"/>
                <a:gd name="connsiteX11" fmla="*/ 46960 w 49830"/>
                <a:gd name="connsiteY11" fmla="*/ 23453 h 75025"/>
                <a:gd name="connsiteX12" fmla="*/ 44934 w 49830"/>
                <a:gd name="connsiteY12" fmla="*/ 10849 h 75025"/>
                <a:gd name="connsiteX13" fmla="*/ 45010 w 49830"/>
                <a:gd name="connsiteY13" fmla="*/ 12113 h 75025"/>
                <a:gd name="connsiteX14" fmla="*/ 35688 w 49830"/>
                <a:gd name="connsiteY14" fmla="*/ 9375 h 75025"/>
                <a:gd name="connsiteX15" fmla="*/ 36430 w 49830"/>
                <a:gd name="connsiteY15" fmla="*/ 7763 h 75025"/>
                <a:gd name="connsiteX16" fmla="*/ 28426 w 49830"/>
                <a:gd name="connsiteY16" fmla="*/ 4778 h 75025"/>
                <a:gd name="connsiteX17" fmla="*/ 29435 w 49830"/>
                <a:gd name="connsiteY17" fmla="*/ 0 h 75025"/>
                <a:gd name="connsiteX18" fmla="*/ 20610 w 49830"/>
                <a:gd name="connsiteY18" fmla="*/ 10615 h 75025"/>
                <a:gd name="connsiteX19" fmla="*/ 21910 w 49830"/>
                <a:gd name="connsiteY19" fmla="*/ 11963 h 75025"/>
                <a:gd name="connsiteX20" fmla="*/ 10737 w 49830"/>
                <a:gd name="connsiteY20" fmla="*/ 21212 h 75025"/>
                <a:gd name="connsiteX21" fmla="*/ 10510 w 49830"/>
                <a:gd name="connsiteY21" fmla="*/ 19793 h 75025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18541 w 49830"/>
                <a:gd name="connsiteY4" fmla="*/ 58913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6410"/>
                <a:gd name="connsiteX1" fmla="*/ 12233 w 49830"/>
                <a:gd name="connsiteY1" fmla="*/ 12330 h 76410"/>
                <a:gd name="connsiteX2" fmla="*/ 20615 w 49830"/>
                <a:gd name="connsiteY2" fmla="*/ 10625 h 76410"/>
                <a:gd name="connsiteX3" fmla="*/ 24844 w 49830"/>
                <a:gd name="connsiteY3" fmla="*/ 2643 h 76410"/>
                <a:gd name="connsiteX4" fmla="*/ 33009 w 49830"/>
                <a:gd name="connsiteY4" fmla="*/ 3647 h 76410"/>
                <a:gd name="connsiteX5" fmla="*/ 36443 w 49830"/>
                <a:gd name="connsiteY5" fmla="*/ 7904 h 76410"/>
                <a:gd name="connsiteX6" fmla="*/ 42073 w 49830"/>
                <a:gd name="connsiteY6" fmla="*/ 6113 h 76410"/>
                <a:gd name="connsiteX7" fmla="*/ 44928 w 49830"/>
                <a:gd name="connsiteY7" fmla="*/ 10999 h 76410"/>
                <a:gd name="connsiteX8" fmla="*/ 48592 w 49830"/>
                <a:gd name="connsiteY8" fmla="*/ 15741 h 76410"/>
                <a:gd name="connsiteX9" fmla="*/ 48428 w 49830"/>
                <a:gd name="connsiteY9" fmla="*/ 20883 h 76410"/>
                <a:gd name="connsiteX10" fmla="*/ 49626 w 49830"/>
                <a:gd name="connsiteY10" fmla="*/ 28745 h 76410"/>
                <a:gd name="connsiteX11" fmla="*/ 44014 w 49830"/>
                <a:gd name="connsiteY11" fmla="*/ 35627 h 76410"/>
                <a:gd name="connsiteX12" fmla="*/ 48826 w 49830"/>
                <a:gd name="connsiteY12" fmla="*/ 44912 h 76410"/>
                <a:gd name="connsiteX13" fmla="*/ 36464 w 49830"/>
                <a:gd name="connsiteY13" fmla="*/ 51838 h 76410"/>
                <a:gd name="connsiteX14" fmla="*/ 33200 w 49830"/>
                <a:gd name="connsiteY14" fmla="*/ 57564 h 76410"/>
                <a:gd name="connsiteX15" fmla="*/ 16269 w 49830"/>
                <a:gd name="connsiteY15" fmla="*/ 49771 h 76410"/>
                <a:gd name="connsiteX16" fmla="*/ 3644 w 49830"/>
                <a:gd name="connsiteY16" fmla="*/ 43154 h 76410"/>
                <a:gd name="connsiteX17" fmla="*/ 3822 w 49830"/>
                <a:gd name="connsiteY17" fmla="*/ 36673 h 76410"/>
                <a:gd name="connsiteX18" fmla="*/ 5475 w 49830"/>
                <a:gd name="connsiteY18" fmla="*/ 30692 h 76410"/>
                <a:gd name="connsiteX19" fmla="*/ 6605 w 49830"/>
                <a:gd name="connsiteY19" fmla="*/ 25127 h 76410"/>
                <a:gd name="connsiteX20" fmla="*/ 10473 w 49830"/>
                <a:gd name="connsiteY20" fmla="*/ 19930 h 76410"/>
                <a:gd name="connsiteX21" fmla="*/ 10510 w 49830"/>
                <a:gd name="connsiteY21" fmla="*/ 19793 h 76410"/>
                <a:gd name="connsiteX0" fmla="*/ 1496571 w 2299668"/>
                <a:gd name="connsiteY0" fmla="*/ 3346031 h 4056573"/>
                <a:gd name="connsiteX1" fmla="*/ 1276300 w 2299668"/>
                <a:gd name="connsiteY1" fmla="*/ 3146579 h 4056573"/>
                <a:gd name="connsiteX2" fmla="*/ 1400802 w 2299668"/>
                <a:gd name="connsiteY2" fmla="*/ 3121180 h 4056573"/>
                <a:gd name="connsiteX3" fmla="*/ 1621074 w 2299668"/>
                <a:gd name="connsiteY3" fmla="*/ 3155741 h 4056573"/>
                <a:gd name="connsiteX4" fmla="*/ 1496571 w 2299668"/>
                <a:gd name="connsiteY4" fmla="*/ 3346031 h 4056573"/>
                <a:gd name="connsiteX0" fmla="*/ 1389117 w 2299668"/>
                <a:gd name="connsiteY0" fmla="*/ 2958122 h 4056573"/>
                <a:gd name="connsiteX1" fmla="*/ 1353307 w 2299668"/>
                <a:gd name="connsiteY1" fmla="*/ 3983283 h 4056573"/>
                <a:gd name="connsiteX2" fmla="*/ 934641 w 2299668"/>
                <a:gd name="connsiteY2" fmla="*/ 3878051 h 4056573"/>
                <a:gd name="connsiteX3" fmla="*/ 927752 w 2299668"/>
                <a:gd name="connsiteY3" fmla="*/ 2988103 h 4056573"/>
                <a:gd name="connsiteX4" fmla="*/ 1503209 w 2299668"/>
                <a:gd name="connsiteY4" fmla="*/ 2937302 h 4056573"/>
                <a:gd name="connsiteX5" fmla="*/ 1389117 w 2299668"/>
                <a:gd name="connsiteY5" fmla="*/ 2958122 h 4056573"/>
                <a:gd name="connsiteX0" fmla="*/ 1448265 w 2299668"/>
                <a:gd name="connsiteY0" fmla="*/ 2819229 h 4056573"/>
                <a:gd name="connsiteX1" fmla="*/ 1447016 w 2299668"/>
                <a:gd name="connsiteY1" fmla="*/ 2880438 h 4056573"/>
                <a:gd name="connsiteX2" fmla="*/ 1115983 w 2299668"/>
                <a:gd name="connsiteY2" fmla="*/ 2714297 h 4056573"/>
                <a:gd name="connsiteX3" fmla="*/ 847409 w 2299668"/>
                <a:gd name="connsiteY3" fmla="*/ 2743029 h 4056573"/>
                <a:gd name="connsiteX4" fmla="*/ 1448265 w 2299668"/>
                <a:gd name="connsiteY4" fmla="*/ 2819229 h 4056573"/>
                <a:gd name="connsiteX0" fmla="*/ 5456 w 49830"/>
                <a:gd name="connsiteY0" fmla="*/ 29624 h 76410"/>
                <a:gd name="connsiteX1" fmla="*/ 0 w 49830"/>
                <a:gd name="connsiteY1" fmla="*/ 30521 h 76410"/>
                <a:gd name="connsiteX2" fmla="*/ 10615 w 49830"/>
                <a:gd name="connsiteY2" fmla="*/ 47663 h 76410"/>
                <a:gd name="connsiteX3" fmla="*/ 6908 w 49830"/>
                <a:gd name="connsiteY3" fmla="*/ 44374 h 76410"/>
                <a:gd name="connsiteX4" fmla="*/ 23088 w 49830"/>
                <a:gd name="connsiteY4" fmla="*/ 59760 h 76410"/>
                <a:gd name="connsiteX5" fmla="*/ 15924 w 49830"/>
                <a:gd name="connsiteY5" fmla="*/ 46444 h 76410"/>
                <a:gd name="connsiteX6" fmla="*/ 35437 w 49830"/>
                <a:gd name="connsiteY6" fmla="*/ 40174 h 76410"/>
                <a:gd name="connsiteX7" fmla="*/ 41667 w 49830"/>
                <a:gd name="connsiteY7" fmla="*/ 52813 h 76410"/>
                <a:gd name="connsiteX8" fmla="*/ 40739 w 49830"/>
                <a:gd name="connsiteY8" fmla="*/ 28377 h 76410"/>
                <a:gd name="connsiteX9" fmla="*/ 47563 w 49830"/>
                <a:gd name="connsiteY9" fmla="*/ 36360 h 76410"/>
                <a:gd name="connsiteX10" fmla="*/ 48408 w 49830"/>
                <a:gd name="connsiteY10" fmla="*/ 20777 h 76410"/>
                <a:gd name="connsiteX11" fmla="*/ 46960 w 49830"/>
                <a:gd name="connsiteY11" fmla="*/ 23453 h 76410"/>
                <a:gd name="connsiteX12" fmla="*/ 44934 w 49830"/>
                <a:gd name="connsiteY12" fmla="*/ 10849 h 76410"/>
                <a:gd name="connsiteX13" fmla="*/ 45010 w 49830"/>
                <a:gd name="connsiteY13" fmla="*/ 12113 h 76410"/>
                <a:gd name="connsiteX14" fmla="*/ 35688 w 49830"/>
                <a:gd name="connsiteY14" fmla="*/ 9375 h 76410"/>
                <a:gd name="connsiteX15" fmla="*/ 36430 w 49830"/>
                <a:gd name="connsiteY15" fmla="*/ 7763 h 76410"/>
                <a:gd name="connsiteX16" fmla="*/ 28426 w 49830"/>
                <a:gd name="connsiteY16" fmla="*/ 4778 h 76410"/>
                <a:gd name="connsiteX17" fmla="*/ 29435 w 49830"/>
                <a:gd name="connsiteY17" fmla="*/ 0 h 76410"/>
                <a:gd name="connsiteX18" fmla="*/ 20610 w 49830"/>
                <a:gd name="connsiteY18" fmla="*/ 10615 h 76410"/>
                <a:gd name="connsiteX19" fmla="*/ 21910 w 49830"/>
                <a:gd name="connsiteY19" fmla="*/ 11963 h 76410"/>
                <a:gd name="connsiteX20" fmla="*/ 10737 w 49830"/>
                <a:gd name="connsiteY20" fmla="*/ 21212 h 76410"/>
                <a:gd name="connsiteX21" fmla="*/ 10510 w 49830"/>
                <a:gd name="connsiteY21" fmla="*/ 19793 h 76410"/>
                <a:gd name="connsiteX0" fmla="*/ 10510 w 49830"/>
                <a:gd name="connsiteY0" fmla="*/ 19793 h 75941"/>
                <a:gd name="connsiteX1" fmla="*/ 12233 w 49830"/>
                <a:gd name="connsiteY1" fmla="*/ 12330 h 75941"/>
                <a:gd name="connsiteX2" fmla="*/ 20615 w 49830"/>
                <a:gd name="connsiteY2" fmla="*/ 10625 h 75941"/>
                <a:gd name="connsiteX3" fmla="*/ 24844 w 49830"/>
                <a:gd name="connsiteY3" fmla="*/ 2643 h 75941"/>
                <a:gd name="connsiteX4" fmla="*/ 33009 w 49830"/>
                <a:gd name="connsiteY4" fmla="*/ 3647 h 75941"/>
                <a:gd name="connsiteX5" fmla="*/ 36443 w 49830"/>
                <a:gd name="connsiteY5" fmla="*/ 7904 h 75941"/>
                <a:gd name="connsiteX6" fmla="*/ 42073 w 49830"/>
                <a:gd name="connsiteY6" fmla="*/ 6113 h 75941"/>
                <a:gd name="connsiteX7" fmla="*/ 44928 w 49830"/>
                <a:gd name="connsiteY7" fmla="*/ 10999 h 75941"/>
                <a:gd name="connsiteX8" fmla="*/ 48592 w 49830"/>
                <a:gd name="connsiteY8" fmla="*/ 15741 h 75941"/>
                <a:gd name="connsiteX9" fmla="*/ 48428 w 49830"/>
                <a:gd name="connsiteY9" fmla="*/ 20883 h 75941"/>
                <a:gd name="connsiteX10" fmla="*/ 49626 w 49830"/>
                <a:gd name="connsiteY10" fmla="*/ 28745 h 75941"/>
                <a:gd name="connsiteX11" fmla="*/ 44014 w 49830"/>
                <a:gd name="connsiteY11" fmla="*/ 35627 h 75941"/>
                <a:gd name="connsiteX12" fmla="*/ 48826 w 49830"/>
                <a:gd name="connsiteY12" fmla="*/ 44912 h 75941"/>
                <a:gd name="connsiteX13" fmla="*/ 36464 w 49830"/>
                <a:gd name="connsiteY13" fmla="*/ 51838 h 75941"/>
                <a:gd name="connsiteX14" fmla="*/ 33200 w 49830"/>
                <a:gd name="connsiteY14" fmla="*/ 57564 h 75941"/>
                <a:gd name="connsiteX15" fmla="*/ 16269 w 49830"/>
                <a:gd name="connsiteY15" fmla="*/ 49771 h 75941"/>
                <a:gd name="connsiteX16" fmla="*/ 3644 w 49830"/>
                <a:gd name="connsiteY16" fmla="*/ 43154 h 75941"/>
                <a:gd name="connsiteX17" fmla="*/ 3822 w 49830"/>
                <a:gd name="connsiteY17" fmla="*/ 36673 h 75941"/>
                <a:gd name="connsiteX18" fmla="*/ 5475 w 49830"/>
                <a:gd name="connsiteY18" fmla="*/ 30692 h 75941"/>
                <a:gd name="connsiteX19" fmla="*/ 6605 w 49830"/>
                <a:gd name="connsiteY19" fmla="*/ 25127 h 75941"/>
                <a:gd name="connsiteX20" fmla="*/ 10473 w 49830"/>
                <a:gd name="connsiteY20" fmla="*/ 19930 h 75941"/>
                <a:gd name="connsiteX21" fmla="*/ 10510 w 49830"/>
                <a:gd name="connsiteY21" fmla="*/ 19793 h 75941"/>
                <a:gd name="connsiteX0" fmla="*/ 1496571 w 2299668"/>
                <a:gd name="connsiteY0" fmla="*/ 3346031 h 4031668"/>
                <a:gd name="connsiteX1" fmla="*/ 1276300 w 2299668"/>
                <a:gd name="connsiteY1" fmla="*/ 3146579 h 4031668"/>
                <a:gd name="connsiteX2" fmla="*/ 1400802 w 2299668"/>
                <a:gd name="connsiteY2" fmla="*/ 3121180 h 4031668"/>
                <a:gd name="connsiteX3" fmla="*/ 1621074 w 2299668"/>
                <a:gd name="connsiteY3" fmla="*/ 3155741 h 4031668"/>
                <a:gd name="connsiteX4" fmla="*/ 1496571 w 2299668"/>
                <a:gd name="connsiteY4" fmla="*/ 3346031 h 4031668"/>
                <a:gd name="connsiteX0" fmla="*/ 1389117 w 2299668"/>
                <a:gd name="connsiteY0" fmla="*/ 2958122 h 4031668"/>
                <a:gd name="connsiteX1" fmla="*/ 1353307 w 2299668"/>
                <a:gd name="connsiteY1" fmla="*/ 3983283 h 4031668"/>
                <a:gd name="connsiteX2" fmla="*/ 964621 w 2299668"/>
                <a:gd name="connsiteY2" fmla="*/ 3788110 h 4031668"/>
                <a:gd name="connsiteX3" fmla="*/ 927752 w 2299668"/>
                <a:gd name="connsiteY3" fmla="*/ 2988103 h 4031668"/>
                <a:gd name="connsiteX4" fmla="*/ 1503209 w 2299668"/>
                <a:gd name="connsiteY4" fmla="*/ 2937302 h 4031668"/>
                <a:gd name="connsiteX5" fmla="*/ 1389117 w 2299668"/>
                <a:gd name="connsiteY5" fmla="*/ 2958122 h 4031668"/>
                <a:gd name="connsiteX0" fmla="*/ 1448265 w 2299668"/>
                <a:gd name="connsiteY0" fmla="*/ 2819229 h 4031668"/>
                <a:gd name="connsiteX1" fmla="*/ 1447016 w 2299668"/>
                <a:gd name="connsiteY1" fmla="*/ 2880438 h 4031668"/>
                <a:gd name="connsiteX2" fmla="*/ 1115983 w 2299668"/>
                <a:gd name="connsiteY2" fmla="*/ 2714297 h 4031668"/>
                <a:gd name="connsiteX3" fmla="*/ 847409 w 2299668"/>
                <a:gd name="connsiteY3" fmla="*/ 2743029 h 4031668"/>
                <a:gd name="connsiteX4" fmla="*/ 1448265 w 2299668"/>
                <a:gd name="connsiteY4" fmla="*/ 2819229 h 4031668"/>
                <a:gd name="connsiteX0" fmla="*/ 5456 w 49830"/>
                <a:gd name="connsiteY0" fmla="*/ 29624 h 75941"/>
                <a:gd name="connsiteX1" fmla="*/ 0 w 49830"/>
                <a:gd name="connsiteY1" fmla="*/ 30521 h 75941"/>
                <a:gd name="connsiteX2" fmla="*/ 10615 w 49830"/>
                <a:gd name="connsiteY2" fmla="*/ 47663 h 75941"/>
                <a:gd name="connsiteX3" fmla="*/ 6908 w 49830"/>
                <a:gd name="connsiteY3" fmla="*/ 44374 h 75941"/>
                <a:gd name="connsiteX4" fmla="*/ 23088 w 49830"/>
                <a:gd name="connsiteY4" fmla="*/ 59760 h 75941"/>
                <a:gd name="connsiteX5" fmla="*/ 15924 w 49830"/>
                <a:gd name="connsiteY5" fmla="*/ 46444 h 75941"/>
                <a:gd name="connsiteX6" fmla="*/ 35437 w 49830"/>
                <a:gd name="connsiteY6" fmla="*/ 40174 h 75941"/>
                <a:gd name="connsiteX7" fmla="*/ 41667 w 49830"/>
                <a:gd name="connsiteY7" fmla="*/ 52813 h 75941"/>
                <a:gd name="connsiteX8" fmla="*/ 40739 w 49830"/>
                <a:gd name="connsiteY8" fmla="*/ 28377 h 75941"/>
                <a:gd name="connsiteX9" fmla="*/ 47563 w 49830"/>
                <a:gd name="connsiteY9" fmla="*/ 36360 h 75941"/>
                <a:gd name="connsiteX10" fmla="*/ 48408 w 49830"/>
                <a:gd name="connsiteY10" fmla="*/ 20777 h 75941"/>
                <a:gd name="connsiteX11" fmla="*/ 46960 w 49830"/>
                <a:gd name="connsiteY11" fmla="*/ 23453 h 75941"/>
                <a:gd name="connsiteX12" fmla="*/ 44934 w 49830"/>
                <a:gd name="connsiteY12" fmla="*/ 10849 h 75941"/>
                <a:gd name="connsiteX13" fmla="*/ 45010 w 49830"/>
                <a:gd name="connsiteY13" fmla="*/ 12113 h 75941"/>
                <a:gd name="connsiteX14" fmla="*/ 35688 w 49830"/>
                <a:gd name="connsiteY14" fmla="*/ 9375 h 75941"/>
                <a:gd name="connsiteX15" fmla="*/ 36430 w 49830"/>
                <a:gd name="connsiteY15" fmla="*/ 7763 h 75941"/>
                <a:gd name="connsiteX16" fmla="*/ 28426 w 49830"/>
                <a:gd name="connsiteY16" fmla="*/ 4778 h 75941"/>
                <a:gd name="connsiteX17" fmla="*/ 29435 w 49830"/>
                <a:gd name="connsiteY17" fmla="*/ 0 h 75941"/>
                <a:gd name="connsiteX18" fmla="*/ 20610 w 49830"/>
                <a:gd name="connsiteY18" fmla="*/ 10615 h 75941"/>
                <a:gd name="connsiteX19" fmla="*/ 21910 w 49830"/>
                <a:gd name="connsiteY19" fmla="*/ 11963 h 75941"/>
                <a:gd name="connsiteX20" fmla="*/ 10737 w 49830"/>
                <a:gd name="connsiteY20" fmla="*/ 21212 h 75941"/>
                <a:gd name="connsiteX21" fmla="*/ 10510 w 49830"/>
                <a:gd name="connsiteY21" fmla="*/ 19793 h 75941"/>
                <a:gd name="connsiteX0" fmla="*/ 10510 w 49830"/>
                <a:gd name="connsiteY0" fmla="*/ 19793 h 76852"/>
                <a:gd name="connsiteX1" fmla="*/ 12233 w 49830"/>
                <a:gd name="connsiteY1" fmla="*/ 12330 h 76852"/>
                <a:gd name="connsiteX2" fmla="*/ 20615 w 49830"/>
                <a:gd name="connsiteY2" fmla="*/ 10625 h 76852"/>
                <a:gd name="connsiteX3" fmla="*/ 24844 w 49830"/>
                <a:gd name="connsiteY3" fmla="*/ 2643 h 76852"/>
                <a:gd name="connsiteX4" fmla="*/ 33009 w 49830"/>
                <a:gd name="connsiteY4" fmla="*/ 3647 h 76852"/>
                <a:gd name="connsiteX5" fmla="*/ 36443 w 49830"/>
                <a:gd name="connsiteY5" fmla="*/ 7904 h 76852"/>
                <a:gd name="connsiteX6" fmla="*/ 42073 w 49830"/>
                <a:gd name="connsiteY6" fmla="*/ 6113 h 76852"/>
                <a:gd name="connsiteX7" fmla="*/ 44928 w 49830"/>
                <a:gd name="connsiteY7" fmla="*/ 10999 h 76852"/>
                <a:gd name="connsiteX8" fmla="*/ 48592 w 49830"/>
                <a:gd name="connsiteY8" fmla="*/ 15741 h 76852"/>
                <a:gd name="connsiteX9" fmla="*/ 48428 w 49830"/>
                <a:gd name="connsiteY9" fmla="*/ 20883 h 76852"/>
                <a:gd name="connsiteX10" fmla="*/ 49626 w 49830"/>
                <a:gd name="connsiteY10" fmla="*/ 28745 h 76852"/>
                <a:gd name="connsiteX11" fmla="*/ 44014 w 49830"/>
                <a:gd name="connsiteY11" fmla="*/ 35627 h 76852"/>
                <a:gd name="connsiteX12" fmla="*/ 48826 w 49830"/>
                <a:gd name="connsiteY12" fmla="*/ 44912 h 76852"/>
                <a:gd name="connsiteX13" fmla="*/ 36464 w 49830"/>
                <a:gd name="connsiteY13" fmla="*/ 51838 h 76852"/>
                <a:gd name="connsiteX14" fmla="*/ 33200 w 49830"/>
                <a:gd name="connsiteY14" fmla="*/ 57564 h 76852"/>
                <a:gd name="connsiteX15" fmla="*/ 16269 w 49830"/>
                <a:gd name="connsiteY15" fmla="*/ 49771 h 76852"/>
                <a:gd name="connsiteX16" fmla="*/ 3644 w 49830"/>
                <a:gd name="connsiteY16" fmla="*/ 43154 h 76852"/>
                <a:gd name="connsiteX17" fmla="*/ 3822 w 49830"/>
                <a:gd name="connsiteY17" fmla="*/ 36673 h 76852"/>
                <a:gd name="connsiteX18" fmla="*/ 5475 w 49830"/>
                <a:gd name="connsiteY18" fmla="*/ 30692 h 76852"/>
                <a:gd name="connsiteX19" fmla="*/ 6605 w 49830"/>
                <a:gd name="connsiteY19" fmla="*/ 25127 h 76852"/>
                <a:gd name="connsiteX20" fmla="*/ 10473 w 49830"/>
                <a:gd name="connsiteY20" fmla="*/ 19930 h 76852"/>
                <a:gd name="connsiteX21" fmla="*/ 10510 w 49830"/>
                <a:gd name="connsiteY21" fmla="*/ 19793 h 76852"/>
                <a:gd name="connsiteX0" fmla="*/ 1496571 w 2299668"/>
                <a:gd name="connsiteY0" fmla="*/ 3346031 h 4080039"/>
                <a:gd name="connsiteX1" fmla="*/ 1276300 w 2299668"/>
                <a:gd name="connsiteY1" fmla="*/ 3146579 h 4080039"/>
                <a:gd name="connsiteX2" fmla="*/ 1400802 w 2299668"/>
                <a:gd name="connsiteY2" fmla="*/ 3121180 h 4080039"/>
                <a:gd name="connsiteX3" fmla="*/ 1621074 w 2299668"/>
                <a:gd name="connsiteY3" fmla="*/ 3155741 h 4080039"/>
                <a:gd name="connsiteX4" fmla="*/ 1496571 w 2299668"/>
                <a:gd name="connsiteY4" fmla="*/ 3346031 h 4080039"/>
                <a:gd name="connsiteX0" fmla="*/ 1389117 w 2299668"/>
                <a:gd name="connsiteY0" fmla="*/ 2958122 h 4080039"/>
                <a:gd name="connsiteX1" fmla="*/ 1353307 w 2299668"/>
                <a:gd name="connsiteY1" fmla="*/ 3983283 h 4080039"/>
                <a:gd name="connsiteX2" fmla="*/ 964621 w 2299668"/>
                <a:gd name="connsiteY2" fmla="*/ 3938012 h 4080039"/>
                <a:gd name="connsiteX3" fmla="*/ 927752 w 2299668"/>
                <a:gd name="connsiteY3" fmla="*/ 2988103 h 4080039"/>
                <a:gd name="connsiteX4" fmla="*/ 1503209 w 2299668"/>
                <a:gd name="connsiteY4" fmla="*/ 2937302 h 4080039"/>
                <a:gd name="connsiteX5" fmla="*/ 1389117 w 2299668"/>
                <a:gd name="connsiteY5" fmla="*/ 2958122 h 4080039"/>
                <a:gd name="connsiteX0" fmla="*/ 1448265 w 2299668"/>
                <a:gd name="connsiteY0" fmla="*/ 2819229 h 4080039"/>
                <a:gd name="connsiteX1" fmla="*/ 1447016 w 2299668"/>
                <a:gd name="connsiteY1" fmla="*/ 2880438 h 4080039"/>
                <a:gd name="connsiteX2" fmla="*/ 1115983 w 2299668"/>
                <a:gd name="connsiteY2" fmla="*/ 2714297 h 4080039"/>
                <a:gd name="connsiteX3" fmla="*/ 847409 w 2299668"/>
                <a:gd name="connsiteY3" fmla="*/ 2743029 h 4080039"/>
                <a:gd name="connsiteX4" fmla="*/ 1448265 w 2299668"/>
                <a:gd name="connsiteY4" fmla="*/ 2819229 h 4080039"/>
                <a:gd name="connsiteX0" fmla="*/ 5456 w 49830"/>
                <a:gd name="connsiteY0" fmla="*/ 29624 h 76852"/>
                <a:gd name="connsiteX1" fmla="*/ 0 w 49830"/>
                <a:gd name="connsiteY1" fmla="*/ 30521 h 76852"/>
                <a:gd name="connsiteX2" fmla="*/ 10615 w 49830"/>
                <a:gd name="connsiteY2" fmla="*/ 47663 h 76852"/>
                <a:gd name="connsiteX3" fmla="*/ 6908 w 49830"/>
                <a:gd name="connsiteY3" fmla="*/ 44374 h 76852"/>
                <a:gd name="connsiteX4" fmla="*/ 23088 w 49830"/>
                <a:gd name="connsiteY4" fmla="*/ 59760 h 76852"/>
                <a:gd name="connsiteX5" fmla="*/ 15924 w 49830"/>
                <a:gd name="connsiteY5" fmla="*/ 46444 h 76852"/>
                <a:gd name="connsiteX6" fmla="*/ 35437 w 49830"/>
                <a:gd name="connsiteY6" fmla="*/ 40174 h 76852"/>
                <a:gd name="connsiteX7" fmla="*/ 41667 w 49830"/>
                <a:gd name="connsiteY7" fmla="*/ 52813 h 76852"/>
                <a:gd name="connsiteX8" fmla="*/ 40739 w 49830"/>
                <a:gd name="connsiteY8" fmla="*/ 28377 h 76852"/>
                <a:gd name="connsiteX9" fmla="*/ 47563 w 49830"/>
                <a:gd name="connsiteY9" fmla="*/ 36360 h 76852"/>
                <a:gd name="connsiteX10" fmla="*/ 48408 w 49830"/>
                <a:gd name="connsiteY10" fmla="*/ 20777 h 76852"/>
                <a:gd name="connsiteX11" fmla="*/ 46960 w 49830"/>
                <a:gd name="connsiteY11" fmla="*/ 23453 h 76852"/>
                <a:gd name="connsiteX12" fmla="*/ 44934 w 49830"/>
                <a:gd name="connsiteY12" fmla="*/ 10849 h 76852"/>
                <a:gd name="connsiteX13" fmla="*/ 45010 w 49830"/>
                <a:gd name="connsiteY13" fmla="*/ 12113 h 76852"/>
                <a:gd name="connsiteX14" fmla="*/ 35688 w 49830"/>
                <a:gd name="connsiteY14" fmla="*/ 9375 h 76852"/>
                <a:gd name="connsiteX15" fmla="*/ 36430 w 49830"/>
                <a:gd name="connsiteY15" fmla="*/ 7763 h 76852"/>
                <a:gd name="connsiteX16" fmla="*/ 28426 w 49830"/>
                <a:gd name="connsiteY16" fmla="*/ 4778 h 76852"/>
                <a:gd name="connsiteX17" fmla="*/ 29435 w 49830"/>
                <a:gd name="connsiteY17" fmla="*/ 0 h 76852"/>
                <a:gd name="connsiteX18" fmla="*/ 20610 w 49830"/>
                <a:gd name="connsiteY18" fmla="*/ 10615 h 76852"/>
                <a:gd name="connsiteX19" fmla="*/ 21910 w 49830"/>
                <a:gd name="connsiteY19" fmla="*/ 11963 h 76852"/>
                <a:gd name="connsiteX20" fmla="*/ 10737 w 49830"/>
                <a:gd name="connsiteY20" fmla="*/ 21212 h 76852"/>
                <a:gd name="connsiteX21" fmla="*/ 10510 w 49830"/>
                <a:gd name="connsiteY21" fmla="*/ 19793 h 76852"/>
                <a:gd name="connsiteX0" fmla="*/ 10510 w 49830"/>
                <a:gd name="connsiteY0" fmla="*/ 19793 h 76560"/>
                <a:gd name="connsiteX1" fmla="*/ 12233 w 49830"/>
                <a:gd name="connsiteY1" fmla="*/ 12330 h 76560"/>
                <a:gd name="connsiteX2" fmla="*/ 20615 w 49830"/>
                <a:gd name="connsiteY2" fmla="*/ 10625 h 76560"/>
                <a:gd name="connsiteX3" fmla="*/ 24844 w 49830"/>
                <a:gd name="connsiteY3" fmla="*/ 2643 h 76560"/>
                <a:gd name="connsiteX4" fmla="*/ 33009 w 49830"/>
                <a:gd name="connsiteY4" fmla="*/ 3647 h 76560"/>
                <a:gd name="connsiteX5" fmla="*/ 36443 w 49830"/>
                <a:gd name="connsiteY5" fmla="*/ 7904 h 76560"/>
                <a:gd name="connsiteX6" fmla="*/ 42073 w 49830"/>
                <a:gd name="connsiteY6" fmla="*/ 6113 h 76560"/>
                <a:gd name="connsiteX7" fmla="*/ 44928 w 49830"/>
                <a:gd name="connsiteY7" fmla="*/ 10999 h 76560"/>
                <a:gd name="connsiteX8" fmla="*/ 48592 w 49830"/>
                <a:gd name="connsiteY8" fmla="*/ 15741 h 76560"/>
                <a:gd name="connsiteX9" fmla="*/ 48428 w 49830"/>
                <a:gd name="connsiteY9" fmla="*/ 20883 h 76560"/>
                <a:gd name="connsiteX10" fmla="*/ 49626 w 49830"/>
                <a:gd name="connsiteY10" fmla="*/ 28745 h 76560"/>
                <a:gd name="connsiteX11" fmla="*/ 44014 w 49830"/>
                <a:gd name="connsiteY11" fmla="*/ 35627 h 76560"/>
                <a:gd name="connsiteX12" fmla="*/ 48826 w 49830"/>
                <a:gd name="connsiteY12" fmla="*/ 44912 h 76560"/>
                <a:gd name="connsiteX13" fmla="*/ 36464 w 49830"/>
                <a:gd name="connsiteY13" fmla="*/ 51838 h 76560"/>
                <a:gd name="connsiteX14" fmla="*/ 33200 w 49830"/>
                <a:gd name="connsiteY14" fmla="*/ 57564 h 76560"/>
                <a:gd name="connsiteX15" fmla="*/ 16269 w 49830"/>
                <a:gd name="connsiteY15" fmla="*/ 49771 h 76560"/>
                <a:gd name="connsiteX16" fmla="*/ 3644 w 49830"/>
                <a:gd name="connsiteY16" fmla="*/ 43154 h 76560"/>
                <a:gd name="connsiteX17" fmla="*/ 3822 w 49830"/>
                <a:gd name="connsiteY17" fmla="*/ 36673 h 76560"/>
                <a:gd name="connsiteX18" fmla="*/ 5475 w 49830"/>
                <a:gd name="connsiteY18" fmla="*/ 30692 h 76560"/>
                <a:gd name="connsiteX19" fmla="*/ 6605 w 49830"/>
                <a:gd name="connsiteY19" fmla="*/ 25127 h 76560"/>
                <a:gd name="connsiteX20" fmla="*/ 10473 w 49830"/>
                <a:gd name="connsiteY20" fmla="*/ 19930 h 76560"/>
                <a:gd name="connsiteX21" fmla="*/ 10510 w 49830"/>
                <a:gd name="connsiteY21" fmla="*/ 19793 h 76560"/>
                <a:gd name="connsiteX0" fmla="*/ 1496571 w 2299668"/>
                <a:gd name="connsiteY0" fmla="*/ 3346031 h 4064545"/>
                <a:gd name="connsiteX1" fmla="*/ 1276300 w 2299668"/>
                <a:gd name="connsiteY1" fmla="*/ 3146579 h 4064545"/>
                <a:gd name="connsiteX2" fmla="*/ 1400802 w 2299668"/>
                <a:gd name="connsiteY2" fmla="*/ 3121180 h 4064545"/>
                <a:gd name="connsiteX3" fmla="*/ 1621074 w 2299668"/>
                <a:gd name="connsiteY3" fmla="*/ 3155741 h 4064545"/>
                <a:gd name="connsiteX4" fmla="*/ 1496571 w 2299668"/>
                <a:gd name="connsiteY4" fmla="*/ 3346031 h 4064545"/>
                <a:gd name="connsiteX0" fmla="*/ 1389117 w 2299668"/>
                <a:gd name="connsiteY0" fmla="*/ 2958122 h 4064545"/>
                <a:gd name="connsiteX1" fmla="*/ 1353307 w 2299668"/>
                <a:gd name="connsiteY1" fmla="*/ 3983283 h 4064545"/>
                <a:gd name="connsiteX2" fmla="*/ 964621 w 2299668"/>
                <a:gd name="connsiteY2" fmla="*/ 3938012 h 4064545"/>
                <a:gd name="connsiteX3" fmla="*/ 1024582 w 2299668"/>
                <a:gd name="connsiteY3" fmla="*/ 3458327 h 4064545"/>
                <a:gd name="connsiteX4" fmla="*/ 927752 w 2299668"/>
                <a:gd name="connsiteY4" fmla="*/ 2988103 h 4064545"/>
                <a:gd name="connsiteX5" fmla="*/ 1503209 w 2299668"/>
                <a:gd name="connsiteY5" fmla="*/ 2937302 h 4064545"/>
                <a:gd name="connsiteX6" fmla="*/ 1389117 w 2299668"/>
                <a:gd name="connsiteY6" fmla="*/ 2958122 h 4064545"/>
                <a:gd name="connsiteX0" fmla="*/ 1448265 w 2299668"/>
                <a:gd name="connsiteY0" fmla="*/ 2819229 h 4064545"/>
                <a:gd name="connsiteX1" fmla="*/ 1447016 w 2299668"/>
                <a:gd name="connsiteY1" fmla="*/ 2880438 h 4064545"/>
                <a:gd name="connsiteX2" fmla="*/ 1115983 w 2299668"/>
                <a:gd name="connsiteY2" fmla="*/ 2714297 h 4064545"/>
                <a:gd name="connsiteX3" fmla="*/ 847409 w 2299668"/>
                <a:gd name="connsiteY3" fmla="*/ 2743029 h 4064545"/>
                <a:gd name="connsiteX4" fmla="*/ 1448265 w 2299668"/>
                <a:gd name="connsiteY4" fmla="*/ 2819229 h 4064545"/>
                <a:gd name="connsiteX0" fmla="*/ 5456 w 49830"/>
                <a:gd name="connsiteY0" fmla="*/ 29624 h 76560"/>
                <a:gd name="connsiteX1" fmla="*/ 0 w 49830"/>
                <a:gd name="connsiteY1" fmla="*/ 30521 h 76560"/>
                <a:gd name="connsiteX2" fmla="*/ 10615 w 49830"/>
                <a:gd name="connsiteY2" fmla="*/ 47663 h 76560"/>
                <a:gd name="connsiteX3" fmla="*/ 6908 w 49830"/>
                <a:gd name="connsiteY3" fmla="*/ 44374 h 76560"/>
                <a:gd name="connsiteX4" fmla="*/ 23088 w 49830"/>
                <a:gd name="connsiteY4" fmla="*/ 59760 h 76560"/>
                <a:gd name="connsiteX5" fmla="*/ 15924 w 49830"/>
                <a:gd name="connsiteY5" fmla="*/ 46444 h 76560"/>
                <a:gd name="connsiteX6" fmla="*/ 35437 w 49830"/>
                <a:gd name="connsiteY6" fmla="*/ 40174 h 76560"/>
                <a:gd name="connsiteX7" fmla="*/ 41667 w 49830"/>
                <a:gd name="connsiteY7" fmla="*/ 52813 h 76560"/>
                <a:gd name="connsiteX8" fmla="*/ 40739 w 49830"/>
                <a:gd name="connsiteY8" fmla="*/ 28377 h 76560"/>
                <a:gd name="connsiteX9" fmla="*/ 47563 w 49830"/>
                <a:gd name="connsiteY9" fmla="*/ 36360 h 76560"/>
                <a:gd name="connsiteX10" fmla="*/ 48408 w 49830"/>
                <a:gd name="connsiteY10" fmla="*/ 20777 h 76560"/>
                <a:gd name="connsiteX11" fmla="*/ 46960 w 49830"/>
                <a:gd name="connsiteY11" fmla="*/ 23453 h 76560"/>
                <a:gd name="connsiteX12" fmla="*/ 44934 w 49830"/>
                <a:gd name="connsiteY12" fmla="*/ 10849 h 76560"/>
                <a:gd name="connsiteX13" fmla="*/ 45010 w 49830"/>
                <a:gd name="connsiteY13" fmla="*/ 12113 h 76560"/>
                <a:gd name="connsiteX14" fmla="*/ 35688 w 49830"/>
                <a:gd name="connsiteY14" fmla="*/ 9375 h 76560"/>
                <a:gd name="connsiteX15" fmla="*/ 36430 w 49830"/>
                <a:gd name="connsiteY15" fmla="*/ 7763 h 76560"/>
                <a:gd name="connsiteX16" fmla="*/ 28426 w 49830"/>
                <a:gd name="connsiteY16" fmla="*/ 4778 h 76560"/>
                <a:gd name="connsiteX17" fmla="*/ 29435 w 49830"/>
                <a:gd name="connsiteY17" fmla="*/ 0 h 76560"/>
                <a:gd name="connsiteX18" fmla="*/ 20610 w 49830"/>
                <a:gd name="connsiteY18" fmla="*/ 10615 h 76560"/>
                <a:gd name="connsiteX19" fmla="*/ 21910 w 49830"/>
                <a:gd name="connsiteY19" fmla="*/ 11963 h 76560"/>
                <a:gd name="connsiteX20" fmla="*/ 10737 w 49830"/>
                <a:gd name="connsiteY20" fmla="*/ 21212 h 76560"/>
                <a:gd name="connsiteX21" fmla="*/ 10510 w 49830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12802 w 52017"/>
                <a:gd name="connsiteY2" fmla="*/ 47663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8111 w 52017"/>
                <a:gd name="connsiteY5" fmla="*/ 46444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456 w 52017"/>
                <a:gd name="connsiteY15" fmla="*/ 49771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5831 w 52017"/>
                <a:gd name="connsiteY16" fmla="*/ 43154 h 76560"/>
                <a:gd name="connsiteX17" fmla="*/ 6009 w 52017"/>
                <a:gd name="connsiteY17" fmla="*/ 36673 h 76560"/>
                <a:gd name="connsiteX18" fmla="*/ 7662 w 52017"/>
                <a:gd name="connsiteY18" fmla="*/ 30692 h 76560"/>
                <a:gd name="connsiteX19" fmla="*/ 8792 w 52017"/>
                <a:gd name="connsiteY19" fmla="*/ 25127 h 76560"/>
                <a:gd name="connsiteX20" fmla="*/ 12660 w 52017"/>
                <a:gd name="connsiteY20" fmla="*/ 19930 h 76560"/>
                <a:gd name="connsiteX21" fmla="*/ 12697 w 52017"/>
                <a:gd name="connsiteY21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3564 w 52017"/>
                <a:gd name="connsiteY5" fmla="*/ 55479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930 w 52017"/>
                <a:gd name="connsiteY2" fmla="*/ 54440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2697 w 52017"/>
                <a:gd name="connsiteY0" fmla="*/ 19793 h 76560"/>
                <a:gd name="connsiteX1" fmla="*/ 14420 w 52017"/>
                <a:gd name="connsiteY1" fmla="*/ 12330 h 76560"/>
                <a:gd name="connsiteX2" fmla="*/ 22802 w 52017"/>
                <a:gd name="connsiteY2" fmla="*/ 10625 h 76560"/>
                <a:gd name="connsiteX3" fmla="*/ 27031 w 52017"/>
                <a:gd name="connsiteY3" fmla="*/ 2643 h 76560"/>
                <a:gd name="connsiteX4" fmla="*/ 35196 w 52017"/>
                <a:gd name="connsiteY4" fmla="*/ 3647 h 76560"/>
                <a:gd name="connsiteX5" fmla="*/ 38630 w 52017"/>
                <a:gd name="connsiteY5" fmla="*/ 7904 h 76560"/>
                <a:gd name="connsiteX6" fmla="*/ 44260 w 52017"/>
                <a:gd name="connsiteY6" fmla="*/ 6113 h 76560"/>
                <a:gd name="connsiteX7" fmla="*/ 47115 w 52017"/>
                <a:gd name="connsiteY7" fmla="*/ 10999 h 76560"/>
                <a:gd name="connsiteX8" fmla="*/ 50779 w 52017"/>
                <a:gd name="connsiteY8" fmla="*/ 15741 h 76560"/>
                <a:gd name="connsiteX9" fmla="*/ 50615 w 52017"/>
                <a:gd name="connsiteY9" fmla="*/ 20883 h 76560"/>
                <a:gd name="connsiteX10" fmla="*/ 51813 w 52017"/>
                <a:gd name="connsiteY10" fmla="*/ 28745 h 76560"/>
                <a:gd name="connsiteX11" fmla="*/ 46201 w 52017"/>
                <a:gd name="connsiteY11" fmla="*/ 35627 h 76560"/>
                <a:gd name="connsiteX12" fmla="*/ 51013 w 52017"/>
                <a:gd name="connsiteY12" fmla="*/ 44912 h 76560"/>
                <a:gd name="connsiteX13" fmla="*/ 38651 w 52017"/>
                <a:gd name="connsiteY13" fmla="*/ 51838 h 76560"/>
                <a:gd name="connsiteX14" fmla="*/ 35387 w 52017"/>
                <a:gd name="connsiteY14" fmla="*/ 57564 h 76560"/>
                <a:gd name="connsiteX15" fmla="*/ 18131 w 52017"/>
                <a:gd name="connsiteY15" fmla="*/ 55700 h 76560"/>
                <a:gd name="connsiteX16" fmla="*/ 1976 w 52017"/>
                <a:gd name="connsiteY16" fmla="*/ 50704 h 76560"/>
                <a:gd name="connsiteX17" fmla="*/ 5831 w 52017"/>
                <a:gd name="connsiteY17" fmla="*/ 43154 h 76560"/>
                <a:gd name="connsiteX18" fmla="*/ 6009 w 52017"/>
                <a:gd name="connsiteY18" fmla="*/ 36673 h 76560"/>
                <a:gd name="connsiteX19" fmla="*/ 7662 w 52017"/>
                <a:gd name="connsiteY19" fmla="*/ 30692 h 76560"/>
                <a:gd name="connsiteX20" fmla="*/ 8792 w 52017"/>
                <a:gd name="connsiteY20" fmla="*/ 25127 h 76560"/>
                <a:gd name="connsiteX21" fmla="*/ 12660 w 52017"/>
                <a:gd name="connsiteY21" fmla="*/ 19930 h 76560"/>
                <a:gd name="connsiteX22" fmla="*/ 12697 w 52017"/>
                <a:gd name="connsiteY22" fmla="*/ 19793 h 76560"/>
                <a:gd name="connsiteX0" fmla="*/ 1597502 w 2400599"/>
                <a:gd name="connsiteY0" fmla="*/ 3346031 h 4064545"/>
                <a:gd name="connsiteX1" fmla="*/ 1377231 w 2400599"/>
                <a:gd name="connsiteY1" fmla="*/ 3146579 h 4064545"/>
                <a:gd name="connsiteX2" fmla="*/ 1501733 w 2400599"/>
                <a:gd name="connsiteY2" fmla="*/ 3121180 h 4064545"/>
                <a:gd name="connsiteX3" fmla="*/ 1722005 w 2400599"/>
                <a:gd name="connsiteY3" fmla="*/ 3155741 h 4064545"/>
                <a:gd name="connsiteX4" fmla="*/ 1597502 w 2400599"/>
                <a:gd name="connsiteY4" fmla="*/ 3346031 h 4064545"/>
                <a:gd name="connsiteX0" fmla="*/ 1490048 w 2400599"/>
                <a:gd name="connsiteY0" fmla="*/ 2958122 h 4064545"/>
                <a:gd name="connsiteX1" fmla="*/ 1454238 w 2400599"/>
                <a:gd name="connsiteY1" fmla="*/ 3983283 h 4064545"/>
                <a:gd name="connsiteX2" fmla="*/ 1065552 w 2400599"/>
                <a:gd name="connsiteY2" fmla="*/ 3938012 h 4064545"/>
                <a:gd name="connsiteX3" fmla="*/ 1125513 w 2400599"/>
                <a:gd name="connsiteY3" fmla="*/ 3458327 h 4064545"/>
                <a:gd name="connsiteX4" fmla="*/ 1028683 w 2400599"/>
                <a:gd name="connsiteY4" fmla="*/ 2988103 h 4064545"/>
                <a:gd name="connsiteX5" fmla="*/ 1604140 w 2400599"/>
                <a:gd name="connsiteY5" fmla="*/ 2937302 h 4064545"/>
                <a:gd name="connsiteX6" fmla="*/ 1490048 w 2400599"/>
                <a:gd name="connsiteY6" fmla="*/ 2958122 h 4064545"/>
                <a:gd name="connsiteX0" fmla="*/ 1549196 w 2400599"/>
                <a:gd name="connsiteY0" fmla="*/ 2819229 h 4064545"/>
                <a:gd name="connsiteX1" fmla="*/ 1547947 w 2400599"/>
                <a:gd name="connsiteY1" fmla="*/ 2880438 h 4064545"/>
                <a:gd name="connsiteX2" fmla="*/ 1216914 w 2400599"/>
                <a:gd name="connsiteY2" fmla="*/ 2714297 h 4064545"/>
                <a:gd name="connsiteX3" fmla="*/ 948340 w 2400599"/>
                <a:gd name="connsiteY3" fmla="*/ 2743029 h 4064545"/>
                <a:gd name="connsiteX4" fmla="*/ 1549196 w 2400599"/>
                <a:gd name="connsiteY4" fmla="*/ 2819229 h 4064545"/>
                <a:gd name="connsiteX0" fmla="*/ 7643 w 52017"/>
                <a:gd name="connsiteY0" fmla="*/ 29624 h 76560"/>
                <a:gd name="connsiteX1" fmla="*/ 2187 w 52017"/>
                <a:gd name="connsiteY1" fmla="*/ 30521 h 76560"/>
                <a:gd name="connsiteX2" fmla="*/ 7280 w 52017"/>
                <a:gd name="connsiteY2" fmla="*/ 59522 h 76560"/>
                <a:gd name="connsiteX3" fmla="*/ 0 w 52017"/>
                <a:gd name="connsiteY3" fmla="*/ 48892 h 76560"/>
                <a:gd name="connsiteX4" fmla="*/ 25275 w 52017"/>
                <a:gd name="connsiteY4" fmla="*/ 59760 h 76560"/>
                <a:gd name="connsiteX5" fmla="*/ 14214 w 52017"/>
                <a:gd name="connsiteY5" fmla="*/ 58867 h 76560"/>
                <a:gd name="connsiteX6" fmla="*/ 37624 w 52017"/>
                <a:gd name="connsiteY6" fmla="*/ 40174 h 76560"/>
                <a:gd name="connsiteX7" fmla="*/ 43854 w 52017"/>
                <a:gd name="connsiteY7" fmla="*/ 52813 h 76560"/>
                <a:gd name="connsiteX8" fmla="*/ 42926 w 52017"/>
                <a:gd name="connsiteY8" fmla="*/ 28377 h 76560"/>
                <a:gd name="connsiteX9" fmla="*/ 49750 w 52017"/>
                <a:gd name="connsiteY9" fmla="*/ 36360 h 76560"/>
                <a:gd name="connsiteX10" fmla="*/ 50595 w 52017"/>
                <a:gd name="connsiteY10" fmla="*/ 20777 h 76560"/>
                <a:gd name="connsiteX11" fmla="*/ 49147 w 52017"/>
                <a:gd name="connsiteY11" fmla="*/ 23453 h 76560"/>
                <a:gd name="connsiteX12" fmla="*/ 47121 w 52017"/>
                <a:gd name="connsiteY12" fmla="*/ 10849 h 76560"/>
                <a:gd name="connsiteX13" fmla="*/ 47197 w 52017"/>
                <a:gd name="connsiteY13" fmla="*/ 12113 h 76560"/>
                <a:gd name="connsiteX14" fmla="*/ 37875 w 52017"/>
                <a:gd name="connsiteY14" fmla="*/ 9375 h 76560"/>
                <a:gd name="connsiteX15" fmla="*/ 38617 w 52017"/>
                <a:gd name="connsiteY15" fmla="*/ 7763 h 76560"/>
                <a:gd name="connsiteX16" fmla="*/ 30613 w 52017"/>
                <a:gd name="connsiteY16" fmla="*/ 4778 h 76560"/>
                <a:gd name="connsiteX17" fmla="*/ 31622 w 52017"/>
                <a:gd name="connsiteY17" fmla="*/ 0 h 76560"/>
                <a:gd name="connsiteX18" fmla="*/ 22797 w 52017"/>
                <a:gd name="connsiteY18" fmla="*/ 10615 h 76560"/>
                <a:gd name="connsiteX19" fmla="*/ 24097 w 52017"/>
                <a:gd name="connsiteY19" fmla="*/ 11963 h 76560"/>
                <a:gd name="connsiteX20" fmla="*/ 12924 w 52017"/>
                <a:gd name="connsiteY20" fmla="*/ 21212 h 76560"/>
                <a:gd name="connsiteX21" fmla="*/ 12697 w 52017"/>
                <a:gd name="connsiteY21" fmla="*/ 19793 h 76560"/>
                <a:gd name="connsiteX0" fmla="*/ 15211 w 54531"/>
                <a:gd name="connsiteY0" fmla="*/ 19793 h 76560"/>
                <a:gd name="connsiteX1" fmla="*/ 16934 w 54531"/>
                <a:gd name="connsiteY1" fmla="*/ 12330 h 76560"/>
                <a:gd name="connsiteX2" fmla="*/ 25316 w 54531"/>
                <a:gd name="connsiteY2" fmla="*/ 10625 h 76560"/>
                <a:gd name="connsiteX3" fmla="*/ 29545 w 54531"/>
                <a:gd name="connsiteY3" fmla="*/ 2643 h 76560"/>
                <a:gd name="connsiteX4" fmla="*/ 37710 w 54531"/>
                <a:gd name="connsiteY4" fmla="*/ 3647 h 76560"/>
                <a:gd name="connsiteX5" fmla="*/ 41144 w 54531"/>
                <a:gd name="connsiteY5" fmla="*/ 7904 h 76560"/>
                <a:gd name="connsiteX6" fmla="*/ 46774 w 54531"/>
                <a:gd name="connsiteY6" fmla="*/ 6113 h 76560"/>
                <a:gd name="connsiteX7" fmla="*/ 49629 w 54531"/>
                <a:gd name="connsiteY7" fmla="*/ 10999 h 76560"/>
                <a:gd name="connsiteX8" fmla="*/ 53293 w 54531"/>
                <a:gd name="connsiteY8" fmla="*/ 15741 h 76560"/>
                <a:gd name="connsiteX9" fmla="*/ 53129 w 54531"/>
                <a:gd name="connsiteY9" fmla="*/ 20883 h 76560"/>
                <a:gd name="connsiteX10" fmla="*/ 54327 w 54531"/>
                <a:gd name="connsiteY10" fmla="*/ 28745 h 76560"/>
                <a:gd name="connsiteX11" fmla="*/ 48715 w 54531"/>
                <a:gd name="connsiteY11" fmla="*/ 35627 h 76560"/>
                <a:gd name="connsiteX12" fmla="*/ 53527 w 54531"/>
                <a:gd name="connsiteY12" fmla="*/ 44912 h 76560"/>
                <a:gd name="connsiteX13" fmla="*/ 41165 w 54531"/>
                <a:gd name="connsiteY13" fmla="*/ 51838 h 76560"/>
                <a:gd name="connsiteX14" fmla="*/ 37901 w 54531"/>
                <a:gd name="connsiteY14" fmla="*/ 57564 h 76560"/>
                <a:gd name="connsiteX15" fmla="*/ 20645 w 54531"/>
                <a:gd name="connsiteY15" fmla="*/ 55700 h 76560"/>
                <a:gd name="connsiteX16" fmla="*/ 267 w 54531"/>
                <a:gd name="connsiteY16" fmla="*/ 56351 h 76560"/>
                <a:gd name="connsiteX17" fmla="*/ 8345 w 54531"/>
                <a:gd name="connsiteY17" fmla="*/ 43154 h 76560"/>
                <a:gd name="connsiteX18" fmla="*/ 8523 w 54531"/>
                <a:gd name="connsiteY18" fmla="*/ 36673 h 76560"/>
                <a:gd name="connsiteX19" fmla="*/ 10176 w 54531"/>
                <a:gd name="connsiteY19" fmla="*/ 30692 h 76560"/>
                <a:gd name="connsiteX20" fmla="*/ 11306 w 54531"/>
                <a:gd name="connsiteY20" fmla="*/ 25127 h 76560"/>
                <a:gd name="connsiteX21" fmla="*/ 15174 w 54531"/>
                <a:gd name="connsiteY21" fmla="*/ 19930 h 76560"/>
                <a:gd name="connsiteX22" fmla="*/ 15211 w 54531"/>
                <a:gd name="connsiteY22" fmla="*/ 19793 h 76560"/>
                <a:gd name="connsiteX0" fmla="*/ 1713524 w 2516621"/>
                <a:gd name="connsiteY0" fmla="*/ 3346031 h 4064545"/>
                <a:gd name="connsiteX1" fmla="*/ 1493253 w 2516621"/>
                <a:gd name="connsiteY1" fmla="*/ 3146579 h 4064545"/>
                <a:gd name="connsiteX2" fmla="*/ 1617755 w 2516621"/>
                <a:gd name="connsiteY2" fmla="*/ 3121180 h 4064545"/>
                <a:gd name="connsiteX3" fmla="*/ 1838027 w 2516621"/>
                <a:gd name="connsiteY3" fmla="*/ 3155741 h 4064545"/>
                <a:gd name="connsiteX4" fmla="*/ 1713524 w 2516621"/>
                <a:gd name="connsiteY4" fmla="*/ 3346031 h 4064545"/>
                <a:gd name="connsiteX0" fmla="*/ 1606070 w 2516621"/>
                <a:gd name="connsiteY0" fmla="*/ 2958122 h 4064545"/>
                <a:gd name="connsiteX1" fmla="*/ 1570260 w 2516621"/>
                <a:gd name="connsiteY1" fmla="*/ 3983283 h 4064545"/>
                <a:gd name="connsiteX2" fmla="*/ 1181574 w 2516621"/>
                <a:gd name="connsiteY2" fmla="*/ 3938012 h 4064545"/>
                <a:gd name="connsiteX3" fmla="*/ 1241535 w 2516621"/>
                <a:gd name="connsiteY3" fmla="*/ 3458327 h 4064545"/>
                <a:gd name="connsiteX4" fmla="*/ 1144705 w 2516621"/>
                <a:gd name="connsiteY4" fmla="*/ 2988103 h 4064545"/>
                <a:gd name="connsiteX5" fmla="*/ 1720162 w 2516621"/>
                <a:gd name="connsiteY5" fmla="*/ 2937302 h 4064545"/>
                <a:gd name="connsiteX6" fmla="*/ 1606070 w 2516621"/>
                <a:gd name="connsiteY6" fmla="*/ 2958122 h 4064545"/>
                <a:gd name="connsiteX0" fmla="*/ 1665218 w 2516621"/>
                <a:gd name="connsiteY0" fmla="*/ 2819229 h 4064545"/>
                <a:gd name="connsiteX1" fmla="*/ 1663969 w 2516621"/>
                <a:gd name="connsiteY1" fmla="*/ 2880438 h 4064545"/>
                <a:gd name="connsiteX2" fmla="*/ 1332936 w 2516621"/>
                <a:gd name="connsiteY2" fmla="*/ 2714297 h 4064545"/>
                <a:gd name="connsiteX3" fmla="*/ 1064362 w 2516621"/>
                <a:gd name="connsiteY3" fmla="*/ 2743029 h 4064545"/>
                <a:gd name="connsiteX4" fmla="*/ 1665218 w 2516621"/>
                <a:gd name="connsiteY4" fmla="*/ 2819229 h 4064545"/>
                <a:gd name="connsiteX0" fmla="*/ 10157 w 54531"/>
                <a:gd name="connsiteY0" fmla="*/ 29624 h 76560"/>
                <a:gd name="connsiteX1" fmla="*/ 4701 w 54531"/>
                <a:gd name="connsiteY1" fmla="*/ 30521 h 76560"/>
                <a:gd name="connsiteX2" fmla="*/ 9794 w 54531"/>
                <a:gd name="connsiteY2" fmla="*/ 59522 h 76560"/>
                <a:gd name="connsiteX3" fmla="*/ 2514 w 54531"/>
                <a:gd name="connsiteY3" fmla="*/ 48892 h 76560"/>
                <a:gd name="connsiteX4" fmla="*/ 27789 w 54531"/>
                <a:gd name="connsiteY4" fmla="*/ 59760 h 76560"/>
                <a:gd name="connsiteX5" fmla="*/ 16728 w 54531"/>
                <a:gd name="connsiteY5" fmla="*/ 58867 h 76560"/>
                <a:gd name="connsiteX6" fmla="*/ 40138 w 54531"/>
                <a:gd name="connsiteY6" fmla="*/ 40174 h 76560"/>
                <a:gd name="connsiteX7" fmla="*/ 46368 w 54531"/>
                <a:gd name="connsiteY7" fmla="*/ 52813 h 76560"/>
                <a:gd name="connsiteX8" fmla="*/ 45440 w 54531"/>
                <a:gd name="connsiteY8" fmla="*/ 28377 h 76560"/>
                <a:gd name="connsiteX9" fmla="*/ 52264 w 54531"/>
                <a:gd name="connsiteY9" fmla="*/ 36360 h 76560"/>
                <a:gd name="connsiteX10" fmla="*/ 53109 w 54531"/>
                <a:gd name="connsiteY10" fmla="*/ 20777 h 76560"/>
                <a:gd name="connsiteX11" fmla="*/ 51661 w 54531"/>
                <a:gd name="connsiteY11" fmla="*/ 23453 h 76560"/>
                <a:gd name="connsiteX12" fmla="*/ 49635 w 54531"/>
                <a:gd name="connsiteY12" fmla="*/ 10849 h 76560"/>
                <a:gd name="connsiteX13" fmla="*/ 49711 w 54531"/>
                <a:gd name="connsiteY13" fmla="*/ 12113 h 76560"/>
                <a:gd name="connsiteX14" fmla="*/ 40389 w 54531"/>
                <a:gd name="connsiteY14" fmla="*/ 9375 h 76560"/>
                <a:gd name="connsiteX15" fmla="*/ 41131 w 54531"/>
                <a:gd name="connsiteY15" fmla="*/ 7763 h 76560"/>
                <a:gd name="connsiteX16" fmla="*/ 33127 w 54531"/>
                <a:gd name="connsiteY16" fmla="*/ 4778 h 76560"/>
                <a:gd name="connsiteX17" fmla="*/ 34136 w 54531"/>
                <a:gd name="connsiteY17" fmla="*/ 0 h 76560"/>
                <a:gd name="connsiteX18" fmla="*/ 25311 w 54531"/>
                <a:gd name="connsiteY18" fmla="*/ 10615 h 76560"/>
                <a:gd name="connsiteX19" fmla="*/ 26611 w 54531"/>
                <a:gd name="connsiteY19" fmla="*/ 11963 h 76560"/>
                <a:gd name="connsiteX20" fmla="*/ 15438 w 54531"/>
                <a:gd name="connsiteY20" fmla="*/ 21212 h 76560"/>
                <a:gd name="connsiteX21" fmla="*/ 15211 w 54531"/>
                <a:gd name="connsiteY21" fmla="*/ 19793 h 76560"/>
                <a:gd name="connsiteX0" fmla="*/ 18219 w 57539"/>
                <a:gd name="connsiteY0" fmla="*/ 19793 h 76560"/>
                <a:gd name="connsiteX1" fmla="*/ 19942 w 57539"/>
                <a:gd name="connsiteY1" fmla="*/ 12330 h 76560"/>
                <a:gd name="connsiteX2" fmla="*/ 28324 w 57539"/>
                <a:gd name="connsiteY2" fmla="*/ 10625 h 76560"/>
                <a:gd name="connsiteX3" fmla="*/ 32553 w 57539"/>
                <a:gd name="connsiteY3" fmla="*/ 2643 h 76560"/>
                <a:gd name="connsiteX4" fmla="*/ 40718 w 57539"/>
                <a:gd name="connsiteY4" fmla="*/ 3647 h 76560"/>
                <a:gd name="connsiteX5" fmla="*/ 44152 w 57539"/>
                <a:gd name="connsiteY5" fmla="*/ 7904 h 76560"/>
                <a:gd name="connsiteX6" fmla="*/ 49782 w 57539"/>
                <a:gd name="connsiteY6" fmla="*/ 6113 h 76560"/>
                <a:gd name="connsiteX7" fmla="*/ 52637 w 57539"/>
                <a:gd name="connsiteY7" fmla="*/ 10999 h 76560"/>
                <a:gd name="connsiteX8" fmla="*/ 56301 w 57539"/>
                <a:gd name="connsiteY8" fmla="*/ 15741 h 76560"/>
                <a:gd name="connsiteX9" fmla="*/ 56137 w 57539"/>
                <a:gd name="connsiteY9" fmla="*/ 20883 h 76560"/>
                <a:gd name="connsiteX10" fmla="*/ 57335 w 57539"/>
                <a:gd name="connsiteY10" fmla="*/ 28745 h 76560"/>
                <a:gd name="connsiteX11" fmla="*/ 51723 w 57539"/>
                <a:gd name="connsiteY11" fmla="*/ 35627 h 76560"/>
                <a:gd name="connsiteX12" fmla="*/ 56535 w 57539"/>
                <a:gd name="connsiteY12" fmla="*/ 44912 h 76560"/>
                <a:gd name="connsiteX13" fmla="*/ 44173 w 57539"/>
                <a:gd name="connsiteY13" fmla="*/ 51838 h 76560"/>
                <a:gd name="connsiteX14" fmla="*/ 40909 w 57539"/>
                <a:gd name="connsiteY14" fmla="*/ 57564 h 76560"/>
                <a:gd name="connsiteX15" fmla="*/ 23653 w 57539"/>
                <a:gd name="connsiteY15" fmla="*/ 55700 h 76560"/>
                <a:gd name="connsiteX16" fmla="*/ 3275 w 57539"/>
                <a:gd name="connsiteY16" fmla="*/ 56351 h 76560"/>
                <a:gd name="connsiteX17" fmla="*/ 11353 w 57539"/>
                <a:gd name="connsiteY17" fmla="*/ 43154 h 76560"/>
                <a:gd name="connsiteX18" fmla="*/ 11531 w 57539"/>
                <a:gd name="connsiteY18" fmla="*/ 36673 h 76560"/>
                <a:gd name="connsiteX19" fmla="*/ 13184 w 57539"/>
                <a:gd name="connsiteY19" fmla="*/ 30692 h 76560"/>
                <a:gd name="connsiteX20" fmla="*/ 14314 w 57539"/>
                <a:gd name="connsiteY20" fmla="*/ 25127 h 76560"/>
                <a:gd name="connsiteX21" fmla="*/ 18182 w 57539"/>
                <a:gd name="connsiteY21" fmla="*/ 19930 h 76560"/>
                <a:gd name="connsiteX22" fmla="*/ 18219 w 57539"/>
                <a:gd name="connsiteY22" fmla="*/ 19793 h 76560"/>
                <a:gd name="connsiteX0" fmla="*/ 1852344 w 2655441"/>
                <a:gd name="connsiteY0" fmla="*/ 3346031 h 4064545"/>
                <a:gd name="connsiteX1" fmla="*/ 1632073 w 2655441"/>
                <a:gd name="connsiteY1" fmla="*/ 3146579 h 4064545"/>
                <a:gd name="connsiteX2" fmla="*/ 1756575 w 2655441"/>
                <a:gd name="connsiteY2" fmla="*/ 3121180 h 4064545"/>
                <a:gd name="connsiteX3" fmla="*/ 1976847 w 2655441"/>
                <a:gd name="connsiteY3" fmla="*/ 3155741 h 4064545"/>
                <a:gd name="connsiteX4" fmla="*/ 1852344 w 2655441"/>
                <a:gd name="connsiteY4" fmla="*/ 3346031 h 4064545"/>
                <a:gd name="connsiteX0" fmla="*/ 1744890 w 2655441"/>
                <a:gd name="connsiteY0" fmla="*/ 2958122 h 4064545"/>
                <a:gd name="connsiteX1" fmla="*/ 1709080 w 2655441"/>
                <a:gd name="connsiteY1" fmla="*/ 3983283 h 4064545"/>
                <a:gd name="connsiteX2" fmla="*/ 1320394 w 2655441"/>
                <a:gd name="connsiteY2" fmla="*/ 3938012 h 4064545"/>
                <a:gd name="connsiteX3" fmla="*/ 1380355 w 2655441"/>
                <a:gd name="connsiteY3" fmla="*/ 3458327 h 4064545"/>
                <a:gd name="connsiteX4" fmla="*/ 1283525 w 2655441"/>
                <a:gd name="connsiteY4" fmla="*/ 2988103 h 4064545"/>
                <a:gd name="connsiteX5" fmla="*/ 1858982 w 2655441"/>
                <a:gd name="connsiteY5" fmla="*/ 2937302 h 4064545"/>
                <a:gd name="connsiteX6" fmla="*/ 1744890 w 2655441"/>
                <a:gd name="connsiteY6" fmla="*/ 2958122 h 4064545"/>
                <a:gd name="connsiteX0" fmla="*/ 1804038 w 2655441"/>
                <a:gd name="connsiteY0" fmla="*/ 2819229 h 4064545"/>
                <a:gd name="connsiteX1" fmla="*/ 1802789 w 2655441"/>
                <a:gd name="connsiteY1" fmla="*/ 2880438 h 4064545"/>
                <a:gd name="connsiteX2" fmla="*/ 1471756 w 2655441"/>
                <a:gd name="connsiteY2" fmla="*/ 2714297 h 4064545"/>
                <a:gd name="connsiteX3" fmla="*/ 1203182 w 2655441"/>
                <a:gd name="connsiteY3" fmla="*/ 2743029 h 4064545"/>
                <a:gd name="connsiteX4" fmla="*/ 1804038 w 2655441"/>
                <a:gd name="connsiteY4" fmla="*/ 2819229 h 4064545"/>
                <a:gd name="connsiteX0" fmla="*/ 13165 w 57539"/>
                <a:gd name="connsiteY0" fmla="*/ 29624 h 76560"/>
                <a:gd name="connsiteX1" fmla="*/ 7709 w 57539"/>
                <a:gd name="connsiteY1" fmla="*/ 30521 h 76560"/>
                <a:gd name="connsiteX2" fmla="*/ 12802 w 57539"/>
                <a:gd name="connsiteY2" fmla="*/ 59522 h 76560"/>
                <a:gd name="connsiteX3" fmla="*/ 0 w 57539"/>
                <a:gd name="connsiteY3" fmla="*/ 46351 h 76560"/>
                <a:gd name="connsiteX4" fmla="*/ 30797 w 57539"/>
                <a:gd name="connsiteY4" fmla="*/ 59760 h 76560"/>
                <a:gd name="connsiteX5" fmla="*/ 19736 w 57539"/>
                <a:gd name="connsiteY5" fmla="*/ 58867 h 76560"/>
                <a:gd name="connsiteX6" fmla="*/ 43146 w 57539"/>
                <a:gd name="connsiteY6" fmla="*/ 40174 h 76560"/>
                <a:gd name="connsiteX7" fmla="*/ 49376 w 57539"/>
                <a:gd name="connsiteY7" fmla="*/ 52813 h 76560"/>
                <a:gd name="connsiteX8" fmla="*/ 48448 w 57539"/>
                <a:gd name="connsiteY8" fmla="*/ 28377 h 76560"/>
                <a:gd name="connsiteX9" fmla="*/ 55272 w 57539"/>
                <a:gd name="connsiteY9" fmla="*/ 36360 h 76560"/>
                <a:gd name="connsiteX10" fmla="*/ 56117 w 57539"/>
                <a:gd name="connsiteY10" fmla="*/ 20777 h 76560"/>
                <a:gd name="connsiteX11" fmla="*/ 54669 w 57539"/>
                <a:gd name="connsiteY11" fmla="*/ 23453 h 76560"/>
                <a:gd name="connsiteX12" fmla="*/ 52643 w 57539"/>
                <a:gd name="connsiteY12" fmla="*/ 10849 h 76560"/>
                <a:gd name="connsiteX13" fmla="*/ 52719 w 57539"/>
                <a:gd name="connsiteY13" fmla="*/ 12113 h 76560"/>
                <a:gd name="connsiteX14" fmla="*/ 43397 w 57539"/>
                <a:gd name="connsiteY14" fmla="*/ 9375 h 76560"/>
                <a:gd name="connsiteX15" fmla="*/ 44139 w 57539"/>
                <a:gd name="connsiteY15" fmla="*/ 7763 h 76560"/>
                <a:gd name="connsiteX16" fmla="*/ 36135 w 57539"/>
                <a:gd name="connsiteY16" fmla="*/ 4778 h 76560"/>
                <a:gd name="connsiteX17" fmla="*/ 37144 w 57539"/>
                <a:gd name="connsiteY17" fmla="*/ 0 h 76560"/>
                <a:gd name="connsiteX18" fmla="*/ 28319 w 57539"/>
                <a:gd name="connsiteY18" fmla="*/ 10615 h 76560"/>
                <a:gd name="connsiteX19" fmla="*/ 29619 w 57539"/>
                <a:gd name="connsiteY19" fmla="*/ 11963 h 76560"/>
                <a:gd name="connsiteX20" fmla="*/ 18446 w 57539"/>
                <a:gd name="connsiteY20" fmla="*/ 21212 h 76560"/>
                <a:gd name="connsiteX21" fmla="*/ 18219 w 57539"/>
                <a:gd name="connsiteY21" fmla="*/ 19793 h 76560"/>
                <a:gd name="connsiteX0" fmla="*/ 19452 w 58772"/>
                <a:gd name="connsiteY0" fmla="*/ 19793 h 76560"/>
                <a:gd name="connsiteX1" fmla="*/ 21175 w 58772"/>
                <a:gd name="connsiteY1" fmla="*/ 12330 h 76560"/>
                <a:gd name="connsiteX2" fmla="*/ 29557 w 58772"/>
                <a:gd name="connsiteY2" fmla="*/ 10625 h 76560"/>
                <a:gd name="connsiteX3" fmla="*/ 33786 w 58772"/>
                <a:gd name="connsiteY3" fmla="*/ 2643 h 76560"/>
                <a:gd name="connsiteX4" fmla="*/ 41951 w 58772"/>
                <a:gd name="connsiteY4" fmla="*/ 3647 h 76560"/>
                <a:gd name="connsiteX5" fmla="*/ 45385 w 58772"/>
                <a:gd name="connsiteY5" fmla="*/ 7904 h 76560"/>
                <a:gd name="connsiteX6" fmla="*/ 51015 w 58772"/>
                <a:gd name="connsiteY6" fmla="*/ 6113 h 76560"/>
                <a:gd name="connsiteX7" fmla="*/ 53870 w 58772"/>
                <a:gd name="connsiteY7" fmla="*/ 10999 h 76560"/>
                <a:gd name="connsiteX8" fmla="*/ 57534 w 58772"/>
                <a:gd name="connsiteY8" fmla="*/ 15741 h 76560"/>
                <a:gd name="connsiteX9" fmla="*/ 57370 w 58772"/>
                <a:gd name="connsiteY9" fmla="*/ 20883 h 76560"/>
                <a:gd name="connsiteX10" fmla="*/ 58568 w 58772"/>
                <a:gd name="connsiteY10" fmla="*/ 28745 h 76560"/>
                <a:gd name="connsiteX11" fmla="*/ 52956 w 58772"/>
                <a:gd name="connsiteY11" fmla="*/ 35627 h 76560"/>
                <a:gd name="connsiteX12" fmla="*/ 57768 w 58772"/>
                <a:gd name="connsiteY12" fmla="*/ 44912 h 76560"/>
                <a:gd name="connsiteX13" fmla="*/ 45406 w 58772"/>
                <a:gd name="connsiteY13" fmla="*/ 51838 h 76560"/>
                <a:gd name="connsiteX14" fmla="*/ 42142 w 58772"/>
                <a:gd name="connsiteY14" fmla="*/ 57564 h 76560"/>
                <a:gd name="connsiteX15" fmla="*/ 24886 w 58772"/>
                <a:gd name="connsiteY15" fmla="*/ 55700 h 76560"/>
                <a:gd name="connsiteX16" fmla="*/ 4508 w 58772"/>
                <a:gd name="connsiteY16" fmla="*/ 56351 h 76560"/>
                <a:gd name="connsiteX17" fmla="*/ 243 w 58772"/>
                <a:gd name="connsiteY17" fmla="*/ 39766 h 76560"/>
                <a:gd name="connsiteX18" fmla="*/ 12764 w 58772"/>
                <a:gd name="connsiteY18" fmla="*/ 36673 h 76560"/>
                <a:gd name="connsiteX19" fmla="*/ 14417 w 58772"/>
                <a:gd name="connsiteY19" fmla="*/ 30692 h 76560"/>
                <a:gd name="connsiteX20" fmla="*/ 15547 w 58772"/>
                <a:gd name="connsiteY20" fmla="*/ 25127 h 76560"/>
                <a:gd name="connsiteX21" fmla="*/ 19415 w 58772"/>
                <a:gd name="connsiteY21" fmla="*/ 19930 h 76560"/>
                <a:gd name="connsiteX22" fmla="*/ 19452 w 58772"/>
                <a:gd name="connsiteY22" fmla="*/ 19793 h 76560"/>
                <a:gd name="connsiteX0" fmla="*/ 1909247 w 2712344"/>
                <a:gd name="connsiteY0" fmla="*/ 3346031 h 4064545"/>
                <a:gd name="connsiteX1" fmla="*/ 1688976 w 2712344"/>
                <a:gd name="connsiteY1" fmla="*/ 3146579 h 4064545"/>
                <a:gd name="connsiteX2" fmla="*/ 1813478 w 2712344"/>
                <a:gd name="connsiteY2" fmla="*/ 3121180 h 4064545"/>
                <a:gd name="connsiteX3" fmla="*/ 2033750 w 2712344"/>
                <a:gd name="connsiteY3" fmla="*/ 3155741 h 4064545"/>
                <a:gd name="connsiteX4" fmla="*/ 1909247 w 2712344"/>
                <a:gd name="connsiteY4" fmla="*/ 3346031 h 4064545"/>
                <a:gd name="connsiteX0" fmla="*/ 1801793 w 2712344"/>
                <a:gd name="connsiteY0" fmla="*/ 2958122 h 4064545"/>
                <a:gd name="connsiteX1" fmla="*/ 1765983 w 2712344"/>
                <a:gd name="connsiteY1" fmla="*/ 3983283 h 4064545"/>
                <a:gd name="connsiteX2" fmla="*/ 1377297 w 2712344"/>
                <a:gd name="connsiteY2" fmla="*/ 3938012 h 4064545"/>
                <a:gd name="connsiteX3" fmla="*/ 1437258 w 2712344"/>
                <a:gd name="connsiteY3" fmla="*/ 3458327 h 4064545"/>
                <a:gd name="connsiteX4" fmla="*/ 1340428 w 2712344"/>
                <a:gd name="connsiteY4" fmla="*/ 2988103 h 4064545"/>
                <a:gd name="connsiteX5" fmla="*/ 1915885 w 2712344"/>
                <a:gd name="connsiteY5" fmla="*/ 2937302 h 4064545"/>
                <a:gd name="connsiteX6" fmla="*/ 1801793 w 2712344"/>
                <a:gd name="connsiteY6" fmla="*/ 2958122 h 4064545"/>
                <a:gd name="connsiteX0" fmla="*/ 1860941 w 2712344"/>
                <a:gd name="connsiteY0" fmla="*/ 2819229 h 4064545"/>
                <a:gd name="connsiteX1" fmla="*/ 1859692 w 2712344"/>
                <a:gd name="connsiteY1" fmla="*/ 2880438 h 4064545"/>
                <a:gd name="connsiteX2" fmla="*/ 1528659 w 2712344"/>
                <a:gd name="connsiteY2" fmla="*/ 2714297 h 4064545"/>
                <a:gd name="connsiteX3" fmla="*/ 1260085 w 2712344"/>
                <a:gd name="connsiteY3" fmla="*/ 2743029 h 4064545"/>
                <a:gd name="connsiteX4" fmla="*/ 1860941 w 2712344"/>
                <a:gd name="connsiteY4" fmla="*/ 2819229 h 4064545"/>
                <a:gd name="connsiteX0" fmla="*/ 14398 w 58772"/>
                <a:gd name="connsiteY0" fmla="*/ 29624 h 76560"/>
                <a:gd name="connsiteX1" fmla="*/ 8942 w 58772"/>
                <a:gd name="connsiteY1" fmla="*/ 30521 h 76560"/>
                <a:gd name="connsiteX2" fmla="*/ 14035 w 58772"/>
                <a:gd name="connsiteY2" fmla="*/ 59522 h 76560"/>
                <a:gd name="connsiteX3" fmla="*/ 1233 w 58772"/>
                <a:gd name="connsiteY3" fmla="*/ 46351 h 76560"/>
                <a:gd name="connsiteX4" fmla="*/ 32030 w 58772"/>
                <a:gd name="connsiteY4" fmla="*/ 59760 h 76560"/>
                <a:gd name="connsiteX5" fmla="*/ 20969 w 58772"/>
                <a:gd name="connsiteY5" fmla="*/ 58867 h 76560"/>
                <a:gd name="connsiteX6" fmla="*/ 44379 w 58772"/>
                <a:gd name="connsiteY6" fmla="*/ 40174 h 76560"/>
                <a:gd name="connsiteX7" fmla="*/ 50609 w 58772"/>
                <a:gd name="connsiteY7" fmla="*/ 52813 h 76560"/>
                <a:gd name="connsiteX8" fmla="*/ 49681 w 58772"/>
                <a:gd name="connsiteY8" fmla="*/ 28377 h 76560"/>
                <a:gd name="connsiteX9" fmla="*/ 56505 w 58772"/>
                <a:gd name="connsiteY9" fmla="*/ 36360 h 76560"/>
                <a:gd name="connsiteX10" fmla="*/ 57350 w 58772"/>
                <a:gd name="connsiteY10" fmla="*/ 20777 h 76560"/>
                <a:gd name="connsiteX11" fmla="*/ 55902 w 58772"/>
                <a:gd name="connsiteY11" fmla="*/ 23453 h 76560"/>
                <a:gd name="connsiteX12" fmla="*/ 53876 w 58772"/>
                <a:gd name="connsiteY12" fmla="*/ 10849 h 76560"/>
                <a:gd name="connsiteX13" fmla="*/ 53952 w 58772"/>
                <a:gd name="connsiteY13" fmla="*/ 12113 h 76560"/>
                <a:gd name="connsiteX14" fmla="*/ 44630 w 58772"/>
                <a:gd name="connsiteY14" fmla="*/ 9375 h 76560"/>
                <a:gd name="connsiteX15" fmla="*/ 45372 w 58772"/>
                <a:gd name="connsiteY15" fmla="*/ 7763 h 76560"/>
                <a:gd name="connsiteX16" fmla="*/ 37368 w 58772"/>
                <a:gd name="connsiteY16" fmla="*/ 4778 h 76560"/>
                <a:gd name="connsiteX17" fmla="*/ 38377 w 58772"/>
                <a:gd name="connsiteY17" fmla="*/ 0 h 76560"/>
                <a:gd name="connsiteX18" fmla="*/ 29552 w 58772"/>
                <a:gd name="connsiteY18" fmla="*/ 10615 h 76560"/>
                <a:gd name="connsiteX19" fmla="*/ 30852 w 58772"/>
                <a:gd name="connsiteY19" fmla="*/ 11963 h 76560"/>
                <a:gd name="connsiteX20" fmla="*/ 19679 w 58772"/>
                <a:gd name="connsiteY20" fmla="*/ 21212 h 76560"/>
                <a:gd name="connsiteX21" fmla="*/ 19452 w 5877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14848 w 59222"/>
                <a:gd name="connsiteY0" fmla="*/ 29624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902 w 59222"/>
                <a:gd name="connsiteY0" fmla="*/ 19793 h 76560"/>
                <a:gd name="connsiteX1" fmla="*/ 21625 w 59222"/>
                <a:gd name="connsiteY1" fmla="*/ 12330 h 76560"/>
                <a:gd name="connsiteX2" fmla="*/ 30007 w 59222"/>
                <a:gd name="connsiteY2" fmla="*/ 10625 h 76560"/>
                <a:gd name="connsiteX3" fmla="*/ 34236 w 59222"/>
                <a:gd name="connsiteY3" fmla="*/ 2643 h 76560"/>
                <a:gd name="connsiteX4" fmla="*/ 42401 w 59222"/>
                <a:gd name="connsiteY4" fmla="*/ 3647 h 76560"/>
                <a:gd name="connsiteX5" fmla="*/ 45835 w 59222"/>
                <a:gd name="connsiteY5" fmla="*/ 7904 h 76560"/>
                <a:gd name="connsiteX6" fmla="*/ 51465 w 59222"/>
                <a:gd name="connsiteY6" fmla="*/ 6113 h 76560"/>
                <a:gd name="connsiteX7" fmla="*/ 54320 w 59222"/>
                <a:gd name="connsiteY7" fmla="*/ 10999 h 76560"/>
                <a:gd name="connsiteX8" fmla="*/ 57984 w 59222"/>
                <a:gd name="connsiteY8" fmla="*/ 15741 h 76560"/>
                <a:gd name="connsiteX9" fmla="*/ 57820 w 59222"/>
                <a:gd name="connsiteY9" fmla="*/ 20883 h 76560"/>
                <a:gd name="connsiteX10" fmla="*/ 59018 w 59222"/>
                <a:gd name="connsiteY10" fmla="*/ 28745 h 76560"/>
                <a:gd name="connsiteX11" fmla="*/ 53406 w 59222"/>
                <a:gd name="connsiteY11" fmla="*/ 35627 h 76560"/>
                <a:gd name="connsiteX12" fmla="*/ 58218 w 59222"/>
                <a:gd name="connsiteY12" fmla="*/ 44912 h 76560"/>
                <a:gd name="connsiteX13" fmla="*/ 45856 w 59222"/>
                <a:gd name="connsiteY13" fmla="*/ 51838 h 76560"/>
                <a:gd name="connsiteX14" fmla="*/ 42592 w 59222"/>
                <a:gd name="connsiteY14" fmla="*/ 57564 h 76560"/>
                <a:gd name="connsiteX15" fmla="*/ 25336 w 59222"/>
                <a:gd name="connsiteY15" fmla="*/ 55700 h 76560"/>
                <a:gd name="connsiteX16" fmla="*/ 4958 w 59222"/>
                <a:gd name="connsiteY16" fmla="*/ 56351 h 76560"/>
                <a:gd name="connsiteX17" fmla="*/ 693 w 59222"/>
                <a:gd name="connsiteY17" fmla="*/ 39766 h 76560"/>
                <a:gd name="connsiteX18" fmla="*/ 4119 w 59222"/>
                <a:gd name="connsiteY18" fmla="*/ 33567 h 76560"/>
                <a:gd name="connsiteX19" fmla="*/ 14867 w 59222"/>
                <a:gd name="connsiteY19" fmla="*/ 30692 h 76560"/>
                <a:gd name="connsiteX20" fmla="*/ 15997 w 59222"/>
                <a:gd name="connsiteY20" fmla="*/ 25127 h 76560"/>
                <a:gd name="connsiteX21" fmla="*/ 19865 w 59222"/>
                <a:gd name="connsiteY21" fmla="*/ 19930 h 76560"/>
                <a:gd name="connsiteX22" fmla="*/ 19902 w 59222"/>
                <a:gd name="connsiteY22" fmla="*/ 19793 h 76560"/>
                <a:gd name="connsiteX0" fmla="*/ 1930015 w 2733112"/>
                <a:gd name="connsiteY0" fmla="*/ 3346031 h 4064545"/>
                <a:gd name="connsiteX1" fmla="*/ 1709744 w 2733112"/>
                <a:gd name="connsiteY1" fmla="*/ 3146579 h 4064545"/>
                <a:gd name="connsiteX2" fmla="*/ 1834246 w 2733112"/>
                <a:gd name="connsiteY2" fmla="*/ 3121180 h 4064545"/>
                <a:gd name="connsiteX3" fmla="*/ 2054518 w 2733112"/>
                <a:gd name="connsiteY3" fmla="*/ 3155741 h 4064545"/>
                <a:gd name="connsiteX4" fmla="*/ 1930015 w 2733112"/>
                <a:gd name="connsiteY4" fmla="*/ 3346031 h 4064545"/>
                <a:gd name="connsiteX0" fmla="*/ 1822561 w 2733112"/>
                <a:gd name="connsiteY0" fmla="*/ 2958122 h 4064545"/>
                <a:gd name="connsiteX1" fmla="*/ 1786751 w 2733112"/>
                <a:gd name="connsiteY1" fmla="*/ 3983283 h 4064545"/>
                <a:gd name="connsiteX2" fmla="*/ 1398065 w 2733112"/>
                <a:gd name="connsiteY2" fmla="*/ 3938012 h 4064545"/>
                <a:gd name="connsiteX3" fmla="*/ 1458026 w 2733112"/>
                <a:gd name="connsiteY3" fmla="*/ 3458327 h 4064545"/>
                <a:gd name="connsiteX4" fmla="*/ 1361196 w 2733112"/>
                <a:gd name="connsiteY4" fmla="*/ 2988103 h 4064545"/>
                <a:gd name="connsiteX5" fmla="*/ 1936653 w 2733112"/>
                <a:gd name="connsiteY5" fmla="*/ 2937302 h 4064545"/>
                <a:gd name="connsiteX6" fmla="*/ 1822561 w 2733112"/>
                <a:gd name="connsiteY6" fmla="*/ 2958122 h 4064545"/>
                <a:gd name="connsiteX0" fmla="*/ 1881709 w 2733112"/>
                <a:gd name="connsiteY0" fmla="*/ 2819229 h 4064545"/>
                <a:gd name="connsiteX1" fmla="*/ 1880460 w 2733112"/>
                <a:gd name="connsiteY1" fmla="*/ 2880438 h 4064545"/>
                <a:gd name="connsiteX2" fmla="*/ 1549427 w 2733112"/>
                <a:gd name="connsiteY2" fmla="*/ 2714297 h 4064545"/>
                <a:gd name="connsiteX3" fmla="*/ 1280853 w 2733112"/>
                <a:gd name="connsiteY3" fmla="*/ 2743029 h 4064545"/>
                <a:gd name="connsiteX4" fmla="*/ 1881709 w 2733112"/>
                <a:gd name="connsiteY4" fmla="*/ 2819229 h 4064545"/>
                <a:gd name="connsiteX0" fmla="*/ 8677 w 59222"/>
                <a:gd name="connsiteY0" fmla="*/ 23695 h 76560"/>
                <a:gd name="connsiteX1" fmla="*/ 9392 w 59222"/>
                <a:gd name="connsiteY1" fmla="*/ 30521 h 76560"/>
                <a:gd name="connsiteX2" fmla="*/ 14485 w 59222"/>
                <a:gd name="connsiteY2" fmla="*/ 59522 h 76560"/>
                <a:gd name="connsiteX3" fmla="*/ 1683 w 59222"/>
                <a:gd name="connsiteY3" fmla="*/ 46351 h 76560"/>
                <a:gd name="connsiteX4" fmla="*/ 32480 w 59222"/>
                <a:gd name="connsiteY4" fmla="*/ 59760 h 76560"/>
                <a:gd name="connsiteX5" fmla="*/ 21419 w 59222"/>
                <a:gd name="connsiteY5" fmla="*/ 58867 h 76560"/>
                <a:gd name="connsiteX6" fmla="*/ 44829 w 59222"/>
                <a:gd name="connsiteY6" fmla="*/ 40174 h 76560"/>
                <a:gd name="connsiteX7" fmla="*/ 51059 w 59222"/>
                <a:gd name="connsiteY7" fmla="*/ 52813 h 76560"/>
                <a:gd name="connsiteX8" fmla="*/ 50131 w 59222"/>
                <a:gd name="connsiteY8" fmla="*/ 28377 h 76560"/>
                <a:gd name="connsiteX9" fmla="*/ 56955 w 59222"/>
                <a:gd name="connsiteY9" fmla="*/ 36360 h 76560"/>
                <a:gd name="connsiteX10" fmla="*/ 57800 w 59222"/>
                <a:gd name="connsiteY10" fmla="*/ 20777 h 76560"/>
                <a:gd name="connsiteX11" fmla="*/ 56352 w 59222"/>
                <a:gd name="connsiteY11" fmla="*/ 23453 h 76560"/>
                <a:gd name="connsiteX12" fmla="*/ 54326 w 59222"/>
                <a:gd name="connsiteY12" fmla="*/ 10849 h 76560"/>
                <a:gd name="connsiteX13" fmla="*/ 54402 w 59222"/>
                <a:gd name="connsiteY13" fmla="*/ 12113 h 76560"/>
                <a:gd name="connsiteX14" fmla="*/ 45080 w 59222"/>
                <a:gd name="connsiteY14" fmla="*/ 9375 h 76560"/>
                <a:gd name="connsiteX15" fmla="*/ 45822 w 59222"/>
                <a:gd name="connsiteY15" fmla="*/ 7763 h 76560"/>
                <a:gd name="connsiteX16" fmla="*/ 37818 w 59222"/>
                <a:gd name="connsiteY16" fmla="*/ 4778 h 76560"/>
                <a:gd name="connsiteX17" fmla="*/ 38827 w 59222"/>
                <a:gd name="connsiteY17" fmla="*/ 0 h 76560"/>
                <a:gd name="connsiteX18" fmla="*/ 30002 w 59222"/>
                <a:gd name="connsiteY18" fmla="*/ 10615 h 76560"/>
                <a:gd name="connsiteX19" fmla="*/ 31302 w 59222"/>
                <a:gd name="connsiteY19" fmla="*/ 11963 h 76560"/>
                <a:gd name="connsiteX20" fmla="*/ 20129 w 59222"/>
                <a:gd name="connsiteY20" fmla="*/ 21212 h 76560"/>
                <a:gd name="connsiteX21" fmla="*/ 19902 w 59222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15869 w 59094"/>
                <a:gd name="connsiteY20" fmla="*/ 25127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9774 w 59094"/>
                <a:gd name="connsiteY21" fmla="*/ 19793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20001 w 59094"/>
                <a:gd name="connsiteY20" fmla="*/ 21212 h 76560"/>
                <a:gd name="connsiteX21" fmla="*/ 12303 w 59094"/>
                <a:gd name="connsiteY21" fmla="*/ 11322 h 76560"/>
                <a:gd name="connsiteX0" fmla="*/ 19774 w 59094"/>
                <a:gd name="connsiteY0" fmla="*/ 19793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9774 w 59094"/>
                <a:gd name="connsiteY22" fmla="*/ 19793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21497 w 59094"/>
                <a:gd name="connsiteY1" fmla="*/ 12330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31174 w 59094"/>
                <a:gd name="connsiteY19" fmla="*/ 11963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275 h 76560"/>
                <a:gd name="connsiteX1" fmla="*/ 17599 w 59094"/>
                <a:gd name="connsiteY1" fmla="*/ 4706 h 76560"/>
                <a:gd name="connsiteX2" fmla="*/ 29879 w 59094"/>
                <a:gd name="connsiteY2" fmla="*/ 10625 h 76560"/>
                <a:gd name="connsiteX3" fmla="*/ 34108 w 59094"/>
                <a:gd name="connsiteY3" fmla="*/ 2643 h 76560"/>
                <a:gd name="connsiteX4" fmla="*/ 42273 w 59094"/>
                <a:gd name="connsiteY4" fmla="*/ 3647 h 76560"/>
                <a:gd name="connsiteX5" fmla="*/ 45707 w 59094"/>
                <a:gd name="connsiteY5" fmla="*/ 7904 h 76560"/>
                <a:gd name="connsiteX6" fmla="*/ 51337 w 59094"/>
                <a:gd name="connsiteY6" fmla="*/ 6113 h 76560"/>
                <a:gd name="connsiteX7" fmla="*/ 54192 w 59094"/>
                <a:gd name="connsiteY7" fmla="*/ 10999 h 76560"/>
                <a:gd name="connsiteX8" fmla="*/ 57856 w 59094"/>
                <a:gd name="connsiteY8" fmla="*/ 15741 h 76560"/>
                <a:gd name="connsiteX9" fmla="*/ 57692 w 59094"/>
                <a:gd name="connsiteY9" fmla="*/ 20883 h 76560"/>
                <a:gd name="connsiteX10" fmla="*/ 58890 w 59094"/>
                <a:gd name="connsiteY10" fmla="*/ 28745 h 76560"/>
                <a:gd name="connsiteX11" fmla="*/ 53278 w 59094"/>
                <a:gd name="connsiteY11" fmla="*/ 35627 h 76560"/>
                <a:gd name="connsiteX12" fmla="*/ 58090 w 59094"/>
                <a:gd name="connsiteY12" fmla="*/ 44912 h 76560"/>
                <a:gd name="connsiteX13" fmla="*/ 45728 w 59094"/>
                <a:gd name="connsiteY13" fmla="*/ 51838 h 76560"/>
                <a:gd name="connsiteX14" fmla="*/ 42464 w 59094"/>
                <a:gd name="connsiteY14" fmla="*/ 57564 h 76560"/>
                <a:gd name="connsiteX15" fmla="*/ 25208 w 59094"/>
                <a:gd name="connsiteY15" fmla="*/ 55700 h 76560"/>
                <a:gd name="connsiteX16" fmla="*/ 4830 w 59094"/>
                <a:gd name="connsiteY16" fmla="*/ 56351 h 76560"/>
                <a:gd name="connsiteX17" fmla="*/ 565 w 59094"/>
                <a:gd name="connsiteY17" fmla="*/ 39766 h 76560"/>
                <a:gd name="connsiteX18" fmla="*/ 3991 w 59094"/>
                <a:gd name="connsiteY18" fmla="*/ 33567 h 76560"/>
                <a:gd name="connsiteX19" fmla="*/ 7268 w 59094"/>
                <a:gd name="connsiteY19" fmla="*/ 25892 h 76560"/>
                <a:gd name="connsiteX20" fmla="*/ 9048 w 59094"/>
                <a:gd name="connsiteY20" fmla="*/ 18068 h 76560"/>
                <a:gd name="connsiteX21" fmla="*/ 19737 w 59094"/>
                <a:gd name="connsiteY21" fmla="*/ 19930 h 76560"/>
                <a:gd name="connsiteX22" fmla="*/ 12303 w 59094"/>
                <a:gd name="connsiteY22" fmla="*/ 15275 h 76560"/>
                <a:gd name="connsiteX0" fmla="*/ 1924108 w 2727205"/>
                <a:gd name="connsiteY0" fmla="*/ 3346031 h 4064545"/>
                <a:gd name="connsiteX1" fmla="*/ 1703837 w 2727205"/>
                <a:gd name="connsiteY1" fmla="*/ 3146579 h 4064545"/>
                <a:gd name="connsiteX2" fmla="*/ 1828339 w 2727205"/>
                <a:gd name="connsiteY2" fmla="*/ 3121180 h 4064545"/>
                <a:gd name="connsiteX3" fmla="*/ 2048611 w 2727205"/>
                <a:gd name="connsiteY3" fmla="*/ 3155741 h 4064545"/>
                <a:gd name="connsiteX4" fmla="*/ 1924108 w 2727205"/>
                <a:gd name="connsiteY4" fmla="*/ 3346031 h 4064545"/>
                <a:gd name="connsiteX0" fmla="*/ 1816654 w 2727205"/>
                <a:gd name="connsiteY0" fmla="*/ 2958122 h 4064545"/>
                <a:gd name="connsiteX1" fmla="*/ 1780844 w 2727205"/>
                <a:gd name="connsiteY1" fmla="*/ 3983283 h 4064545"/>
                <a:gd name="connsiteX2" fmla="*/ 1392158 w 2727205"/>
                <a:gd name="connsiteY2" fmla="*/ 3938012 h 4064545"/>
                <a:gd name="connsiteX3" fmla="*/ 1452119 w 2727205"/>
                <a:gd name="connsiteY3" fmla="*/ 3458327 h 4064545"/>
                <a:gd name="connsiteX4" fmla="*/ 1355289 w 2727205"/>
                <a:gd name="connsiteY4" fmla="*/ 2988103 h 4064545"/>
                <a:gd name="connsiteX5" fmla="*/ 1930746 w 2727205"/>
                <a:gd name="connsiteY5" fmla="*/ 2937302 h 4064545"/>
                <a:gd name="connsiteX6" fmla="*/ 1816654 w 2727205"/>
                <a:gd name="connsiteY6" fmla="*/ 2958122 h 4064545"/>
                <a:gd name="connsiteX0" fmla="*/ 1875802 w 2727205"/>
                <a:gd name="connsiteY0" fmla="*/ 2819229 h 4064545"/>
                <a:gd name="connsiteX1" fmla="*/ 1874553 w 2727205"/>
                <a:gd name="connsiteY1" fmla="*/ 2880438 h 4064545"/>
                <a:gd name="connsiteX2" fmla="*/ 1543520 w 2727205"/>
                <a:gd name="connsiteY2" fmla="*/ 2714297 h 4064545"/>
                <a:gd name="connsiteX3" fmla="*/ 1274946 w 2727205"/>
                <a:gd name="connsiteY3" fmla="*/ 2743029 h 4064545"/>
                <a:gd name="connsiteX4" fmla="*/ 1875802 w 2727205"/>
                <a:gd name="connsiteY4" fmla="*/ 2819229 h 4064545"/>
                <a:gd name="connsiteX0" fmla="*/ 8549 w 59094"/>
                <a:gd name="connsiteY0" fmla="*/ 23695 h 76560"/>
                <a:gd name="connsiteX1" fmla="*/ 9264 w 59094"/>
                <a:gd name="connsiteY1" fmla="*/ 30521 h 76560"/>
                <a:gd name="connsiteX2" fmla="*/ 14357 w 59094"/>
                <a:gd name="connsiteY2" fmla="*/ 59522 h 76560"/>
                <a:gd name="connsiteX3" fmla="*/ 1555 w 59094"/>
                <a:gd name="connsiteY3" fmla="*/ 46351 h 76560"/>
                <a:gd name="connsiteX4" fmla="*/ 32352 w 59094"/>
                <a:gd name="connsiteY4" fmla="*/ 59760 h 76560"/>
                <a:gd name="connsiteX5" fmla="*/ 21291 w 59094"/>
                <a:gd name="connsiteY5" fmla="*/ 58867 h 76560"/>
                <a:gd name="connsiteX6" fmla="*/ 44701 w 59094"/>
                <a:gd name="connsiteY6" fmla="*/ 40174 h 76560"/>
                <a:gd name="connsiteX7" fmla="*/ 50931 w 59094"/>
                <a:gd name="connsiteY7" fmla="*/ 52813 h 76560"/>
                <a:gd name="connsiteX8" fmla="*/ 50003 w 59094"/>
                <a:gd name="connsiteY8" fmla="*/ 28377 h 76560"/>
                <a:gd name="connsiteX9" fmla="*/ 56827 w 59094"/>
                <a:gd name="connsiteY9" fmla="*/ 36360 h 76560"/>
                <a:gd name="connsiteX10" fmla="*/ 57672 w 59094"/>
                <a:gd name="connsiteY10" fmla="*/ 20777 h 76560"/>
                <a:gd name="connsiteX11" fmla="*/ 56224 w 59094"/>
                <a:gd name="connsiteY11" fmla="*/ 23453 h 76560"/>
                <a:gd name="connsiteX12" fmla="*/ 54198 w 59094"/>
                <a:gd name="connsiteY12" fmla="*/ 10849 h 76560"/>
                <a:gd name="connsiteX13" fmla="*/ 54274 w 59094"/>
                <a:gd name="connsiteY13" fmla="*/ 12113 h 76560"/>
                <a:gd name="connsiteX14" fmla="*/ 44952 w 59094"/>
                <a:gd name="connsiteY14" fmla="*/ 9375 h 76560"/>
                <a:gd name="connsiteX15" fmla="*/ 45694 w 59094"/>
                <a:gd name="connsiteY15" fmla="*/ 7763 h 76560"/>
                <a:gd name="connsiteX16" fmla="*/ 37690 w 59094"/>
                <a:gd name="connsiteY16" fmla="*/ 4778 h 76560"/>
                <a:gd name="connsiteX17" fmla="*/ 38699 w 59094"/>
                <a:gd name="connsiteY17" fmla="*/ 0 h 76560"/>
                <a:gd name="connsiteX18" fmla="*/ 29874 w 59094"/>
                <a:gd name="connsiteY18" fmla="*/ 10615 h 76560"/>
                <a:gd name="connsiteX19" fmla="*/ 26302 w 59094"/>
                <a:gd name="connsiteY19" fmla="*/ 1798 h 76560"/>
                <a:gd name="connsiteX20" fmla="*/ 15454 w 59094"/>
                <a:gd name="connsiteY20" fmla="*/ 16412 h 76560"/>
                <a:gd name="connsiteX21" fmla="*/ 12303 w 59094"/>
                <a:gd name="connsiteY21" fmla="*/ 11322 h 76560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9879 w 59094"/>
                <a:gd name="connsiteY2" fmla="*/ 11022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4108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59094"/>
                <a:gd name="connsiteY0" fmla="*/ 15672 h 76957"/>
                <a:gd name="connsiteX1" fmla="*/ 17599 w 59094"/>
                <a:gd name="connsiteY1" fmla="*/ 5103 h 76957"/>
                <a:gd name="connsiteX2" fmla="*/ 26956 w 59094"/>
                <a:gd name="connsiteY2" fmla="*/ 2834 h 76957"/>
                <a:gd name="connsiteX3" fmla="*/ 36707 w 59094"/>
                <a:gd name="connsiteY3" fmla="*/ 3040 h 76957"/>
                <a:gd name="connsiteX4" fmla="*/ 42273 w 59094"/>
                <a:gd name="connsiteY4" fmla="*/ 4044 h 76957"/>
                <a:gd name="connsiteX5" fmla="*/ 45707 w 59094"/>
                <a:gd name="connsiteY5" fmla="*/ 8301 h 76957"/>
                <a:gd name="connsiteX6" fmla="*/ 51337 w 59094"/>
                <a:gd name="connsiteY6" fmla="*/ 6510 h 76957"/>
                <a:gd name="connsiteX7" fmla="*/ 54192 w 59094"/>
                <a:gd name="connsiteY7" fmla="*/ 11396 h 76957"/>
                <a:gd name="connsiteX8" fmla="*/ 57856 w 59094"/>
                <a:gd name="connsiteY8" fmla="*/ 16138 h 76957"/>
                <a:gd name="connsiteX9" fmla="*/ 57692 w 59094"/>
                <a:gd name="connsiteY9" fmla="*/ 21280 h 76957"/>
                <a:gd name="connsiteX10" fmla="*/ 58890 w 59094"/>
                <a:gd name="connsiteY10" fmla="*/ 29142 h 76957"/>
                <a:gd name="connsiteX11" fmla="*/ 53278 w 59094"/>
                <a:gd name="connsiteY11" fmla="*/ 36024 h 76957"/>
                <a:gd name="connsiteX12" fmla="*/ 58090 w 59094"/>
                <a:gd name="connsiteY12" fmla="*/ 45309 h 76957"/>
                <a:gd name="connsiteX13" fmla="*/ 45728 w 59094"/>
                <a:gd name="connsiteY13" fmla="*/ 52235 h 76957"/>
                <a:gd name="connsiteX14" fmla="*/ 42464 w 59094"/>
                <a:gd name="connsiteY14" fmla="*/ 57961 h 76957"/>
                <a:gd name="connsiteX15" fmla="*/ 25208 w 59094"/>
                <a:gd name="connsiteY15" fmla="*/ 56097 h 76957"/>
                <a:gd name="connsiteX16" fmla="*/ 4830 w 59094"/>
                <a:gd name="connsiteY16" fmla="*/ 56748 h 76957"/>
                <a:gd name="connsiteX17" fmla="*/ 565 w 59094"/>
                <a:gd name="connsiteY17" fmla="*/ 40163 h 76957"/>
                <a:gd name="connsiteX18" fmla="*/ 3991 w 59094"/>
                <a:gd name="connsiteY18" fmla="*/ 33964 h 76957"/>
                <a:gd name="connsiteX19" fmla="*/ 7268 w 59094"/>
                <a:gd name="connsiteY19" fmla="*/ 26289 h 76957"/>
                <a:gd name="connsiteX20" fmla="*/ 9048 w 59094"/>
                <a:gd name="connsiteY20" fmla="*/ 18465 h 76957"/>
                <a:gd name="connsiteX21" fmla="*/ 19737 w 59094"/>
                <a:gd name="connsiteY21" fmla="*/ 20327 h 76957"/>
                <a:gd name="connsiteX22" fmla="*/ 12303 w 59094"/>
                <a:gd name="connsiteY22" fmla="*/ 15672 h 76957"/>
                <a:gd name="connsiteX0" fmla="*/ 1924108 w 2727205"/>
                <a:gd name="connsiteY0" fmla="*/ 3367108 h 4085622"/>
                <a:gd name="connsiteX1" fmla="*/ 1703837 w 2727205"/>
                <a:gd name="connsiteY1" fmla="*/ 3167656 h 4085622"/>
                <a:gd name="connsiteX2" fmla="*/ 1828339 w 2727205"/>
                <a:gd name="connsiteY2" fmla="*/ 3142257 h 4085622"/>
                <a:gd name="connsiteX3" fmla="*/ 2048611 w 2727205"/>
                <a:gd name="connsiteY3" fmla="*/ 3176818 h 4085622"/>
                <a:gd name="connsiteX4" fmla="*/ 1924108 w 2727205"/>
                <a:gd name="connsiteY4" fmla="*/ 3367108 h 4085622"/>
                <a:gd name="connsiteX0" fmla="*/ 1816654 w 2727205"/>
                <a:gd name="connsiteY0" fmla="*/ 2979199 h 4085622"/>
                <a:gd name="connsiteX1" fmla="*/ 1780844 w 2727205"/>
                <a:gd name="connsiteY1" fmla="*/ 4004360 h 4085622"/>
                <a:gd name="connsiteX2" fmla="*/ 1392158 w 2727205"/>
                <a:gd name="connsiteY2" fmla="*/ 3959089 h 4085622"/>
                <a:gd name="connsiteX3" fmla="*/ 1452119 w 2727205"/>
                <a:gd name="connsiteY3" fmla="*/ 3479404 h 4085622"/>
                <a:gd name="connsiteX4" fmla="*/ 1355289 w 2727205"/>
                <a:gd name="connsiteY4" fmla="*/ 3009180 h 4085622"/>
                <a:gd name="connsiteX5" fmla="*/ 1930746 w 2727205"/>
                <a:gd name="connsiteY5" fmla="*/ 2958379 h 4085622"/>
                <a:gd name="connsiteX6" fmla="*/ 1816654 w 2727205"/>
                <a:gd name="connsiteY6" fmla="*/ 2979199 h 4085622"/>
                <a:gd name="connsiteX0" fmla="*/ 1875802 w 2727205"/>
                <a:gd name="connsiteY0" fmla="*/ 2840306 h 4085622"/>
                <a:gd name="connsiteX1" fmla="*/ 1874553 w 2727205"/>
                <a:gd name="connsiteY1" fmla="*/ 2901515 h 4085622"/>
                <a:gd name="connsiteX2" fmla="*/ 1543520 w 2727205"/>
                <a:gd name="connsiteY2" fmla="*/ 2735374 h 4085622"/>
                <a:gd name="connsiteX3" fmla="*/ 1274946 w 2727205"/>
                <a:gd name="connsiteY3" fmla="*/ 2764106 h 4085622"/>
                <a:gd name="connsiteX4" fmla="*/ 1875802 w 2727205"/>
                <a:gd name="connsiteY4" fmla="*/ 2840306 h 4085622"/>
                <a:gd name="connsiteX0" fmla="*/ 8549 w 59094"/>
                <a:gd name="connsiteY0" fmla="*/ 24092 h 76957"/>
                <a:gd name="connsiteX1" fmla="*/ 9264 w 59094"/>
                <a:gd name="connsiteY1" fmla="*/ 30918 h 76957"/>
                <a:gd name="connsiteX2" fmla="*/ 14357 w 59094"/>
                <a:gd name="connsiteY2" fmla="*/ 59919 h 76957"/>
                <a:gd name="connsiteX3" fmla="*/ 1555 w 59094"/>
                <a:gd name="connsiteY3" fmla="*/ 46748 h 76957"/>
                <a:gd name="connsiteX4" fmla="*/ 32352 w 59094"/>
                <a:gd name="connsiteY4" fmla="*/ 60157 h 76957"/>
                <a:gd name="connsiteX5" fmla="*/ 21291 w 59094"/>
                <a:gd name="connsiteY5" fmla="*/ 59264 h 76957"/>
                <a:gd name="connsiteX6" fmla="*/ 44701 w 59094"/>
                <a:gd name="connsiteY6" fmla="*/ 40571 h 76957"/>
                <a:gd name="connsiteX7" fmla="*/ 50931 w 59094"/>
                <a:gd name="connsiteY7" fmla="*/ 53210 h 76957"/>
                <a:gd name="connsiteX8" fmla="*/ 50003 w 59094"/>
                <a:gd name="connsiteY8" fmla="*/ 28774 h 76957"/>
                <a:gd name="connsiteX9" fmla="*/ 56827 w 59094"/>
                <a:gd name="connsiteY9" fmla="*/ 36757 h 76957"/>
                <a:gd name="connsiteX10" fmla="*/ 57672 w 59094"/>
                <a:gd name="connsiteY10" fmla="*/ 21174 h 76957"/>
                <a:gd name="connsiteX11" fmla="*/ 56224 w 59094"/>
                <a:gd name="connsiteY11" fmla="*/ 23850 h 76957"/>
                <a:gd name="connsiteX12" fmla="*/ 54198 w 59094"/>
                <a:gd name="connsiteY12" fmla="*/ 11246 h 76957"/>
                <a:gd name="connsiteX13" fmla="*/ 54274 w 59094"/>
                <a:gd name="connsiteY13" fmla="*/ 12510 h 76957"/>
                <a:gd name="connsiteX14" fmla="*/ 44952 w 59094"/>
                <a:gd name="connsiteY14" fmla="*/ 9772 h 76957"/>
                <a:gd name="connsiteX15" fmla="*/ 45694 w 59094"/>
                <a:gd name="connsiteY15" fmla="*/ 8160 h 76957"/>
                <a:gd name="connsiteX16" fmla="*/ 37690 w 59094"/>
                <a:gd name="connsiteY16" fmla="*/ 5175 h 76957"/>
                <a:gd name="connsiteX17" fmla="*/ 38699 w 59094"/>
                <a:gd name="connsiteY17" fmla="*/ 397 h 76957"/>
                <a:gd name="connsiteX18" fmla="*/ 29874 w 59094"/>
                <a:gd name="connsiteY18" fmla="*/ 0 h 76957"/>
                <a:gd name="connsiteX19" fmla="*/ 26302 w 59094"/>
                <a:gd name="connsiteY19" fmla="*/ 2195 h 76957"/>
                <a:gd name="connsiteX20" fmla="*/ 15454 w 59094"/>
                <a:gd name="connsiteY20" fmla="*/ 16809 h 76957"/>
                <a:gd name="connsiteX21" fmla="*/ 12303 w 59094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50003 w 63323"/>
                <a:gd name="connsiteY8" fmla="*/ 28774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3278 w 63323"/>
                <a:gd name="connsiteY11" fmla="*/ 36024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3323"/>
                <a:gd name="connsiteY0" fmla="*/ 15672 h 76957"/>
                <a:gd name="connsiteX1" fmla="*/ 17599 w 63323"/>
                <a:gd name="connsiteY1" fmla="*/ 5103 h 76957"/>
                <a:gd name="connsiteX2" fmla="*/ 26956 w 63323"/>
                <a:gd name="connsiteY2" fmla="*/ 2834 h 76957"/>
                <a:gd name="connsiteX3" fmla="*/ 36707 w 63323"/>
                <a:gd name="connsiteY3" fmla="*/ 3040 h 76957"/>
                <a:gd name="connsiteX4" fmla="*/ 42273 w 63323"/>
                <a:gd name="connsiteY4" fmla="*/ 4044 h 76957"/>
                <a:gd name="connsiteX5" fmla="*/ 45707 w 63323"/>
                <a:gd name="connsiteY5" fmla="*/ 8301 h 76957"/>
                <a:gd name="connsiteX6" fmla="*/ 51337 w 63323"/>
                <a:gd name="connsiteY6" fmla="*/ 6510 h 76957"/>
                <a:gd name="connsiteX7" fmla="*/ 54192 w 63323"/>
                <a:gd name="connsiteY7" fmla="*/ 11396 h 76957"/>
                <a:gd name="connsiteX8" fmla="*/ 57856 w 63323"/>
                <a:gd name="connsiteY8" fmla="*/ 16138 h 76957"/>
                <a:gd name="connsiteX9" fmla="*/ 57692 w 63323"/>
                <a:gd name="connsiteY9" fmla="*/ 21280 h 76957"/>
                <a:gd name="connsiteX10" fmla="*/ 58890 w 63323"/>
                <a:gd name="connsiteY10" fmla="*/ 29142 h 76957"/>
                <a:gd name="connsiteX11" fmla="*/ 56201 w 63323"/>
                <a:gd name="connsiteY11" fmla="*/ 37718 h 76957"/>
                <a:gd name="connsiteX12" fmla="*/ 58090 w 63323"/>
                <a:gd name="connsiteY12" fmla="*/ 45309 h 76957"/>
                <a:gd name="connsiteX13" fmla="*/ 45728 w 63323"/>
                <a:gd name="connsiteY13" fmla="*/ 52235 h 76957"/>
                <a:gd name="connsiteX14" fmla="*/ 42464 w 63323"/>
                <a:gd name="connsiteY14" fmla="*/ 57961 h 76957"/>
                <a:gd name="connsiteX15" fmla="*/ 25208 w 63323"/>
                <a:gd name="connsiteY15" fmla="*/ 56097 h 76957"/>
                <a:gd name="connsiteX16" fmla="*/ 4830 w 63323"/>
                <a:gd name="connsiteY16" fmla="*/ 56748 h 76957"/>
                <a:gd name="connsiteX17" fmla="*/ 565 w 63323"/>
                <a:gd name="connsiteY17" fmla="*/ 40163 h 76957"/>
                <a:gd name="connsiteX18" fmla="*/ 3991 w 63323"/>
                <a:gd name="connsiteY18" fmla="*/ 33964 h 76957"/>
                <a:gd name="connsiteX19" fmla="*/ 7268 w 63323"/>
                <a:gd name="connsiteY19" fmla="*/ 26289 h 76957"/>
                <a:gd name="connsiteX20" fmla="*/ 9048 w 63323"/>
                <a:gd name="connsiteY20" fmla="*/ 18465 h 76957"/>
                <a:gd name="connsiteX21" fmla="*/ 19737 w 63323"/>
                <a:gd name="connsiteY21" fmla="*/ 20327 h 76957"/>
                <a:gd name="connsiteX22" fmla="*/ 12303 w 63323"/>
                <a:gd name="connsiteY22" fmla="*/ 15672 h 76957"/>
                <a:gd name="connsiteX0" fmla="*/ 1924108 w 2922375"/>
                <a:gd name="connsiteY0" fmla="*/ 3367108 h 4085622"/>
                <a:gd name="connsiteX1" fmla="*/ 1703837 w 2922375"/>
                <a:gd name="connsiteY1" fmla="*/ 3167656 h 4085622"/>
                <a:gd name="connsiteX2" fmla="*/ 1828339 w 2922375"/>
                <a:gd name="connsiteY2" fmla="*/ 3142257 h 4085622"/>
                <a:gd name="connsiteX3" fmla="*/ 2048611 w 2922375"/>
                <a:gd name="connsiteY3" fmla="*/ 3176818 h 4085622"/>
                <a:gd name="connsiteX4" fmla="*/ 1924108 w 2922375"/>
                <a:gd name="connsiteY4" fmla="*/ 3367108 h 4085622"/>
                <a:gd name="connsiteX0" fmla="*/ 1816654 w 2922375"/>
                <a:gd name="connsiteY0" fmla="*/ 2979199 h 4085622"/>
                <a:gd name="connsiteX1" fmla="*/ 1780844 w 2922375"/>
                <a:gd name="connsiteY1" fmla="*/ 4004360 h 4085622"/>
                <a:gd name="connsiteX2" fmla="*/ 1392158 w 2922375"/>
                <a:gd name="connsiteY2" fmla="*/ 3959089 h 4085622"/>
                <a:gd name="connsiteX3" fmla="*/ 1452119 w 2922375"/>
                <a:gd name="connsiteY3" fmla="*/ 3479404 h 4085622"/>
                <a:gd name="connsiteX4" fmla="*/ 1355289 w 2922375"/>
                <a:gd name="connsiteY4" fmla="*/ 3009180 h 4085622"/>
                <a:gd name="connsiteX5" fmla="*/ 1930746 w 2922375"/>
                <a:gd name="connsiteY5" fmla="*/ 2958379 h 4085622"/>
                <a:gd name="connsiteX6" fmla="*/ 1816654 w 2922375"/>
                <a:gd name="connsiteY6" fmla="*/ 2979199 h 4085622"/>
                <a:gd name="connsiteX0" fmla="*/ 1875802 w 2922375"/>
                <a:gd name="connsiteY0" fmla="*/ 2840306 h 4085622"/>
                <a:gd name="connsiteX1" fmla="*/ 1874553 w 2922375"/>
                <a:gd name="connsiteY1" fmla="*/ 2901515 h 4085622"/>
                <a:gd name="connsiteX2" fmla="*/ 1543520 w 2922375"/>
                <a:gd name="connsiteY2" fmla="*/ 2735374 h 4085622"/>
                <a:gd name="connsiteX3" fmla="*/ 1274946 w 2922375"/>
                <a:gd name="connsiteY3" fmla="*/ 2764106 h 4085622"/>
                <a:gd name="connsiteX4" fmla="*/ 1875802 w 2922375"/>
                <a:gd name="connsiteY4" fmla="*/ 2840306 h 4085622"/>
                <a:gd name="connsiteX0" fmla="*/ 8549 w 63323"/>
                <a:gd name="connsiteY0" fmla="*/ 24092 h 76957"/>
                <a:gd name="connsiteX1" fmla="*/ 9264 w 63323"/>
                <a:gd name="connsiteY1" fmla="*/ 30918 h 76957"/>
                <a:gd name="connsiteX2" fmla="*/ 14357 w 63323"/>
                <a:gd name="connsiteY2" fmla="*/ 59919 h 76957"/>
                <a:gd name="connsiteX3" fmla="*/ 1555 w 63323"/>
                <a:gd name="connsiteY3" fmla="*/ 46748 h 76957"/>
                <a:gd name="connsiteX4" fmla="*/ 32352 w 63323"/>
                <a:gd name="connsiteY4" fmla="*/ 60157 h 76957"/>
                <a:gd name="connsiteX5" fmla="*/ 21291 w 63323"/>
                <a:gd name="connsiteY5" fmla="*/ 59264 h 76957"/>
                <a:gd name="connsiteX6" fmla="*/ 44701 w 63323"/>
                <a:gd name="connsiteY6" fmla="*/ 40571 h 76957"/>
                <a:gd name="connsiteX7" fmla="*/ 50931 w 63323"/>
                <a:gd name="connsiteY7" fmla="*/ 53210 h 76957"/>
                <a:gd name="connsiteX8" fmla="*/ 60722 w 63323"/>
                <a:gd name="connsiteY8" fmla="*/ 28209 h 76957"/>
                <a:gd name="connsiteX9" fmla="*/ 63323 w 63323"/>
                <a:gd name="connsiteY9" fmla="*/ 38733 h 76957"/>
                <a:gd name="connsiteX10" fmla="*/ 57672 w 63323"/>
                <a:gd name="connsiteY10" fmla="*/ 21174 h 76957"/>
                <a:gd name="connsiteX11" fmla="*/ 56224 w 63323"/>
                <a:gd name="connsiteY11" fmla="*/ 23850 h 76957"/>
                <a:gd name="connsiteX12" fmla="*/ 54198 w 63323"/>
                <a:gd name="connsiteY12" fmla="*/ 11246 h 76957"/>
                <a:gd name="connsiteX13" fmla="*/ 54274 w 63323"/>
                <a:gd name="connsiteY13" fmla="*/ 12510 h 76957"/>
                <a:gd name="connsiteX14" fmla="*/ 44952 w 63323"/>
                <a:gd name="connsiteY14" fmla="*/ 9772 h 76957"/>
                <a:gd name="connsiteX15" fmla="*/ 45694 w 63323"/>
                <a:gd name="connsiteY15" fmla="*/ 8160 h 76957"/>
                <a:gd name="connsiteX16" fmla="*/ 37690 w 63323"/>
                <a:gd name="connsiteY16" fmla="*/ 5175 h 76957"/>
                <a:gd name="connsiteX17" fmla="*/ 38699 w 63323"/>
                <a:gd name="connsiteY17" fmla="*/ 397 h 76957"/>
                <a:gd name="connsiteX18" fmla="*/ 29874 w 63323"/>
                <a:gd name="connsiteY18" fmla="*/ 0 h 76957"/>
                <a:gd name="connsiteX19" fmla="*/ 26302 w 63323"/>
                <a:gd name="connsiteY19" fmla="*/ 2195 h 76957"/>
                <a:gd name="connsiteX20" fmla="*/ 15454 w 63323"/>
                <a:gd name="connsiteY20" fmla="*/ 16809 h 76957"/>
                <a:gd name="connsiteX21" fmla="*/ 12303 w 63323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44701 w 61710"/>
                <a:gd name="connsiteY6" fmla="*/ 405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0931 w 61710"/>
                <a:gd name="connsiteY7" fmla="*/ 532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45728 w 61710"/>
                <a:gd name="connsiteY13" fmla="*/ 52235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76957"/>
                <a:gd name="connsiteX1" fmla="*/ 17599 w 61710"/>
                <a:gd name="connsiteY1" fmla="*/ 5103 h 76957"/>
                <a:gd name="connsiteX2" fmla="*/ 26956 w 61710"/>
                <a:gd name="connsiteY2" fmla="*/ 2834 h 76957"/>
                <a:gd name="connsiteX3" fmla="*/ 36707 w 61710"/>
                <a:gd name="connsiteY3" fmla="*/ 3040 h 76957"/>
                <a:gd name="connsiteX4" fmla="*/ 42273 w 61710"/>
                <a:gd name="connsiteY4" fmla="*/ 4044 h 76957"/>
                <a:gd name="connsiteX5" fmla="*/ 45707 w 61710"/>
                <a:gd name="connsiteY5" fmla="*/ 8301 h 76957"/>
                <a:gd name="connsiteX6" fmla="*/ 51337 w 61710"/>
                <a:gd name="connsiteY6" fmla="*/ 6510 h 76957"/>
                <a:gd name="connsiteX7" fmla="*/ 54192 w 61710"/>
                <a:gd name="connsiteY7" fmla="*/ 11396 h 76957"/>
                <a:gd name="connsiteX8" fmla="*/ 57856 w 61710"/>
                <a:gd name="connsiteY8" fmla="*/ 16138 h 76957"/>
                <a:gd name="connsiteX9" fmla="*/ 57692 w 61710"/>
                <a:gd name="connsiteY9" fmla="*/ 21280 h 76957"/>
                <a:gd name="connsiteX10" fmla="*/ 58890 w 61710"/>
                <a:gd name="connsiteY10" fmla="*/ 29142 h 76957"/>
                <a:gd name="connsiteX11" fmla="*/ 56201 w 61710"/>
                <a:gd name="connsiteY11" fmla="*/ 37718 h 76957"/>
                <a:gd name="connsiteX12" fmla="*/ 58090 w 61710"/>
                <a:gd name="connsiteY12" fmla="*/ 45309 h 76957"/>
                <a:gd name="connsiteX13" fmla="*/ 53523 w 61710"/>
                <a:gd name="connsiteY13" fmla="*/ 60423 h 76957"/>
                <a:gd name="connsiteX14" fmla="*/ 42464 w 61710"/>
                <a:gd name="connsiteY14" fmla="*/ 57961 h 76957"/>
                <a:gd name="connsiteX15" fmla="*/ 25208 w 61710"/>
                <a:gd name="connsiteY15" fmla="*/ 56097 h 76957"/>
                <a:gd name="connsiteX16" fmla="*/ 4830 w 61710"/>
                <a:gd name="connsiteY16" fmla="*/ 56748 h 76957"/>
                <a:gd name="connsiteX17" fmla="*/ 565 w 61710"/>
                <a:gd name="connsiteY17" fmla="*/ 40163 h 76957"/>
                <a:gd name="connsiteX18" fmla="*/ 3991 w 61710"/>
                <a:gd name="connsiteY18" fmla="*/ 33964 h 76957"/>
                <a:gd name="connsiteX19" fmla="*/ 7268 w 61710"/>
                <a:gd name="connsiteY19" fmla="*/ 26289 h 76957"/>
                <a:gd name="connsiteX20" fmla="*/ 9048 w 61710"/>
                <a:gd name="connsiteY20" fmla="*/ 18465 h 76957"/>
                <a:gd name="connsiteX21" fmla="*/ 19737 w 61710"/>
                <a:gd name="connsiteY21" fmla="*/ 20327 h 76957"/>
                <a:gd name="connsiteX22" fmla="*/ 12303 w 61710"/>
                <a:gd name="connsiteY22" fmla="*/ 15672 h 76957"/>
                <a:gd name="connsiteX0" fmla="*/ 1924108 w 2847935"/>
                <a:gd name="connsiteY0" fmla="*/ 3367108 h 4085622"/>
                <a:gd name="connsiteX1" fmla="*/ 1703837 w 2847935"/>
                <a:gd name="connsiteY1" fmla="*/ 3167656 h 4085622"/>
                <a:gd name="connsiteX2" fmla="*/ 1828339 w 2847935"/>
                <a:gd name="connsiteY2" fmla="*/ 3142257 h 4085622"/>
                <a:gd name="connsiteX3" fmla="*/ 2048611 w 2847935"/>
                <a:gd name="connsiteY3" fmla="*/ 3176818 h 4085622"/>
                <a:gd name="connsiteX4" fmla="*/ 1924108 w 2847935"/>
                <a:gd name="connsiteY4" fmla="*/ 3367108 h 4085622"/>
                <a:gd name="connsiteX0" fmla="*/ 1816654 w 2847935"/>
                <a:gd name="connsiteY0" fmla="*/ 2979199 h 4085622"/>
                <a:gd name="connsiteX1" fmla="*/ 1780844 w 2847935"/>
                <a:gd name="connsiteY1" fmla="*/ 4004360 h 4085622"/>
                <a:gd name="connsiteX2" fmla="*/ 1392158 w 2847935"/>
                <a:gd name="connsiteY2" fmla="*/ 3959089 h 4085622"/>
                <a:gd name="connsiteX3" fmla="*/ 1452119 w 2847935"/>
                <a:gd name="connsiteY3" fmla="*/ 3479404 h 4085622"/>
                <a:gd name="connsiteX4" fmla="*/ 1355289 w 2847935"/>
                <a:gd name="connsiteY4" fmla="*/ 3009180 h 4085622"/>
                <a:gd name="connsiteX5" fmla="*/ 1930746 w 2847935"/>
                <a:gd name="connsiteY5" fmla="*/ 2958379 h 4085622"/>
                <a:gd name="connsiteX6" fmla="*/ 1816654 w 2847935"/>
                <a:gd name="connsiteY6" fmla="*/ 2979199 h 4085622"/>
                <a:gd name="connsiteX0" fmla="*/ 1875802 w 2847935"/>
                <a:gd name="connsiteY0" fmla="*/ 2840306 h 4085622"/>
                <a:gd name="connsiteX1" fmla="*/ 1874553 w 2847935"/>
                <a:gd name="connsiteY1" fmla="*/ 2901515 h 4085622"/>
                <a:gd name="connsiteX2" fmla="*/ 1543520 w 2847935"/>
                <a:gd name="connsiteY2" fmla="*/ 2735374 h 4085622"/>
                <a:gd name="connsiteX3" fmla="*/ 1274946 w 2847935"/>
                <a:gd name="connsiteY3" fmla="*/ 2764106 h 4085622"/>
                <a:gd name="connsiteX4" fmla="*/ 1875802 w 2847935"/>
                <a:gd name="connsiteY4" fmla="*/ 2840306 h 4085622"/>
                <a:gd name="connsiteX0" fmla="*/ 8549 w 61710"/>
                <a:gd name="connsiteY0" fmla="*/ 24092 h 76957"/>
                <a:gd name="connsiteX1" fmla="*/ 9264 w 61710"/>
                <a:gd name="connsiteY1" fmla="*/ 30918 h 76957"/>
                <a:gd name="connsiteX2" fmla="*/ 14357 w 61710"/>
                <a:gd name="connsiteY2" fmla="*/ 59919 h 76957"/>
                <a:gd name="connsiteX3" fmla="*/ 1555 w 61710"/>
                <a:gd name="connsiteY3" fmla="*/ 46748 h 76957"/>
                <a:gd name="connsiteX4" fmla="*/ 32352 w 61710"/>
                <a:gd name="connsiteY4" fmla="*/ 60157 h 76957"/>
                <a:gd name="connsiteX5" fmla="*/ 21291 w 61710"/>
                <a:gd name="connsiteY5" fmla="*/ 59264 h 76957"/>
                <a:gd name="connsiteX6" fmla="*/ 60292 w 61710"/>
                <a:gd name="connsiteY6" fmla="*/ 50171 h 76957"/>
                <a:gd name="connsiteX7" fmla="*/ 53205 w 61710"/>
                <a:gd name="connsiteY7" fmla="*/ 58010 h 76957"/>
                <a:gd name="connsiteX8" fmla="*/ 60722 w 61710"/>
                <a:gd name="connsiteY8" fmla="*/ 28209 h 76957"/>
                <a:gd name="connsiteX9" fmla="*/ 61049 w 61710"/>
                <a:gd name="connsiteY9" fmla="*/ 37604 h 76957"/>
                <a:gd name="connsiteX10" fmla="*/ 57672 w 61710"/>
                <a:gd name="connsiteY10" fmla="*/ 21174 h 76957"/>
                <a:gd name="connsiteX11" fmla="*/ 56224 w 61710"/>
                <a:gd name="connsiteY11" fmla="*/ 23850 h 76957"/>
                <a:gd name="connsiteX12" fmla="*/ 54198 w 61710"/>
                <a:gd name="connsiteY12" fmla="*/ 11246 h 76957"/>
                <a:gd name="connsiteX13" fmla="*/ 54274 w 61710"/>
                <a:gd name="connsiteY13" fmla="*/ 12510 h 76957"/>
                <a:gd name="connsiteX14" fmla="*/ 44952 w 61710"/>
                <a:gd name="connsiteY14" fmla="*/ 9772 h 76957"/>
                <a:gd name="connsiteX15" fmla="*/ 45694 w 61710"/>
                <a:gd name="connsiteY15" fmla="*/ 8160 h 76957"/>
                <a:gd name="connsiteX16" fmla="*/ 37690 w 61710"/>
                <a:gd name="connsiteY16" fmla="*/ 5175 h 76957"/>
                <a:gd name="connsiteX17" fmla="*/ 38699 w 61710"/>
                <a:gd name="connsiteY17" fmla="*/ 397 h 76957"/>
                <a:gd name="connsiteX18" fmla="*/ 29874 w 61710"/>
                <a:gd name="connsiteY18" fmla="*/ 0 h 76957"/>
                <a:gd name="connsiteX19" fmla="*/ 26302 w 61710"/>
                <a:gd name="connsiteY19" fmla="*/ 2195 h 76957"/>
                <a:gd name="connsiteX20" fmla="*/ 15454 w 61710"/>
                <a:gd name="connsiteY20" fmla="*/ 16809 h 76957"/>
                <a:gd name="connsiteX21" fmla="*/ 12303 w 61710"/>
                <a:gd name="connsiteY21" fmla="*/ 11719 h 76957"/>
                <a:gd name="connsiteX0" fmla="*/ 12303 w 61710"/>
                <a:gd name="connsiteY0" fmla="*/ 15672 h 81875"/>
                <a:gd name="connsiteX1" fmla="*/ 17599 w 61710"/>
                <a:gd name="connsiteY1" fmla="*/ 5103 h 81875"/>
                <a:gd name="connsiteX2" fmla="*/ 26956 w 61710"/>
                <a:gd name="connsiteY2" fmla="*/ 2834 h 81875"/>
                <a:gd name="connsiteX3" fmla="*/ 36707 w 61710"/>
                <a:gd name="connsiteY3" fmla="*/ 3040 h 81875"/>
                <a:gd name="connsiteX4" fmla="*/ 42273 w 61710"/>
                <a:gd name="connsiteY4" fmla="*/ 4044 h 81875"/>
                <a:gd name="connsiteX5" fmla="*/ 45707 w 61710"/>
                <a:gd name="connsiteY5" fmla="*/ 8301 h 81875"/>
                <a:gd name="connsiteX6" fmla="*/ 51337 w 61710"/>
                <a:gd name="connsiteY6" fmla="*/ 6510 h 81875"/>
                <a:gd name="connsiteX7" fmla="*/ 54192 w 61710"/>
                <a:gd name="connsiteY7" fmla="*/ 11396 h 81875"/>
                <a:gd name="connsiteX8" fmla="*/ 57856 w 61710"/>
                <a:gd name="connsiteY8" fmla="*/ 16138 h 81875"/>
                <a:gd name="connsiteX9" fmla="*/ 57692 w 61710"/>
                <a:gd name="connsiteY9" fmla="*/ 21280 h 81875"/>
                <a:gd name="connsiteX10" fmla="*/ 58890 w 61710"/>
                <a:gd name="connsiteY10" fmla="*/ 29142 h 81875"/>
                <a:gd name="connsiteX11" fmla="*/ 56201 w 61710"/>
                <a:gd name="connsiteY11" fmla="*/ 37718 h 81875"/>
                <a:gd name="connsiteX12" fmla="*/ 58090 w 61710"/>
                <a:gd name="connsiteY12" fmla="*/ 45309 h 81875"/>
                <a:gd name="connsiteX13" fmla="*/ 53523 w 61710"/>
                <a:gd name="connsiteY13" fmla="*/ 60423 h 81875"/>
                <a:gd name="connsiteX14" fmla="*/ 42464 w 61710"/>
                <a:gd name="connsiteY14" fmla="*/ 57961 h 81875"/>
                <a:gd name="connsiteX15" fmla="*/ 35602 w 61710"/>
                <a:gd name="connsiteY15" fmla="*/ 81791 h 81875"/>
                <a:gd name="connsiteX16" fmla="*/ 4830 w 61710"/>
                <a:gd name="connsiteY16" fmla="*/ 56748 h 81875"/>
                <a:gd name="connsiteX17" fmla="*/ 565 w 61710"/>
                <a:gd name="connsiteY17" fmla="*/ 40163 h 81875"/>
                <a:gd name="connsiteX18" fmla="*/ 3991 w 61710"/>
                <a:gd name="connsiteY18" fmla="*/ 33964 h 81875"/>
                <a:gd name="connsiteX19" fmla="*/ 7268 w 61710"/>
                <a:gd name="connsiteY19" fmla="*/ 26289 h 81875"/>
                <a:gd name="connsiteX20" fmla="*/ 9048 w 61710"/>
                <a:gd name="connsiteY20" fmla="*/ 18465 h 81875"/>
                <a:gd name="connsiteX21" fmla="*/ 19737 w 61710"/>
                <a:gd name="connsiteY21" fmla="*/ 20327 h 81875"/>
                <a:gd name="connsiteX22" fmla="*/ 12303 w 61710"/>
                <a:gd name="connsiteY22" fmla="*/ 15672 h 81875"/>
                <a:gd name="connsiteX0" fmla="*/ 1924108 w 2847935"/>
                <a:gd name="connsiteY0" fmla="*/ 3367108 h 4346717"/>
                <a:gd name="connsiteX1" fmla="*/ 1703837 w 2847935"/>
                <a:gd name="connsiteY1" fmla="*/ 3167656 h 4346717"/>
                <a:gd name="connsiteX2" fmla="*/ 1828339 w 2847935"/>
                <a:gd name="connsiteY2" fmla="*/ 3142257 h 4346717"/>
                <a:gd name="connsiteX3" fmla="*/ 2048611 w 2847935"/>
                <a:gd name="connsiteY3" fmla="*/ 3176818 h 4346717"/>
                <a:gd name="connsiteX4" fmla="*/ 1924108 w 2847935"/>
                <a:gd name="connsiteY4" fmla="*/ 3367108 h 4346717"/>
                <a:gd name="connsiteX0" fmla="*/ 1816654 w 2847935"/>
                <a:gd name="connsiteY0" fmla="*/ 2979199 h 4346717"/>
                <a:gd name="connsiteX1" fmla="*/ 1780844 w 2847935"/>
                <a:gd name="connsiteY1" fmla="*/ 4004360 h 4346717"/>
                <a:gd name="connsiteX2" fmla="*/ 1392158 w 2847935"/>
                <a:gd name="connsiteY2" fmla="*/ 3959089 h 4346717"/>
                <a:gd name="connsiteX3" fmla="*/ 1452119 w 2847935"/>
                <a:gd name="connsiteY3" fmla="*/ 3479404 h 4346717"/>
                <a:gd name="connsiteX4" fmla="*/ 1355289 w 2847935"/>
                <a:gd name="connsiteY4" fmla="*/ 3009180 h 4346717"/>
                <a:gd name="connsiteX5" fmla="*/ 1930746 w 2847935"/>
                <a:gd name="connsiteY5" fmla="*/ 2958379 h 4346717"/>
                <a:gd name="connsiteX6" fmla="*/ 1816654 w 2847935"/>
                <a:gd name="connsiteY6" fmla="*/ 2979199 h 4346717"/>
                <a:gd name="connsiteX0" fmla="*/ 1875802 w 2847935"/>
                <a:gd name="connsiteY0" fmla="*/ 2840306 h 4346717"/>
                <a:gd name="connsiteX1" fmla="*/ 1874553 w 2847935"/>
                <a:gd name="connsiteY1" fmla="*/ 2901515 h 4346717"/>
                <a:gd name="connsiteX2" fmla="*/ 1543520 w 2847935"/>
                <a:gd name="connsiteY2" fmla="*/ 2735374 h 4346717"/>
                <a:gd name="connsiteX3" fmla="*/ 1274946 w 2847935"/>
                <a:gd name="connsiteY3" fmla="*/ 2764106 h 4346717"/>
                <a:gd name="connsiteX4" fmla="*/ 1875802 w 2847935"/>
                <a:gd name="connsiteY4" fmla="*/ 2840306 h 4346717"/>
                <a:gd name="connsiteX0" fmla="*/ 8549 w 61710"/>
                <a:gd name="connsiteY0" fmla="*/ 24092 h 81875"/>
                <a:gd name="connsiteX1" fmla="*/ 9264 w 61710"/>
                <a:gd name="connsiteY1" fmla="*/ 30918 h 81875"/>
                <a:gd name="connsiteX2" fmla="*/ 14357 w 61710"/>
                <a:gd name="connsiteY2" fmla="*/ 59919 h 81875"/>
                <a:gd name="connsiteX3" fmla="*/ 1555 w 61710"/>
                <a:gd name="connsiteY3" fmla="*/ 46748 h 81875"/>
                <a:gd name="connsiteX4" fmla="*/ 32352 w 61710"/>
                <a:gd name="connsiteY4" fmla="*/ 60157 h 81875"/>
                <a:gd name="connsiteX5" fmla="*/ 21291 w 61710"/>
                <a:gd name="connsiteY5" fmla="*/ 59264 h 81875"/>
                <a:gd name="connsiteX6" fmla="*/ 60292 w 61710"/>
                <a:gd name="connsiteY6" fmla="*/ 50171 h 81875"/>
                <a:gd name="connsiteX7" fmla="*/ 53205 w 61710"/>
                <a:gd name="connsiteY7" fmla="*/ 58010 h 81875"/>
                <a:gd name="connsiteX8" fmla="*/ 60722 w 61710"/>
                <a:gd name="connsiteY8" fmla="*/ 28209 h 81875"/>
                <a:gd name="connsiteX9" fmla="*/ 61049 w 61710"/>
                <a:gd name="connsiteY9" fmla="*/ 37604 h 81875"/>
                <a:gd name="connsiteX10" fmla="*/ 57672 w 61710"/>
                <a:gd name="connsiteY10" fmla="*/ 21174 h 81875"/>
                <a:gd name="connsiteX11" fmla="*/ 56224 w 61710"/>
                <a:gd name="connsiteY11" fmla="*/ 23850 h 81875"/>
                <a:gd name="connsiteX12" fmla="*/ 54198 w 61710"/>
                <a:gd name="connsiteY12" fmla="*/ 11246 h 81875"/>
                <a:gd name="connsiteX13" fmla="*/ 54274 w 61710"/>
                <a:gd name="connsiteY13" fmla="*/ 12510 h 81875"/>
                <a:gd name="connsiteX14" fmla="*/ 44952 w 61710"/>
                <a:gd name="connsiteY14" fmla="*/ 9772 h 81875"/>
                <a:gd name="connsiteX15" fmla="*/ 45694 w 61710"/>
                <a:gd name="connsiteY15" fmla="*/ 8160 h 81875"/>
                <a:gd name="connsiteX16" fmla="*/ 37690 w 61710"/>
                <a:gd name="connsiteY16" fmla="*/ 5175 h 81875"/>
                <a:gd name="connsiteX17" fmla="*/ 38699 w 61710"/>
                <a:gd name="connsiteY17" fmla="*/ 397 h 81875"/>
                <a:gd name="connsiteX18" fmla="*/ 29874 w 61710"/>
                <a:gd name="connsiteY18" fmla="*/ 0 h 81875"/>
                <a:gd name="connsiteX19" fmla="*/ 26302 w 61710"/>
                <a:gd name="connsiteY19" fmla="*/ 2195 h 81875"/>
                <a:gd name="connsiteX20" fmla="*/ 15454 w 61710"/>
                <a:gd name="connsiteY20" fmla="*/ 16809 h 81875"/>
                <a:gd name="connsiteX21" fmla="*/ 12303 w 61710"/>
                <a:gd name="connsiteY21" fmla="*/ 11719 h 81875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1874553 w 2847935"/>
                <a:gd name="connsiteY1" fmla="*/ 2901515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048611 w 2847935"/>
                <a:gd name="connsiteY3" fmla="*/ 3176818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1828339 w 2847935"/>
                <a:gd name="connsiteY2" fmla="*/ 3142257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1924108 w 2847935"/>
                <a:gd name="connsiteY0" fmla="*/ 3367108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1924108 w 2847935"/>
                <a:gd name="connsiteY4" fmla="*/ 3367108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1930746 w 2847935"/>
                <a:gd name="connsiteY5" fmla="*/ 2958379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2464 w 61710"/>
                <a:gd name="connsiteY14" fmla="*/ 57961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2303 w 61710"/>
                <a:gd name="connsiteY0" fmla="*/ 15672 h 83748"/>
                <a:gd name="connsiteX1" fmla="*/ 17599 w 61710"/>
                <a:gd name="connsiteY1" fmla="*/ 5103 h 83748"/>
                <a:gd name="connsiteX2" fmla="*/ 26956 w 61710"/>
                <a:gd name="connsiteY2" fmla="*/ 2834 h 83748"/>
                <a:gd name="connsiteX3" fmla="*/ 36707 w 61710"/>
                <a:gd name="connsiteY3" fmla="*/ 3040 h 83748"/>
                <a:gd name="connsiteX4" fmla="*/ 42273 w 61710"/>
                <a:gd name="connsiteY4" fmla="*/ 4044 h 83748"/>
                <a:gd name="connsiteX5" fmla="*/ 45707 w 61710"/>
                <a:gd name="connsiteY5" fmla="*/ 8301 h 83748"/>
                <a:gd name="connsiteX6" fmla="*/ 51337 w 61710"/>
                <a:gd name="connsiteY6" fmla="*/ 6510 h 83748"/>
                <a:gd name="connsiteX7" fmla="*/ 54192 w 61710"/>
                <a:gd name="connsiteY7" fmla="*/ 11396 h 83748"/>
                <a:gd name="connsiteX8" fmla="*/ 57856 w 61710"/>
                <a:gd name="connsiteY8" fmla="*/ 16138 h 83748"/>
                <a:gd name="connsiteX9" fmla="*/ 57692 w 61710"/>
                <a:gd name="connsiteY9" fmla="*/ 21280 h 83748"/>
                <a:gd name="connsiteX10" fmla="*/ 58890 w 61710"/>
                <a:gd name="connsiteY10" fmla="*/ 29142 h 83748"/>
                <a:gd name="connsiteX11" fmla="*/ 56201 w 61710"/>
                <a:gd name="connsiteY11" fmla="*/ 37718 h 83748"/>
                <a:gd name="connsiteX12" fmla="*/ 58090 w 61710"/>
                <a:gd name="connsiteY12" fmla="*/ 45309 h 83748"/>
                <a:gd name="connsiteX13" fmla="*/ 53523 w 61710"/>
                <a:gd name="connsiteY13" fmla="*/ 60423 h 83748"/>
                <a:gd name="connsiteX14" fmla="*/ 46037 w 61710"/>
                <a:gd name="connsiteY14" fmla="*/ 66149 h 83748"/>
                <a:gd name="connsiteX15" fmla="*/ 35602 w 61710"/>
                <a:gd name="connsiteY15" fmla="*/ 81791 h 83748"/>
                <a:gd name="connsiteX16" fmla="*/ 4830 w 61710"/>
                <a:gd name="connsiteY16" fmla="*/ 56748 h 83748"/>
                <a:gd name="connsiteX17" fmla="*/ 565 w 61710"/>
                <a:gd name="connsiteY17" fmla="*/ 40163 h 83748"/>
                <a:gd name="connsiteX18" fmla="*/ 3991 w 61710"/>
                <a:gd name="connsiteY18" fmla="*/ 33964 h 83748"/>
                <a:gd name="connsiteX19" fmla="*/ 7268 w 61710"/>
                <a:gd name="connsiteY19" fmla="*/ 26289 h 83748"/>
                <a:gd name="connsiteX20" fmla="*/ 9048 w 61710"/>
                <a:gd name="connsiteY20" fmla="*/ 18465 h 83748"/>
                <a:gd name="connsiteX21" fmla="*/ 19737 w 61710"/>
                <a:gd name="connsiteY21" fmla="*/ 20327 h 83748"/>
                <a:gd name="connsiteX22" fmla="*/ 12303 w 61710"/>
                <a:gd name="connsiteY22" fmla="*/ 15672 h 83748"/>
                <a:gd name="connsiteX0" fmla="*/ 2148960 w 2847935"/>
                <a:gd name="connsiteY0" fmla="*/ 3756852 h 4446154"/>
                <a:gd name="connsiteX1" fmla="*/ 1703837 w 2847935"/>
                <a:gd name="connsiteY1" fmla="*/ 3167656 h 4446154"/>
                <a:gd name="connsiteX2" fmla="*/ 2367985 w 2847935"/>
                <a:gd name="connsiteY2" fmla="*/ 3696893 h 4446154"/>
                <a:gd name="connsiteX3" fmla="*/ 2303444 w 2847935"/>
                <a:gd name="connsiteY3" fmla="*/ 3701473 h 4446154"/>
                <a:gd name="connsiteX4" fmla="*/ 2148960 w 2847935"/>
                <a:gd name="connsiteY4" fmla="*/ 3756852 h 4446154"/>
                <a:gd name="connsiteX0" fmla="*/ 1816654 w 2847935"/>
                <a:gd name="connsiteY0" fmla="*/ 2979199 h 4446154"/>
                <a:gd name="connsiteX1" fmla="*/ 1780844 w 2847935"/>
                <a:gd name="connsiteY1" fmla="*/ 4004360 h 4446154"/>
                <a:gd name="connsiteX2" fmla="*/ 1392158 w 2847935"/>
                <a:gd name="connsiteY2" fmla="*/ 3959089 h 4446154"/>
                <a:gd name="connsiteX3" fmla="*/ 1452119 w 2847935"/>
                <a:gd name="connsiteY3" fmla="*/ 3479404 h 4446154"/>
                <a:gd name="connsiteX4" fmla="*/ 1355289 w 2847935"/>
                <a:gd name="connsiteY4" fmla="*/ 3009180 h 4446154"/>
                <a:gd name="connsiteX5" fmla="*/ 2410431 w 2847935"/>
                <a:gd name="connsiteY5" fmla="*/ 3617946 h 4446154"/>
                <a:gd name="connsiteX6" fmla="*/ 1816654 w 2847935"/>
                <a:gd name="connsiteY6" fmla="*/ 2979199 h 4446154"/>
                <a:gd name="connsiteX0" fmla="*/ 1875802 w 2847935"/>
                <a:gd name="connsiteY0" fmla="*/ 2840306 h 4446154"/>
                <a:gd name="connsiteX1" fmla="*/ 2414198 w 2847935"/>
                <a:gd name="connsiteY1" fmla="*/ 3441161 h 4446154"/>
                <a:gd name="connsiteX2" fmla="*/ 1543520 w 2847935"/>
                <a:gd name="connsiteY2" fmla="*/ 2735374 h 4446154"/>
                <a:gd name="connsiteX3" fmla="*/ 1274946 w 2847935"/>
                <a:gd name="connsiteY3" fmla="*/ 2764106 h 4446154"/>
                <a:gd name="connsiteX4" fmla="*/ 1875802 w 2847935"/>
                <a:gd name="connsiteY4" fmla="*/ 2840306 h 4446154"/>
                <a:gd name="connsiteX0" fmla="*/ 8549 w 61710"/>
                <a:gd name="connsiteY0" fmla="*/ 24092 h 83748"/>
                <a:gd name="connsiteX1" fmla="*/ 9264 w 61710"/>
                <a:gd name="connsiteY1" fmla="*/ 30918 h 83748"/>
                <a:gd name="connsiteX2" fmla="*/ 14357 w 61710"/>
                <a:gd name="connsiteY2" fmla="*/ 59919 h 83748"/>
                <a:gd name="connsiteX3" fmla="*/ 1555 w 61710"/>
                <a:gd name="connsiteY3" fmla="*/ 46748 h 83748"/>
                <a:gd name="connsiteX4" fmla="*/ 32352 w 61710"/>
                <a:gd name="connsiteY4" fmla="*/ 60157 h 83748"/>
                <a:gd name="connsiteX5" fmla="*/ 21291 w 61710"/>
                <a:gd name="connsiteY5" fmla="*/ 59264 h 83748"/>
                <a:gd name="connsiteX6" fmla="*/ 60292 w 61710"/>
                <a:gd name="connsiteY6" fmla="*/ 50171 h 83748"/>
                <a:gd name="connsiteX7" fmla="*/ 53205 w 61710"/>
                <a:gd name="connsiteY7" fmla="*/ 58010 h 83748"/>
                <a:gd name="connsiteX8" fmla="*/ 60722 w 61710"/>
                <a:gd name="connsiteY8" fmla="*/ 28209 h 83748"/>
                <a:gd name="connsiteX9" fmla="*/ 61049 w 61710"/>
                <a:gd name="connsiteY9" fmla="*/ 37604 h 83748"/>
                <a:gd name="connsiteX10" fmla="*/ 57672 w 61710"/>
                <a:gd name="connsiteY10" fmla="*/ 21174 h 83748"/>
                <a:gd name="connsiteX11" fmla="*/ 56224 w 61710"/>
                <a:gd name="connsiteY11" fmla="*/ 23850 h 83748"/>
                <a:gd name="connsiteX12" fmla="*/ 54198 w 61710"/>
                <a:gd name="connsiteY12" fmla="*/ 11246 h 83748"/>
                <a:gd name="connsiteX13" fmla="*/ 54274 w 61710"/>
                <a:gd name="connsiteY13" fmla="*/ 12510 h 83748"/>
                <a:gd name="connsiteX14" fmla="*/ 44952 w 61710"/>
                <a:gd name="connsiteY14" fmla="*/ 9772 h 83748"/>
                <a:gd name="connsiteX15" fmla="*/ 45694 w 61710"/>
                <a:gd name="connsiteY15" fmla="*/ 8160 h 83748"/>
                <a:gd name="connsiteX16" fmla="*/ 37690 w 61710"/>
                <a:gd name="connsiteY16" fmla="*/ 5175 h 83748"/>
                <a:gd name="connsiteX17" fmla="*/ 38699 w 61710"/>
                <a:gd name="connsiteY17" fmla="*/ 397 h 83748"/>
                <a:gd name="connsiteX18" fmla="*/ 29874 w 61710"/>
                <a:gd name="connsiteY18" fmla="*/ 0 h 83748"/>
                <a:gd name="connsiteX19" fmla="*/ 26302 w 61710"/>
                <a:gd name="connsiteY19" fmla="*/ 2195 h 83748"/>
                <a:gd name="connsiteX20" fmla="*/ 15454 w 61710"/>
                <a:gd name="connsiteY20" fmla="*/ 16809 h 83748"/>
                <a:gd name="connsiteX21" fmla="*/ 12303 w 61710"/>
                <a:gd name="connsiteY21" fmla="*/ 11719 h 83748"/>
                <a:gd name="connsiteX0" fmla="*/ 16595 w 66002"/>
                <a:gd name="connsiteY0" fmla="*/ 15672 h 83748"/>
                <a:gd name="connsiteX1" fmla="*/ 21891 w 66002"/>
                <a:gd name="connsiteY1" fmla="*/ 5103 h 83748"/>
                <a:gd name="connsiteX2" fmla="*/ 31248 w 66002"/>
                <a:gd name="connsiteY2" fmla="*/ 2834 h 83748"/>
                <a:gd name="connsiteX3" fmla="*/ 40999 w 66002"/>
                <a:gd name="connsiteY3" fmla="*/ 3040 h 83748"/>
                <a:gd name="connsiteX4" fmla="*/ 46565 w 66002"/>
                <a:gd name="connsiteY4" fmla="*/ 4044 h 83748"/>
                <a:gd name="connsiteX5" fmla="*/ 49999 w 66002"/>
                <a:gd name="connsiteY5" fmla="*/ 8301 h 83748"/>
                <a:gd name="connsiteX6" fmla="*/ 55629 w 66002"/>
                <a:gd name="connsiteY6" fmla="*/ 6510 h 83748"/>
                <a:gd name="connsiteX7" fmla="*/ 58484 w 66002"/>
                <a:gd name="connsiteY7" fmla="*/ 11396 h 83748"/>
                <a:gd name="connsiteX8" fmla="*/ 62148 w 66002"/>
                <a:gd name="connsiteY8" fmla="*/ 16138 h 83748"/>
                <a:gd name="connsiteX9" fmla="*/ 61984 w 66002"/>
                <a:gd name="connsiteY9" fmla="*/ 21280 h 83748"/>
                <a:gd name="connsiteX10" fmla="*/ 63182 w 66002"/>
                <a:gd name="connsiteY10" fmla="*/ 29142 h 83748"/>
                <a:gd name="connsiteX11" fmla="*/ 60493 w 66002"/>
                <a:gd name="connsiteY11" fmla="*/ 37718 h 83748"/>
                <a:gd name="connsiteX12" fmla="*/ 62382 w 66002"/>
                <a:gd name="connsiteY12" fmla="*/ 45309 h 83748"/>
                <a:gd name="connsiteX13" fmla="*/ 57815 w 66002"/>
                <a:gd name="connsiteY13" fmla="*/ 60423 h 83748"/>
                <a:gd name="connsiteX14" fmla="*/ 50329 w 66002"/>
                <a:gd name="connsiteY14" fmla="*/ 66149 h 83748"/>
                <a:gd name="connsiteX15" fmla="*/ 39894 w 66002"/>
                <a:gd name="connsiteY15" fmla="*/ 81791 h 83748"/>
                <a:gd name="connsiteX16" fmla="*/ 9122 w 66002"/>
                <a:gd name="connsiteY16" fmla="*/ 56748 h 83748"/>
                <a:gd name="connsiteX17" fmla="*/ 4857 w 66002"/>
                <a:gd name="connsiteY17" fmla="*/ 40163 h 83748"/>
                <a:gd name="connsiteX18" fmla="*/ 8283 w 66002"/>
                <a:gd name="connsiteY18" fmla="*/ 33964 h 83748"/>
                <a:gd name="connsiteX19" fmla="*/ 11560 w 66002"/>
                <a:gd name="connsiteY19" fmla="*/ 26289 h 83748"/>
                <a:gd name="connsiteX20" fmla="*/ 13340 w 66002"/>
                <a:gd name="connsiteY20" fmla="*/ 18465 h 83748"/>
                <a:gd name="connsiteX21" fmla="*/ 24029 w 66002"/>
                <a:gd name="connsiteY21" fmla="*/ 20327 h 83748"/>
                <a:gd name="connsiteX22" fmla="*/ 16595 w 66002"/>
                <a:gd name="connsiteY22" fmla="*/ 15672 h 83748"/>
                <a:gd name="connsiteX0" fmla="*/ 2347037 w 3046012"/>
                <a:gd name="connsiteY0" fmla="*/ 3756852 h 4446154"/>
                <a:gd name="connsiteX1" fmla="*/ 1901914 w 3046012"/>
                <a:gd name="connsiteY1" fmla="*/ 3167656 h 4446154"/>
                <a:gd name="connsiteX2" fmla="*/ 2566062 w 3046012"/>
                <a:gd name="connsiteY2" fmla="*/ 3696893 h 4446154"/>
                <a:gd name="connsiteX3" fmla="*/ 2501521 w 3046012"/>
                <a:gd name="connsiteY3" fmla="*/ 3701473 h 4446154"/>
                <a:gd name="connsiteX4" fmla="*/ 2347037 w 3046012"/>
                <a:gd name="connsiteY4" fmla="*/ 3756852 h 4446154"/>
                <a:gd name="connsiteX0" fmla="*/ 2014731 w 3046012"/>
                <a:gd name="connsiteY0" fmla="*/ 2979199 h 4446154"/>
                <a:gd name="connsiteX1" fmla="*/ 1978921 w 3046012"/>
                <a:gd name="connsiteY1" fmla="*/ 4004360 h 4446154"/>
                <a:gd name="connsiteX2" fmla="*/ 1590235 w 3046012"/>
                <a:gd name="connsiteY2" fmla="*/ 3959089 h 4446154"/>
                <a:gd name="connsiteX3" fmla="*/ 1650196 w 3046012"/>
                <a:gd name="connsiteY3" fmla="*/ 3479404 h 4446154"/>
                <a:gd name="connsiteX4" fmla="*/ 1553366 w 3046012"/>
                <a:gd name="connsiteY4" fmla="*/ 3009180 h 4446154"/>
                <a:gd name="connsiteX5" fmla="*/ 2608508 w 3046012"/>
                <a:gd name="connsiteY5" fmla="*/ 3617946 h 4446154"/>
                <a:gd name="connsiteX6" fmla="*/ 2014731 w 3046012"/>
                <a:gd name="connsiteY6" fmla="*/ 2979199 h 4446154"/>
                <a:gd name="connsiteX0" fmla="*/ 2073879 w 3046012"/>
                <a:gd name="connsiteY0" fmla="*/ 2840306 h 4446154"/>
                <a:gd name="connsiteX1" fmla="*/ 2612275 w 3046012"/>
                <a:gd name="connsiteY1" fmla="*/ 3441161 h 4446154"/>
                <a:gd name="connsiteX2" fmla="*/ 1741597 w 3046012"/>
                <a:gd name="connsiteY2" fmla="*/ 2735374 h 4446154"/>
                <a:gd name="connsiteX3" fmla="*/ 1473023 w 3046012"/>
                <a:gd name="connsiteY3" fmla="*/ 2764106 h 4446154"/>
                <a:gd name="connsiteX4" fmla="*/ 2073879 w 3046012"/>
                <a:gd name="connsiteY4" fmla="*/ 2840306 h 4446154"/>
                <a:gd name="connsiteX0" fmla="*/ 12841 w 66002"/>
                <a:gd name="connsiteY0" fmla="*/ 24092 h 83748"/>
                <a:gd name="connsiteX1" fmla="*/ 13556 w 66002"/>
                <a:gd name="connsiteY1" fmla="*/ 30918 h 83748"/>
                <a:gd name="connsiteX2" fmla="*/ 18649 w 66002"/>
                <a:gd name="connsiteY2" fmla="*/ 59919 h 83748"/>
                <a:gd name="connsiteX3" fmla="*/ 0 w 66002"/>
                <a:gd name="connsiteY3" fmla="*/ 51548 h 83748"/>
                <a:gd name="connsiteX4" fmla="*/ 36644 w 66002"/>
                <a:gd name="connsiteY4" fmla="*/ 60157 h 83748"/>
                <a:gd name="connsiteX5" fmla="*/ 25583 w 66002"/>
                <a:gd name="connsiteY5" fmla="*/ 59264 h 83748"/>
                <a:gd name="connsiteX6" fmla="*/ 64584 w 66002"/>
                <a:gd name="connsiteY6" fmla="*/ 50171 h 83748"/>
                <a:gd name="connsiteX7" fmla="*/ 57497 w 66002"/>
                <a:gd name="connsiteY7" fmla="*/ 58010 h 83748"/>
                <a:gd name="connsiteX8" fmla="*/ 65014 w 66002"/>
                <a:gd name="connsiteY8" fmla="*/ 28209 h 83748"/>
                <a:gd name="connsiteX9" fmla="*/ 65341 w 66002"/>
                <a:gd name="connsiteY9" fmla="*/ 37604 h 83748"/>
                <a:gd name="connsiteX10" fmla="*/ 61964 w 66002"/>
                <a:gd name="connsiteY10" fmla="*/ 21174 h 83748"/>
                <a:gd name="connsiteX11" fmla="*/ 60516 w 66002"/>
                <a:gd name="connsiteY11" fmla="*/ 23850 h 83748"/>
                <a:gd name="connsiteX12" fmla="*/ 58490 w 66002"/>
                <a:gd name="connsiteY12" fmla="*/ 11246 h 83748"/>
                <a:gd name="connsiteX13" fmla="*/ 58566 w 66002"/>
                <a:gd name="connsiteY13" fmla="*/ 12510 h 83748"/>
                <a:gd name="connsiteX14" fmla="*/ 49244 w 66002"/>
                <a:gd name="connsiteY14" fmla="*/ 9772 h 83748"/>
                <a:gd name="connsiteX15" fmla="*/ 49986 w 66002"/>
                <a:gd name="connsiteY15" fmla="*/ 8160 h 83748"/>
                <a:gd name="connsiteX16" fmla="*/ 41982 w 66002"/>
                <a:gd name="connsiteY16" fmla="*/ 5175 h 83748"/>
                <a:gd name="connsiteX17" fmla="*/ 42991 w 66002"/>
                <a:gd name="connsiteY17" fmla="*/ 397 h 83748"/>
                <a:gd name="connsiteX18" fmla="*/ 34166 w 66002"/>
                <a:gd name="connsiteY18" fmla="*/ 0 h 83748"/>
                <a:gd name="connsiteX19" fmla="*/ 30594 w 66002"/>
                <a:gd name="connsiteY19" fmla="*/ 2195 h 83748"/>
                <a:gd name="connsiteX20" fmla="*/ 19746 w 66002"/>
                <a:gd name="connsiteY20" fmla="*/ 16809 h 83748"/>
                <a:gd name="connsiteX21" fmla="*/ 16595 w 66002"/>
                <a:gd name="connsiteY21" fmla="*/ 11719 h 83748"/>
                <a:gd name="connsiteX0" fmla="*/ 16595 w 66002"/>
                <a:gd name="connsiteY0" fmla="*/ 15672 h 84085"/>
                <a:gd name="connsiteX1" fmla="*/ 21891 w 66002"/>
                <a:gd name="connsiteY1" fmla="*/ 5103 h 84085"/>
                <a:gd name="connsiteX2" fmla="*/ 31248 w 66002"/>
                <a:gd name="connsiteY2" fmla="*/ 2834 h 84085"/>
                <a:gd name="connsiteX3" fmla="*/ 40999 w 66002"/>
                <a:gd name="connsiteY3" fmla="*/ 3040 h 84085"/>
                <a:gd name="connsiteX4" fmla="*/ 46565 w 66002"/>
                <a:gd name="connsiteY4" fmla="*/ 4044 h 84085"/>
                <a:gd name="connsiteX5" fmla="*/ 49999 w 66002"/>
                <a:gd name="connsiteY5" fmla="*/ 8301 h 84085"/>
                <a:gd name="connsiteX6" fmla="*/ 55629 w 66002"/>
                <a:gd name="connsiteY6" fmla="*/ 6510 h 84085"/>
                <a:gd name="connsiteX7" fmla="*/ 58484 w 66002"/>
                <a:gd name="connsiteY7" fmla="*/ 11396 h 84085"/>
                <a:gd name="connsiteX8" fmla="*/ 62148 w 66002"/>
                <a:gd name="connsiteY8" fmla="*/ 16138 h 84085"/>
                <a:gd name="connsiteX9" fmla="*/ 61984 w 66002"/>
                <a:gd name="connsiteY9" fmla="*/ 21280 h 84085"/>
                <a:gd name="connsiteX10" fmla="*/ 63182 w 66002"/>
                <a:gd name="connsiteY10" fmla="*/ 29142 h 84085"/>
                <a:gd name="connsiteX11" fmla="*/ 60493 w 66002"/>
                <a:gd name="connsiteY11" fmla="*/ 37718 h 84085"/>
                <a:gd name="connsiteX12" fmla="*/ 62382 w 66002"/>
                <a:gd name="connsiteY12" fmla="*/ 45309 h 84085"/>
                <a:gd name="connsiteX13" fmla="*/ 57815 w 66002"/>
                <a:gd name="connsiteY13" fmla="*/ 60423 h 84085"/>
                <a:gd name="connsiteX14" fmla="*/ 50329 w 66002"/>
                <a:gd name="connsiteY14" fmla="*/ 66149 h 84085"/>
                <a:gd name="connsiteX15" fmla="*/ 39894 w 66002"/>
                <a:gd name="connsiteY15" fmla="*/ 81791 h 84085"/>
                <a:gd name="connsiteX16" fmla="*/ 7173 w 66002"/>
                <a:gd name="connsiteY16" fmla="*/ 62677 h 84085"/>
                <a:gd name="connsiteX17" fmla="*/ 4857 w 66002"/>
                <a:gd name="connsiteY17" fmla="*/ 40163 h 84085"/>
                <a:gd name="connsiteX18" fmla="*/ 8283 w 66002"/>
                <a:gd name="connsiteY18" fmla="*/ 33964 h 84085"/>
                <a:gd name="connsiteX19" fmla="*/ 11560 w 66002"/>
                <a:gd name="connsiteY19" fmla="*/ 26289 h 84085"/>
                <a:gd name="connsiteX20" fmla="*/ 13340 w 66002"/>
                <a:gd name="connsiteY20" fmla="*/ 18465 h 84085"/>
                <a:gd name="connsiteX21" fmla="*/ 24029 w 66002"/>
                <a:gd name="connsiteY21" fmla="*/ 20327 h 84085"/>
                <a:gd name="connsiteX22" fmla="*/ 16595 w 66002"/>
                <a:gd name="connsiteY22" fmla="*/ 15672 h 84085"/>
                <a:gd name="connsiteX0" fmla="*/ 2347037 w 3046012"/>
                <a:gd name="connsiteY0" fmla="*/ 3756852 h 4464045"/>
                <a:gd name="connsiteX1" fmla="*/ 1901914 w 3046012"/>
                <a:gd name="connsiteY1" fmla="*/ 3167656 h 4464045"/>
                <a:gd name="connsiteX2" fmla="*/ 2566062 w 3046012"/>
                <a:gd name="connsiteY2" fmla="*/ 3696893 h 4464045"/>
                <a:gd name="connsiteX3" fmla="*/ 2501521 w 3046012"/>
                <a:gd name="connsiteY3" fmla="*/ 3701473 h 4464045"/>
                <a:gd name="connsiteX4" fmla="*/ 2347037 w 3046012"/>
                <a:gd name="connsiteY4" fmla="*/ 3756852 h 4464045"/>
                <a:gd name="connsiteX0" fmla="*/ 2014731 w 3046012"/>
                <a:gd name="connsiteY0" fmla="*/ 2979199 h 4464045"/>
                <a:gd name="connsiteX1" fmla="*/ 1978921 w 3046012"/>
                <a:gd name="connsiteY1" fmla="*/ 4004360 h 4464045"/>
                <a:gd name="connsiteX2" fmla="*/ 1590235 w 3046012"/>
                <a:gd name="connsiteY2" fmla="*/ 3959089 h 4464045"/>
                <a:gd name="connsiteX3" fmla="*/ 1650196 w 3046012"/>
                <a:gd name="connsiteY3" fmla="*/ 3479404 h 4464045"/>
                <a:gd name="connsiteX4" fmla="*/ 1553366 w 3046012"/>
                <a:gd name="connsiteY4" fmla="*/ 3009180 h 4464045"/>
                <a:gd name="connsiteX5" fmla="*/ 2608508 w 3046012"/>
                <a:gd name="connsiteY5" fmla="*/ 3617946 h 4464045"/>
                <a:gd name="connsiteX6" fmla="*/ 2014731 w 3046012"/>
                <a:gd name="connsiteY6" fmla="*/ 2979199 h 4464045"/>
                <a:gd name="connsiteX0" fmla="*/ 2073879 w 3046012"/>
                <a:gd name="connsiteY0" fmla="*/ 2840306 h 4464045"/>
                <a:gd name="connsiteX1" fmla="*/ 2612275 w 3046012"/>
                <a:gd name="connsiteY1" fmla="*/ 3441161 h 4464045"/>
                <a:gd name="connsiteX2" fmla="*/ 1741597 w 3046012"/>
                <a:gd name="connsiteY2" fmla="*/ 2735374 h 4464045"/>
                <a:gd name="connsiteX3" fmla="*/ 1473023 w 3046012"/>
                <a:gd name="connsiteY3" fmla="*/ 2764106 h 4464045"/>
                <a:gd name="connsiteX4" fmla="*/ 2073879 w 3046012"/>
                <a:gd name="connsiteY4" fmla="*/ 2840306 h 4464045"/>
                <a:gd name="connsiteX0" fmla="*/ 12841 w 66002"/>
                <a:gd name="connsiteY0" fmla="*/ 24092 h 84085"/>
                <a:gd name="connsiteX1" fmla="*/ 13556 w 66002"/>
                <a:gd name="connsiteY1" fmla="*/ 30918 h 84085"/>
                <a:gd name="connsiteX2" fmla="*/ 18649 w 66002"/>
                <a:gd name="connsiteY2" fmla="*/ 59919 h 84085"/>
                <a:gd name="connsiteX3" fmla="*/ 0 w 66002"/>
                <a:gd name="connsiteY3" fmla="*/ 51548 h 84085"/>
                <a:gd name="connsiteX4" fmla="*/ 36644 w 66002"/>
                <a:gd name="connsiteY4" fmla="*/ 60157 h 84085"/>
                <a:gd name="connsiteX5" fmla="*/ 25583 w 66002"/>
                <a:gd name="connsiteY5" fmla="*/ 59264 h 84085"/>
                <a:gd name="connsiteX6" fmla="*/ 64584 w 66002"/>
                <a:gd name="connsiteY6" fmla="*/ 50171 h 84085"/>
                <a:gd name="connsiteX7" fmla="*/ 57497 w 66002"/>
                <a:gd name="connsiteY7" fmla="*/ 58010 h 84085"/>
                <a:gd name="connsiteX8" fmla="*/ 65014 w 66002"/>
                <a:gd name="connsiteY8" fmla="*/ 28209 h 84085"/>
                <a:gd name="connsiteX9" fmla="*/ 65341 w 66002"/>
                <a:gd name="connsiteY9" fmla="*/ 37604 h 84085"/>
                <a:gd name="connsiteX10" fmla="*/ 61964 w 66002"/>
                <a:gd name="connsiteY10" fmla="*/ 21174 h 84085"/>
                <a:gd name="connsiteX11" fmla="*/ 60516 w 66002"/>
                <a:gd name="connsiteY11" fmla="*/ 23850 h 84085"/>
                <a:gd name="connsiteX12" fmla="*/ 58490 w 66002"/>
                <a:gd name="connsiteY12" fmla="*/ 11246 h 84085"/>
                <a:gd name="connsiteX13" fmla="*/ 58566 w 66002"/>
                <a:gd name="connsiteY13" fmla="*/ 12510 h 84085"/>
                <a:gd name="connsiteX14" fmla="*/ 49244 w 66002"/>
                <a:gd name="connsiteY14" fmla="*/ 9772 h 84085"/>
                <a:gd name="connsiteX15" fmla="*/ 49986 w 66002"/>
                <a:gd name="connsiteY15" fmla="*/ 8160 h 84085"/>
                <a:gd name="connsiteX16" fmla="*/ 41982 w 66002"/>
                <a:gd name="connsiteY16" fmla="*/ 5175 h 84085"/>
                <a:gd name="connsiteX17" fmla="*/ 42991 w 66002"/>
                <a:gd name="connsiteY17" fmla="*/ 397 h 84085"/>
                <a:gd name="connsiteX18" fmla="*/ 34166 w 66002"/>
                <a:gd name="connsiteY18" fmla="*/ 0 h 84085"/>
                <a:gd name="connsiteX19" fmla="*/ 30594 w 66002"/>
                <a:gd name="connsiteY19" fmla="*/ 2195 h 84085"/>
                <a:gd name="connsiteX20" fmla="*/ 19746 w 66002"/>
                <a:gd name="connsiteY20" fmla="*/ 16809 h 84085"/>
                <a:gd name="connsiteX21" fmla="*/ 16595 w 66002"/>
                <a:gd name="connsiteY21" fmla="*/ 11719 h 84085"/>
                <a:gd name="connsiteX0" fmla="*/ 16630 w 66037"/>
                <a:gd name="connsiteY0" fmla="*/ 15672 h 84085"/>
                <a:gd name="connsiteX1" fmla="*/ 21926 w 66037"/>
                <a:gd name="connsiteY1" fmla="*/ 5103 h 84085"/>
                <a:gd name="connsiteX2" fmla="*/ 31283 w 66037"/>
                <a:gd name="connsiteY2" fmla="*/ 2834 h 84085"/>
                <a:gd name="connsiteX3" fmla="*/ 41034 w 66037"/>
                <a:gd name="connsiteY3" fmla="*/ 3040 h 84085"/>
                <a:gd name="connsiteX4" fmla="*/ 46600 w 66037"/>
                <a:gd name="connsiteY4" fmla="*/ 4044 h 84085"/>
                <a:gd name="connsiteX5" fmla="*/ 50034 w 66037"/>
                <a:gd name="connsiteY5" fmla="*/ 8301 h 84085"/>
                <a:gd name="connsiteX6" fmla="*/ 55664 w 66037"/>
                <a:gd name="connsiteY6" fmla="*/ 6510 h 84085"/>
                <a:gd name="connsiteX7" fmla="*/ 58519 w 66037"/>
                <a:gd name="connsiteY7" fmla="*/ 11396 h 84085"/>
                <a:gd name="connsiteX8" fmla="*/ 62183 w 66037"/>
                <a:gd name="connsiteY8" fmla="*/ 16138 h 84085"/>
                <a:gd name="connsiteX9" fmla="*/ 62019 w 66037"/>
                <a:gd name="connsiteY9" fmla="*/ 21280 h 84085"/>
                <a:gd name="connsiteX10" fmla="*/ 63217 w 66037"/>
                <a:gd name="connsiteY10" fmla="*/ 29142 h 84085"/>
                <a:gd name="connsiteX11" fmla="*/ 60528 w 66037"/>
                <a:gd name="connsiteY11" fmla="*/ 37718 h 84085"/>
                <a:gd name="connsiteX12" fmla="*/ 62417 w 66037"/>
                <a:gd name="connsiteY12" fmla="*/ 45309 h 84085"/>
                <a:gd name="connsiteX13" fmla="*/ 57850 w 66037"/>
                <a:gd name="connsiteY13" fmla="*/ 60423 h 84085"/>
                <a:gd name="connsiteX14" fmla="*/ 50364 w 66037"/>
                <a:gd name="connsiteY14" fmla="*/ 66149 h 84085"/>
                <a:gd name="connsiteX15" fmla="*/ 39929 w 66037"/>
                <a:gd name="connsiteY15" fmla="*/ 81791 h 84085"/>
                <a:gd name="connsiteX16" fmla="*/ 7208 w 66037"/>
                <a:gd name="connsiteY16" fmla="*/ 62677 h 84085"/>
                <a:gd name="connsiteX17" fmla="*/ 345 w 66037"/>
                <a:gd name="connsiteY17" fmla="*/ 42139 h 84085"/>
                <a:gd name="connsiteX18" fmla="*/ 8318 w 66037"/>
                <a:gd name="connsiteY18" fmla="*/ 33964 h 84085"/>
                <a:gd name="connsiteX19" fmla="*/ 11595 w 66037"/>
                <a:gd name="connsiteY19" fmla="*/ 26289 h 84085"/>
                <a:gd name="connsiteX20" fmla="*/ 13375 w 66037"/>
                <a:gd name="connsiteY20" fmla="*/ 18465 h 84085"/>
                <a:gd name="connsiteX21" fmla="*/ 24064 w 66037"/>
                <a:gd name="connsiteY21" fmla="*/ 20327 h 84085"/>
                <a:gd name="connsiteX22" fmla="*/ 16630 w 66037"/>
                <a:gd name="connsiteY22" fmla="*/ 15672 h 84085"/>
                <a:gd name="connsiteX0" fmla="*/ 2348652 w 3047627"/>
                <a:gd name="connsiteY0" fmla="*/ 3756852 h 4464045"/>
                <a:gd name="connsiteX1" fmla="*/ 1903529 w 3047627"/>
                <a:gd name="connsiteY1" fmla="*/ 3167656 h 4464045"/>
                <a:gd name="connsiteX2" fmla="*/ 2567677 w 3047627"/>
                <a:gd name="connsiteY2" fmla="*/ 3696893 h 4464045"/>
                <a:gd name="connsiteX3" fmla="*/ 2503136 w 3047627"/>
                <a:gd name="connsiteY3" fmla="*/ 3701473 h 4464045"/>
                <a:gd name="connsiteX4" fmla="*/ 2348652 w 3047627"/>
                <a:gd name="connsiteY4" fmla="*/ 3756852 h 4464045"/>
                <a:gd name="connsiteX0" fmla="*/ 2016346 w 3047627"/>
                <a:gd name="connsiteY0" fmla="*/ 2979199 h 4464045"/>
                <a:gd name="connsiteX1" fmla="*/ 1980536 w 3047627"/>
                <a:gd name="connsiteY1" fmla="*/ 4004360 h 4464045"/>
                <a:gd name="connsiteX2" fmla="*/ 1591850 w 3047627"/>
                <a:gd name="connsiteY2" fmla="*/ 3959089 h 4464045"/>
                <a:gd name="connsiteX3" fmla="*/ 1651811 w 3047627"/>
                <a:gd name="connsiteY3" fmla="*/ 3479404 h 4464045"/>
                <a:gd name="connsiteX4" fmla="*/ 1554981 w 3047627"/>
                <a:gd name="connsiteY4" fmla="*/ 3009180 h 4464045"/>
                <a:gd name="connsiteX5" fmla="*/ 2610123 w 3047627"/>
                <a:gd name="connsiteY5" fmla="*/ 3617946 h 4464045"/>
                <a:gd name="connsiteX6" fmla="*/ 2016346 w 3047627"/>
                <a:gd name="connsiteY6" fmla="*/ 2979199 h 4464045"/>
                <a:gd name="connsiteX0" fmla="*/ 2075494 w 3047627"/>
                <a:gd name="connsiteY0" fmla="*/ 2840306 h 4464045"/>
                <a:gd name="connsiteX1" fmla="*/ 2613890 w 3047627"/>
                <a:gd name="connsiteY1" fmla="*/ 3441161 h 4464045"/>
                <a:gd name="connsiteX2" fmla="*/ 1743212 w 3047627"/>
                <a:gd name="connsiteY2" fmla="*/ 2735374 h 4464045"/>
                <a:gd name="connsiteX3" fmla="*/ 1474638 w 3047627"/>
                <a:gd name="connsiteY3" fmla="*/ 2764106 h 4464045"/>
                <a:gd name="connsiteX4" fmla="*/ 2075494 w 3047627"/>
                <a:gd name="connsiteY4" fmla="*/ 2840306 h 4464045"/>
                <a:gd name="connsiteX0" fmla="*/ 12876 w 66037"/>
                <a:gd name="connsiteY0" fmla="*/ 24092 h 84085"/>
                <a:gd name="connsiteX1" fmla="*/ 13591 w 66037"/>
                <a:gd name="connsiteY1" fmla="*/ 30918 h 84085"/>
                <a:gd name="connsiteX2" fmla="*/ 18684 w 66037"/>
                <a:gd name="connsiteY2" fmla="*/ 59919 h 84085"/>
                <a:gd name="connsiteX3" fmla="*/ 35 w 66037"/>
                <a:gd name="connsiteY3" fmla="*/ 51548 h 84085"/>
                <a:gd name="connsiteX4" fmla="*/ 36679 w 66037"/>
                <a:gd name="connsiteY4" fmla="*/ 60157 h 84085"/>
                <a:gd name="connsiteX5" fmla="*/ 25618 w 66037"/>
                <a:gd name="connsiteY5" fmla="*/ 59264 h 84085"/>
                <a:gd name="connsiteX6" fmla="*/ 64619 w 66037"/>
                <a:gd name="connsiteY6" fmla="*/ 50171 h 84085"/>
                <a:gd name="connsiteX7" fmla="*/ 57532 w 66037"/>
                <a:gd name="connsiteY7" fmla="*/ 58010 h 84085"/>
                <a:gd name="connsiteX8" fmla="*/ 65049 w 66037"/>
                <a:gd name="connsiteY8" fmla="*/ 28209 h 84085"/>
                <a:gd name="connsiteX9" fmla="*/ 65376 w 66037"/>
                <a:gd name="connsiteY9" fmla="*/ 37604 h 84085"/>
                <a:gd name="connsiteX10" fmla="*/ 61999 w 66037"/>
                <a:gd name="connsiteY10" fmla="*/ 21174 h 84085"/>
                <a:gd name="connsiteX11" fmla="*/ 60551 w 66037"/>
                <a:gd name="connsiteY11" fmla="*/ 23850 h 84085"/>
                <a:gd name="connsiteX12" fmla="*/ 58525 w 66037"/>
                <a:gd name="connsiteY12" fmla="*/ 11246 h 84085"/>
                <a:gd name="connsiteX13" fmla="*/ 58601 w 66037"/>
                <a:gd name="connsiteY13" fmla="*/ 12510 h 84085"/>
                <a:gd name="connsiteX14" fmla="*/ 49279 w 66037"/>
                <a:gd name="connsiteY14" fmla="*/ 9772 h 84085"/>
                <a:gd name="connsiteX15" fmla="*/ 50021 w 66037"/>
                <a:gd name="connsiteY15" fmla="*/ 8160 h 84085"/>
                <a:gd name="connsiteX16" fmla="*/ 42017 w 66037"/>
                <a:gd name="connsiteY16" fmla="*/ 5175 h 84085"/>
                <a:gd name="connsiteX17" fmla="*/ 43026 w 66037"/>
                <a:gd name="connsiteY17" fmla="*/ 397 h 84085"/>
                <a:gd name="connsiteX18" fmla="*/ 34201 w 66037"/>
                <a:gd name="connsiteY18" fmla="*/ 0 h 84085"/>
                <a:gd name="connsiteX19" fmla="*/ 30629 w 66037"/>
                <a:gd name="connsiteY19" fmla="*/ 2195 h 84085"/>
                <a:gd name="connsiteX20" fmla="*/ 19781 w 66037"/>
                <a:gd name="connsiteY20" fmla="*/ 16809 h 84085"/>
                <a:gd name="connsiteX21" fmla="*/ 16630 w 66037"/>
                <a:gd name="connsiteY21" fmla="*/ 11719 h 84085"/>
                <a:gd name="connsiteX0" fmla="*/ 21142 w 70549"/>
                <a:gd name="connsiteY0" fmla="*/ 15672 h 84085"/>
                <a:gd name="connsiteX1" fmla="*/ 26438 w 70549"/>
                <a:gd name="connsiteY1" fmla="*/ 5103 h 84085"/>
                <a:gd name="connsiteX2" fmla="*/ 35795 w 70549"/>
                <a:gd name="connsiteY2" fmla="*/ 2834 h 84085"/>
                <a:gd name="connsiteX3" fmla="*/ 45546 w 70549"/>
                <a:gd name="connsiteY3" fmla="*/ 3040 h 84085"/>
                <a:gd name="connsiteX4" fmla="*/ 51112 w 70549"/>
                <a:gd name="connsiteY4" fmla="*/ 4044 h 84085"/>
                <a:gd name="connsiteX5" fmla="*/ 54546 w 70549"/>
                <a:gd name="connsiteY5" fmla="*/ 8301 h 84085"/>
                <a:gd name="connsiteX6" fmla="*/ 60176 w 70549"/>
                <a:gd name="connsiteY6" fmla="*/ 6510 h 84085"/>
                <a:gd name="connsiteX7" fmla="*/ 63031 w 70549"/>
                <a:gd name="connsiteY7" fmla="*/ 11396 h 84085"/>
                <a:gd name="connsiteX8" fmla="*/ 66695 w 70549"/>
                <a:gd name="connsiteY8" fmla="*/ 16138 h 84085"/>
                <a:gd name="connsiteX9" fmla="*/ 66531 w 70549"/>
                <a:gd name="connsiteY9" fmla="*/ 21280 h 84085"/>
                <a:gd name="connsiteX10" fmla="*/ 67729 w 70549"/>
                <a:gd name="connsiteY10" fmla="*/ 29142 h 84085"/>
                <a:gd name="connsiteX11" fmla="*/ 65040 w 70549"/>
                <a:gd name="connsiteY11" fmla="*/ 37718 h 84085"/>
                <a:gd name="connsiteX12" fmla="*/ 66929 w 70549"/>
                <a:gd name="connsiteY12" fmla="*/ 45309 h 84085"/>
                <a:gd name="connsiteX13" fmla="*/ 62362 w 70549"/>
                <a:gd name="connsiteY13" fmla="*/ 60423 h 84085"/>
                <a:gd name="connsiteX14" fmla="*/ 54876 w 70549"/>
                <a:gd name="connsiteY14" fmla="*/ 66149 h 84085"/>
                <a:gd name="connsiteX15" fmla="*/ 44441 w 70549"/>
                <a:gd name="connsiteY15" fmla="*/ 81791 h 84085"/>
                <a:gd name="connsiteX16" fmla="*/ 11720 w 70549"/>
                <a:gd name="connsiteY16" fmla="*/ 62677 h 84085"/>
                <a:gd name="connsiteX17" fmla="*/ 4857 w 70549"/>
                <a:gd name="connsiteY17" fmla="*/ 42139 h 84085"/>
                <a:gd name="connsiteX18" fmla="*/ 12830 w 70549"/>
                <a:gd name="connsiteY18" fmla="*/ 33964 h 84085"/>
                <a:gd name="connsiteX19" fmla="*/ 16107 w 70549"/>
                <a:gd name="connsiteY19" fmla="*/ 26289 h 84085"/>
                <a:gd name="connsiteX20" fmla="*/ 17887 w 70549"/>
                <a:gd name="connsiteY20" fmla="*/ 18465 h 84085"/>
                <a:gd name="connsiteX21" fmla="*/ 28576 w 70549"/>
                <a:gd name="connsiteY21" fmla="*/ 20327 h 84085"/>
                <a:gd name="connsiteX22" fmla="*/ 21142 w 70549"/>
                <a:gd name="connsiteY22" fmla="*/ 15672 h 84085"/>
                <a:gd name="connsiteX0" fmla="*/ 2556882 w 3255857"/>
                <a:gd name="connsiteY0" fmla="*/ 3756852 h 4464045"/>
                <a:gd name="connsiteX1" fmla="*/ 2111759 w 3255857"/>
                <a:gd name="connsiteY1" fmla="*/ 3167656 h 4464045"/>
                <a:gd name="connsiteX2" fmla="*/ 2775907 w 3255857"/>
                <a:gd name="connsiteY2" fmla="*/ 3696893 h 4464045"/>
                <a:gd name="connsiteX3" fmla="*/ 2711366 w 3255857"/>
                <a:gd name="connsiteY3" fmla="*/ 3701473 h 4464045"/>
                <a:gd name="connsiteX4" fmla="*/ 2556882 w 3255857"/>
                <a:gd name="connsiteY4" fmla="*/ 3756852 h 4464045"/>
                <a:gd name="connsiteX0" fmla="*/ 2224576 w 3255857"/>
                <a:gd name="connsiteY0" fmla="*/ 2979199 h 4464045"/>
                <a:gd name="connsiteX1" fmla="*/ 2188766 w 3255857"/>
                <a:gd name="connsiteY1" fmla="*/ 4004360 h 4464045"/>
                <a:gd name="connsiteX2" fmla="*/ 1800080 w 3255857"/>
                <a:gd name="connsiteY2" fmla="*/ 3959089 h 4464045"/>
                <a:gd name="connsiteX3" fmla="*/ 1860041 w 3255857"/>
                <a:gd name="connsiteY3" fmla="*/ 3479404 h 4464045"/>
                <a:gd name="connsiteX4" fmla="*/ 1763211 w 3255857"/>
                <a:gd name="connsiteY4" fmla="*/ 3009180 h 4464045"/>
                <a:gd name="connsiteX5" fmla="*/ 2818353 w 3255857"/>
                <a:gd name="connsiteY5" fmla="*/ 3617946 h 4464045"/>
                <a:gd name="connsiteX6" fmla="*/ 2224576 w 3255857"/>
                <a:gd name="connsiteY6" fmla="*/ 2979199 h 4464045"/>
                <a:gd name="connsiteX0" fmla="*/ 2283724 w 3255857"/>
                <a:gd name="connsiteY0" fmla="*/ 2840306 h 4464045"/>
                <a:gd name="connsiteX1" fmla="*/ 2822120 w 3255857"/>
                <a:gd name="connsiteY1" fmla="*/ 3441161 h 4464045"/>
                <a:gd name="connsiteX2" fmla="*/ 1951442 w 3255857"/>
                <a:gd name="connsiteY2" fmla="*/ 2735374 h 4464045"/>
                <a:gd name="connsiteX3" fmla="*/ 1682868 w 3255857"/>
                <a:gd name="connsiteY3" fmla="*/ 2764106 h 4464045"/>
                <a:gd name="connsiteX4" fmla="*/ 2283724 w 3255857"/>
                <a:gd name="connsiteY4" fmla="*/ 2840306 h 4464045"/>
                <a:gd name="connsiteX0" fmla="*/ 17388 w 70549"/>
                <a:gd name="connsiteY0" fmla="*/ 24092 h 84085"/>
                <a:gd name="connsiteX1" fmla="*/ 18103 w 70549"/>
                <a:gd name="connsiteY1" fmla="*/ 30918 h 84085"/>
                <a:gd name="connsiteX2" fmla="*/ 23196 w 70549"/>
                <a:gd name="connsiteY2" fmla="*/ 59919 h 84085"/>
                <a:gd name="connsiteX3" fmla="*/ 0 w 70549"/>
                <a:gd name="connsiteY3" fmla="*/ 51266 h 84085"/>
                <a:gd name="connsiteX4" fmla="*/ 41191 w 70549"/>
                <a:gd name="connsiteY4" fmla="*/ 60157 h 84085"/>
                <a:gd name="connsiteX5" fmla="*/ 30130 w 70549"/>
                <a:gd name="connsiteY5" fmla="*/ 59264 h 84085"/>
                <a:gd name="connsiteX6" fmla="*/ 69131 w 70549"/>
                <a:gd name="connsiteY6" fmla="*/ 50171 h 84085"/>
                <a:gd name="connsiteX7" fmla="*/ 62044 w 70549"/>
                <a:gd name="connsiteY7" fmla="*/ 58010 h 84085"/>
                <a:gd name="connsiteX8" fmla="*/ 69561 w 70549"/>
                <a:gd name="connsiteY8" fmla="*/ 28209 h 84085"/>
                <a:gd name="connsiteX9" fmla="*/ 69888 w 70549"/>
                <a:gd name="connsiteY9" fmla="*/ 37604 h 84085"/>
                <a:gd name="connsiteX10" fmla="*/ 66511 w 70549"/>
                <a:gd name="connsiteY10" fmla="*/ 21174 h 84085"/>
                <a:gd name="connsiteX11" fmla="*/ 65063 w 70549"/>
                <a:gd name="connsiteY11" fmla="*/ 23850 h 84085"/>
                <a:gd name="connsiteX12" fmla="*/ 63037 w 70549"/>
                <a:gd name="connsiteY12" fmla="*/ 11246 h 84085"/>
                <a:gd name="connsiteX13" fmla="*/ 63113 w 70549"/>
                <a:gd name="connsiteY13" fmla="*/ 12510 h 84085"/>
                <a:gd name="connsiteX14" fmla="*/ 53791 w 70549"/>
                <a:gd name="connsiteY14" fmla="*/ 9772 h 84085"/>
                <a:gd name="connsiteX15" fmla="*/ 54533 w 70549"/>
                <a:gd name="connsiteY15" fmla="*/ 8160 h 84085"/>
                <a:gd name="connsiteX16" fmla="*/ 46529 w 70549"/>
                <a:gd name="connsiteY16" fmla="*/ 5175 h 84085"/>
                <a:gd name="connsiteX17" fmla="*/ 47538 w 70549"/>
                <a:gd name="connsiteY17" fmla="*/ 397 h 84085"/>
                <a:gd name="connsiteX18" fmla="*/ 38713 w 70549"/>
                <a:gd name="connsiteY18" fmla="*/ 0 h 84085"/>
                <a:gd name="connsiteX19" fmla="*/ 35141 w 70549"/>
                <a:gd name="connsiteY19" fmla="*/ 2195 h 84085"/>
                <a:gd name="connsiteX20" fmla="*/ 24293 w 70549"/>
                <a:gd name="connsiteY20" fmla="*/ 16809 h 84085"/>
                <a:gd name="connsiteX21" fmla="*/ 21142 w 70549"/>
                <a:gd name="connsiteY21" fmla="*/ 11719 h 84085"/>
                <a:gd name="connsiteX0" fmla="*/ 24608 w 74015"/>
                <a:gd name="connsiteY0" fmla="*/ 15672 h 84085"/>
                <a:gd name="connsiteX1" fmla="*/ 29904 w 74015"/>
                <a:gd name="connsiteY1" fmla="*/ 5103 h 84085"/>
                <a:gd name="connsiteX2" fmla="*/ 39261 w 74015"/>
                <a:gd name="connsiteY2" fmla="*/ 2834 h 84085"/>
                <a:gd name="connsiteX3" fmla="*/ 49012 w 74015"/>
                <a:gd name="connsiteY3" fmla="*/ 3040 h 84085"/>
                <a:gd name="connsiteX4" fmla="*/ 54578 w 74015"/>
                <a:gd name="connsiteY4" fmla="*/ 4044 h 84085"/>
                <a:gd name="connsiteX5" fmla="*/ 58012 w 74015"/>
                <a:gd name="connsiteY5" fmla="*/ 8301 h 84085"/>
                <a:gd name="connsiteX6" fmla="*/ 63642 w 74015"/>
                <a:gd name="connsiteY6" fmla="*/ 6510 h 84085"/>
                <a:gd name="connsiteX7" fmla="*/ 66497 w 74015"/>
                <a:gd name="connsiteY7" fmla="*/ 11396 h 84085"/>
                <a:gd name="connsiteX8" fmla="*/ 70161 w 74015"/>
                <a:gd name="connsiteY8" fmla="*/ 16138 h 84085"/>
                <a:gd name="connsiteX9" fmla="*/ 69997 w 74015"/>
                <a:gd name="connsiteY9" fmla="*/ 21280 h 84085"/>
                <a:gd name="connsiteX10" fmla="*/ 71195 w 74015"/>
                <a:gd name="connsiteY10" fmla="*/ 29142 h 84085"/>
                <a:gd name="connsiteX11" fmla="*/ 68506 w 74015"/>
                <a:gd name="connsiteY11" fmla="*/ 37718 h 84085"/>
                <a:gd name="connsiteX12" fmla="*/ 70395 w 74015"/>
                <a:gd name="connsiteY12" fmla="*/ 45309 h 84085"/>
                <a:gd name="connsiteX13" fmla="*/ 65828 w 74015"/>
                <a:gd name="connsiteY13" fmla="*/ 60423 h 84085"/>
                <a:gd name="connsiteX14" fmla="*/ 58342 w 74015"/>
                <a:gd name="connsiteY14" fmla="*/ 66149 h 84085"/>
                <a:gd name="connsiteX15" fmla="*/ 47907 w 74015"/>
                <a:gd name="connsiteY15" fmla="*/ 81791 h 84085"/>
                <a:gd name="connsiteX16" fmla="*/ 15186 w 74015"/>
                <a:gd name="connsiteY16" fmla="*/ 62677 h 84085"/>
                <a:gd name="connsiteX17" fmla="*/ 203 w 74015"/>
                <a:gd name="connsiteY17" fmla="*/ 44680 h 84085"/>
                <a:gd name="connsiteX18" fmla="*/ 16296 w 74015"/>
                <a:gd name="connsiteY18" fmla="*/ 33964 h 84085"/>
                <a:gd name="connsiteX19" fmla="*/ 19573 w 74015"/>
                <a:gd name="connsiteY19" fmla="*/ 26289 h 84085"/>
                <a:gd name="connsiteX20" fmla="*/ 21353 w 74015"/>
                <a:gd name="connsiteY20" fmla="*/ 18465 h 84085"/>
                <a:gd name="connsiteX21" fmla="*/ 32042 w 74015"/>
                <a:gd name="connsiteY21" fmla="*/ 20327 h 84085"/>
                <a:gd name="connsiteX22" fmla="*/ 24608 w 74015"/>
                <a:gd name="connsiteY22" fmla="*/ 15672 h 84085"/>
                <a:gd name="connsiteX0" fmla="*/ 2716839 w 3415814"/>
                <a:gd name="connsiteY0" fmla="*/ 3756852 h 4464045"/>
                <a:gd name="connsiteX1" fmla="*/ 2271716 w 3415814"/>
                <a:gd name="connsiteY1" fmla="*/ 3167656 h 4464045"/>
                <a:gd name="connsiteX2" fmla="*/ 2935864 w 3415814"/>
                <a:gd name="connsiteY2" fmla="*/ 3696893 h 4464045"/>
                <a:gd name="connsiteX3" fmla="*/ 2871323 w 3415814"/>
                <a:gd name="connsiteY3" fmla="*/ 3701473 h 4464045"/>
                <a:gd name="connsiteX4" fmla="*/ 2716839 w 3415814"/>
                <a:gd name="connsiteY4" fmla="*/ 3756852 h 4464045"/>
                <a:gd name="connsiteX0" fmla="*/ 2384533 w 3415814"/>
                <a:gd name="connsiteY0" fmla="*/ 2979199 h 4464045"/>
                <a:gd name="connsiteX1" fmla="*/ 2348723 w 3415814"/>
                <a:gd name="connsiteY1" fmla="*/ 4004360 h 4464045"/>
                <a:gd name="connsiteX2" fmla="*/ 1960037 w 3415814"/>
                <a:gd name="connsiteY2" fmla="*/ 3959089 h 4464045"/>
                <a:gd name="connsiteX3" fmla="*/ 2019998 w 3415814"/>
                <a:gd name="connsiteY3" fmla="*/ 3479404 h 4464045"/>
                <a:gd name="connsiteX4" fmla="*/ 1923168 w 3415814"/>
                <a:gd name="connsiteY4" fmla="*/ 3009180 h 4464045"/>
                <a:gd name="connsiteX5" fmla="*/ 2978310 w 3415814"/>
                <a:gd name="connsiteY5" fmla="*/ 3617946 h 4464045"/>
                <a:gd name="connsiteX6" fmla="*/ 2384533 w 3415814"/>
                <a:gd name="connsiteY6" fmla="*/ 2979199 h 4464045"/>
                <a:gd name="connsiteX0" fmla="*/ 2443681 w 3415814"/>
                <a:gd name="connsiteY0" fmla="*/ 2840306 h 4464045"/>
                <a:gd name="connsiteX1" fmla="*/ 2982077 w 3415814"/>
                <a:gd name="connsiteY1" fmla="*/ 3441161 h 4464045"/>
                <a:gd name="connsiteX2" fmla="*/ 2111399 w 3415814"/>
                <a:gd name="connsiteY2" fmla="*/ 2735374 h 4464045"/>
                <a:gd name="connsiteX3" fmla="*/ 1842825 w 3415814"/>
                <a:gd name="connsiteY3" fmla="*/ 2764106 h 4464045"/>
                <a:gd name="connsiteX4" fmla="*/ 2443681 w 3415814"/>
                <a:gd name="connsiteY4" fmla="*/ 2840306 h 4464045"/>
                <a:gd name="connsiteX0" fmla="*/ 20854 w 74015"/>
                <a:gd name="connsiteY0" fmla="*/ 24092 h 84085"/>
                <a:gd name="connsiteX1" fmla="*/ 21569 w 74015"/>
                <a:gd name="connsiteY1" fmla="*/ 30918 h 84085"/>
                <a:gd name="connsiteX2" fmla="*/ 26662 w 74015"/>
                <a:gd name="connsiteY2" fmla="*/ 59919 h 84085"/>
                <a:gd name="connsiteX3" fmla="*/ 3466 w 74015"/>
                <a:gd name="connsiteY3" fmla="*/ 51266 h 84085"/>
                <a:gd name="connsiteX4" fmla="*/ 44657 w 74015"/>
                <a:gd name="connsiteY4" fmla="*/ 60157 h 84085"/>
                <a:gd name="connsiteX5" fmla="*/ 33596 w 74015"/>
                <a:gd name="connsiteY5" fmla="*/ 59264 h 84085"/>
                <a:gd name="connsiteX6" fmla="*/ 72597 w 74015"/>
                <a:gd name="connsiteY6" fmla="*/ 50171 h 84085"/>
                <a:gd name="connsiteX7" fmla="*/ 65510 w 74015"/>
                <a:gd name="connsiteY7" fmla="*/ 58010 h 84085"/>
                <a:gd name="connsiteX8" fmla="*/ 73027 w 74015"/>
                <a:gd name="connsiteY8" fmla="*/ 28209 h 84085"/>
                <a:gd name="connsiteX9" fmla="*/ 73354 w 74015"/>
                <a:gd name="connsiteY9" fmla="*/ 37604 h 84085"/>
                <a:gd name="connsiteX10" fmla="*/ 69977 w 74015"/>
                <a:gd name="connsiteY10" fmla="*/ 21174 h 84085"/>
                <a:gd name="connsiteX11" fmla="*/ 68529 w 74015"/>
                <a:gd name="connsiteY11" fmla="*/ 23850 h 84085"/>
                <a:gd name="connsiteX12" fmla="*/ 66503 w 74015"/>
                <a:gd name="connsiteY12" fmla="*/ 11246 h 84085"/>
                <a:gd name="connsiteX13" fmla="*/ 66579 w 74015"/>
                <a:gd name="connsiteY13" fmla="*/ 12510 h 84085"/>
                <a:gd name="connsiteX14" fmla="*/ 57257 w 74015"/>
                <a:gd name="connsiteY14" fmla="*/ 9772 h 84085"/>
                <a:gd name="connsiteX15" fmla="*/ 57999 w 74015"/>
                <a:gd name="connsiteY15" fmla="*/ 8160 h 84085"/>
                <a:gd name="connsiteX16" fmla="*/ 49995 w 74015"/>
                <a:gd name="connsiteY16" fmla="*/ 5175 h 84085"/>
                <a:gd name="connsiteX17" fmla="*/ 51004 w 74015"/>
                <a:gd name="connsiteY17" fmla="*/ 397 h 84085"/>
                <a:gd name="connsiteX18" fmla="*/ 42179 w 74015"/>
                <a:gd name="connsiteY18" fmla="*/ 0 h 84085"/>
                <a:gd name="connsiteX19" fmla="*/ 38607 w 74015"/>
                <a:gd name="connsiteY19" fmla="*/ 2195 h 84085"/>
                <a:gd name="connsiteX20" fmla="*/ 27759 w 74015"/>
                <a:gd name="connsiteY20" fmla="*/ 16809 h 84085"/>
                <a:gd name="connsiteX21" fmla="*/ 24608 w 74015"/>
                <a:gd name="connsiteY21" fmla="*/ 11719 h 84085"/>
                <a:gd name="connsiteX0" fmla="*/ 24719 w 74126"/>
                <a:gd name="connsiteY0" fmla="*/ 15672 h 84085"/>
                <a:gd name="connsiteX1" fmla="*/ 30015 w 74126"/>
                <a:gd name="connsiteY1" fmla="*/ 5103 h 84085"/>
                <a:gd name="connsiteX2" fmla="*/ 39372 w 74126"/>
                <a:gd name="connsiteY2" fmla="*/ 2834 h 84085"/>
                <a:gd name="connsiteX3" fmla="*/ 49123 w 74126"/>
                <a:gd name="connsiteY3" fmla="*/ 3040 h 84085"/>
                <a:gd name="connsiteX4" fmla="*/ 54689 w 74126"/>
                <a:gd name="connsiteY4" fmla="*/ 4044 h 84085"/>
                <a:gd name="connsiteX5" fmla="*/ 58123 w 74126"/>
                <a:gd name="connsiteY5" fmla="*/ 8301 h 84085"/>
                <a:gd name="connsiteX6" fmla="*/ 63753 w 74126"/>
                <a:gd name="connsiteY6" fmla="*/ 6510 h 84085"/>
                <a:gd name="connsiteX7" fmla="*/ 66608 w 74126"/>
                <a:gd name="connsiteY7" fmla="*/ 11396 h 84085"/>
                <a:gd name="connsiteX8" fmla="*/ 70272 w 74126"/>
                <a:gd name="connsiteY8" fmla="*/ 16138 h 84085"/>
                <a:gd name="connsiteX9" fmla="*/ 70108 w 74126"/>
                <a:gd name="connsiteY9" fmla="*/ 21280 h 84085"/>
                <a:gd name="connsiteX10" fmla="*/ 71306 w 74126"/>
                <a:gd name="connsiteY10" fmla="*/ 29142 h 84085"/>
                <a:gd name="connsiteX11" fmla="*/ 68617 w 74126"/>
                <a:gd name="connsiteY11" fmla="*/ 37718 h 84085"/>
                <a:gd name="connsiteX12" fmla="*/ 70506 w 74126"/>
                <a:gd name="connsiteY12" fmla="*/ 45309 h 84085"/>
                <a:gd name="connsiteX13" fmla="*/ 65939 w 74126"/>
                <a:gd name="connsiteY13" fmla="*/ 60423 h 84085"/>
                <a:gd name="connsiteX14" fmla="*/ 58453 w 74126"/>
                <a:gd name="connsiteY14" fmla="*/ 66149 h 84085"/>
                <a:gd name="connsiteX15" fmla="*/ 48018 w 74126"/>
                <a:gd name="connsiteY15" fmla="*/ 81791 h 84085"/>
                <a:gd name="connsiteX16" fmla="*/ 15297 w 74126"/>
                <a:gd name="connsiteY16" fmla="*/ 62677 h 84085"/>
                <a:gd name="connsiteX17" fmla="*/ 314 w 74126"/>
                <a:gd name="connsiteY17" fmla="*/ 44680 h 84085"/>
                <a:gd name="connsiteX18" fmla="*/ 10560 w 74126"/>
                <a:gd name="connsiteY18" fmla="*/ 30011 h 84085"/>
                <a:gd name="connsiteX19" fmla="*/ 19684 w 74126"/>
                <a:gd name="connsiteY19" fmla="*/ 26289 h 84085"/>
                <a:gd name="connsiteX20" fmla="*/ 21464 w 74126"/>
                <a:gd name="connsiteY20" fmla="*/ 18465 h 84085"/>
                <a:gd name="connsiteX21" fmla="*/ 32153 w 74126"/>
                <a:gd name="connsiteY21" fmla="*/ 20327 h 84085"/>
                <a:gd name="connsiteX22" fmla="*/ 24719 w 74126"/>
                <a:gd name="connsiteY22" fmla="*/ 15672 h 84085"/>
                <a:gd name="connsiteX0" fmla="*/ 2721962 w 3420937"/>
                <a:gd name="connsiteY0" fmla="*/ 3756852 h 4464045"/>
                <a:gd name="connsiteX1" fmla="*/ 2276839 w 3420937"/>
                <a:gd name="connsiteY1" fmla="*/ 3167656 h 4464045"/>
                <a:gd name="connsiteX2" fmla="*/ 2940987 w 3420937"/>
                <a:gd name="connsiteY2" fmla="*/ 3696893 h 4464045"/>
                <a:gd name="connsiteX3" fmla="*/ 2876446 w 3420937"/>
                <a:gd name="connsiteY3" fmla="*/ 3701473 h 4464045"/>
                <a:gd name="connsiteX4" fmla="*/ 2721962 w 3420937"/>
                <a:gd name="connsiteY4" fmla="*/ 3756852 h 4464045"/>
                <a:gd name="connsiteX0" fmla="*/ 2389656 w 3420937"/>
                <a:gd name="connsiteY0" fmla="*/ 2979199 h 4464045"/>
                <a:gd name="connsiteX1" fmla="*/ 2353846 w 3420937"/>
                <a:gd name="connsiteY1" fmla="*/ 4004360 h 4464045"/>
                <a:gd name="connsiteX2" fmla="*/ 1965160 w 3420937"/>
                <a:gd name="connsiteY2" fmla="*/ 3959089 h 4464045"/>
                <a:gd name="connsiteX3" fmla="*/ 2025121 w 3420937"/>
                <a:gd name="connsiteY3" fmla="*/ 3479404 h 4464045"/>
                <a:gd name="connsiteX4" fmla="*/ 1928291 w 3420937"/>
                <a:gd name="connsiteY4" fmla="*/ 3009180 h 4464045"/>
                <a:gd name="connsiteX5" fmla="*/ 2983433 w 3420937"/>
                <a:gd name="connsiteY5" fmla="*/ 3617946 h 4464045"/>
                <a:gd name="connsiteX6" fmla="*/ 2389656 w 3420937"/>
                <a:gd name="connsiteY6" fmla="*/ 2979199 h 4464045"/>
                <a:gd name="connsiteX0" fmla="*/ 2448804 w 3420937"/>
                <a:gd name="connsiteY0" fmla="*/ 2840306 h 4464045"/>
                <a:gd name="connsiteX1" fmla="*/ 2987200 w 3420937"/>
                <a:gd name="connsiteY1" fmla="*/ 3441161 h 4464045"/>
                <a:gd name="connsiteX2" fmla="*/ 2116522 w 3420937"/>
                <a:gd name="connsiteY2" fmla="*/ 2735374 h 4464045"/>
                <a:gd name="connsiteX3" fmla="*/ 1847948 w 3420937"/>
                <a:gd name="connsiteY3" fmla="*/ 2764106 h 4464045"/>
                <a:gd name="connsiteX4" fmla="*/ 2448804 w 3420937"/>
                <a:gd name="connsiteY4" fmla="*/ 2840306 h 4464045"/>
                <a:gd name="connsiteX0" fmla="*/ 20965 w 74126"/>
                <a:gd name="connsiteY0" fmla="*/ 24092 h 84085"/>
                <a:gd name="connsiteX1" fmla="*/ 21680 w 74126"/>
                <a:gd name="connsiteY1" fmla="*/ 30918 h 84085"/>
                <a:gd name="connsiteX2" fmla="*/ 26773 w 74126"/>
                <a:gd name="connsiteY2" fmla="*/ 59919 h 84085"/>
                <a:gd name="connsiteX3" fmla="*/ 3577 w 74126"/>
                <a:gd name="connsiteY3" fmla="*/ 51266 h 84085"/>
                <a:gd name="connsiteX4" fmla="*/ 44768 w 74126"/>
                <a:gd name="connsiteY4" fmla="*/ 60157 h 84085"/>
                <a:gd name="connsiteX5" fmla="*/ 33707 w 74126"/>
                <a:gd name="connsiteY5" fmla="*/ 59264 h 84085"/>
                <a:gd name="connsiteX6" fmla="*/ 72708 w 74126"/>
                <a:gd name="connsiteY6" fmla="*/ 50171 h 84085"/>
                <a:gd name="connsiteX7" fmla="*/ 65621 w 74126"/>
                <a:gd name="connsiteY7" fmla="*/ 58010 h 84085"/>
                <a:gd name="connsiteX8" fmla="*/ 73138 w 74126"/>
                <a:gd name="connsiteY8" fmla="*/ 28209 h 84085"/>
                <a:gd name="connsiteX9" fmla="*/ 73465 w 74126"/>
                <a:gd name="connsiteY9" fmla="*/ 37604 h 84085"/>
                <a:gd name="connsiteX10" fmla="*/ 70088 w 74126"/>
                <a:gd name="connsiteY10" fmla="*/ 21174 h 84085"/>
                <a:gd name="connsiteX11" fmla="*/ 68640 w 74126"/>
                <a:gd name="connsiteY11" fmla="*/ 23850 h 84085"/>
                <a:gd name="connsiteX12" fmla="*/ 66614 w 74126"/>
                <a:gd name="connsiteY12" fmla="*/ 11246 h 84085"/>
                <a:gd name="connsiteX13" fmla="*/ 66690 w 74126"/>
                <a:gd name="connsiteY13" fmla="*/ 12510 h 84085"/>
                <a:gd name="connsiteX14" fmla="*/ 57368 w 74126"/>
                <a:gd name="connsiteY14" fmla="*/ 9772 h 84085"/>
                <a:gd name="connsiteX15" fmla="*/ 58110 w 74126"/>
                <a:gd name="connsiteY15" fmla="*/ 8160 h 84085"/>
                <a:gd name="connsiteX16" fmla="*/ 50106 w 74126"/>
                <a:gd name="connsiteY16" fmla="*/ 5175 h 84085"/>
                <a:gd name="connsiteX17" fmla="*/ 51115 w 74126"/>
                <a:gd name="connsiteY17" fmla="*/ 397 h 84085"/>
                <a:gd name="connsiteX18" fmla="*/ 42290 w 74126"/>
                <a:gd name="connsiteY18" fmla="*/ 0 h 84085"/>
                <a:gd name="connsiteX19" fmla="*/ 38718 w 74126"/>
                <a:gd name="connsiteY19" fmla="*/ 2195 h 84085"/>
                <a:gd name="connsiteX20" fmla="*/ 27870 w 74126"/>
                <a:gd name="connsiteY20" fmla="*/ 16809 h 84085"/>
                <a:gd name="connsiteX21" fmla="*/ 24719 w 74126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32616 w 79969"/>
                <a:gd name="connsiteY2" fmla="*/ 59919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4085"/>
                <a:gd name="connsiteX1" fmla="*/ 35858 w 79969"/>
                <a:gd name="connsiteY1" fmla="*/ 5103 h 84085"/>
                <a:gd name="connsiteX2" fmla="*/ 45215 w 79969"/>
                <a:gd name="connsiteY2" fmla="*/ 2834 h 84085"/>
                <a:gd name="connsiteX3" fmla="*/ 54966 w 79969"/>
                <a:gd name="connsiteY3" fmla="*/ 3040 h 84085"/>
                <a:gd name="connsiteX4" fmla="*/ 60532 w 79969"/>
                <a:gd name="connsiteY4" fmla="*/ 4044 h 84085"/>
                <a:gd name="connsiteX5" fmla="*/ 63966 w 79969"/>
                <a:gd name="connsiteY5" fmla="*/ 8301 h 84085"/>
                <a:gd name="connsiteX6" fmla="*/ 69596 w 79969"/>
                <a:gd name="connsiteY6" fmla="*/ 6510 h 84085"/>
                <a:gd name="connsiteX7" fmla="*/ 72451 w 79969"/>
                <a:gd name="connsiteY7" fmla="*/ 11396 h 84085"/>
                <a:gd name="connsiteX8" fmla="*/ 76115 w 79969"/>
                <a:gd name="connsiteY8" fmla="*/ 16138 h 84085"/>
                <a:gd name="connsiteX9" fmla="*/ 75951 w 79969"/>
                <a:gd name="connsiteY9" fmla="*/ 21280 h 84085"/>
                <a:gd name="connsiteX10" fmla="*/ 77149 w 79969"/>
                <a:gd name="connsiteY10" fmla="*/ 29142 h 84085"/>
                <a:gd name="connsiteX11" fmla="*/ 74460 w 79969"/>
                <a:gd name="connsiteY11" fmla="*/ 37718 h 84085"/>
                <a:gd name="connsiteX12" fmla="*/ 76349 w 79969"/>
                <a:gd name="connsiteY12" fmla="*/ 45309 h 84085"/>
                <a:gd name="connsiteX13" fmla="*/ 71782 w 79969"/>
                <a:gd name="connsiteY13" fmla="*/ 60423 h 84085"/>
                <a:gd name="connsiteX14" fmla="*/ 64296 w 79969"/>
                <a:gd name="connsiteY14" fmla="*/ 66149 h 84085"/>
                <a:gd name="connsiteX15" fmla="*/ 53861 w 79969"/>
                <a:gd name="connsiteY15" fmla="*/ 81791 h 84085"/>
                <a:gd name="connsiteX16" fmla="*/ 21140 w 79969"/>
                <a:gd name="connsiteY16" fmla="*/ 62677 h 84085"/>
                <a:gd name="connsiteX17" fmla="*/ 6157 w 79969"/>
                <a:gd name="connsiteY17" fmla="*/ 44680 h 84085"/>
                <a:gd name="connsiteX18" fmla="*/ 16403 w 79969"/>
                <a:gd name="connsiteY18" fmla="*/ 30011 h 84085"/>
                <a:gd name="connsiteX19" fmla="*/ 25527 w 79969"/>
                <a:gd name="connsiteY19" fmla="*/ 26289 h 84085"/>
                <a:gd name="connsiteX20" fmla="*/ 27307 w 79969"/>
                <a:gd name="connsiteY20" fmla="*/ 18465 h 84085"/>
                <a:gd name="connsiteX21" fmla="*/ 37996 w 79969"/>
                <a:gd name="connsiteY21" fmla="*/ 20327 h 84085"/>
                <a:gd name="connsiteX22" fmla="*/ 30562 w 79969"/>
                <a:gd name="connsiteY22" fmla="*/ 15672 h 84085"/>
                <a:gd name="connsiteX0" fmla="*/ 2991618 w 3690593"/>
                <a:gd name="connsiteY0" fmla="*/ 3756852 h 4464045"/>
                <a:gd name="connsiteX1" fmla="*/ 2546495 w 3690593"/>
                <a:gd name="connsiteY1" fmla="*/ 3167656 h 4464045"/>
                <a:gd name="connsiteX2" fmla="*/ 3210643 w 3690593"/>
                <a:gd name="connsiteY2" fmla="*/ 3696893 h 4464045"/>
                <a:gd name="connsiteX3" fmla="*/ 3146102 w 3690593"/>
                <a:gd name="connsiteY3" fmla="*/ 3701473 h 4464045"/>
                <a:gd name="connsiteX4" fmla="*/ 2991618 w 3690593"/>
                <a:gd name="connsiteY4" fmla="*/ 3756852 h 4464045"/>
                <a:gd name="connsiteX0" fmla="*/ 2659312 w 3690593"/>
                <a:gd name="connsiteY0" fmla="*/ 2979199 h 4464045"/>
                <a:gd name="connsiteX1" fmla="*/ 2623502 w 3690593"/>
                <a:gd name="connsiteY1" fmla="*/ 4004360 h 4464045"/>
                <a:gd name="connsiteX2" fmla="*/ 2234816 w 3690593"/>
                <a:gd name="connsiteY2" fmla="*/ 3959089 h 4464045"/>
                <a:gd name="connsiteX3" fmla="*/ 2294777 w 3690593"/>
                <a:gd name="connsiteY3" fmla="*/ 3479404 h 4464045"/>
                <a:gd name="connsiteX4" fmla="*/ 2197947 w 3690593"/>
                <a:gd name="connsiteY4" fmla="*/ 3009180 h 4464045"/>
                <a:gd name="connsiteX5" fmla="*/ 3253089 w 3690593"/>
                <a:gd name="connsiteY5" fmla="*/ 3617946 h 4464045"/>
                <a:gd name="connsiteX6" fmla="*/ 2659312 w 3690593"/>
                <a:gd name="connsiteY6" fmla="*/ 2979199 h 4464045"/>
                <a:gd name="connsiteX0" fmla="*/ 2718460 w 3690593"/>
                <a:gd name="connsiteY0" fmla="*/ 2840306 h 4464045"/>
                <a:gd name="connsiteX1" fmla="*/ 3256856 w 3690593"/>
                <a:gd name="connsiteY1" fmla="*/ 3441161 h 4464045"/>
                <a:gd name="connsiteX2" fmla="*/ 2386178 w 3690593"/>
                <a:gd name="connsiteY2" fmla="*/ 2735374 h 4464045"/>
                <a:gd name="connsiteX3" fmla="*/ 2117604 w 3690593"/>
                <a:gd name="connsiteY3" fmla="*/ 2764106 h 4464045"/>
                <a:gd name="connsiteX4" fmla="*/ 2718460 w 3690593"/>
                <a:gd name="connsiteY4" fmla="*/ 2840306 h 4464045"/>
                <a:gd name="connsiteX0" fmla="*/ 26808 w 79969"/>
                <a:gd name="connsiteY0" fmla="*/ 24092 h 84085"/>
                <a:gd name="connsiteX1" fmla="*/ 27523 w 79969"/>
                <a:gd name="connsiteY1" fmla="*/ 30918 h 84085"/>
                <a:gd name="connsiteX2" fmla="*/ 13777 w 79969"/>
                <a:gd name="connsiteY2" fmla="*/ 72060 h 84085"/>
                <a:gd name="connsiteX3" fmla="*/ 0 w 79969"/>
                <a:gd name="connsiteY3" fmla="*/ 58607 h 84085"/>
                <a:gd name="connsiteX4" fmla="*/ 50611 w 79969"/>
                <a:gd name="connsiteY4" fmla="*/ 60157 h 84085"/>
                <a:gd name="connsiteX5" fmla="*/ 39550 w 79969"/>
                <a:gd name="connsiteY5" fmla="*/ 59264 h 84085"/>
                <a:gd name="connsiteX6" fmla="*/ 78551 w 79969"/>
                <a:gd name="connsiteY6" fmla="*/ 50171 h 84085"/>
                <a:gd name="connsiteX7" fmla="*/ 71464 w 79969"/>
                <a:gd name="connsiteY7" fmla="*/ 58010 h 84085"/>
                <a:gd name="connsiteX8" fmla="*/ 78981 w 79969"/>
                <a:gd name="connsiteY8" fmla="*/ 28209 h 84085"/>
                <a:gd name="connsiteX9" fmla="*/ 79308 w 79969"/>
                <a:gd name="connsiteY9" fmla="*/ 37604 h 84085"/>
                <a:gd name="connsiteX10" fmla="*/ 75931 w 79969"/>
                <a:gd name="connsiteY10" fmla="*/ 21174 h 84085"/>
                <a:gd name="connsiteX11" fmla="*/ 74483 w 79969"/>
                <a:gd name="connsiteY11" fmla="*/ 23850 h 84085"/>
                <a:gd name="connsiteX12" fmla="*/ 72457 w 79969"/>
                <a:gd name="connsiteY12" fmla="*/ 11246 h 84085"/>
                <a:gd name="connsiteX13" fmla="*/ 72533 w 79969"/>
                <a:gd name="connsiteY13" fmla="*/ 12510 h 84085"/>
                <a:gd name="connsiteX14" fmla="*/ 63211 w 79969"/>
                <a:gd name="connsiteY14" fmla="*/ 9772 h 84085"/>
                <a:gd name="connsiteX15" fmla="*/ 63953 w 79969"/>
                <a:gd name="connsiteY15" fmla="*/ 8160 h 84085"/>
                <a:gd name="connsiteX16" fmla="*/ 55949 w 79969"/>
                <a:gd name="connsiteY16" fmla="*/ 5175 h 84085"/>
                <a:gd name="connsiteX17" fmla="*/ 56958 w 79969"/>
                <a:gd name="connsiteY17" fmla="*/ 397 h 84085"/>
                <a:gd name="connsiteX18" fmla="*/ 48133 w 79969"/>
                <a:gd name="connsiteY18" fmla="*/ 0 h 84085"/>
                <a:gd name="connsiteX19" fmla="*/ 44561 w 79969"/>
                <a:gd name="connsiteY19" fmla="*/ 2195 h 84085"/>
                <a:gd name="connsiteX20" fmla="*/ 33713 w 79969"/>
                <a:gd name="connsiteY20" fmla="*/ 16809 h 84085"/>
                <a:gd name="connsiteX21" fmla="*/ 30562 w 79969"/>
                <a:gd name="connsiteY21" fmla="*/ 11719 h 84085"/>
                <a:gd name="connsiteX0" fmla="*/ 30562 w 79969"/>
                <a:gd name="connsiteY0" fmla="*/ 15672 h 85191"/>
                <a:gd name="connsiteX1" fmla="*/ 35858 w 79969"/>
                <a:gd name="connsiteY1" fmla="*/ 5103 h 85191"/>
                <a:gd name="connsiteX2" fmla="*/ 45215 w 79969"/>
                <a:gd name="connsiteY2" fmla="*/ 2834 h 85191"/>
                <a:gd name="connsiteX3" fmla="*/ 54966 w 79969"/>
                <a:gd name="connsiteY3" fmla="*/ 3040 h 85191"/>
                <a:gd name="connsiteX4" fmla="*/ 60532 w 79969"/>
                <a:gd name="connsiteY4" fmla="*/ 4044 h 85191"/>
                <a:gd name="connsiteX5" fmla="*/ 63966 w 79969"/>
                <a:gd name="connsiteY5" fmla="*/ 8301 h 85191"/>
                <a:gd name="connsiteX6" fmla="*/ 69596 w 79969"/>
                <a:gd name="connsiteY6" fmla="*/ 6510 h 85191"/>
                <a:gd name="connsiteX7" fmla="*/ 72451 w 79969"/>
                <a:gd name="connsiteY7" fmla="*/ 11396 h 85191"/>
                <a:gd name="connsiteX8" fmla="*/ 76115 w 79969"/>
                <a:gd name="connsiteY8" fmla="*/ 16138 h 85191"/>
                <a:gd name="connsiteX9" fmla="*/ 75951 w 79969"/>
                <a:gd name="connsiteY9" fmla="*/ 21280 h 85191"/>
                <a:gd name="connsiteX10" fmla="*/ 77149 w 79969"/>
                <a:gd name="connsiteY10" fmla="*/ 29142 h 85191"/>
                <a:gd name="connsiteX11" fmla="*/ 74460 w 79969"/>
                <a:gd name="connsiteY11" fmla="*/ 37718 h 85191"/>
                <a:gd name="connsiteX12" fmla="*/ 76349 w 79969"/>
                <a:gd name="connsiteY12" fmla="*/ 45309 h 85191"/>
                <a:gd name="connsiteX13" fmla="*/ 71782 w 79969"/>
                <a:gd name="connsiteY13" fmla="*/ 60423 h 85191"/>
                <a:gd name="connsiteX14" fmla="*/ 64296 w 79969"/>
                <a:gd name="connsiteY14" fmla="*/ 66149 h 85191"/>
                <a:gd name="connsiteX15" fmla="*/ 53861 w 79969"/>
                <a:gd name="connsiteY15" fmla="*/ 81791 h 85191"/>
                <a:gd name="connsiteX16" fmla="*/ 13994 w 79969"/>
                <a:gd name="connsiteY16" fmla="*/ 73971 h 85191"/>
                <a:gd name="connsiteX17" fmla="*/ 6157 w 79969"/>
                <a:gd name="connsiteY17" fmla="*/ 44680 h 85191"/>
                <a:gd name="connsiteX18" fmla="*/ 16403 w 79969"/>
                <a:gd name="connsiteY18" fmla="*/ 30011 h 85191"/>
                <a:gd name="connsiteX19" fmla="*/ 25527 w 79969"/>
                <a:gd name="connsiteY19" fmla="*/ 26289 h 85191"/>
                <a:gd name="connsiteX20" fmla="*/ 27307 w 79969"/>
                <a:gd name="connsiteY20" fmla="*/ 18465 h 85191"/>
                <a:gd name="connsiteX21" fmla="*/ 37996 w 79969"/>
                <a:gd name="connsiteY21" fmla="*/ 20327 h 85191"/>
                <a:gd name="connsiteX22" fmla="*/ 30562 w 79969"/>
                <a:gd name="connsiteY22" fmla="*/ 15672 h 85191"/>
                <a:gd name="connsiteX0" fmla="*/ 2991618 w 3690593"/>
                <a:gd name="connsiteY0" fmla="*/ 3756852 h 4522762"/>
                <a:gd name="connsiteX1" fmla="*/ 2546495 w 3690593"/>
                <a:gd name="connsiteY1" fmla="*/ 3167656 h 4522762"/>
                <a:gd name="connsiteX2" fmla="*/ 3210643 w 3690593"/>
                <a:gd name="connsiteY2" fmla="*/ 3696893 h 4522762"/>
                <a:gd name="connsiteX3" fmla="*/ 3146102 w 3690593"/>
                <a:gd name="connsiteY3" fmla="*/ 3701473 h 4522762"/>
                <a:gd name="connsiteX4" fmla="*/ 2991618 w 3690593"/>
                <a:gd name="connsiteY4" fmla="*/ 3756852 h 4522762"/>
                <a:gd name="connsiteX0" fmla="*/ 2659312 w 3690593"/>
                <a:gd name="connsiteY0" fmla="*/ 2979199 h 4522762"/>
                <a:gd name="connsiteX1" fmla="*/ 2623502 w 3690593"/>
                <a:gd name="connsiteY1" fmla="*/ 4004360 h 4522762"/>
                <a:gd name="connsiteX2" fmla="*/ 2234816 w 3690593"/>
                <a:gd name="connsiteY2" fmla="*/ 3959089 h 4522762"/>
                <a:gd name="connsiteX3" fmla="*/ 2294777 w 3690593"/>
                <a:gd name="connsiteY3" fmla="*/ 3479404 h 4522762"/>
                <a:gd name="connsiteX4" fmla="*/ 2197947 w 3690593"/>
                <a:gd name="connsiteY4" fmla="*/ 3009180 h 4522762"/>
                <a:gd name="connsiteX5" fmla="*/ 3253089 w 3690593"/>
                <a:gd name="connsiteY5" fmla="*/ 3617946 h 4522762"/>
                <a:gd name="connsiteX6" fmla="*/ 2659312 w 3690593"/>
                <a:gd name="connsiteY6" fmla="*/ 2979199 h 4522762"/>
                <a:gd name="connsiteX0" fmla="*/ 2718460 w 3690593"/>
                <a:gd name="connsiteY0" fmla="*/ 2840306 h 4522762"/>
                <a:gd name="connsiteX1" fmla="*/ 3256856 w 3690593"/>
                <a:gd name="connsiteY1" fmla="*/ 3441161 h 4522762"/>
                <a:gd name="connsiteX2" fmla="*/ 2386178 w 3690593"/>
                <a:gd name="connsiteY2" fmla="*/ 2735374 h 4522762"/>
                <a:gd name="connsiteX3" fmla="*/ 2117604 w 3690593"/>
                <a:gd name="connsiteY3" fmla="*/ 2764106 h 4522762"/>
                <a:gd name="connsiteX4" fmla="*/ 2718460 w 3690593"/>
                <a:gd name="connsiteY4" fmla="*/ 2840306 h 4522762"/>
                <a:gd name="connsiteX0" fmla="*/ 26808 w 79969"/>
                <a:gd name="connsiteY0" fmla="*/ 24092 h 85191"/>
                <a:gd name="connsiteX1" fmla="*/ 27523 w 79969"/>
                <a:gd name="connsiteY1" fmla="*/ 30918 h 85191"/>
                <a:gd name="connsiteX2" fmla="*/ 13777 w 79969"/>
                <a:gd name="connsiteY2" fmla="*/ 72060 h 85191"/>
                <a:gd name="connsiteX3" fmla="*/ 0 w 79969"/>
                <a:gd name="connsiteY3" fmla="*/ 58607 h 85191"/>
                <a:gd name="connsiteX4" fmla="*/ 50611 w 79969"/>
                <a:gd name="connsiteY4" fmla="*/ 60157 h 85191"/>
                <a:gd name="connsiteX5" fmla="*/ 39550 w 79969"/>
                <a:gd name="connsiteY5" fmla="*/ 59264 h 85191"/>
                <a:gd name="connsiteX6" fmla="*/ 78551 w 79969"/>
                <a:gd name="connsiteY6" fmla="*/ 50171 h 85191"/>
                <a:gd name="connsiteX7" fmla="*/ 71464 w 79969"/>
                <a:gd name="connsiteY7" fmla="*/ 58010 h 85191"/>
                <a:gd name="connsiteX8" fmla="*/ 78981 w 79969"/>
                <a:gd name="connsiteY8" fmla="*/ 28209 h 85191"/>
                <a:gd name="connsiteX9" fmla="*/ 79308 w 79969"/>
                <a:gd name="connsiteY9" fmla="*/ 37604 h 85191"/>
                <a:gd name="connsiteX10" fmla="*/ 75931 w 79969"/>
                <a:gd name="connsiteY10" fmla="*/ 21174 h 85191"/>
                <a:gd name="connsiteX11" fmla="*/ 74483 w 79969"/>
                <a:gd name="connsiteY11" fmla="*/ 23850 h 85191"/>
                <a:gd name="connsiteX12" fmla="*/ 72457 w 79969"/>
                <a:gd name="connsiteY12" fmla="*/ 11246 h 85191"/>
                <a:gd name="connsiteX13" fmla="*/ 72533 w 79969"/>
                <a:gd name="connsiteY13" fmla="*/ 12510 h 85191"/>
                <a:gd name="connsiteX14" fmla="*/ 63211 w 79969"/>
                <a:gd name="connsiteY14" fmla="*/ 9772 h 85191"/>
                <a:gd name="connsiteX15" fmla="*/ 63953 w 79969"/>
                <a:gd name="connsiteY15" fmla="*/ 8160 h 85191"/>
                <a:gd name="connsiteX16" fmla="*/ 55949 w 79969"/>
                <a:gd name="connsiteY16" fmla="*/ 5175 h 85191"/>
                <a:gd name="connsiteX17" fmla="*/ 56958 w 79969"/>
                <a:gd name="connsiteY17" fmla="*/ 397 h 85191"/>
                <a:gd name="connsiteX18" fmla="*/ 48133 w 79969"/>
                <a:gd name="connsiteY18" fmla="*/ 0 h 85191"/>
                <a:gd name="connsiteX19" fmla="*/ 44561 w 79969"/>
                <a:gd name="connsiteY19" fmla="*/ 2195 h 85191"/>
                <a:gd name="connsiteX20" fmla="*/ 33713 w 79969"/>
                <a:gd name="connsiteY20" fmla="*/ 16809 h 85191"/>
                <a:gd name="connsiteX21" fmla="*/ 30562 w 79969"/>
                <a:gd name="connsiteY21" fmla="*/ 11719 h 85191"/>
                <a:gd name="connsiteX0" fmla="*/ 31141 w 80548"/>
                <a:gd name="connsiteY0" fmla="*/ 15672 h 85191"/>
                <a:gd name="connsiteX1" fmla="*/ 36437 w 80548"/>
                <a:gd name="connsiteY1" fmla="*/ 5103 h 85191"/>
                <a:gd name="connsiteX2" fmla="*/ 45794 w 80548"/>
                <a:gd name="connsiteY2" fmla="*/ 2834 h 85191"/>
                <a:gd name="connsiteX3" fmla="*/ 55545 w 80548"/>
                <a:gd name="connsiteY3" fmla="*/ 3040 h 85191"/>
                <a:gd name="connsiteX4" fmla="*/ 61111 w 80548"/>
                <a:gd name="connsiteY4" fmla="*/ 4044 h 85191"/>
                <a:gd name="connsiteX5" fmla="*/ 64545 w 80548"/>
                <a:gd name="connsiteY5" fmla="*/ 8301 h 85191"/>
                <a:gd name="connsiteX6" fmla="*/ 70175 w 80548"/>
                <a:gd name="connsiteY6" fmla="*/ 6510 h 85191"/>
                <a:gd name="connsiteX7" fmla="*/ 73030 w 80548"/>
                <a:gd name="connsiteY7" fmla="*/ 11396 h 85191"/>
                <a:gd name="connsiteX8" fmla="*/ 76694 w 80548"/>
                <a:gd name="connsiteY8" fmla="*/ 16138 h 85191"/>
                <a:gd name="connsiteX9" fmla="*/ 76530 w 80548"/>
                <a:gd name="connsiteY9" fmla="*/ 21280 h 85191"/>
                <a:gd name="connsiteX10" fmla="*/ 77728 w 80548"/>
                <a:gd name="connsiteY10" fmla="*/ 29142 h 85191"/>
                <a:gd name="connsiteX11" fmla="*/ 75039 w 80548"/>
                <a:gd name="connsiteY11" fmla="*/ 37718 h 85191"/>
                <a:gd name="connsiteX12" fmla="*/ 76928 w 80548"/>
                <a:gd name="connsiteY12" fmla="*/ 45309 h 85191"/>
                <a:gd name="connsiteX13" fmla="*/ 72361 w 80548"/>
                <a:gd name="connsiteY13" fmla="*/ 60423 h 85191"/>
                <a:gd name="connsiteX14" fmla="*/ 64875 w 80548"/>
                <a:gd name="connsiteY14" fmla="*/ 66149 h 85191"/>
                <a:gd name="connsiteX15" fmla="*/ 54440 w 80548"/>
                <a:gd name="connsiteY15" fmla="*/ 81791 h 85191"/>
                <a:gd name="connsiteX16" fmla="*/ 14573 w 80548"/>
                <a:gd name="connsiteY16" fmla="*/ 73971 h 85191"/>
                <a:gd name="connsiteX17" fmla="*/ 6736 w 80548"/>
                <a:gd name="connsiteY17" fmla="*/ 44680 h 85191"/>
                <a:gd name="connsiteX18" fmla="*/ 16982 w 80548"/>
                <a:gd name="connsiteY18" fmla="*/ 30011 h 85191"/>
                <a:gd name="connsiteX19" fmla="*/ 26106 w 80548"/>
                <a:gd name="connsiteY19" fmla="*/ 26289 h 85191"/>
                <a:gd name="connsiteX20" fmla="*/ 27886 w 80548"/>
                <a:gd name="connsiteY20" fmla="*/ 18465 h 85191"/>
                <a:gd name="connsiteX21" fmla="*/ 38575 w 80548"/>
                <a:gd name="connsiteY21" fmla="*/ 20327 h 85191"/>
                <a:gd name="connsiteX22" fmla="*/ 31141 w 80548"/>
                <a:gd name="connsiteY22" fmla="*/ 15672 h 85191"/>
                <a:gd name="connsiteX0" fmla="*/ 3018339 w 3717314"/>
                <a:gd name="connsiteY0" fmla="*/ 3756852 h 4522762"/>
                <a:gd name="connsiteX1" fmla="*/ 2573216 w 3717314"/>
                <a:gd name="connsiteY1" fmla="*/ 3167656 h 4522762"/>
                <a:gd name="connsiteX2" fmla="*/ 3237364 w 3717314"/>
                <a:gd name="connsiteY2" fmla="*/ 3696893 h 4522762"/>
                <a:gd name="connsiteX3" fmla="*/ 3172823 w 3717314"/>
                <a:gd name="connsiteY3" fmla="*/ 3701473 h 4522762"/>
                <a:gd name="connsiteX4" fmla="*/ 3018339 w 3717314"/>
                <a:gd name="connsiteY4" fmla="*/ 3756852 h 4522762"/>
                <a:gd name="connsiteX0" fmla="*/ 2686033 w 3717314"/>
                <a:gd name="connsiteY0" fmla="*/ 2979199 h 4522762"/>
                <a:gd name="connsiteX1" fmla="*/ 2650223 w 3717314"/>
                <a:gd name="connsiteY1" fmla="*/ 4004360 h 4522762"/>
                <a:gd name="connsiteX2" fmla="*/ 2261537 w 3717314"/>
                <a:gd name="connsiteY2" fmla="*/ 3959089 h 4522762"/>
                <a:gd name="connsiteX3" fmla="*/ 2321498 w 3717314"/>
                <a:gd name="connsiteY3" fmla="*/ 3479404 h 4522762"/>
                <a:gd name="connsiteX4" fmla="*/ 2224668 w 3717314"/>
                <a:gd name="connsiteY4" fmla="*/ 3009180 h 4522762"/>
                <a:gd name="connsiteX5" fmla="*/ 3279810 w 3717314"/>
                <a:gd name="connsiteY5" fmla="*/ 3617946 h 4522762"/>
                <a:gd name="connsiteX6" fmla="*/ 2686033 w 3717314"/>
                <a:gd name="connsiteY6" fmla="*/ 2979199 h 4522762"/>
                <a:gd name="connsiteX0" fmla="*/ 2745181 w 3717314"/>
                <a:gd name="connsiteY0" fmla="*/ 2840306 h 4522762"/>
                <a:gd name="connsiteX1" fmla="*/ 3283577 w 3717314"/>
                <a:gd name="connsiteY1" fmla="*/ 3441161 h 4522762"/>
                <a:gd name="connsiteX2" fmla="*/ 2412899 w 3717314"/>
                <a:gd name="connsiteY2" fmla="*/ 2735374 h 4522762"/>
                <a:gd name="connsiteX3" fmla="*/ 2144325 w 3717314"/>
                <a:gd name="connsiteY3" fmla="*/ 2764106 h 4522762"/>
                <a:gd name="connsiteX4" fmla="*/ 2745181 w 3717314"/>
                <a:gd name="connsiteY4" fmla="*/ 2840306 h 4522762"/>
                <a:gd name="connsiteX0" fmla="*/ 27387 w 80548"/>
                <a:gd name="connsiteY0" fmla="*/ 24092 h 85191"/>
                <a:gd name="connsiteX1" fmla="*/ 28102 w 80548"/>
                <a:gd name="connsiteY1" fmla="*/ 30918 h 85191"/>
                <a:gd name="connsiteX2" fmla="*/ 64 w 80548"/>
                <a:gd name="connsiteY2" fmla="*/ 50319 h 85191"/>
                <a:gd name="connsiteX3" fmla="*/ 579 w 80548"/>
                <a:gd name="connsiteY3" fmla="*/ 58607 h 85191"/>
                <a:gd name="connsiteX4" fmla="*/ 51190 w 80548"/>
                <a:gd name="connsiteY4" fmla="*/ 60157 h 85191"/>
                <a:gd name="connsiteX5" fmla="*/ 40129 w 80548"/>
                <a:gd name="connsiteY5" fmla="*/ 59264 h 85191"/>
                <a:gd name="connsiteX6" fmla="*/ 79130 w 80548"/>
                <a:gd name="connsiteY6" fmla="*/ 50171 h 85191"/>
                <a:gd name="connsiteX7" fmla="*/ 72043 w 80548"/>
                <a:gd name="connsiteY7" fmla="*/ 58010 h 85191"/>
                <a:gd name="connsiteX8" fmla="*/ 79560 w 80548"/>
                <a:gd name="connsiteY8" fmla="*/ 28209 h 85191"/>
                <a:gd name="connsiteX9" fmla="*/ 79887 w 80548"/>
                <a:gd name="connsiteY9" fmla="*/ 37604 h 85191"/>
                <a:gd name="connsiteX10" fmla="*/ 76510 w 80548"/>
                <a:gd name="connsiteY10" fmla="*/ 21174 h 85191"/>
                <a:gd name="connsiteX11" fmla="*/ 75062 w 80548"/>
                <a:gd name="connsiteY11" fmla="*/ 23850 h 85191"/>
                <a:gd name="connsiteX12" fmla="*/ 73036 w 80548"/>
                <a:gd name="connsiteY12" fmla="*/ 11246 h 85191"/>
                <a:gd name="connsiteX13" fmla="*/ 73112 w 80548"/>
                <a:gd name="connsiteY13" fmla="*/ 12510 h 85191"/>
                <a:gd name="connsiteX14" fmla="*/ 63790 w 80548"/>
                <a:gd name="connsiteY14" fmla="*/ 9772 h 85191"/>
                <a:gd name="connsiteX15" fmla="*/ 64532 w 80548"/>
                <a:gd name="connsiteY15" fmla="*/ 8160 h 85191"/>
                <a:gd name="connsiteX16" fmla="*/ 56528 w 80548"/>
                <a:gd name="connsiteY16" fmla="*/ 5175 h 85191"/>
                <a:gd name="connsiteX17" fmla="*/ 57537 w 80548"/>
                <a:gd name="connsiteY17" fmla="*/ 397 h 85191"/>
                <a:gd name="connsiteX18" fmla="*/ 48712 w 80548"/>
                <a:gd name="connsiteY18" fmla="*/ 0 h 85191"/>
                <a:gd name="connsiteX19" fmla="*/ 45140 w 80548"/>
                <a:gd name="connsiteY19" fmla="*/ 2195 h 85191"/>
                <a:gd name="connsiteX20" fmla="*/ 34292 w 80548"/>
                <a:gd name="connsiteY20" fmla="*/ 16809 h 85191"/>
                <a:gd name="connsiteX21" fmla="*/ 31141 w 80548"/>
                <a:gd name="connsiteY21" fmla="*/ 11719 h 85191"/>
                <a:gd name="connsiteX0" fmla="*/ 35509 w 84916"/>
                <a:gd name="connsiteY0" fmla="*/ 15672 h 85191"/>
                <a:gd name="connsiteX1" fmla="*/ 40805 w 84916"/>
                <a:gd name="connsiteY1" fmla="*/ 5103 h 85191"/>
                <a:gd name="connsiteX2" fmla="*/ 50162 w 84916"/>
                <a:gd name="connsiteY2" fmla="*/ 2834 h 85191"/>
                <a:gd name="connsiteX3" fmla="*/ 59913 w 84916"/>
                <a:gd name="connsiteY3" fmla="*/ 3040 h 85191"/>
                <a:gd name="connsiteX4" fmla="*/ 65479 w 84916"/>
                <a:gd name="connsiteY4" fmla="*/ 4044 h 85191"/>
                <a:gd name="connsiteX5" fmla="*/ 68913 w 84916"/>
                <a:gd name="connsiteY5" fmla="*/ 8301 h 85191"/>
                <a:gd name="connsiteX6" fmla="*/ 74543 w 84916"/>
                <a:gd name="connsiteY6" fmla="*/ 6510 h 85191"/>
                <a:gd name="connsiteX7" fmla="*/ 77398 w 84916"/>
                <a:gd name="connsiteY7" fmla="*/ 11396 h 85191"/>
                <a:gd name="connsiteX8" fmla="*/ 81062 w 84916"/>
                <a:gd name="connsiteY8" fmla="*/ 16138 h 85191"/>
                <a:gd name="connsiteX9" fmla="*/ 80898 w 84916"/>
                <a:gd name="connsiteY9" fmla="*/ 21280 h 85191"/>
                <a:gd name="connsiteX10" fmla="*/ 82096 w 84916"/>
                <a:gd name="connsiteY10" fmla="*/ 29142 h 85191"/>
                <a:gd name="connsiteX11" fmla="*/ 79407 w 84916"/>
                <a:gd name="connsiteY11" fmla="*/ 37718 h 85191"/>
                <a:gd name="connsiteX12" fmla="*/ 81296 w 84916"/>
                <a:gd name="connsiteY12" fmla="*/ 45309 h 85191"/>
                <a:gd name="connsiteX13" fmla="*/ 76729 w 84916"/>
                <a:gd name="connsiteY13" fmla="*/ 60423 h 85191"/>
                <a:gd name="connsiteX14" fmla="*/ 69243 w 84916"/>
                <a:gd name="connsiteY14" fmla="*/ 66149 h 85191"/>
                <a:gd name="connsiteX15" fmla="*/ 58808 w 84916"/>
                <a:gd name="connsiteY15" fmla="*/ 81791 h 85191"/>
                <a:gd name="connsiteX16" fmla="*/ 18941 w 84916"/>
                <a:gd name="connsiteY16" fmla="*/ 73971 h 85191"/>
                <a:gd name="connsiteX17" fmla="*/ 103 w 84916"/>
                <a:gd name="connsiteY17" fmla="*/ 66071 h 85191"/>
                <a:gd name="connsiteX18" fmla="*/ 11104 w 84916"/>
                <a:gd name="connsiteY18" fmla="*/ 44680 h 85191"/>
                <a:gd name="connsiteX19" fmla="*/ 21350 w 84916"/>
                <a:gd name="connsiteY19" fmla="*/ 30011 h 85191"/>
                <a:gd name="connsiteX20" fmla="*/ 30474 w 84916"/>
                <a:gd name="connsiteY20" fmla="*/ 26289 h 85191"/>
                <a:gd name="connsiteX21" fmla="*/ 32254 w 84916"/>
                <a:gd name="connsiteY21" fmla="*/ 18465 h 85191"/>
                <a:gd name="connsiteX22" fmla="*/ 42943 w 84916"/>
                <a:gd name="connsiteY22" fmla="*/ 20327 h 85191"/>
                <a:gd name="connsiteX23" fmla="*/ 35509 w 84916"/>
                <a:gd name="connsiteY23" fmla="*/ 15672 h 85191"/>
                <a:gd name="connsiteX0" fmla="*/ 3219923 w 3918898"/>
                <a:gd name="connsiteY0" fmla="*/ 3756852 h 4522762"/>
                <a:gd name="connsiteX1" fmla="*/ 2774800 w 3918898"/>
                <a:gd name="connsiteY1" fmla="*/ 3167656 h 4522762"/>
                <a:gd name="connsiteX2" fmla="*/ 3438948 w 3918898"/>
                <a:gd name="connsiteY2" fmla="*/ 3696893 h 4522762"/>
                <a:gd name="connsiteX3" fmla="*/ 3374407 w 3918898"/>
                <a:gd name="connsiteY3" fmla="*/ 3701473 h 4522762"/>
                <a:gd name="connsiteX4" fmla="*/ 3219923 w 3918898"/>
                <a:gd name="connsiteY4" fmla="*/ 3756852 h 4522762"/>
                <a:gd name="connsiteX0" fmla="*/ 2887617 w 3918898"/>
                <a:gd name="connsiteY0" fmla="*/ 2979199 h 4522762"/>
                <a:gd name="connsiteX1" fmla="*/ 2851807 w 3918898"/>
                <a:gd name="connsiteY1" fmla="*/ 4004360 h 4522762"/>
                <a:gd name="connsiteX2" fmla="*/ 2463121 w 3918898"/>
                <a:gd name="connsiteY2" fmla="*/ 3959089 h 4522762"/>
                <a:gd name="connsiteX3" fmla="*/ 2523082 w 3918898"/>
                <a:gd name="connsiteY3" fmla="*/ 3479404 h 4522762"/>
                <a:gd name="connsiteX4" fmla="*/ 2426252 w 3918898"/>
                <a:gd name="connsiteY4" fmla="*/ 3009180 h 4522762"/>
                <a:gd name="connsiteX5" fmla="*/ 3481394 w 3918898"/>
                <a:gd name="connsiteY5" fmla="*/ 3617946 h 4522762"/>
                <a:gd name="connsiteX6" fmla="*/ 2887617 w 3918898"/>
                <a:gd name="connsiteY6" fmla="*/ 2979199 h 4522762"/>
                <a:gd name="connsiteX0" fmla="*/ 2946765 w 3918898"/>
                <a:gd name="connsiteY0" fmla="*/ 2840306 h 4522762"/>
                <a:gd name="connsiteX1" fmla="*/ 3485161 w 3918898"/>
                <a:gd name="connsiteY1" fmla="*/ 3441161 h 4522762"/>
                <a:gd name="connsiteX2" fmla="*/ 2614483 w 3918898"/>
                <a:gd name="connsiteY2" fmla="*/ 2735374 h 4522762"/>
                <a:gd name="connsiteX3" fmla="*/ 2345909 w 3918898"/>
                <a:gd name="connsiteY3" fmla="*/ 2764106 h 4522762"/>
                <a:gd name="connsiteX4" fmla="*/ 2946765 w 3918898"/>
                <a:gd name="connsiteY4" fmla="*/ 2840306 h 4522762"/>
                <a:gd name="connsiteX0" fmla="*/ 31755 w 84916"/>
                <a:gd name="connsiteY0" fmla="*/ 24092 h 85191"/>
                <a:gd name="connsiteX1" fmla="*/ 32470 w 84916"/>
                <a:gd name="connsiteY1" fmla="*/ 30918 h 85191"/>
                <a:gd name="connsiteX2" fmla="*/ 4432 w 84916"/>
                <a:gd name="connsiteY2" fmla="*/ 50319 h 85191"/>
                <a:gd name="connsiteX3" fmla="*/ 4947 w 84916"/>
                <a:gd name="connsiteY3" fmla="*/ 58607 h 85191"/>
                <a:gd name="connsiteX4" fmla="*/ 55558 w 84916"/>
                <a:gd name="connsiteY4" fmla="*/ 60157 h 85191"/>
                <a:gd name="connsiteX5" fmla="*/ 44497 w 84916"/>
                <a:gd name="connsiteY5" fmla="*/ 59264 h 85191"/>
                <a:gd name="connsiteX6" fmla="*/ 83498 w 84916"/>
                <a:gd name="connsiteY6" fmla="*/ 50171 h 85191"/>
                <a:gd name="connsiteX7" fmla="*/ 76411 w 84916"/>
                <a:gd name="connsiteY7" fmla="*/ 58010 h 85191"/>
                <a:gd name="connsiteX8" fmla="*/ 83928 w 84916"/>
                <a:gd name="connsiteY8" fmla="*/ 28209 h 85191"/>
                <a:gd name="connsiteX9" fmla="*/ 84255 w 84916"/>
                <a:gd name="connsiteY9" fmla="*/ 37604 h 85191"/>
                <a:gd name="connsiteX10" fmla="*/ 80878 w 84916"/>
                <a:gd name="connsiteY10" fmla="*/ 21174 h 85191"/>
                <a:gd name="connsiteX11" fmla="*/ 79430 w 84916"/>
                <a:gd name="connsiteY11" fmla="*/ 23850 h 85191"/>
                <a:gd name="connsiteX12" fmla="*/ 77404 w 84916"/>
                <a:gd name="connsiteY12" fmla="*/ 11246 h 85191"/>
                <a:gd name="connsiteX13" fmla="*/ 77480 w 84916"/>
                <a:gd name="connsiteY13" fmla="*/ 12510 h 85191"/>
                <a:gd name="connsiteX14" fmla="*/ 68158 w 84916"/>
                <a:gd name="connsiteY14" fmla="*/ 9772 h 85191"/>
                <a:gd name="connsiteX15" fmla="*/ 68900 w 84916"/>
                <a:gd name="connsiteY15" fmla="*/ 8160 h 85191"/>
                <a:gd name="connsiteX16" fmla="*/ 60896 w 84916"/>
                <a:gd name="connsiteY16" fmla="*/ 5175 h 85191"/>
                <a:gd name="connsiteX17" fmla="*/ 61905 w 84916"/>
                <a:gd name="connsiteY17" fmla="*/ 397 h 85191"/>
                <a:gd name="connsiteX18" fmla="*/ 53080 w 84916"/>
                <a:gd name="connsiteY18" fmla="*/ 0 h 85191"/>
                <a:gd name="connsiteX19" fmla="*/ 49508 w 84916"/>
                <a:gd name="connsiteY19" fmla="*/ 2195 h 85191"/>
                <a:gd name="connsiteX20" fmla="*/ 38660 w 84916"/>
                <a:gd name="connsiteY20" fmla="*/ 16809 h 85191"/>
                <a:gd name="connsiteX21" fmla="*/ 35509 w 84916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21952 w 85518"/>
                <a:gd name="connsiteY19" fmla="*/ 30011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32357 w 85518"/>
                <a:gd name="connsiteY0" fmla="*/ 24092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31076 w 85518"/>
                <a:gd name="connsiteY20" fmla="*/ 26289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2856 w 85518"/>
                <a:gd name="connsiteY21" fmla="*/ 18465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6111 w 85518"/>
                <a:gd name="connsiteY21" fmla="*/ 11719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9262 w 85518"/>
                <a:gd name="connsiteY20" fmla="*/ 16809 h 85191"/>
                <a:gd name="connsiteX21" fmla="*/ 37410 w 85518"/>
                <a:gd name="connsiteY21" fmla="*/ 707 h 85191"/>
                <a:gd name="connsiteX0" fmla="*/ 36111 w 85518"/>
                <a:gd name="connsiteY0" fmla="*/ 15672 h 85191"/>
                <a:gd name="connsiteX1" fmla="*/ 41407 w 85518"/>
                <a:gd name="connsiteY1" fmla="*/ 5103 h 85191"/>
                <a:gd name="connsiteX2" fmla="*/ 50764 w 85518"/>
                <a:gd name="connsiteY2" fmla="*/ 2834 h 85191"/>
                <a:gd name="connsiteX3" fmla="*/ 60515 w 85518"/>
                <a:gd name="connsiteY3" fmla="*/ 3040 h 85191"/>
                <a:gd name="connsiteX4" fmla="*/ 66081 w 85518"/>
                <a:gd name="connsiteY4" fmla="*/ 4044 h 85191"/>
                <a:gd name="connsiteX5" fmla="*/ 69515 w 85518"/>
                <a:gd name="connsiteY5" fmla="*/ 8301 h 85191"/>
                <a:gd name="connsiteX6" fmla="*/ 75145 w 85518"/>
                <a:gd name="connsiteY6" fmla="*/ 6510 h 85191"/>
                <a:gd name="connsiteX7" fmla="*/ 78000 w 85518"/>
                <a:gd name="connsiteY7" fmla="*/ 11396 h 85191"/>
                <a:gd name="connsiteX8" fmla="*/ 81664 w 85518"/>
                <a:gd name="connsiteY8" fmla="*/ 16138 h 85191"/>
                <a:gd name="connsiteX9" fmla="*/ 81500 w 85518"/>
                <a:gd name="connsiteY9" fmla="*/ 21280 h 85191"/>
                <a:gd name="connsiteX10" fmla="*/ 82698 w 85518"/>
                <a:gd name="connsiteY10" fmla="*/ 29142 h 85191"/>
                <a:gd name="connsiteX11" fmla="*/ 80009 w 85518"/>
                <a:gd name="connsiteY11" fmla="*/ 37718 h 85191"/>
                <a:gd name="connsiteX12" fmla="*/ 81898 w 85518"/>
                <a:gd name="connsiteY12" fmla="*/ 45309 h 85191"/>
                <a:gd name="connsiteX13" fmla="*/ 77331 w 85518"/>
                <a:gd name="connsiteY13" fmla="*/ 60423 h 85191"/>
                <a:gd name="connsiteX14" fmla="*/ 69845 w 85518"/>
                <a:gd name="connsiteY14" fmla="*/ 66149 h 85191"/>
                <a:gd name="connsiteX15" fmla="*/ 59410 w 85518"/>
                <a:gd name="connsiteY15" fmla="*/ 81791 h 85191"/>
                <a:gd name="connsiteX16" fmla="*/ 19543 w 85518"/>
                <a:gd name="connsiteY16" fmla="*/ 73971 h 85191"/>
                <a:gd name="connsiteX17" fmla="*/ 705 w 85518"/>
                <a:gd name="connsiteY17" fmla="*/ 66071 h 85191"/>
                <a:gd name="connsiteX18" fmla="*/ 987 w 85518"/>
                <a:gd name="connsiteY18" fmla="*/ 38468 h 85191"/>
                <a:gd name="connsiteX19" fmla="*/ 14157 w 85518"/>
                <a:gd name="connsiteY19" fmla="*/ 18434 h 85191"/>
                <a:gd name="connsiteX20" fmla="*/ 24580 w 85518"/>
                <a:gd name="connsiteY20" fmla="*/ 14148 h 85191"/>
                <a:gd name="connsiteX21" fmla="*/ 30258 w 85518"/>
                <a:gd name="connsiteY21" fmla="*/ 4630 h 85191"/>
                <a:gd name="connsiteX22" fmla="*/ 43545 w 85518"/>
                <a:gd name="connsiteY22" fmla="*/ 20327 h 85191"/>
                <a:gd name="connsiteX23" fmla="*/ 36111 w 85518"/>
                <a:gd name="connsiteY23" fmla="*/ 15672 h 85191"/>
                <a:gd name="connsiteX0" fmla="*/ 3247705 w 3946680"/>
                <a:gd name="connsiteY0" fmla="*/ 3756852 h 4522762"/>
                <a:gd name="connsiteX1" fmla="*/ 2802582 w 3946680"/>
                <a:gd name="connsiteY1" fmla="*/ 3167656 h 4522762"/>
                <a:gd name="connsiteX2" fmla="*/ 3466730 w 3946680"/>
                <a:gd name="connsiteY2" fmla="*/ 3696893 h 4522762"/>
                <a:gd name="connsiteX3" fmla="*/ 3402189 w 3946680"/>
                <a:gd name="connsiteY3" fmla="*/ 3701473 h 4522762"/>
                <a:gd name="connsiteX4" fmla="*/ 3247705 w 3946680"/>
                <a:gd name="connsiteY4" fmla="*/ 3756852 h 4522762"/>
                <a:gd name="connsiteX0" fmla="*/ 2915399 w 3946680"/>
                <a:gd name="connsiteY0" fmla="*/ 2979199 h 4522762"/>
                <a:gd name="connsiteX1" fmla="*/ 2879589 w 3946680"/>
                <a:gd name="connsiteY1" fmla="*/ 4004360 h 4522762"/>
                <a:gd name="connsiteX2" fmla="*/ 2490903 w 3946680"/>
                <a:gd name="connsiteY2" fmla="*/ 3959089 h 4522762"/>
                <a:gd name="connsiteX3" fmla="*/ 2550864 w 3946680"/>
                <a:gd name="connsiteY3" fmla="*/ 3479404 h 4522762"/>
                <a:gd name="connsiteX4" fmla="*/ 2454034 w 3946680"/>
                <a:gd name="connsiteY4" fmla="*/ 3009180 h 4522762"/>
                <a:gd name="connsiteX5" fmla="*/ 3509176 w 3946680"/>
                <a:gd name="connsiteY5" fmla="*/ 3617946 h 4522762"/>
                <a:gd name="connsiteX6" fmla="*/ 2915399 w 3946680"/>
                <a:gd name="connsiteY6" fmla="*/ 2979199 h 4522762"/>
                <a:gd name="connsiteX0" fmla="*/ 2974547 w 3946680"/>
                <a:gd name="connsiteY0" fmla="*/ 2840306 h 4522762"/>
                <a:gd name="connsiteX1" fmla="*/ 3512943 w 3946680"/>
                <a:gd name="connsiteY1" fmla="*/ 3441161 h 4522762"/>
                <a:gd name="connsiteX2" fmla="*/ 2642265 w 3946680"/>
                <a:gd name="connsiteY2" fmla="*/ 2735374 h 4522762"/>
                <a:gd name="connsiteX3" fmla="*/ 2373691 w 3946680"/>
                <a:gd name="connsiteY3" fmla="*/ 2764106 h 4522762"/>
                <a:gd name="connsiteX4" fmla="*/ 2974547 w 3946680"/>
                <a:gd name="connsiteY4" fmla="*/ 2840306 h 4522762"/>
                <a:gd name="connsiteX0" fmla="*/ 26835 w 85518"/>
                <a:gd name="connsiteY0" fmla="*/ 9127 h 85191"/>
                <a:gd name="connsiteX1" fmla="*/ 33072 w 85518"/>
                <a:gd name="connsiteY1" fmla="*/ 30918 h 85191"/>
                <a:gd name="connsiteX2" fmla="*/ 5034 w 85518"/>
                <a:gd name="connsiteY2" fmla="*/ 50319 h 85191"/>
                <a:gd name="connsiteX3" fmla="*/ 5549 w 85518"/>
                <a:gd name="connsiteY3" fmla="*/ 58607 h 85191"/>
                <a:gd name="connsiteX4" fmla="*/ 56160 w 85518"/>
                <a:gd name="connsiteY4" fmla="*/ 60157 h 85191"/>
                <a:gd name="connsiteX5" fmla="*/ 45099 w 85518"/>
                <a:gd name="connsiteY5" fmla="*/ 59264 h 85191"/>
                <a:gd name="connsiteX6" fmla="*/ 84100 w 85518"/>
                <a:gd name="connsiteY6" fmla="*/ 50171 h 85191"/>
                <a:gd name="connsiteX7" fmla="*/ 77013 w 85518"/>
                <a:gd name="connsiteY7" fmla="*/ 58010 h 85191"/>
                <a:gd name="connsiteX8" fmla="*/ 84530 w 85518"/>
                <a:gd name="connsiteY8" fmla="*/ 28209 h 85191"/>
                <a:gd name="connsiteX9" fmla="*/ 84857 w 85518"/>
                <a:gd name="connsiteY9" fmla="*/ 37604 h 85191"/>
                <a:gd name="connsiteX10" fmla="*/ 81480 w 85518"/>
                <a:gd name="connsiteY10" fmla="*/ 21174 h 85191"/>
                <a:gd name="connsiteX11" fmla="*/ 80032 w 85518"/>
                <a:gd name="connsiteY11" fmla="*/ 23850 h 85191"/>
                <a:gd name="connsiteX12" fmla="*/ 78006 w 85518"/>
                <a:gd name="connsiteY12" fmla="*/ 11246 h 85191"/>
                <a:gd name="connsiteX13" fmla="*/ 78082 w 85518"/>
                <a:gd name="connsiteY13" fmla="*/ 12510 h 85191"/>
                <a:gd name="connsiteX14" fmla="*/ 68760 w 85518"/>
                <a:gd name="connsiteY14" fmla="*/ 9772 h 85191"/>
                <a:gd name="connsiteX15" fmla="*/ 69502 w 85518"/>
                <a:gd name="connsiteY15" fmla="*/ 8160 h 85191"/>
                <a:gd name="connsiteX16" fmla="*/ 61498 w 85518"/>
                <a:gd name="connsiteY16" fmla="*/ 5175 h 85191"/>
                <a:gd name="connsiteX17" fmla="*/ 62507 w 85518"/>
                <a:gd name="connsiteY17" fmla="*/ 397 h 85191"/>
                <a:gd name="connsiteX18" fmla="*/ 53682 w 85518"/>
                <a:gd name="connsiteY18" fmla="*/ 0 h 85191"/>
                <a:gd name="connsiteX19" fmla="*/ 50110 w 85518"/>
                <a:gd name="connsiteY19" fmla="*/ 2195 h 85191"/>
                <a:gd name="connsiteX20" fmla="*/ 36014 w 85518"/>
                <a:gd name="connsiteY20" fmla="*/ 2974 h 85191"/>
                <a:gd name="connsiteX21" fmla="*/ 37410 w 85518"/>
                <a:gd name="connsiteY21" fmla="*/ 707 h 85191"/>
                <a:gd name="connsiteX0" fmla="*/ 32863 w 85518"/>
                <a:gd name="connsiteY0" fmla="*/ 563 h 86459"/>
                <a:gd name="connsiteX1" fmla="*/ 41407 w 85518"/>
                <a:gd name="connsiteY1" fmla="*/ 6371 h 86459"/>
                <a:gd name="connsiteX2" fmla="*/ 50764 w 85518"/>
                <a:gd name="connsiteY2" fmla="*/ 4102 h 86459"/>
                <a:gd name="connsiteX3" fmla="*/ 60515 w 85518"/>
                <a:gd name="connsiteY3" fmla="*/ 4308 h 86459"/>
                <a:gd name="connsiteX4" fmla="*/ 66081 w 85518"/>
                <a:gd name="connsiteY4" fmla="*/ 5312 h 86459"/>
                <a:gd name="connsiteX5" fmla="*/ 69515 w 85518"/>
                <a:gd name="connsiteY5" fmla="*/ 9569 h 86459"/>
                <a:gd name="connsiteX6" fmla="*/ 75145 w 85518"/>
                <a:gd name="connsiteY6" fmla="*/ 7778 h 86459"/>
                <a:gd name="connsiteX7" fmla="*/ 78000 w 85518"/>
                <a:gd name="connsiteY7" fmla="*/ 12664 h 86459"/>
                <a:gd name="connsiteX8" fmla="*/ 81664 w 85518"/>
                <a:gd name="connsiteY8" fmla="*/ 17406 h 86459"/>
                <a:gd name="connsiteX9" fmla="*/ 81500 w 85518"/>
                <a:gd name="connsiteY9" fmla="*/ 22548 h 86459"/>
                <a:gd name="connsiteX10" fmla="*/ 82698 w 85518"/>
                <a:gd name="connsiteY10" fmla="*/ 30410 h 86459"/>
                <a:gd name="connsiteX11" fmla="*/ 80009 w 85518"/>
                <a:gd name="connsiteY11" fmla="*/ 38986 h 86459"/>
                <a:gd name="connsiteX12" fmla="*/ 81898 w 85518"/>
                <a:gd name="connsiteY12" fmla="*/ 46577 h 86459"/>
                <a:gd name="connsiteX13" fmla="*/ 77331 w 85518"/>
                <a:gd name="connsiteY13" fmla="*/ 61691 h 86459"/>
                <a:gd name="connsiteX14" fmla="*/ 69845 w 85518"/>
                <a:gd name="connsiteY14" fmla="*/ 67417 h 86459"/>
                <a:gd name="connsiteX15" fmla="*/ 59410 w 85518"/>
                <a:gd name="connsiteY15" fmla="*/ 83059 h 86459"/>
                <a:gd name="connsiteX16" fmla="*/ 19543 w 85518"/>
                <a:gd name="connsiteY16" fmla="*/ 75239 h 86459"/>
                <a:gd name="connsiteX17" fmla="*/ 705 w 85518"/>
                <a:gd name="connsiteY17" fmla="*/ 67339 h 86459"/>
                <a:gd name="connsiteX18" fmla="*/ 987 w 85518"/>
                <a:gd name="connsiteY18" fmla="*/ 39736 h 86459"/>
                <a:gd name="connsiteX19" fmla="*/ 14157 w 85518"/>
                <a:gd name="connsiteY19" fmla="*/ 19702 h 86459"/>
                <a:gd name="connsiteX20" fmla="*/ 24580 w 85518"/>
                <a:gd name="connsiteY20" fmla="*/ 15416 h 86459"/>
                <a:gd name="connsiteX21" fmla="*/ 30258 w 85518"/>
                <a:gd name="connsiteY21" fmla="*/ 5898 h 86459"/>
                <a:gd name="connsiteX22" fmla="*/ 43545 w 85518"/>
                <a:gd name="connsiteY22" fmla="*/ 21595 h 86459"/>
                <a:gd name="connsiteX23" fmla="*/ 32863 w 85518"/>
                <a:gd name="connsiteY23" fmla="*/ 563 h 86459"/>
                <a:gd name="connsiteX0" fmla="*/ 3247705 w 3946680"/>
                <a:gd name="connsiteY0" fmla="*/ 3824170 h 4590080"/>
                <a:gd name="connsiteX1" fmla="*/ 2802582 w 3946680"/>
                <a:gd name="connsiteY1" fmla="*/ 3234974 h 4590080"/>
                <a:gd name="connsiteX2" fmla="*/ 3466730 w 3946680"/>
                <a:gd name="connsiteY2" fmla="*/ 3764211 h 4590080"/>
                <a:gd name="connsiteX3" fmla="*/ 3402189 w 3946680"/>
                <a:gd name="connsiteY3" fmla="*/ 3768791 h 4590080"/>
                <a:gd name="connsiteX4" fmla="*/ 3247705 w 3946680"/>
                <a:gd name="connsiteY4" fmla="*/ 3824170 h 4590080"/>
                <a:gd name="connsiteX0" fmla="*/ 2915399 w 3946680"/>
                <a:gd name="connsiteY0" fmla="*/ 3046517 h 4590080"/>
                <a:gd name="connsiteX1" fmla="*/ 2879589 w 3946680"/>
                <a:gd name="connsiteY1" fmla="*/ 4071678 h 4590080"/>
                <a:gd name="connsiteX2" fmla="*/ 2490903 w 3946680"/>
                <a:gd name="connsiteY2" fmla="*/ 4026407 h 4590080"/>
                <a:gd name="connsiteX3" fmla="*/ 2550864 w 3946680"/>
                <a:gd name="connsiteY3" fmla="*/ 3546722 h 4590080"/>
                <a:gd name="connsiteX4" fmla="*/ 2454034 w 3946680"/>
                <a:gd name="connsiteY4" fmla="*/ 3076498 h 4590080"/>
                <a:gd name="connsiteX5" fmla="*/ 3509176 w 3946680"/>
                <a:gd name="connsiteY5" fmla="*/ 3685264 h 4590080"/>
                <a:gd name="connsiteX6" fmla="*/ 2915399 w 3946680"/>
                <a:gd name="connsiteY6" fmla="*/ 3046517 h 4590080"/>
                <a:gd name="connsiteX0" fmla="*/ 2974547 w 3946680"/>
                <a:gd name="connsiteY0" fmla="*/ 2907624 h 4590080"/>
                <a:gd name="connsiteX1" fmla="*/ 3512943 w 3946680"/>
                <a:gd name="connsiteY1" fmla="*/ 3508479 h 4590080"/>
                <a:gd name="connsiteX2" fmla="*/ 2642265 w 3946680"/>
                <a:gd name="connsiteY2" fmla="*/ 2802692 h 4590080"/>
                <a:gd name="connsiteX3" fmla="*/ 2373691 w 3946680"/>
                <a:gd name="connsiteY3" fmla="*/ 2831424 h 4590080"/>
                <a:gd name="connsiteX4" fmla="*/ 2974547 w 3946680"/>
                <a:gd name="connsiteY4" fmla="*/ 2907624 h 4590080"/>
                <a:gd name="connsiteX0" fmla="*/ 26835 w 85518"/>
                <a:gd name="connsiteY0" fmla="*/ 10395 h 86459"/>
                <a:gd name="connsiteX1" fmla="*/ 33072 w 85518"/>
                <a:gd name="connsiteY1" fmla="*/ 32186 h 86459"/>
                <a:gd name="connsiteX2" fmla="*/ 5034 w 85518"/>
                <a:gd name="connsiteY2" fmla="*/ 51587 h 86459"/>
                <a:gd name="connsiteX3" fmla="*/ 5549 w 85518"/>
                <a:gd name="connsiteY3" fmla="*/ 59875 h 86459"/>
                <a:gd name="connsiteX4" fmla="*/ 56160 w 85518"/>
                <a:gd name="connsiteY4" fmla="*/ 61425 h 86459"/>
                <a:gd name="connsiteX5" fmla="*/ 45099 w 85518"/>
                <a:gd name="connsiteY5" fmla="*/ 60532 h 86459"/>
                <a:gd name="connsiteX6" fmla="*/ 84100 w 85518"/>
                <a:gd name="connsiteY6" fmla="*/ 51439 h 86459"/>
                <a:gd name="connsiteX7" fmla="*/ 77013 w 85518"/>
                <a:gd name="connsiteY7" fmla="*/ 59278 h 86459"/>
                <a:gd name="connsiteX8" fmla="*/ 84530 w 85518"/>
                <a:gd name="connsiteY8" fmla="*/ 29477 h 86459"/>
                <a:gd name="connsiteX9" fmla="*/ 84857 w 85518"/>
                <a:gd name="connsiteY9" fmla="*/ 38872 h 86459"/>
                <a:gd name="connsiteX10" fmla="*/ 81480 w 85518"/>
                <a:gd name="connsiteY10" fmla="*/ 22442 h 86459"/>
                <a:gd name="connsiteX11" fmla="*/ 80032 w 85518"/>
                <a:gd name="connsiteY11" fmla="*/ 25118 h 86459"/>
                <a:gd name="connsiteX12" fmla="*/ 78006 w 85518"/>
                <a:gd name="connsiteY12" fmla="*/ 12514 h 86459"/>
                <a:gd name="connsiteX13" fmla="*/ 78082 w 85518"/>
                <a:gd name="connsiteY13" fmla="*/ 13778 h 86459"/>
                <a:gd name="connsiteX14" fmla="*/ 68760 w 85518"/>
                <a:gd name="connsiteY14" fmla="*/ 11040 h 86459"/>
                <a:gd name="connsiteX15" fmla="*/ 69502 w 85518"/>
                <a:gd name="connsiteY15" fmla="*/ 9428 h 86459"/>
                <a:gd name="connsiteX16" fmla="*/ 61498 w 85518"/>
                <a:gd name="connsiteY16" fmla="*/ 6443 h 86459"/>
                <a:gd name="connsiteX17" fmla="*/ 62507 w 85518"/>
                <a:gd name="connsiteY17" fmla="*/ 1665 h 86459"/>
                <a:gd name="connsiteX18" fmla="*/ 53682 w 85518"/>
                <a:gd name="connsiteY18" fmla="*/ 1268 h 86459"/>
                <a:gd name="connsiteX19" fmla="*/ 50110 w 85518"/>
                <a:gd name="connsiteY19" fmla="*/ 3463 h 86459"/>
                <a:gd name="connsiteX20" fmla="*/ 36014 w 85518"/>
                <a:gd name="connsiteY20" fmla="*/ 4242 h 86459"/>
                <a:gd name="connsiteX21" fmla="*/ 37410 w 85518"/>
                <a:gd name="connsiteY21" fmla="*/ 1975 h 8645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33072 w 85518"/>
                <a:gd name="connsiteY1" fmla="*/ 3261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24580 w 85518"/>
                <a:gd name="connsiteY20" fmla="*/ 15846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4836 w 85518"/>
                <a:gd name="connsiteY20" fmla="*/ 9352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4157 w 85518"/>
                <a:gd name="connsiteY19" fmla="*/ 20132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993 h 86889"/>
                <a:gd name="connsiteX1" fmla="*/ 41407 w 85518"/>
                <a:gd name="connsiteY1" fmla="*/ 6801 h 86889"/>
                <a:gd name="connsiteX2" fmla="*/ 50764 w 85518"/>
                <a:gd name="connsiteY2" fmla="*/ 4532 h 86889"/>
                <a:gd name="connsiteX3" fmla="*/ 60515 w 85518"/>
                <a:gd name="connsiteY3" fmla="*/ 4738 h 86889"/>
                <a:gd name="connsiteX4" fmla="*/ 66081 w 85518"/>
                <a:gd name="connsiteY4" fmla="*/ 5742 h 86889"/>
                <a:gd name="connsiteX5" fmla="*/ 69515 w 85518"/>
                <a:gd name="connsiteY5" fmla="*/ 9999 h 86889"/>
                <a:gd name="connsiteX6" fmla="*/ 75145 w 85518"/>
                <a:gd name="connsiteY6" fmla="*/ 8208 h 86889"/>
                <a:gd name="connsiteX7" fmla="*/ 78000 w 85518"/>
                <a:gd name="connsiteY7" fmla="*/ 13094 h 86889"/>
                <a:gd name="connsiteX8" fmla="*/ 81664 w 85518"/>
                <a:gd name="connsiteY8" fmla="*/ 17836 h 86889"/>
                <a:gd name="connsiteX9" fmla="*/ 81500 w 85518"/>
                <a:gd name="connsiteY9" fmla="*/ 22978 h 86889"/>
                <a:gd name="connsiteX10" fmla="*/ 82698 w 85518"/>
                <a:gd name="connsiteY10" fmla="*/ 30840 h 86889"/>
                <a:gd name="connsiteX11" fmla="*/ 80009 w 85518"/>
                <a:gd name="connsiteY11" fmla="*/ 39416 h 86889"/>
                <a:gd name="connsiteX12" fmla="*/ 81898 w 85518"/>
                <a:gd name="connsiteY12" fmla="*/ 47007 h 86889"/>
                <a:gd name="connsiteX13" fmla="*/ 77331 w 85518"/>
                <a:gd name="connsiteY13" fmla="*/ 62121 h 86889"/>
                <a:gd name="connsiteX14" fmla="*/ 69845 w 85518"/>
                <a:gd name="connsiteY14" fmla="*/ 67847 h 86889"/>
                <a:gd name="connsiteX15" fmla="*/ 59410 w 85518"/>
                <a:gd name="connsiteY15" fmla="*/ 83489 h 86889"/>
                <a:gd name="connsiteX16" fmla="*/ 19543 w 85518"/>
                <a:gd name="connsiteY16" fmla="*/ 75669 h 86889"/>
                <a:gd name="connsiteX17" fmla="*/ 705 w 85518"/>
                <a:gd name="connsiteY17" fmla="*/ 67769 h 86889"/>
                <a:gd name="connsiteX18" fmla="*/ 987 w 85518"/>
                <a:gd name="connsiteY18" fmla="*/ 40166 h 86889"/>
                <a:gd name="connsiteX19" fmla="*/ 17080 w 85518"/>
                <a:gd name="connsiteY19" fmla="*/ 16744 h 86889"/>
                <a:gd name="connsiteX20" fmla="*/ 17110 w 85518"/>
                <a:gd name="connsiteY20" fmla="*/ 10481 h 86889"/>
                <a:gd name="connsiteX21" fmla="*/ 30258 w 85518"/>
                <a:gd name="connsiteY21" fmla="*/ 6328 h 86889"/>
                <a:gd name="connsiteX22" fmla="*/ 30228 w 85518"/>
                <a:gd name="connsiteY22" fmla="*/ 1 h 86889"/>
                <a:gd name="connsiteX23" fmla="*/ 32863 w 85518"/>
                <a:gd name="connsiteY23" fmla="*/ 993 h 86889"/>
                <a:gd name="connsiteX0" fmla="*/ 3247705 w 3946680"/>
                <a:gd name="connsiteY0" fmla="*/ 3846999 h 4612909"/>
                <a:gd name="connsiteX1" fmla="*/ 2802582 w 3946680"/>
                <a:gd name="connsiteY1" fmla="*/ 3257803 h 4612909"/>
                <a:gd name="connsiteX2" fmla="*/ 3466730 w 3946680"/>
                <a:gd name="connsiteY2" fmla="*/ 3787040 h 4612909"/>
                <a:gd name="connsiteX3" fmla="*/ 3402189 w 3946680"/>
                <a:gd name="connsiteY3" fmla="*/ 3791620 h 4612909"/>
                <a:gd name="connsiteX4" fmla="*/ 3247705 w 3946680"/>
                <a:gd name="connsiteY4" fmla="*/ 3846999 h 4612909"/>
                <a:gd name="connsiteX0" fmla="*/ 2915399 w 3946680"/>
                <a:gd name="connsiteY0" fmla="*/ 3069346 h 4612909"/>
                <a:gd name="connsiteX1" fmla="*/ 2879589 w 3946680"/>
                <a:gd name="connsiteY1" fmla="*/ 4094507 h 4612909"/>
                <a:gd name="connsiteX2" fmla="*/ 2490903 w 3946680"/>
                <a:gd name="connsiteY2" fmla="*/ 4049236 h 4612909"/>
                <a:gd name="connsiteX3" fmla="*/ 2550864 w 3946680"/>
                <a:gd name="connsiteY3" fmla="*/ 3569551 h 4612909"/>
                <a:gd name="connsiteX4" fmla="*/ 2454034 w 3946680"/>
                <a:gd name="connsiteY4" fmla="*/ 3099327 h 4612909"/>
                <a:gd name="connsiteX5" fmla="*/ 3509176 w 3946680"/>
                <a:gd name="connsiteY5" fmla="*/ 3708093 h 4612909"/>
                <a:gd name="connsiteX6" fmla="*/ 2915399 w 3946680"/>
                <a:gd name="connsiteY6" fmla="*/ 3069346 h 4612909"/>
                <a:gd name="connsiteX0" fmla="*/ 2974547 w 3946680"/>
                <a:gd name="connsiteY0" fmla="*/ 2930453 h 4612909"/>
                <a:gd name="connsiteX1" fmla="*/ 3512943 w 3946680"/>
                <a:gd name="connsiteY1" fmla="*/ 3531308 h 4612909"/>
                <a:gd name="connsiteX2" fmla="*/ 2642265 w 3946680"/>
                <a:gd name="connsiteY2" fmla="*/ 2825521 h 4612909"/>
                <a:gd name="connsiteX3" fmla="*/ 2373691 w 3946680"/>
                <a:gd name="connsiteY3" fmla="*/ 2854253 h 4612909"/>
                <a:gd name="connsiteX4" fmla="*/ 2974547 w 3946680"/>
                <a:gd name="connsiteY4" fmla="*/ 2930453 h 4612909"/>
                <a:gd name="connsiteX0" fmla="*/ 26835 w 85518"/>
                <a:gd name="connsiteY0" fmla="*/ 10825 h 86889"/>
                <a:gd name="connsiteX1" fmla="*/ 18131 w 85518"/>
                <a:gd name="connsiteY1" fmla="*/ 7486 h 86889"/>
                <a:gd name="connsiteX2" fmla="*/ 5034 w 85518"/>
                <a:gd name="connsiteY2" fmla="*/ 52017 h 86889"/>
                <a:gd name="connsiteX3" fmla="*/ 5549 w 85518"/>
                <a:gd name="connsiteY3" fmla="*/ 60305 h 86889"/>
                <a:gd name="connsiteX4" fmla="*/ 56160 w 85518"/>
                <a:gd name="connsiteY4" fmla="*/ 61855 h 86889"/>
                <a:gd name="connsiteX5" fmla="*/ 45099 w 85518"/>
                <a:gd name="connsiteY5" fmla="*/ 60962 h 86889"/>
                <a:gd name="connsiteX6" fmla="*/ 84100 w 85518"/>
                <a:gd name="connsiteY6" fmla="*/ 51869 h 86889"/>
                <a:gd name="connsiteX7" fmla="*/ 77013 w 85518"/>
                <a:gd name="connsiteY7" fmla="*/ 59708 h 86889"/>
                <a:gd name="connsiteX8" fmla="*/ 84530 w 85518"/>
                <a:gd name="connsiteY8" fmla="*/ 29907 h 86889"/>
                <a:gd name="connsiteX9" fmla="*/ 84857 w 85518"/>
                <a:gd name="connsiteY9" fmla="*/ 39302 h 86889"/>
                <a:gd name="connsiteX10" fmla="*/ 81480 w 85518"/>
                <a:gd name="connsiteY10" fmla="*/ 22872 h 86889"/>
                <a:gd name="connsiteX11" fmla="*/ 80032 w 85518"/>
                <a:gd name="connsiteY11" fmla="*/ 25548 h 86889"/>
                <a:gd name="connsiteX12" fmla="*/ 78006 w 85518"/>
                <a:gd name="connsiteY12" fmla="*/ 12944 h 86889"/>
                <a:gd name="connsiteX13" fmla="*/ 78082 w 85518"/>
                <a:gd name="connsiteY13" fmla="*/ 14208 h 86889"/>
                <a:gd name="connsiteX14" fmla="*/ 68760 w 85518"/>
                <a:gd name="connsiteY14" fmla="*/ 11470 h 86889"/>
                <a:gd name="connsiteX15" fmla="*/ 69502 w 85518"/>
                <a:gd name="connsiteY15" fmla="*/ 9858 h 86889"/>
                <a:gd name="connsiteX16" fmla="*/ 61498 w 85518"/>
                <a:gd name="connsiteY16" fmla="*/ 6873 h 86889"/>
                <a:gd name="connsiteX17" fmla="*/ 62507 w 85518"/>
                <a:gd name="connsiteY17" fmla="*/ 2095 h 86889"/>
                <a:gd name="connsiteX18" fmla="*/ 53682 w 85518"/>
                <a:gd name="connsiteY18" fmla="*/ 1698 h 86889"/>
                <a:gd name="connsiteX19" fmla="*/ 50110 w 85518"/>
                <a:gd name="connsiteY19" fmla="*/ 3893 h 86889"/>
                <a:gd name="connsiteX20" fmla="*/ 36014 w 85518"/>
                <a:gd name="connsiteY20" fmla="*/ 4672 h 86889"/>
                <a:gd name="connsiteX21" fmla="*/ 37410 w 85518"/>
                <a:gd name="connsiteY21" fmla="*/ 2405 h 86889"/>
                <a:gd name="connsiteX0" fmla="*/ 32863 w 85518"/>
                <a:gd name="connsiteY0" fmla="*/ 2216 h 88112"/>
                <a:gd name="connsiteX1" fmla="*/ 43031 w 85518"/>
                <a:gd name="connsiteY1" fmla="*/ 400 h 88112"/>
                <a:gd name="connsiteX2" fmla="*/ 50764 w 85518"/>
                <a:gd name="connsiteY2" fmla="*/ 5755 h 88112"/>
                <a:gd name="connsiteX3" fmla="*/ 60515 w 85518"/>
                <a:gd name="connsiteY3" fmla="*/ 5961 h 88112"/>
                <a:gd name="connsiteX4" fmla="*/ 66081 w 85518"/>
                <a:gd name="connsiteY4" fmla="*/ 6965 h 88112"/>
                <a:gd name="connsiteX5" fmla="*/ 69515 w 85518"/>
                <a:gd name="connsiteY5" fmla="*/ 11222 h 88112"/>
                <a:gd name="connsiteX6" fmla="*/ 75145 w 85518"/>
                <a:gd name="connsiteY6" fmla="*/ 9431 h 88112"/>
                <a:gd name="connsiteX7" fmla="*/ 78000 w 85518"/>
                <a:gd name="connsiteY7" fmla="*/ 14317 h 88112"/>
                <a:gd name="connsiteX8" fmla="*/ 81664 w 85518"/>
                <a:gd name="connsiteY8" fmla="*/ 19059 h 88112"/>
                <a:gd name="connsiteX9" fmla="*/ 81500 w 85518"/>
                <a:gd name="connsiteY9" fmla="*/ 24201 h 88112"/>
                <a:gd name="connsiteX10" fmla="*/ 82698 w 85518"/>
                <a:gd name="connsiteY10" fmla="*/ 32063 h 88112"/>
                <a:gd name="connsiteX11" fmla="*/ 80009 w 85518"/>
                <a:gd name="connsiteY11" fmla="*/ 40639 h 88112"/>
                <a:gd name="connsiteX12" fmla="*/ 81898 w 85518"/>
                <a:gd name="connsiteY12" fmla="*/ 48230 h 88112"/>
                <a:gd name="connsiteX13" fmla="*/ 77331 w 85518"/>
                <a:gd name="connsiteY13" fmla="*/ 63344 h 88112"/>
                <a:gd name="connsiteX14" fmla="*/ 69845 w 85518"/>
                <a:gd name="connsiteY14" fmla="*/ 69070 h 88112"/>
                <a:gd name="connsiteX15" fmla="*/ 59410 w 85518"/>
                <a:gd name="connsiteY15" fmla="*/ 84712 h 88112"/>
                <a:gd name="connsiteX16" fmla="*/ 19543 w 85518"/>
                <a:gd name="connsiteY16" fmla="*/ 76892 h 88112"/>
                <a:gd name="connsiteX17" fmla="*/ 705 w 85518"/>
                <a:gd name="connsiteY17" fmla="*/ 68992 h 88112"/>
                <a:gd name="connsiteX18" fmla="*/ 987 w 85518"/>
                <a:gd name="connsiteY18" fmla="*/ 41389 h 88112"/>
                <a:gd name="connsiteX19" fmla="*/ 17080 w 85518"/>
                <a:gd name="connsiteY19" fmla="*/ 17967 h 88112"/>
                <a:gd name="connsiteX20" fmla="*/ 17110 w 85518"/>
                <a:gd name="connsiteY20" fmla="*/ 11704 h 88112"/>
                <a:gd name="connsiteX21" fmla="*/ 30258 w 85518"/>
                <a:gd name="connsiteY21" fmla="*/ 7551 h 88112"/>
                <a:gd name="connsiteX22" fmla="*/ 30228 w 85518"/>
                <a:gd name="connsiteY22" fmla="*/ 1224 h 88112"/>
                <a:gd name="connsiteX23" fmla="*/ 32863 w 85518"/>
                <a:gd name="connsiteY23" fmla="*/ 2216 h 88112"/>
                <a:gd name="connsiteX0" fmla="*/ 3247705 w 3946680"/>
                <a:gd name="connsiteY0" fmla="*/ 3911928 h 4677838"/>
                <a:gd name="connsiteX1" fmla="*/ 2802582 w 3946680"/>
                <a:gd name="connsiteY1" fmla="*/ 3322732 h 4677838"/>
                <a:gd name="connsiteX2" fmla="*/ 3466730 w 3946680"/>
                <a:gd name="connsiteY2" fmla="*/ 3851969 h 4677838"/>
                <a:gd name="connsiteX3" fmla="*/ 3402189 w 3946680"/>
                <a:gd name="connsiteY3" fmla="*/ 3856549 h 4677838"/>
                <a:gd name="connsiteX4" fmla="*/ 3247705 w 3946680"/>
                <a:gd name="connsiteY4" fmla="*/ 3911928 h 4677838"/>
                <a:gd name="connsiteX0" fmla="*/ 2915399 w 3946680"/>
                <a:gd name="connsiteY0" fmla="*/ 3134275 h 4677838"/>
                <a:gd name="connsiteX1" fmla="*/ 2879589 w 3946680"/>
                <a:gd name="connsiteY1" fmla="*/ 4159436 h 4677838"/>
                <a:gd name="connsiteX2" fmla="*/ 2490903 w 3946680"/>
                <a:gd name="connsiteY2" fmla="*/ 4114165 h 4677838"/>
                <a:gd name="connsiteX3" fmla="*/ 2550864 w 3946680"/>
                <a:gd name="connsiteY3" fmla="*/ 3634480 h 4677838"/>
                <a:gd name="connsiteX4" fmla="*/ 2454034 w 3946680"/>
                <a:gd name="connsiteY4" fmla="*/ 3164256 h 4677838"/>
                <a:gd name="connsiteX5" fmla="*/ 3509176 w 3946680"/>
                <a:gd name="connsiteY5" fmla="*/ 3773022 h 4677838"/>
                <a:gd name="connsiteX6" fmla="*/ 2915399 w 3946680"/>
                <a:gd name="connsiteY6" fmla="*/ 3134275 h 4677838"/>
                <a:gd name="connsiteX0" fmla="*/ 2974547 w 3946680"/>
                <a:gd name="connsiteY0" fmla="*/ 2995382 h 4677838"/>
                <a:gd name="connsiteX1" fmla="*/ 3512943 w 3946680"/>
                <a:gd name="connsiteY1" fmla="*/ 3596237 h 4677838"/>
                <a:gd name="connsiteX2" fmla="*/ 2642265 w 3946680"/>
                <a:gd name="connsiteY2" fmla="*/ 2890450 h 4677838"/>
                <a:gd name="connsiteX3" fmla="*/ 2373691 w 3946680"/>
                <a:gd name="connsiteY3" fmla="*/ 2919182 h 4677838"/>
                <a:gd name="connsiteX4" fmla="*/ 2974547 w 3946680"/>
                <a:gd name="connsiteY4" fmla="*/ 2995382 h 4677838"/>
                <a:gd name="connsiteX0" fmla="*/ 26835 w 85518"/>
                <a:gd name="connsiteY0" fmla="*/ 12048 h 88112"/>
                <a:gd name="connsiteX1" fmla="*/ 18131 w 85518"/>
                <a:gd name="connsiteY1" fmla="*/ 8709 h 88112"/>
                <a:gd name="connsiteX2" fmla="*/ 5034 w 85518"/>
                <a:gd name="connsiteY2" fmla="*/ 53240 h 88112"/>
                <a:gd name="connsiteX3" fmla="*/ 5549 w 85518"/>
                <a:gd name="connsiteY3" fmla="*/ 61528 h 88112"/>
                <a:gd name="connsiteX4" fmla="*/ 56160 w 85518"/>
                <a:gd name="connsiteY4" fmla="*/ 63078 h 88112"/>
                <a:gd name="connsiteX5" fmla="*/ 45099 w 85518"/>
                <a:gd name="connsiteY5" fmla="*/ 62185 h 88112"/>
                <a:gd name="connsiteX6" fmla="*/ 84100 w 85518"/>
                <a:gd name="connsiteY6" fmla="*/ 53092 h 88112"/>
                <a:gd name="connsiteX7" fmla="*/ 77013 w 85518"/>
                <a:gd name="connsiteY7" fmla="*/ 60931 h 88112"/>
                <a:gd name="connsiteX8" fmla="*/ 84530 w 85518"/>
                <a:gd name="connsiteY8" fmla="*/ 31130 h 88112"/>
                <a:gd name="connsiteX9" fmla="*/ 84857 w 85518"/>
                <a:gd name="connsiteY9" fmla="*/ 40525 h 88112"/>
                <a:gd name="connsiteX10" fmla="*/ 81480 w 85518"/>
                <a:gd name="connsiteY10" fmla="*/ 24095 h 88112"/>
                <a:gd name="connsiteX11" fmla="*/ 80032 w 85518"/>
                <a:gd name="connsiteY11" fmla="*/ 26771 h 88112"/>
                <a:gd name="connsiteX12" fmla="*/ 78006 w 85518"/>
                <a:gd name="connsiteY12" fmla="*/ 14167 h 88112"/>
                <a:gd name="connsiteX13" fmla="*/ 78082 w 85518"/>
                <a:gd name="connsiteY13" fmla="*/ 15431 h 88112"/>
                <a:gd name="connsiteX14" fmla="*/ 68760 w 85518"/>
                <a:gd name="connsiteY14" fmla="*/ 12693 h 88112"/>
                <a:gd name="connsiteX15" fmla="*/ 69502 w 85518"/>
                <a:gd name="connsiteY15" fmla="*/ 11081 h 88112"/>
                <a:gd name="connsiteX16" fmla="*/ 61498 w 85518"/>
                <a:gd name="connsiteY16" fmla="*/ 8096 h 88112"/>
                <a:gd name="connsiteX17" fmla="*/ 62507 w 85518"/>
                <a:gd name="connsiteY17" fmla="*/ 3318 h 88112"/>
                <a:gd name="connsiteX18" fmla="*/ 53682 w 85518"/>
                <a:gd name="connsiteY18" fmla="*/ 2921 h 88112"/>
                <a:gd name="connsiteX19" fmla="*/ 50110 w 85518"/>
                <a:gd name="connsiteY19" fmla="*/ 5116 h 88112"/>
                <a:gd name="connsiteX20" fmla="*/ 36014 w 85518"/>
                <a:gd name="connsiteY20" fmla="*/ 5895 h 88112"/>
                <a:gd name="connsiteX21" fmla="*/ 37410 w 85518"/>
                <a:gd name="connsiteY21" fmla="*/ 3628 h 8811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0110 w 85518"/>
                <a:gd name="connsiteY19" fmla="*/ 4896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1996 h 87892"/>
                <a:gd name="connsiteX1" fmla="*/ 43031 w 85518"/>
                <a:gd name="connsiteY1" fmla="*/ 180 h 87892"/>
                <a:gd name="connsiteX2" fmla="*/ 50764 w 85518"/>
                <a:gd name="connsiteY2" fmla="*/ 5535 h 87892"/>
                <a:gd name="connsiteX3" fmla="*/ 60515 w 85518"/>
                <a:gd name="connsiteY3" fmla="*/ 5741 h 87892"/>
                <a:gd name="connsiteX4" fmla="*/ 66081 w 85518"/>
                <a:gd name="connsiteY4" fmla="*/ 6745 h 87892"/>
                <a:gd name="connsiteX5" fmla="*/ 69515 w 85518"/>
                <a:gd name="connsiteY5" fmla="*/ 11002 h 87892"/>
                <a:gd name="connsiteX6" fmla="*/ 75145 w 85518"/>
                <a:gd name="connsiteY6" fmla="*/ 9211 h 87892"/>
                <a:gd name="connsiteX7" fmla="*/ 78000 w 85518"/>
                <a:gd name="connsiteY7" fmla="*/ 14097 h 87892"/>
                <a:gd name="connsiteX8" fmla="*/ 81664 w 85518"/>
                <a:gd name="connsiteY8" fmla="*/ 18839 h 87892"/>
                <a:gd name="connsiteX9" fmla="*/ 81500 w 85518"/>
                <a:gd name="connsiteY9" fmla="*/ 23981 h 87892"/>
                <a:gd name="connsiteX10" fmla="*/ 82698 w 85518"/>
                <a:gd name="connsiteY10" fmla="*/ 31843 h 87892"/>
                <a:gd name="connsiteX11" fmla="*/ 80009 w 85518"/>
                <a:gd name="connsiteY11" fmla="*/ 40419 h 87892"/>
                <a:gd name="connsiteX12" fmla="*/ 81898 w 85518"/>
                <a:gd name="connsiteY12" fmla="*/ 48010 h 87892"/>
                <a:gd name="connsiteX13" fmla="*/ 77331 w 85518"/>
                <a:gd name="connsiteY13" fmla="*/ 63124 h 87892"/>
                <a:gd name="connsiteX14" fmla="*/ 69845 w 85518"/>
                <a:gd name="connsiteY14" fmla="*/ 68850 h 87892"/>
                <a:gd name="connsiteX15" fmla="*/ 59410 w 85518"/>
                <a:gd name="connsiteY15" fmla="*/ 84492 h 87892"/>
                <a:gd name="connsiteX16" fmla="*/ 19543 w 85518"/>
                <a:gd name="connsiteY16" fmla="*/ 76672 h 87892"/>
                <a:gd name="connsiteX17" fmla="*/ 705 w 85518"/>
                <a:gd name="connsiteY17" fmla="*/ 68772 h 87892"/>
                <a:gd name="connsiteX18" fmla="*/ 987 w 85518"/>
                <a:gd name="connsiteY18" fmla="*/ 41169 h 87892"/>
                <a:gd name="connsiteX19" fmla="*/ 17080 w 85518"/>
                <a:gd name="connsiteY19" fmla="*/ 17747 h 87892"/>
                <a:gd name="connsiteX20" fmla="*/ 17110 w 85518"/>
                <a:gd name="connsiteY20" fmla="*/ 11484 h 87892"/>
                <a:gd name="connsiteX21" fmla="*/ 30258 w 85518"/>
                <a:gd name="connsiteY21" fmla="*/ 7331 h 87892"/>
                <a:gd name="connsiteX22" fmla="*/ 30228 w 85518"/>
                <a:gd name="connsiteY22" fmla="*/ 1004 h 87892"/>
                <a:gd name="connsiteX23" fmla="*/ 32863 w 85518"/>
                <a:gd name="connsiteY23" fmla="*/ 1996 h 87892"/>
                <a:gd name="connsiteX0" fmla="*/ 3247705 w 3946680"/>
                <a:gd name="connsiteY0" fmla="*/ 3900248 h 4666158"/>
                <a:gd name="connsiteX1" fmla="*/ 2802582 w 3946680"/>
                <a:gd name="connsiteY1" fmla="*/ 3311052 h 4666158"/>
                <a:gd name="connsiteX2" fmla="*/ 3466730 w 3946680"/>
                <a:gd name="connsiteY2" fmla="*/ 3840289 h 4666158"/>
                <a:gd name="connsiteX3" fmla="*/ 3402189 w 3946680"/>
                <a:gd name="connsiteY3" fmla="*/ 3844869 h 4666158"/>
                <a:gd name="connsiteX4" fmla="*/ 3247705 w 3946680"/>
                <a:gd name="connsiteY4" fmla="*/ 3900248 h 4666158"/>
                <a:gd name="connsiteX0" fmla="*/ 2915399 w 3946680"/>
                <a:gd name="connsiteY0" fmla="*/ 3122595 h 4666158"/>
                <a:gd name="connsiteX1" fmla="*/ 2879589 w 3946680"/>
                <a:gd name="connsiteY1" fmla="*/ 4147756 h 4666158"/>
                <a:gd name="connsiteX2" fmla="*/ 2490903 w 3946680"/>
                <a:gd name="connsiteY2" fmla="*/ 4102485 h 4666158"/>
                <a:gd name="connsiteX3" fmla="*/ 2550864 w 3946680"/>
                <a:gd name="connsiteY3" fmla="*/ 3622800 h 4666158"/>
                <a:gd name="connsiteX4" fmla="*/ 2454034 w 3946680"/>
                <a:gd name="connsiteY4" fmla="*/ 3152576 h 4666158"/>
                <a:gd name="connsiteX5" fmla="*/ 3509176 w 3946680"/>
                <a:gd name="connsiteY5" fmla="*/ 3761342 h 4666158"/>
                <a:gd name="connsiteX6" fmla="*/ 2915399 w 3946680"/>
                <a:gd name="connsiteY6" fmla="*/ 3122595 h 4666158"/>
                <a:gd name="connsiteX0" fmla="*/ 2974547 w 3946680"/>
                <a:gd name="connsiteY0" fmla="*/ 2983702 h 4666158"/>
                <a:gd name="connsiteX1" fmla="*/ 3512943 w 3946680"/>
                <a:gd name="connsiteY1" fmla="*/ 3584557 h 4666158"/>
                <a:gd name="connsiteX2" fmla="*/ 2642265 w 3946680"/>
                <a:gd name="connsiteY2" fmla="*/ 2878770 h 4666158"/>
                <a:gd name="connsiteX3" fmla="*/ 2373691 w 3946680"/>
                <a:gd name="connsiteY3" fmla="*/ 2907502 h 4666158"/>
                <a:gd name="connsiteX4" fmla="*/ 2974547 w 3946680"/>
                <a:gd name="connsiteY4" fmla="*/ 2983702 h 4666158"/>
                <a:gd name="connsiteX0" fmla="*/ 26835 w 85518"/>
                <a:gd name="connsiteY0" fmla="*/ 11828 h 87892"/>
                <a:gd name="connsiteX1" fmla="*/ 18131 w 85518"/>
                <a:gd name="connsiteY1" fmla="*/ 8489 h 87892"/>
                <a:gd name="connsiteX2" fmla="*/ 5034 w 85518"/>
                <a:gd name="connsiteY2" fmla="*/ 53020 h 87892"/>
                <a:gd name="connsiteX3" fmla="*/ 5549 w 85518"/>
                <a:gd name="connsiteY3" fmla="*/ 61308 h 87892"/>
                <a:gd name="connsiteX4" fmla="*/ 56160 w 85518"/>
                <a:gd name="connsiteY4" fmla="*/ 62858 h 87892"/>
                <a:gd name="connsiteX5" fmla="*/ 45099 w 85518"/>
                <a:gd name="connsiteY5" fmla="*/ 61965 h 87892"/>
                <a:gd name="connsiteX6" fmla="*/ 84100 w 85518"/>
                <a:gd name="connsiteY6" fmla="*/ 52872 h 87892"/>
                <a:gd name="connsiteX7" fmla="*/ 77013 w 85518"/>
                <a:gd name="connsiteY7" fmla="*/ 60711 h 87892"/>
                <a:gd name="connsiteX8" fmla="*/ 84530 w 85518"/>
                <a:gd name="connsiteY8" fmla="*/ 30910 h 87892"/>
                <a:gd name="connsiteX9" fmla="*/ 84857 w 85518"/>
                <a:gd name="connsiteY9" fmla="*/ 40305 h 87892"/>
                <a:gd name="connsiteX10" fmla="*/ 81480 w 85518"/>
                <a:gd name="connsiteY10" fmla="*/ 23875 h 87892"/>
                <a:gd name="connsiteX11" fmla="*/ 80032 w 85518"/>
                <a:gd name="connsiteY11" fmla="*/ 26551 h 87892"/>
                <a:gd name="connsiteX12" fmla="*/ 78006 w 85518"/>
                <a:gd name="connsiteY12" fmla="*/ 13947 h 87892"/>
                <a:gd name="connsiteX13" fmla="*/ 78082 w 85518"/>
                <a:gd name="connsiteY13" fmla="*/ 15211 h 87892"/>
                <a:gd name="connsiteX14" fmla="*/ 68760 w 85518"/>
                <a:gd name="connsiteY14" fmla="*/ 12473 h 87892"/>
                <a:gd name="connsiteX15" fmla="*/ 69502 w 85518"/>
                <a:gd name="connsiteY15" fmla="*/ 10861 h 87892"/>
                <a:gd name="connsiteX16" fmla="*/ 61498 w 85518"/>
                <a:gd name="connsiteY16" fmla="*/ 7876 h 87892"/>
                <a:gd name="connsiteX17" fmla="*/ 62507 w 85518"/>
                <a:gd name="connsiteY17" fmla="*/ 3098 h 87892"/>
                <a:gd name="connsiteX18" fmla="*/ 53682 w 85518"/>
                <a:gd name="connsiteY18" fmla="*/ 2701 h 87892"/>
                <a:gd name="connsiteX19" fmla="*/ 52059 w 85518"/>
                <a:gd name="connsiteY19" fmla="*/ 661 h 87892"/>
                <a:gd name="connsiteX20" fmla="*/ 36014 w 85518"/>
                <a:gd name="connsiteY20" fmla="*/ 5675 h 87892"/>
                <a:gd name="connsiteX21" fmla="*/ 37410 w 85518"/>
                <a:gd name="connsiteY21" fmla="*/ 3408 h 87892"/>
                <a:gd name="connsiteX0" fmla="*/ 32863 w 85518"/>
                <a:gd name="connsiteY0" fmla="*/ 2174 h 88070"/>
                <a:gd name="connsiteX1" fmla="*/ 43031 w 85518"/>
                <a:gd name="connsiteY1" fmla="*/ 358 h 88070"/>
                <a:gd name="connsiteX2" fmla="*/ 54662 w 85518"/>
                <a:gd name="connsiteY2" fmla="*/ 5148 h 88070"/>
                <a:gd name="connsiteX3" fmla="*/ 60515 w 85518"/>
                <a:gd name="connsiteY3" fmla="*/ 5919 h 88070"/>
                <a:gd name="connsiteX4" fmla="*/ 66081 w 85518"/>
                <a:gd name="connsiteY4" fmla="*/ 6923 h 88070"/>
                <a:gd name="connsiteX5" fmla="*/ 69515 w 85518"/>
                <a:gd name="connsiteY5" fmla="*/ 11180 h 88070"/>
                <a:gd name="connsiteX6" fmla="*/ 75145 w 85518"/>
                <a:gd name="connsiteY6" fmla="*/ 9389 h 88070"/>
                <a:gd name="connsiteX7" fmla="*/ 78000 w 85518"/>
                <a:gd name="connsiteY7" fmla="*/ 14275 h 88070"/>
                <a:gd name="connsiteX8" fmla="*/ 81664 w 85518"/>
                <a:gd name="connsiteY8" fmla="*/ 19017 h 88070"/>
                <a:gd name="connsiteX9" fmla="*/ 81500 w 85518"/>
                <a:gd name="connsiteY9" fmla="*/ 24159 h 88070"/>
                <a:gd name="connsiteX10" fmla="*/ 82698 w 85518"/>
                <a:gd name="connsiteY10" fmla="*/ 32021 h 88070"/>
                <a:gd name="connsiteX11" fmla="*/ 80009 w 85518"/>
                <a:gd name="connsiteY11" fmla="*/ 40597 h 88070"/>
                <a:gd name="connsiteX12" fmla="*/ 81898 w 85518"/>
                <a:gd name="connsiteY12" fmla="*/ 48188 h 88070"/>
                <a:gd name="connsiteX13" fmla="*/ 77331 w 85518"/>
                <a:gd name="connsiteY13" fmla="*/ 63302 h 88070"/>
                <a:gd name="connsiteX14" fmla="*/ 69845 w 85518"/>
                <a:gd name="connsiteY14" fmla="*/ 69028 h 88070"/>
                <a:gd name="connsiteX15" fmla="*/ 59410 w 85518"/>
                <a:gd name="connsiteY15" fmla="*/ 84670 h 88070"/>
                <a:gd name="connsiteX16" fmla="*/ 19543 w 85518"/>
                <a:gd name="connsiteY16" fmla="*/ 76850 h 88070"/>
                <a:gd name="connsiteX17" fmla="*/ 705 w 85518"/>
                <a:gd name="connsiteY17" fmla="*/ 68950 h 88070"/>
                <a:gd name="connsiteX18" fmla="*/ 987 w 85518"/>
                <a:gd name="connsiteY18" fmla="*/ 41347 h 88070"/>
                <a:gd name="connsiteX19" fmla="*/ 17080 w 85518"/>
                <a:gd name="connsiteY19" fmla="*/ 17925 h 88070"/>
                <a:gd name="connsiteX20" fmla="*/ 17110 w 85518"/>
                <a:gd name="connsiteY20" fmla="*/ 11662 h 88070"/>
                <a:gd name="connsiteX21" fmla="*/ 30258 w 85518"/>
                <a:gd name="connsiteY21" fmla="*/ 7509 h 88070"/>
                <a:gd name="connsiteX22" fmla="*/ 30228 w 85518"/>
                <a:gd name="connsiteY22" fmla="*/ 1182 h 88070"/>
                <a:gd name="connsiteX23" fmla="*/ 32863 w 85518"/>
                <a:gd name="connsiteY23" fmla="*/ 2174 h 88070"/>
                <a:gd name="connsiteX0" fmla="*/ 3247705 w 3946680"/>
                <a:gd name="connsiteY0" fmla="*/ 3909698 h 4675608"/>
                <a:gd name="connsiteX1" fmla="*/ 2802582 w 3946680"/>
                <a:gd name="connsiteY1" fmla="*/ 3320502 h 4675608"/>
                <a:gd name="connsiteX2" fmla="*/ 3466730 w 3946680"/>
                <a:gd name="connsiteY2" fmla="*/ 3849739 h 4675608"/>
                <a:gd name="connsiteX3" fmla="*/ 3402189 w 3946680"/>
                <a:gd name="connsiteY3" fmla="*/ 3854319 h 4675608"/>
                <a:gd name="connsiteX4" fmla="*/ 3247705 w 3946680"/>
                <a:gd name="connsiteY4" fmla="*/ 3909698 h 4675608"/>
                <a:gd name="connsiteX0" fmla="*/ 2915399 w 3946680"/>
                <a:gd name="connsiteY0" fmla="*/ 3132045 h 4675608"/>
                <a:gd name="connsiteX1" fmla="*/ 2879589 w 3946680"/>
                <a:gd name="connsiteY1" fmla="*/ 4157206 h 4675608"/>
                <a:gd name="connsiteX2" fmla="*/ 2490903 w 3946680"/>
                <a:gd name="connsiteY2" fmla="*/ 4111935 h 4675608"/>
                <a:gd name="connsiteX3" fmla="*/ 2550864 w 3946680"/>
                <a:gd name="connsiteY3" fmla="*/ 3632250 h 4675608"/>
                <a:gd name="connsiteX4" fmla="*/ 2454034 w 3946680"/>
                <a:gd name="connsiteY4" fmla="*/ 3162026 h 4675608"/>
                <a:gd name="connsiteX5" fmla="*/ 3509176 w 3946680"/>
                <a:gd name="connsiteY5" fmla="*/ 3770792 h 4675608"/>
                <a:gd name="connsiteX6" fmla="*/ 2915399 w 3946680"/>
                <a:gd name="connsiteY6" fmla="*/ 3132045 h 4675608"/>
                <a:gd name="connsiteX0" fmla="*/ 2974547 w 3946680"/>
                <a:gd name="connsiteY0" fmla="*/ 2993152 h 4675608"/>
                <a:gd name="connsiteX1" fmla="*/ 3512943 w 3946680"/>
                <a:gd name="connsiteY1" fmla="*/ 3594007 h 4675608"/>
                <a:gd name="connsiteX2" fmla="*/ 2642265 w 3946680"/>
                <a:gd name="connsiteY2" fmla="*/ 2888220 h 4675608"/>
                <a:gd name="connsiteX3" fmla="*/ 2373691 w 3946680"/>
                <a:gd name="connsiteY3" fmla="*/ 2916952 h 4675608"/>
                <a:gd name="connsiteX4" fmla="*/ 2974547 w 3946680"/>
                <a:gd name="connsiteY4" fmla="*/ 2993152 h 4675608"/>
                <a:gd name="connsiteX0" fmla="*/ 26835 w 85518"/>
                <a:gd name="connsiteY0" fmla="*/ 12006 h 88070"/>
                <a:gd name="connsiteX1" fmla="*/ 18131 w 85518"/>
                <a:gd name="connsiteY1" fmla="*/ 8667 h 88070"/>
                <a:gd name="connsiteX2" fmla="*/ 5034 w 85518"/>
                <a:gd name="connsiteY2" fmla="*/ 53198 h 88070"/>
                <a:gd name="connsiteX3" fmla="*/ 5549 w 85518"/>
                <a:gd name="connsiteY3" fmla="*/ 61486 h 88070"/>
                <a:gd name="connsiteX4" fmla="*/ 56160 w 85518"/>
                <a:gd name="connsiteY4" fmla="*/ 63036 h 88070"/>
                <a:gd name="connsiteX5" fmla="*/ 45099 w 85518"/>
                <a:gd name="connsiteY5" fmla="*/ 62143 h 88070"/>
                <a:gd name="connsiteX6" fmla="*/ 84100 w 85518"/>
                <a:gd name="connsiteY6" fmla="*/ 53050 h 88070"/>
                <a:gd name="connsiteX7" fmla="*/ 77013 w 85518"/>
                <a:gd name="connsiteY7" fmla="*/ 60889 h 88070"/>
                <a:gd name="connsiteX8" fmla="*/ 84530 w 85518"/>
                <a:gd name="connsiteY8" fmla="*/ 31088 h 88070"/>
                <a:gd name="connsiteX9" fmla="*/ 84857 w 85518"/>
                <a:gd name="connsiteY9" fmla="*/ 40483 h 88070"/>
                <a:gd name="connsiteX10" fmla="*/ 81480 w 85518"/>
                <a:gd name="connsiteY10" fmla="*/ 24053 h 88070"/>
                <a:gd name="connsiteX11" fmla="*/ 80032 w 85518"/>
                <a:gd name="connsiteY11" fmla="*/ 26729 h 88070"/>
                <a:gd name="connsiteX12" fmla="*/ 78006 w 85518"/>
                <a:gd name="connsiteY12" fmla="*/ 14125 h 88070"/>
                <a:gd name="connsiteX13" fmla="*/ 78082 w 85518"/>
                <a:gd name="connsiteY13" fmla="*/ 15389 h 88070"/>
                <a:gd name="connsiteX14" fmla="*/ 68760 w 85518"/>
                <a:gd name="connsiteY14" fmla="*/ 12651 h 88070"/>
                <a:gd name="connsiteX15" fmla="*/ 69502 w 85518"/>
                <a:gd name="connsiteY15" fmla="*/ 11039 h 88070"/>
                <a:gd name="connsiteX16" fmla="*/ 61498 w 85518"/>
                <a:gd name="connsiteY16" fmla="*/ 8054 h 88070"/>
                <a:gd name="connsiteX17" fmla="*/ 62507 w 85518"/>
                <a:gd name="connsiteY17" fmla="*/ 3276 h 88070"/>
                <a:gd name="connsiteX18" fmla="*/ 53682 w 85518"/>
                <a:gd name="connsiteY18" fmla="*/ 2879 h 88070"/>
                <a:gd name="connsiteX19" fmla="*/ 52059 w 85518"/>
                <a:gd name="connsiteY19" fmla="*/ 839 h 88070"/>
                <a:gd name="connsiteX20" fmla="*/ 36014 w 85518"/>
                <a:gd name="connsiteY20" fmla="*/ 5853 h 88070"/>
                <a:gd name="connsiteX21" fmla="*/ 37410 w 85518"/>
                <a:gd name="connsiteY21" fmla="*/ 3586 h 88070"/>
                <a:gd name="connsiteX0" fmla="*/ 32863 w 85518"/>
                <a:gd name="connsiteY0" fmla="*/ 2174 h 85751"/>
                <a:gd name="connsiteX1" fmla="*/ 43031 w 85518"/>
                <a:gd name="connsiteY1" fmla="*/ 358 h 85751"/>
                <a:gd name="connsiteX2" fmla="*/ 54662 w 85518"/>
                <a:gd name="connsiteY2" fmla="*/ 5148 h 85751"/>
                <a:gd name="connsiteX3" fmla="*/ 60515 w 85518"/>
                <a:gd name="connsiteY3" fmla="*/ 5919 h 85751"/>
                <a:gd name="connsiteX4" fmla="*/ 66081 w 85518"/>
                <a:gd name="connsiteY4" fmla="*/ 6923 h 85751"/>
                <a:gd name="connsiteX5" fmla="*/ 69515 w 85518"/>
                <a:gd name="connsiteY5" fmla="*/ 11180 h 85751"/>
                <a:gd name="connsiteX6" fmla="*/ 75145 w 85518"/>
                <a:gd name="connsiteY6" fmla="*/ 9389 h 85751"/>
                <a:gd name="connsiteX7" fmla="*/ 78000 w 85518"/>
                <a:gd name="connsiteY7" fmla="*/ 14275 h 85751"/>
                <a:gd name="connsiteX8" fmla="*/ 81664 w 85518"/>
                <a:gd name="connsiteY8" fmla="*/ 19017 h 85751"/>
                <a:gd name="connsiteX9" fmla="*/ 81500 w 85518"/>
                <a:gd name="connsiteY9" fmla="*/ 24159 h 85751"/>
                <a:gd name="connsiteX10" fmla="*/ 82698 w 85518"/>
                <a:gd name="connsiteY10" fmla="*/ 32021 h 85751"/>
                <a:gd name="connsiteX11" fmla="*/ 80009 w 85518"/>
                <a:gd name="connsiteY11" fmla="*/ 40597 h 85751"/>
                <a:gd name="connsiteX12" fmla="*/ 81898 w 85518"/>
                <a:gd name="connsiteY12" fmla="*/ 48188 h 85751"/>
                <a:gd name="connsiteX13" fmla="*/ 77331 w 85518"/>
                <a:gd name="connsiteY13" fmla="*/ 63302 h 85751"/>
                <a:gd name="connsiteX14" fmla="*/ 69845 w 85518"/>
                <a:gd name="connsiteY14" fmla="*/ 69028 h 85751"/>
                <a:gd name="connsiteX15" fmla="*/ 59410 w 85518"/>
                <a:gd name="connsiteY15" fmla="*/ 84670 h 85751"/>
                <a:gd name="connsiteX16" fmla="*/ 31562 w 85518"/>
                <a:gd name="connsiteY16" fmla="*/ 83633 h 85751"/>
                <a:gd name="connsiteX17" fmla="*/ 19543 w 85518"/>
                <a:gd name="connsiteY17" fmla="*/ 76850 h 85751"/>
                <a:gd name="connsiteX18" fmla="*/ 705 w 85518"/>
                <a:gd name="connsiteY18" fmla="*/ 68950 h 85751"/>
                <a:gd name="connsiteX19" fmla="*/ 987 w 85518"/>
                <a:gd name="connsiteY19" fmla="*/ 41347 h 85751"/>
                <a:gd name="connsiteX20" fmla="*/ 17080 w 85518"/>
                <a:gd name="connsiteY20" fmla="*/ 17925 h 85751"/>
                <a:gd name="connsiteX21" fmla="*/ 17110 w 85518"/>
                <a:gd name="connsiteY21" fmla="*/ 11662 h 85751"/>
                <a:gd name="connsiteX22" fmla="*/ 30258 w 85518"/>
                <a:gd name="connsiteY22" fmla="*/ 7509 h 85751"/>
                <a:gd name="connsiteX23" fmla="*/ 30228 w 85518"/>
                <a:gd name="connsiteY23" fmla="*/ 1182 h 85751"/>
                <a:gd name="connsiteX24" fmla="*/ 32863 w 85518"/>
                <a:gd name="connsiteY24" fmla="*/ 2174 h 85751"/>
                <a:gd name="connsiteX0" fmla="*/ 3247705 w 3946680"/>
                <a:gd name="connsiteY0" fmla="*/ 3909698 h 4552493"/>
                <a:gd name="connsiteX1" fmla="*/ 2802582 w 3946680"/>
                <a:gd name="connsiteY1" fmla="*/ 3320502 h 4552493"/>
                <a:gd name="connsiteX2" fmla="*/ 3466730 w 3946680"/>
                <a:gd name="connsiteY2" fmla="*/ 3849739 h 4552493"/>
                <a:gd name="connsiteX3" fmla="*/ 3402189 w 3946680"/>
                <a:gd name="connsiteY3" fmla="*/ 3854319 h 4552493"/>
                <a:gd name="connsiteX4" fmla="*/ 3247705 w 3946680"/>
                <a:gd name="connsiteY4" fmla="*/ 3909698 h 4552493"/>
                <a:gd name="connsiteX0" fmla="*/ 2915399 w 3946680"/>
                <a:gd name="connsiteY0" fmla="*/ 3132045 h 4552493"/>
                <a:gd name="connsiteX1" fmla="*/ 2879589 w 3946680"/>
                <a:gd name="connsiteY1" fmla="*/ 4157206 h 4552493"/>
                <a:gd name="connsiteX2" fmla="*/ 2490903 w 3946680"/>
                <a:gd name="connsiteY2" fmla="*/ 4111935 h 4552493"/>
                <a:gd name="connsiteX3" fmla="*/ 2550864 w 3946680"/>
                <a:gd name="connsiteY3" fmla="*/ 3632250 h 4552493"/>
                <a:gd name="connsiteX4" fmla="*/ 2454034 w 3946680"/>
                <a:gd name="connsiteY4" fmla="*/ 3162026 h 4552493"/>
                <a:gd name="connsiteX5" fmla="*/ 3509176 w 3946680"/>
                <a:gd name="connsiteY5" fmla="*/ 3770792 h 4552493"/>
                <a:gd name="connsiteX6" fmla="*/ 2915399 w 3946680"/>
                <a:gd name="connsiteY6" fmla="*/ 3132045 h 4552493"/>
                <a:gd name="connsiteX0" fmla="*/ 2974547 w 3946680"/>
                <a:gd name="connsiteY0" fmla="*/ 2993152 h 4552493"/>
                <a:gd name="connsiteX1" fmla="*/ 3512943 w 3946680"/>
                <a:gd name="connsiteY1" fmla="*/ 3594007 h 4552493"/>
                <a:gd name="connsiteX2" fmla="*/ 2642265 w 3946680"/>
                <a:gd name="connsiteY2" fmla="*/ 2888220 h 4552493"/>
                <a:gd name="connsiteX3" fmla="*/ 2373691 w 3946680"/>
                <a:gd name="connsiteY3" fmla="*/ 2916952 h 4552493"/>
                <a:gd name="connsiteX4" fmla="*/ 2974547 w 3946680"/>
                <a:gd name="connsiteY4" fmla="*/ 2993152 h 4552493"/>
                <a:gd name="connsiteX0" fmla="*/ 26835 w 85518"/>
                <a:gd name="connsiteY0" fmla="*/ 12006 h 85751"/>
                <a:gd name="connsiteX1" fmla="*/ 18131 w 85518"/>
                <a:gd name="connsiteY1" fmla="*/ 8667 h 85751"/>
                <a:gd name="connsiteX2" fmla="*/ 5034 w 85518"/>
                <a:gd name="connsiteY2" fmla="*/ 53198 h 85751"/>
                <a:gd name="connsiteX3" fmla="*/ 5549 w 85518"/>
                <a:gd name="connsiteY3" fmla="*/ 61486 h 85751"/>
                <a:gd name="connsiteX4" fmla="*/ 56160 w 85518"/>
                <a:gd name="connsiteY4" fmla="*/ 63036 h 85751"/>
                <a:gd name="connsiteX5" fmla="*/ 45099 w 85518"/>
                <a:gd name="connsiteY5" fmla="*/ 62143 h 85751"/>
                <a:gd name="connsiteX6" fmla="*/ 84100 w 85518"/>
                <a:gd name="connsiteY6" fmla="*/ 53050 h 85751"/>
                <a:gd name="connsiteX7" fmla="*/ 77013 w 85518"/>
                <a:gd name="connsiteY7" fmla="*/ 60889 h 85751"/>
                <a:gd name="connsiteX8" fmla="*/ 84530 w 85518"/>
                <a:gd name="connsiteY8" fmla="*/ 31088 h 85751"/>
                <a:gd name="connsiteX9" fmla="*/ 84857 w 85518"/>
                <a:gd name="connsiteY9" fmla="*/ 40483 h 85751"/>
                <a:gd name="connsiteX10" fmla="*/ 81480 w 85518"/>
                <a:gd name="connsiteY10" fmla="*/ 24053 h 85751"/>
                <a:gd name="connsiteX11" fmla="*/ 80032 w 85518"/>
                <a:gd name="connsiteY11" fmla="*/ 26729 h 85751"/>
                <a:gd name="connsiteX12" fmla="*/ 78006 w 85518"/>
                <a:gd name="connsiteY12" fmla="*/ 14125 h 85751"/>
                <a:gd name="connsiteX13" fmla="*/ 78082 w 85518"/>
                <a:gd name="connsiteY13" fmla="*/ 15389 h 85751"/>
                <a:gd name="connsiteX14" fmla="*/ 68760 w 85518"/>
                <a:gd name="connsiteY14" fmla="*/ 12651 h 85751"/>
                <a:gd name="connsiteX15" fmla="*/ 69502 w 85518"/>
                <a:gd name="connsiteY15" fmla="*/ 11039 h 85751"/>
                <a:gd name="connsiteX16" fmla="*/ 61498 w 85518"/>
                <a:gd name="connsiteY16" fmla="*/ 8054 h 85751"/>
                <a:gd name="connsiteX17" fmla="*/ 62507 w 85518"/>
                <a:gd name="connsiteY17" fmla="*/ 3276 h 85751"/>
                <a:gd name="connsiteX18" fmla="*/ 53682 w 85518"/>
                <a:gd name="connsiteY18" fmla="*/ 2879 h 85751"/>
                <a:gd name="connsiteX19" fmla="*/ 52059 w 85518"/>
                <a:gd name="connsiteY19" fmla="*/ 839 h 85751"/>
                <a:gd name="connsiteX20" fmla="*/ 36014 w 85518"/>
                <a:gd name="connsiteY20" fmla="*/ 5853 h 85751"/>
                <a:gd name="connsiteX21" fmla="*/ 37410 w 85518"/>
                <a:gd name="connsiteY21" fmla="*/ 3586 h 85751"/>
                <a:gd name="connsiteX0" fmla="*/ 32863 w 85518"/>
                <a:gd name="connsiteY0" fmla="*/ 2174 h 87364"/>
                <a:gd name="connsiteX1" fmla="*/ 43031 w 85518"/>
                <a:gd name="connsiteY1" fmla="*/ 358 h 87364"/>
                <a:gd name="connsiteX2" fmla="*/ 54662 w 85518"/>
                <a:gd name="connsiteY2" fmla="*/ 5148 h 87364"/>
                <a:gd name="connsiteX3" fmla="*/ 60515 w 85518"/>
                <a:gd name="connsiteY3" fmla="*/ 5919 h 87364"/>
                <a:gd name="connsiteX4" fmla="*/ 66081 w 85518"/>
                <a:gd name="connsiteY4" fmla="*/ 6923 h 87364"/>
                <a:gd name="connsiteX5" fmla="*/ 69515 w 85518"/>
                <a:gd name="connsiteY5" fmla="*/ 11180 h 87364"/>
                <a:gd name="connsiteX6" fmla="*/ 75145 w 85518"/>
                <a:gd name="connsiteY6" fmla="*/ 9389 h 87364"/>
                <a:gd name="connsiteX7" fmla="*/ 78000 w 85518"/>
                <a:gd name="connsiteY7" fmla="*/ 14275 h 87364"/>
                <a:gd name="connsiteX8" fmla="*/ 81664 w 85518"/>
                <a:gd name="connsiteY8" fmla="*/ 19017 h 87364"/>
                <a:gd name="connsiteX9" fmla="*/ 81500 w 85518"/>
                <a:gd name="connsiteY9" fmla="*/ 24159 h 87364"/>
                <a:gd name="connsiteX10" fmla="*/ 82698 w 85518"/>
                <a:gd name="connsiteY10" fmla="*/ 32021 h 87364"/>
                <a:gd name="connsiteX11" fmla="*/ 80009 w 85518"/>
                <a:gd name="connsiteY11" fmla="*/ 40597 h 87364"/>
                <a:gd name="connsiteX12" fmla="*/ 81898 w 85518"/>
                <a:gd name="connsiteY12" fmla="*/ 48188 h 87364"/>
                <a:gd name="connsiteX13" fmla="*/ 77331 w 85518"/>
                <a:gd name="connsiteY13" fmla="*/ 63302 h 87364"/>
                <a:gd name="connsiteX14" fmla="*/ 69845 w 85518"/>
                <a:gd name="connsiteY14" fmla="*/ 69028 h 87364"/>
                <a:gd name="connsiteX15" fmla="*/ 59410 w 85518"/>
                <a:gd name="connsiteY15" fmla="*/ 84670 h 87364"/>
                <a:gd name="connsiteX16" fmla="*/ 31562 w 85518"/>
                <a:gd name="connsiteY16" fmla="*/ 83633 h 87364"/>
                <a:gd name="connsiteX17" fmla="*/ 19543 w 85518"/>
                <a:gd name="connsiteY17" fmla="*/ 76850 h 87364"/>
                <a:gd name="connsiteX18" fmla="*/ 705 w 85518"/>
                <a:gd name="connsiteY18" fmla="*/ 68950 h 87364"/>
                <a:gd name="connsiteX19" fmla="*/ 987 w 85518"/>
                <a:gd name="connsiteY19" fmla="*/ 41347 h 87364"/>
                <a:gd name="connsiteX20" fmla="*/ 17080 w 85518"/>
                <a:gd name="connsiteY20" fmla="*/ 17925 h 87364"/>
                <a:gd name="connsiteX21" fmla="*/ 17110 w 85518"/>
                <a:gd name="connsiteY21" fmla="*/ 11662 h 87364"/>
                <a:gd name="connsiteX22" fmla="*/ 30258 w 85518"/>
                <a:gd name="connsiteY22" fmla="*/ 7509 h 87364"/>
                <a:gd name="connsiteX23" fmla="*/ 30228 w 85518"/>
                <a:gd name="connsiteY23" fmla="*/ 1182 h 87364"/>
                <a:gd name="connsiteX24" fmla="*/ 32863 w 85518"/>
                <a:gd name="connsiteY24" fmla="*/ 2174 h 87364"/>
                <a:gd name="connsiteX0" fmla="*/ 3247705 w 3946680"/>
                <a:gd name="connsiteY0" fmla="*/ 3909698 h 4638127"/>
                <a:gd name="connsiteX1" fmla="*/ 2802582 w 3946680"/>
                <a:gd name="connsiteY1" fmla="*/ 3320502 h 4638127"/>
                <a:gd name="connsiteX2" fmla="*/ 3466730 w 3946680"/>
                <a:gd name="connsiteY2" fmla="*/ 3849739 h 4638127"/>
                <a:gd name="connsiteX3" fmla="*/ 3402189 w 3946680"/>
                <a:gd name="connsiteY3" fmla="*/ 3854319 h 4638127"/>
                <a:gd name="connsiteX4" fmla="*/ 3247705 w 3946680"/>
                <a:gd name="connsiteY4" fmla="*/ 3909698 h 4638127"/>
                <a:gd name="connsiteX0" fmla="*/ 2915399 w 3946680"/>
                <a:gd name="connsiteY0" fmla="*/ 3132045 h 4638127"/>
                <a:gd name="connsiteX1" fmla="*/ 2879589 w 3946680"/>
                <a:gd name="connsiteY1" fmla="*/ 4157206 h 4638127"/>
                <a:gd name="connsiteX2" fmla="*/ 2490903 w 3946680"/>
                <a:gd name="connsiteY2" fmla="*/ 4111935 h 4638127"/>
                <a:gd name="connsiteX3" fmla="*/ 2550864 w 3946680"/>
                <a:gd name="connsiteY3" fmla="*/ 3632250 h 4638127"/>
                <a:gd name="connsiteX4" fmla="*/ 2454034 w 3946680"/>
                <a:gd name="connsiteY4" fmla="*/ 3162026 h 4638127"/>
                <a:gd name="connsiteX5" fmla="*/ 3509176 w 3946680"/>
                <a:gd name="connsiteY5" fmla="*/ 3770792 h 4638127"/>
                <a:gd name="connsiteX6" fmla="*/ 2915399 w 3946680"/>
                <a:gd name="connsiteY6" fmla="*/ 3132045 h 4638127"/>
                <a:gd name="connsiteX0" fmla="*/ 2974547 w 3946680"/>
                <a:gd name="connsiteY0" fmla="*/ 2993152 h 4638127"/>
                <a:gd name="connsiteX1" fmla="*/ 3512943 w 3946680"/>
                <a:gd name="connsiteY1" fmla="*/ 3594007 h 4638127"/>
                <a:gd name="connsiteX2" fmla="*/ 2642265 w 3946680"/>
                <a:gd name="connsiteY2" fmla="*/ 2888220 h 4638127"/>
                <a:gd name="connsiteX3" fmla="*/ 2373691 w 3946680"/>
                <a:gd name="connsiteY3" fmla="*/ 2916952 h 4638127"/>
                <a:gd name="connsiteX4" fmla="*/ 2974547 w 3946680"/>
                <a:gd name="connsiteY4" fmla="*/ 2993152 h 4638127"/>
                <a:gd name="connsiteX0" fmla="*/ 26835 w 85518"/>
                <a:gd name="connsiteY0" fmla="*/ 12006 h 87364"/>
                <a:gd name="connsiteX1" fmla="*/ 18131 w 85518"/>
                <a:gd name="connsiteY1" fmla="*/ 8667 h 87364"/>
                <a:gd name="connsiteX2" fmla="*/ 5034 w 85518"/>
                <a:gd name="connsiteY2" fmla="*/ 53198 h 87364"/>
                <a:gd name="connsiteX3" fmla="*/ 5549 w 85518"/>
                <a:gd name="connsiteY3" fmla="*/ 61486 h 87364"/>
                <a:gd name="connsiteX4" fmla="*/ 56160 w 85518"/>
                <a:gd name="connsiteY4" fmla="*/ 63036 h 87364"/>
                <a:gd name="connsiteX5" fmla="*/ 45099 w 85518"/>
                <a:gd name="connsiteY5" fmla="*/ 62143 h 87364"/>
                <a:gd name="connsiteX6" fmla="*/ 84100 w 85518"/>
                <a:gd name="connsiteY6" fmla="*/ 53050 h 87364"/>
                <a:gd name="connsiteX7" fmla="*/ 77013 w 85518"/>
                <a:gd name="connsiteY7" fmla="*/ 60889 h 87364"/>
                <a:gd name="connsiteX8" fmla="*/ 84530 w 85518"/>
                <a:gd name="connsiteY8" fmla="*/ 31088 h 87364"/>
                <a:gd name="connsiteX9" fmla="*/ 84857 w 85518"/>
                <a:gd name="connsiteY9" fmla="*/ 40483 h 87364"/>
                <a:gd name="connsiteX10" fmla="*/ 81480 w 85518"/>
                <a:gd name="connsiteY10" fmla="*/ 24053 h 87364"/>
                <a:gd name="connsiteX11" fmla="*/ 80032 w 85518"/>
                <a:gd name="connsiteY11" fmla="*/ 26729 h 87364"/>
                <a:gd name="connsiteX12" fmla="*/ 78006 w 85518"/>
                <a:gd name="connsiteY12" fmla="*/ 14125 h 87364"/>
                <a:gd name="connsiteX13" fmla="*/ 78082 w 85518"/>
                <a:gd name="connsiteY13" fmla="*/ 15389 h 87364"/>
                <a:gd name="connsiteX14" fmla="*/ 68760 w 85518"/>
                <a:gd name="connsiteY14" fmla="*/ 12651 h 87364"/>
                <a:gd name="connsiteX15" fmla="*/ 69502 w 85518"/>
                <a:gd name="connsiteY15" fmla="*/ 11039 h 87364"/>
                <a:gd name="connsiteX16" fmla="*/ 61498 w 85518"/>
                <a:gd name="connsiteY16" fmla="*/ 8054 h 87364"/>
                <a:gd name="connsiteX17" fmla="*/ 62507 w 85518"/>
                <a:gd name="connsiteY17" fmla="*/ 3276 h 87364"/>
                <a:gd name="connsiteX18" fmla="*/ 53682 w 85518"/>
                <a:gd name="connsiteY18" fmla="*/ 2879 h 87364"/>
                <a:gd name="connsiteX19" fmla="*/ 52059 w 85518"/>
                <a:gd name="connsiteY19" fmla="*/ 839 h 87364"/>
                <a:gd name="connsiteX20" fmla="*/ 36014 w 85518"/>
                <a:gd name="connsiteY20" fmla="*/ 5853 h 87364"/>
                <a:gd name="connsiteX21" fmla="*/ 37410 w 85518"/>
                <a:gd name="connsiteY21" fmla="*/ 3586 h 87364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028"/>
                <a:gd name="connsiteX1" fmla="*/ 43031 w 85518"/>
                <a:gd name="connsiteY1" fmla="*/ 358 h 89028"/>
                <a:gd name="connsiteX2" fmla="*/ 54662 w 85518"/>
                <a:gd name="connsiteY2" fmla="*/ 5148 h 89028"/>
                <a:gd name="connsiteX3" fmla="*/ 60515 w 85518"/>
                <a:gd name="connsiteY3" fmla="*/ 5919 h 89028"/>
                <a:gd name="connsiteX4" fmla="*/ 66081 w 85518"/>
                <a:gd name="connsiteY4" fmla="*/ 6923 h 89028"/>
                <a:gd name="connsiteX5" fmla="*/ 69515 w 85518"/>
                <a:gd name="connsiteY5" fmla="*/ 11180 h 89028"/>
                <a:gd name="connsiteX6" fmla="*/ 75145 w 85518"/>
                <a:gd name="connsiteY6" fmla="*/ 9389 h 89028"/>
                <a:gd name="connsiteX7" fmla="*/ 78000 w 85518"/>
                <a:gd name="connsiteY7" fmla="*/ 14275 h 89028"/>
                <a:gd name="connsiteX8" fmla="*/ 81664 w 85518"/>
                <a:gd name="connsiteY8" fmla="*/ 19017 h 89028"/>
                <a:gd name="connsiteX9" fmla="*/ 81500 w 85518"/>
                <a:gd name="connsiteY9" fmla="*/ 24159 h 89028"/>
                <a:gd name="connsiteX10" fmla="*/ 82698 w 85518"/>
                <a:gd name="connsiteY10" fmla="*/ 32021 h 89028"/>
                <a:gd name="connsiteX11" fmla="*/ 80009 w 85518"/>
                <a:gd name="connsiteY11" fmla="*/ 40597 h 89028"/>
                <a:gd name="connsiteX12" fmla="*/ 81898 w 85518"/>
                <a:gd name="connsiteY12" fmla="*/ 48188 h 89028"/>
                <a:gd name="connsiteX13" fmla="*/ 77331 w 85518"/>
                <a:gd name="connsiteY13" fmla="*/ 63302 h 89028"/>
                <a:gd name="connsiteX14" fmla="*/ 69845 w 85518"/>
                <a:gd name="connsiteY14" fmla="*/ 69028 h 89028"/>
                <a:gd name="connsiteX15" fmla="*/ 59410 w 85518"/>
                <a:gd name="connsiteY15" fmla="*/ 84670 h 89028"/>
                <a:gd name="connsiteX16" fmla="*/ 29613 w 85518"/>
                <a:gd name="connsiteY16" fmla="*/ 86174 h 89028"/>
                <a:gd name="connsiteX17" fmla="*/ 19543 w 85518"/>
                <a:gd name="connsiteY17" fmla="*/ 76850 h 89028"/>
                <a:gd name="connsiteX18" fmla="*/ 705 w 85518"/>
                <a:gd name="connsiteY18" fmla="*/ 68950 h 89028"/>
                <a:gd name="connsiteX19" fmla="*/ 987 w 85518"/>
                <a:gd name="connsiteY19" fmla="*/ 41347 h 89028"/>
                <a:gd name="connsiteX20" fmla="*/ 17080 w 85518"/>
                <a:gd name="connsiteY20" fmla="*/ 17925 h 89028"/>
                <a:gd name="connsiteX21" fmla="*/ 17110 w 85518"/>
                <a:gd name="connsiteY21" fmla="*/ 11662 h 89028"/>
                <a:gd name="connsiteX22" fmla="*/ 30258 w 85518"/>
                <a:gd name="connsiteY22" fmla="*/ 7509 h 89028"/>
                <a:gd name="connsiteX23" fmla="*/ 30228 w 85518"/>
                <a:gd name="connsiteY23" fmla="*/ 1182 h 89028"/>
                <a:gd name="connsiteX24" fmla="*/ 32863 w 85518"/>
                <a:gd name="connsiteY24" fmla="*/ 2174 h 89028"/>
                <a:gd name="connsiteX0" fmla="*/ 3247705 w 3946680"/>
                <a:gd name="connsiteY0" fmla="*/ 3909698 h 4726468"/>
                <a:gd name="connsiteX1" fmla="*/ 2802582 w 3946680"/>
                <a:gd name="connsiteY1" fmla="*/ 3320502 h 4726468"/>
                <a:gd name="connsiteX2" fmla="*/ 3466730 w 3946680"/>
                <a:gd name="connsiteY2" fmla="*/ 3849739 h 4726468"/>
                <a:gd name="connsiteX3" fmla="*/ 3402189 w 3946680"/>
                <a:gd name="connsiteY3" fmla="*/ 3854319 h 4726468"/>
                <a:gd name="connsiteX4" fmla="*/ 3247705 w 3946680"/>
                <a:gd name="connsiteY4" fmla="*/ 3909698 h 4726468"/>
                <a:gd name="connsiteX0" fmla="*/ 2915399 w 3946680"/>
                <a:gd name="connsiteY0" fmla="*/ 3132045 h 4726468"/>
                <a:gd name="connsiteX1" fmla="*/ 2879589 w 3946680"/>
                <a:gd name="connsiteY1" fmla="*/ 4157206 h 4726468"/>
                <a:gd name="connsiteX2" fmla="*/ 2490903 w 3946680"/>
                <a:gd name="connsiteY2" fmla="*/ 4111935 h 4726468"/>
                <a:gd name="connsiteX3" fmla="*/ 2550864 w 3946680"/>
                <a:gd name="connsiteY3" fmla="*/ 3632250 h 4726468"/>
                <a:gd name="connsiteX4" fmla="*/ 2454034 w 3946680"/>
                <a:gd name="connsiteY4" fmla="*/ 3162026 h 4726468"/>
                <a:gd name="connsiteX5" fmla="*/ 3509176 w 3946680"/>
                <a:gd name="connsiteY5" fmla="*/ 3770792 h 4726468"/>
                <a:gd name="connsiteX6" fmla="*/ 2915399 w 3946680"/>
                <a:gd name="connsiteY6" fmla="*/ 3132045 h 4726468"/>
                <a:gd name="connsiteX0" fmla="*/ 2974547 w 3946680"/>
                <a:gd name="connsiteY0" fmla="*/ 2993152 h 4726468"/>
                <a:gd name="connsiteX1" fmla="*/ 3512943 w 3946680"/>
                <a:gd name="connsiteY1" fmla="*/ 3594007 h 4726468"/>
                <a:gd name="connsiteX2" fmla="*/ 2642265 w 3946680"/>
                <a:gd name="connsiteY2" fmla="*/ 2888220 h 4726468"/>
                <a:gd name="connsiteX3" fmla="*/ 2373691 w 3946680"/>
                <a:gd name="connsiteY3" fmla="*/ 2916952 h 4726468"/>
                <a:gd name="connsiteX4" fmla="*/ 2974547 w 3946680"/>
                <a:gd name="connsiteY4" fmla="*/ 2993152 h 4726468"/>
                <a:gd name="connsiteX0" fmla="*/ 26835 w 85518"/>
                <a:gd name="connsiteY0" fmla="*/ 12006 h 89028"/>
                <a:gd name="connsiteX1" fmla="*/ 18131 w 85518"/>
                <a:gd name="connsiteY1" fmla="*/ 8667 h 89028"/>
                <a:gd name="connsiteX2" fmla="*/ 5034 w 85518"/>
                <a:gd name="connsiteY2" fmla="*/ 53198 h 89028"/>
                <a:gd name="connsiteX3" fmla="*/ 5549 w 85518"/>
                <a:gd name="connsiteY3" fmla="*/ 61486 h 89028"/>
                <a:gd name="connsiteX4" fmla="*/ 56160 w 85518"/>
                <a:gd name="connsiteY4" fmla="*/ 63036 h 89028"/>
                <a:gd name="connsiteX5" fmla="*/ 45099 w 85518"/>
                <a:gd name="connsiteY5" fmla="*/ 62143 h 89028"/>
                <a:gd name="connsiteX6" fmla="*/ 84100 w 85518"/>
                <a:gd name="connsiteY6" fmla="*/ 53050 h 89028"/>
                <a:gd name="connsiteX7" fmla="*/ 77013 w 85518"/>
                <a:gd name="connsiteY7" fmla="*/ 60889 h 89028"/>
                <a:gd name="connsiteX8" fmla="*/ 84530 w 85518"/>
                <a:gd name="connsiteY8" fmla="*/ 31088 h 89028"/>
                <a:gd name="connsiteX9" fmla="*/ 84857 w 85518"/>
                <a:gd name="connsiteY9" fmla="*/ 40483 h 89028"/>
                <a:gd name="connsiteX10" fmla="*/ 81480 w 85518"/>
                <a:gd name="connsiteY10" fmla="*/ 24053 h 89028"/>
                <a:gd name="connsiteX11" fmla="*/ 80032 w 85518"/>
                <a:gd name="connsiteY11" fmla="*/ 26729 h 89028"/>
                <a:gd name="connsiteX12" fmla="*/ 78006 w 85518"/>
                <a:gd name="connsiteY12" fmla="*/ 14125 h 89028"/>
                <a:gd name="connsiteX13" fmla="*/ 78082 w 85518"/>
                <a:gd name="connsiteY13" fmla="*/ 15389 h 89028"/>
                <a:gd name="connsiteX14" fmla="*/ 68760 w 85518"/>
                <a:gd name="connsiteY14" fmla="*/ 12651 h 89028"/>
                <a:gd name="connsiteX15" fmla="*/ 69502 w 85518"/>
                <a:gd name="connsiteY15" fmla="*/ 11039 h 89028"/>
                <a:gd name="connsiteX16" fmla="*/ 61498 w 85518"/>
                <a:gd name="connsiteY16" fmla="*/ 8054 h 89028"/>
                <a:gd name="connsiteX17" fmla="*/ 62507 w 85518"/>
                <a:gd name="connsiteY17" fmla="*/ 3276 h 89028"/>
                <a:gd name="connsiteX18" fmla="*/ 53682 w 85518"/>
                <a:gd name="connsiteY18" fmla="*/ 2879 h 89028"/>
                <a:gd name="connsiteX19" fmla="*/ 52059 w 85518"/>
                <a:gd name="connsiteY19" fmla="*/ 839 h 89028"/>
                <a:gd name="connsiteX20" fmla="*/ 36014 w 85518"/>
                <a:gd name="connsiteY20" fmla="*/ 5853 h 89028"/>
                <a:gd name="connsiteX21" fmla="*/ 37410 w 85518"/>
                <a:gd name="connsiteY21" fmla="*/ 3586 h 89028"/>
                <a:gd name="connsiteX0" fmla="*/ 32863 w 85518"/>
                <a:gd name="connsiteY0" fmla="*/ 2174 h 89447"/>
                <a:gd name="connsiteX1" fmla="*/ 43031 w 85518"/>
                <a:gd name="connsiteY1" fmla="*/ 358 h 89447"/>
                <a:gd name="connsiteX2" fmla="*/ 54662 w 85518"/>
                <a:gd name="connsiteY2" fmla="*/ 5148 h 89447"/>
                <a:gd name="connsiteX3" fmla="*/ 60515 w 85518"/>
                <a:gd name="connsiteY3" fmla="*/ 5919 h 89447"/>
                <a:gd name="connsiteX4" fmla="*/ 66081 w 85518"/>
                <a:gd name="connsiteY4" fmla="*/ 6923 h 89447"/>
                <a:gd name="connsiteX5" fmla="*/ 69515 w 85518"/>
                <a:gd name="connsiteY5" fmla="*/ 11180 h 89447"/>
                <a:gd name="connsiteX6" fmla="*/ 75145 w 85518"/>
                <a:gd name="connsiteY6" fmla="*/ 9389 h 89447"/>
                <a:gd name="connsiteX7" fmla="*/ 78000 w 85518"/>
                <a:gd name="connsiteY7" fmla="*/ 14275 h 89447"/>
                <a:gd name="connsiteX8" fmla="*/ 81664 w 85518"/>
                <a:gd name="connsiteY8" fmla="*/ 19017 h 89447"/>
                <a:gd name="connsiteX9" fmla="*/ 81500 w 85518"/>
                <a:gd name="connsiteY9" fmla="*/ 24159 h 89447"/>
                <a:gd name="connsiteX10" fmla="*/ 82698 w 85518"/>
                <a:gd name="connsiteY10" fmla="*/ 32021 h 89447"/>
                <a:gd name="connsiteX11" fmla="*/ 80009 w 85518"/>
                <a:gd name="connsiteY11" fmla="*/ 40597 h 89447"/>
                <a:gd name="connsiteX12" fmla="*/ 81898 w 85518"/>
                <a:gd name="connsiteY12" fmla="*/ 48188 h 89447"/>
                <a:gd name="connsiteX13" fmla="*/ 77331 w 85518"/>
                <a:gd name="connsiteY13" fmla="*/ 63302 h 89447"/>
                <a:gd name="connsiteX14" fmla="*/ 69845 w 85518"/>
                <a:gd name="connsiteY14" fmla="*/ 69028 h 89447"/>
                <a:gd name="connsiteX15" fmla="*/ 59410 w 85518"/>
                <a:gd name="connsiteY15" fmla="*/ 84670 h 89447"/>
                <a:gd name="connsiteX16" fmla="*/ 32212 w 85518"/>
                <a:gd name="connsiteY16" fmla="*/ 86739 h 89447"/>
                <a:gd name="connsiteX17" fmla="*/ 19543 w 85518"/>
                <a:gd name="connsiteY17" fmla="*/ 76850 h 89447"/>
                <a:gd name="connsiteX18" fmla="*/ 705 w 85518"/>
                <a:gd name="connsiteY18" fmla="*/ 68950 h 89447"/>
                <a:gd name="connsiteX19" fmla="*/ 987 w 85518"/>
                <a:gd name="connsiteY19" fmla="*/ 41347 h 89447"/>
                <a:gd name="connsiteX20" fmla="*/ 17080 w 85518"/>
                <a:gd name="connsiteY20" fmla="*/ 17925 h 89447"/>
                <a:gd name="connsiteX21" fmla="*/ 17110 w 85518"/>
                <a:gd name="connsiteY21" fmla="*/ 11662 h 89447"/>
                <a:gd name="connsiteX22" fmla="*/ 30258 w 85518"/>
                <a:gd name="connsiteY22" fmla="*/ 7509 h 89447"/>
                <a:gd name="connsiteX23" fmla="*/ 30228 w 85518"/>
                <a:gd name="connsiteY23" fmla="*/ 1182 h 89447"/>
                <a:gd name="connsiteX24" fmla="*/ 32863 w 85518"/>
                <a:gd name="connsiteY24" fmla="*/ 2174 h 89447"/>
                <a:gd name="connsiteX0" fmla="*/ 3247705 w 3946680"/>
                <a:gd name="connsiteY0" fmla="*/ 3909698 h 4748713"/>
                <a:gd name="connsiteX1" fmla="*/ 2802582 w 3946680"/>
                <a:gd name="connsiteY1" fmla="*/ 3320502 h 4748713"/>
                <a:gd name="connsiteX2" fmla="*/ 3466730 w 3946680"/>
                <a:gd name="connsiteY2" fmla="*/ 3849739 h 4748713"/>
                <a:gd name="connsiteX3" fmla="*/ 3402189 w 3946680"/>
                <a:gd name="connsiteY3" fmla="*/ 3854319 h 4748713"/>
                <a:gd name="connsiteX4" fmla="*/ 3247705 w 3946680"/>
                <a:gd name="connsiteY4" fmla="*/ 3909698 h 4748713"/>
                <a:gd name="connsiteX0" fmla="*/ 2915399 w 3946680"/>
                <a:gd name="connsiteY0" fmla="*/ 3132045 h 4748713"/>
                <a:gd name="connsiteX1" fmla="*/ 2879589 w 3946680"/>
                <a:gd name="connsiteY1" fmla="*/ 4157206 h 4748713"/>
                <a:gd name="connsiteX2" fmla="*/ 2490903 w 3946680"/>
                <a:gd name="connsiteY2" fmla="*/ 4111935 h 4748713"/>
                <a:gd name="connsiteX3" fmla="*/ 2550864 w 3946680"/>
                <a:gd name="connsiteY3" fmla="*/ 3632250 h 4748713"/>
                <a:gd name="connsiteX4" fmla="*/ 2454034 w 3946680"/>
                <a:gd name="connsiteY4" fmla="*/ 3162026 h 4748713"/>
                <a:gd name="connsiteX5" fmla="*/ 3509176 w 3946680"/>
                <a:gd name="connsiteY5" fmla="*/ 3770792 h 4748713"/>
                <a:gd name="connsiteX6" fmla="*/ 2915399 w 3946680"/>
                <a:gd name="connsiteY6" fmla="*/ 3132045 h 4748713"/>
                <a:gd name="connsiteX0" fmla="*/ 2974547 w 3946680"/>
                <a:gd name="connsiteY0" fmla="*/ 2993152 h 4748713"/>
                <a:gd name="connsiteX1" fmla="*/ 3512943 w 3946680"/>
                <a:gd name="connsiteY1" fmla="*/ 3594007 h 4748713"/>
                <a:gd name="connsiteX2" fmla="*/ 2642265 w 3946680"/>
                <a:gd name="connsiteY2" fmla="*/ 2888220 h 4748713"/>
                <a:gd name="connsiteX3" fmla="*/ 2373691 w 3946680"/>
                <a:gd name="connsiteY3" fmla="*/ 2916952 h 4748713"/>
                <a:gd name="connsiteX4" fmla="*/ 2974547 w 3946680"/>
                <a:gd name="connsiteY4" fmla="*/ 2993152 h 4748713"/>
                <a:gd name="connsiteX0" fmla="*/ 26835 w 85518"/>
                <a:gd name="connsiteY0" fmla="*/ 12006 h 89447"/>
                <a:gd name="connsiteX1" fmla="*/ 18131 w 85518"/>
                <a:gd name="connsiteY1" fmla="*/ 8667 h 89447"/>
                <a:gd name="connsiteX2" fmla="*/ 5034 w 85518"/>
                <a:gd name="connsiteY2" fmla="*/ 53198 h 89447"/>
                <a:gd name="connsiteX3" fmla="*/ 5549 w 85518"/>
                <a:gd name="connsiteY3" fmla="*/ 61486 h 89447"/>
                <a:gd name="connsiteX4" fmla="*/ 56160 w 85518"/>
                <a:gd name="connsiteY4" fmla="*/ 63036 h 89447"/>
                <a:gd name="connsiteX5" fmla="*/ 45099 w 85518"/>
                <a:gd name="connsiteY5" fmla="*/ 62143 h 89447"/>
                <a:gd name="connsiteX6" fmla="*/ 84100 w 85518"/>
                <a:gd name="connsiteY6" fmla="*/ 53050 h 89447"/>
                <a:gd name="connsiteX7" fmla="*/ 77013 w 85518"/>
                <a:gd name="connsiteY7" fmla="*/ 60889 h 89447"/>
                <a:gd name="connsiteX8" fmla="*/ 84530 w 85518"/>
                <a:gd name="connsiteY8" fmla="*/ 31088 h 89447"/>
                <a:gd name="connsiteX9" fmla="*/ 84857 w 85518"/>
                <a:gd name="connsiteY9" fmla="*/ 40483 h 89447"/>
                <a:gd name="connsiteX10" fmla="*/ 81480 w 85518"/>
                <a:gd name="connsiteY10" fmla="*/ 24053 h 89447"/>
                <a:gd name="connsiteX11" fmla="*/ 80032 w 85518"/>
                <a:gd name="connsiteY11" fmla="*/ 26729 h 89447"/>
                <a:gd name="connsiteX12" fmla="*/ 78006 w 85518"/>
                <a:gd name="connsiteY12" fmla="*/ 14125 h 89447"/>
                <a:gd name="connsiteX13" fmla="*/ 78082 w 85518"/>
                <a:gd name="connsiteY13" fmla="*/ 15389 h 89447"/>
                <a:gd name="connsiteX14" fmla="*/ 68760 w 85518"/>
                <a:gd name="connsiteY14" fmla="*/ 12651 h 89447"/>
                <a:gd name="connsiteX15" fmla="*/ 69502 w 85518"/>
                <a:gd name="connsiteY15" fmla="*/ 11039 h 89447"/>
                <a:gd name="connsiteX16" fmla="*/ 61498 w 85518"/>
                <a:gd name="connsiteY16" fmla="*/ 8054 h 89447"/>
                <a:gd name="connsiteX17" fmla="*/ 62507 w 85518"/>
                <a:gd name="connsiteY17" fmla="*/ 3276 h 89447"/>
                <a:gd name="connsiteX18" fmla="*/ 53682 w 85518"/>
                <a:gd name="connsiteY18" fmla="*/ 2879 h 89447"/>
                <a:gd name="connsiteX19" fmla="*/ 52059 w 85518"/>
                <a:gd name="connsiteY19" fmla="*/ 839 h 89447"/>
                <a:gd name="connsiteX20" fmla="*/ 36014 w 85518"/>
                <a:gd name="connsiteY20" fmla="*/ 5853 h 89447"/>
                <a:gd name="connsiteX21" fmla="*/ 37410 w 85518"/>
                <a:gd name="connsiteY21" fmla="*/ 3586 h 89447"/>
                <a:gd name="connsiteX0" fmla="*/ 32863 w 85518"/>
                <a:gd name="connsiteY0" fmla="*/ 2174 h 89672"/>
                <a:gd name="connsiteX1" fmla="*/ 43031 w 85518"/>
                <a:gd name="connsiteY1" fmla="*/ 358 h 89672"/>
                <a:gd name="connsiteX2" fmla="*/ 54662 w 85518"/>
                <a:gd name="connsiteY2" fmla="*/ 5148 h 89672"/>
                <a:gd name="connsiteX3" fmla="*/ 60515 w 85518"/>
                <a:gd name="connsiteY3" fmla="*/ 5919 h 89672"/>
                <a:gd name="connsiteX4" fmla="*/ 66081 w 85518"/>
                <a:gd name="connsiteY4" fmla="*/ 6923 h 89672"/>
                <a:gd name="connsiteX5" fmla="*/ 69515 w 85518"/>
                <a:gd name="connsiteY5" fmla="*/ 11180 h 89672"/>
                <a:gd name="connsiteX6" fmla="*/ 75145 w 85518"/>
                <a:gd name="connsiteY6" fmla="*/ 9389 h 89672"/>
                <a:gd name="connsiteX7" fmla="*/ 78000 w 85518"/>
                <a:gd name="connsiteY7" fmla="*/ 14275 h 89672"/>
                <a:gd name="connsiteX8" fmla="*/ 81664 w 85518"/>
                <a:gd name="connsiteY8" fmla="*/ 19017 h 89672"/>
                <a:gd name="connsiteX9" fmla="*/ 81500 w 85518"/>
                <a:gd name="connsiteY9" fmla="*/ 24159 h 89672"/>
                <a:gd name="connsiteX10" fmla="*/ 82698 w 85518"/>
                <a:gd name="connsiteY10" fmla="*/ 32021 h 89672"/>
                <a:gd name="connsiteX11" fmla="*/ 80009 w 85518"/>
                <a:gd name="connsiteY11" fmla="*/ 40597 h 89672"/>
                <a:gd name="connsiteX12" fmla="*/ 81898 w 85518"/>
                <a:gd name="connsiteY12" fmla="*/ 48188 h 89672"/>
                <a:gd name="connsiteX13" fmla="*/ 77331 w 85518"/>
                <a:gd name="connsiteY13" fmla="*/ 63302 h 89672"/>
                <a:gd name="connsiteX14" fmla="*/ 69845 w 85518"/>
                <a:gd name="connsiteY14" fmla="*/ 69028 h 89672"/>
                <a:gd name="connsiteX15" fmla="*/ 59085 w 85518"/>
                <a:gd name="connsiteY15" fmla="*/ 85517 h 89672"/>
                <a:gd name="connsiteX16" fmla="*/ 32212 w 85518"/>
                <a:gd name="connsiteY16" fmla="*/ 86739 h 89672"/>
                <a:gd name="connsiteX17" fmla="*/ 19543 w 85518"/>
                <a:gd name="connsiteY17" fmla="*/ 76850 h 89672"/>
                <a:gd name="connsiteX18" fmla="*/ 705 w 85518"/>
                <a:gd name="connsiteY18" fmla="*/ 68950 h 89672"/>
                <a:gd name="connsiteX19" fmla="*/ 987 w 85518"/>
                <a:gd name="connsiteY19" fmla="*/ 41347 h 89672"/>
                <a:gd name="connsiteX20" fmla="*/ 17080 w 85518"/>
                <a:gd name="connsiteY20" fmla="*/ 17925 h 89672"/>
                <a:gd name="connsiteX21" fmla="*/ 17110 w 85518"/>
                <a:gd name="connsiteY21" fmla="*/ 11662 h 89672"/>
                <a:gd name="connsiteX22" fmla="*/ 30258 w 85518"/>
                <a:gd name="connsiteY22" fmla="*/ 7509 h 89672"/>
                <a:gd name="connsiteX23" fmla="*/ 30228 w 85518"/>
                <a:gd name="connsiteY23" fmla="*/ 1182 h 89672"/>
                <a:gd name="connsiteX24" fmla="*/ 32863 w 85518"/>
                <a:gd name="connsiteY24" fmla="*/ 2174 h 89672"/>
                <a:gd name="connsiteX0" fmla="*/ 3247705 w 3946680"/>
                <a:gd name="connsiteY0" fmla="*/ 3909698 h 4760658"/>
                <a:gd name="connsiteX1" fmla="*/ 2802582 w 3946680"/>
                <a:gd name="connsiteY1" fmla="*/ 3320502 h 4760658"/>
                <a:gd name="connsiteX2" fmla="*/ 3466730 w 3946680"/>
                <a:gd name="connsiteY2" fmla="*/ 3849739 h 4760658"/>
                <a:gd name="connsiteX3" fmla="*/ 3402189 w 3946680"/>
                <a:gd name="connsiteY3" fmla="*/ 3854319 h 4760658"/>
                <a:gd name="connsiteX4" fmla="*/ 3247705 w 3946680"/>
                <a:gd name="connsiteY4" fmla="*/ 3909698 h 4760658"/>
                <a:gd name="connsiteX0" fmla="*/ 2915399 w 3946680"/>
                <a:gd name="connsiteY0" fmla="*/ 3132045 h 4760658"/>
                <a:gd name="connsiteX1" fmla="*/ 2879589 w 3946680"/>
                <a:gd name="connsiteY1" fmla="*/ 4157206 h 4760658"/>
                <a:gd name="connsiteX2" fmla="*/ 2490903 w 3946680"/>
                <a:gd name="connsiteY2" fmla="*/ 4111935 h 4760658"/>
                <a:gd name="connsiteX3" fmla="*/ 2550864 w 3946680"/>
                <a:gd name="connsiteY3" fmla="*/ 3632250 h 4760658"/>
                <a:gd name="connsiteX4" fmla="*/ 2454034 w 3946680"/>
                <a:gd name="connsiteY4" fmla="*/ 3162026 h 4760658"/>
                <a:gd name="connsiteX5" fmla="*/ 3509176 w 3946680"/>
                <a:gd name="connsiteY5" fmla="*/ 3770792 h 4760658"/>
                <a:gd name="connsiteX6" fmla="*/ 2915399 w 3946680"/>
                <a:gd name="connsiteY6" fmla="*/ 3132045 h 4760658"/>
                <a:gd name="connsiteX0" fmla="*/ 2974547 w 3946680"/>
                <a:gd name="connsiteY0" fmla="*/ 2993152 h 4760658"/>
                <a:gd name="connsiteX1" fmla="*/ 3512943 w 3946680"/>
                <a:gd name="connsiteY1" fmla="*/ 3594007 h 4760658"/>
                <a:gd name="connsiteX2" fmla="*/ 2642265 w 3946680"/>
                <a:gd name="connsiteY2" fmla="*/ 2888220 h 4760658"/>
                <a:gd name="connsiteX3" fmla="*/ 2373691 w 3946680"/>
                <a:gd name="connsiteY3" fmla="*/ 2916952 h 4760658"/>
                <a:gd name="connsiteX4" fmla="*/ 2974547 w 3946680"/>
                <a:gd name="connsiteY4" fmla="*/ 2993152 h 4760658"/>
                <a:gd name="connsiteX0" fmla="*/ 26835 w 85518"/>
                <a:gd name="connsiteY0" fmla="*/ 12006 h 89672"/>
                <a:gd name="connsiteX1" fmla="*/ 18131 w 85518"/>
                <a:gd name="connsiteY1" fmla="*/ 8667 h 89672"/>
                <a:gd name="connsiteX2" fmla="*/ 5034 w 85518"/>
                <a:gd name="connsiteY2" fmla="*/ 53198 h 89672"/>
                <a:gd name="connsiteX3" fmla="*/ 5549 w 85518"/>
                <a:gd name="connsiteY3" fmla="*/ 61486 h 89672"/>
                <a:gd name="connsiteX4" fmla="*/ 56160 w 85518"/>
                <a:gd name="connsiteY4" fmla="*/ 63036 h 89672"/>
                <a:gd name="connsiteX5" fmla="*/ 45099 w 85518"/>
                <a:gd name="connsiteY5" fmla="*/ 62143 h 89672"/>
                <a:gd name="connsiteX6" fmla="*/ 84100 w 85518"/>
                <a:gd name="connsiteY6" fmla="*/ 53050 h 89672"/>
                <a:gd name="connsiteX7" fmla="*/ 77013 w 85518"/>
                <a:gd name="connsiteY7" fmla="*/ 60889 h 89672"/>
                <a:gd name="connsiteX8" fmla="*/ 84530 w 85518"/>
                <a:gd name="connsiteY8" fmla="*/ 31088 h 89672"/>
                <a:gd name="connsiteX9" fmla="*/ 84857 w 85518"/>
                <a:gd name="connsiteY9" fmla="*/ 40483 h 89672"/>
                <a:gd name="connsiteX10" fmla="*/ 81480 w 85518"/>
                <a:gd name="connsiteY10" fmla="*/ 24053 h 89672"/>
                <a:gd name="connsiteX11" fmla="*/ 80032 w 85518"/>
                <a:gd name="connsiteY11" fmla="*/ 26729 h 89672"/>
                <a:gd name="connsiteX12" fmla="*/ 78006 w 85518"/>
                <a:gd name="connsiteY12" fmla="*/ 14125 h 89672"/>
                <a:gd name="connsiteX13" fmla="*/ 78082 w 85518"/>
                <a:gd name="connsiteY13" fmla="*/ 15389 h 89672"/>
                <a:gd name="connsiteX14" fmla="*/ 68760 w 85518"/>
                <a:gd name="connsiteY14" fmla="*/ 12651 h 89672"/>
                <a:gd name="connsiteX15" fmla="*/ 69502 w 85518"/>
                <a:gd name="connsiteY15" fmla="*/ 11039 h 89672"/>
                <a:gd name="connsiteX16" fmla="*/ 61498 w 85518"/>
                <a:gd name="connsiteY16" fmla="*/ 8054 h 89672"/>
                <a:gd name="connsiteX17" fmla="*/ 62507 w 85518"/>
                <a:gd name="connsiteY17" fmla="*/ 3276 h 89672"/>
                <a:gd name="connsiteX18" fmla="*/ 53682 w 85518"/>
                <a:gd name="connsiteY18" fmla="*/ 2879 h 89672"/>
                <a:gd name="connsiteX19" fmla="*/ 52059 w 85518"/>
                <a:gd name="connsiteY19" fmla="*/ 839 h 89672"/>
                <a:gd name="connsiteX20" fmla="*/ 36014 w 85518"/>
                <a:gd name="connsiteY20" fmla="*/ 5853 h 89672"/>
                <a:gd name="connsiteX21" fmla="*/ 37410 w 85518"/>
                <a:gd name="connsiteY21" fmla="*/ 3586 h 89672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9085 w 85518"/>
                <a:gd name="connsiteY15" fmla="*/ 85517 h 89887"/>
                <a:gd name="connsiteX16" fmla="*/ 32212 w 85518"/>
                <a:gd name="connsiteY16" fmla="*/ 86739 h 89887"/>
                <a:gd name="connsiteX17" fmla="*/ 19543 w 85518"/>
                <a:gd name="connsiteY17" fmla="*/ 76850 h 89887"/>
                <a:gd name="connsiteX18" fmla="*/ 705 w 85518"/>
                <a:gd name="connsiteY18" fmla="*/ 68950 h 89887"/>
                <a:gd name="connsiteX19" fmla="*/ 987 w 85518"/>
                <a:gd name="connsiteY19" fmla="*/ 41347 h 89887"/>
                <a:gd name="connsiteX20" fmla="*/ 17080 w 85518"/>
                <a:gd name="connsiteY20" fmla="*/ 17925 h 89887"/>
                <a:gd name="connsiteX21" fmla="*/ 17110 w 85518"/>
                <a:gd name="connsiteY21" fmla="*/ 11662 h 89887"/>
                <a:gd name="connsiteX22" fmla="*/ 30258 w 85518"/>
                <a:gd name="connsiteY22" fmla="*/ 7509 h 89887"/>
                <a:gd name="connsiteX23" fmla="*/ 30228 w 85518"/>
                <a:gd name="connsiteY23" fmla="*/ 1182 h 89887"/>
                <a:gd name="connsiteX24" fmla="*/ 32863 w 85518"/>
                <a:gd name="connsiteY24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87"/>
                <a:gd name="connsiteX1" fmla="*/ 43031 w 85518"/>
                <a:gd name="connsiteY1" fmla="*/ 358 h 89887"/>
                <a:gd name="connsiteX2" fmla="*/ 54662 w 85518"/>
                <a:gd name="connsiteY2" fmla="*/ 5148 h 89887"/>
                <a:gd name="connsiteX3" fmla="*/ 60515 w 85518"/>
                <a:gd name="connsiteY3" fmla="*/ 5919 h 89887"/>
                <a:gd name="connsiteX4" fmla="*/ 66081 w 85518"/>
                <a:gd name="connsiteY4" fmla="*/ 6923 h 89887"/>
                <a:gd name="connsiteX5" fmla="*/ 69515 w 85518"/>
                <a:gd name="connsiteY5" fmla="*/ 11180 h 89887"/>
                <a:gd name="connsiteX6" fmla="*/ 75145 w 85518"/>
                <a:gd name="connsiteY6" fmla="*/ 9389 h 89887"/>
                <a:gd name="connsiteX7" fmla="*/ 78000 w 85518"/>
                <a:gd name="connsiteY7" fmla="*/ 14275 h 89887"/>
                <a:gd name="connsiteX8" fmla="*/ 81664 w 85518"/>
                <a:gd name="connsiteY8" fmla="*/ 19017 h 89887"/>
                <a:gd name="connsiteX9" fmla="*/ 81500 w 85518"/>
                <a:gd name="connsiteY9" fmla="*/ 24159 h 89887"/>
                <a:gd name="connsiteX10" fmla="*/ 82698 w 85518"/>
                <a:gd name="connsiteY10" fmla="*/ 32021 h 89887"/>
                <a:gd name="connsiteX11" fmla="*/ 80009 w 85518"/>
                <a:gd name="connsiteY11" fmla="*/ 40597 h 89887"/>
                <a:gd name="connsiteX12" fmla="*/ 81898 w 85518"/>
                <a:gd name="connsiteY12" fmla="*/ 48188 h 89887"/>
                <a:gd name="connsiteX13" fmla="*/ 77331 w 85518"/>
                <a:gd name="connsiteY13" fmla="*/ 63302 h 89887"/>
                <a:gd name="connsiteX14" fmla="*/ 69845 w 85518"/>
                <a:gd name="connsiteY14" fmla="*/ 69028 h 89887"/>
                <a:gd name="connsiteX15" fmla="*/ 55923 w 85518"/>
                <a:gd name="connsiteY15" fmla="*/ 79680 h 89887"/>
                <a:gd name="connsiteX16" fmla="*/ 59085 w 85518"/>
                <a:gd name="connsiteY16" fmla="*/ 85517 h 89887"/>
                <a:gd name="connsiteX17" fmla="*/ 32212 w 85518"/>
                <a:gd name="connsiteY17" fmla="*/ 86739 h 89887"/>
                <a:gd name="connsiteX18" fmla="*/ 19543 w 85518"/>
                <a:gd name="connsiteY18" fmla="*/ 76850 h 89887"/>
                <a:gd name="connsiteX19" fmla="*/ 705 w 85518"/>
                <a:gd name="connsiteY19" fmla="*/ 68950 h 89887"/>
                <a:gd name="connsiteX20" fmla="*/ 987 w 85518"/>
                <a:gd name="connsiteY20" fmla="*/ 41347 h 89887"/>
                <a:gd name="connsiteX21" fmla="*/ 17080 w 85518"/>
                <a:gd name="connsiteY21" fmla="*/ 17925 h 89887"/>
                <a:gd name="connsiteX22" fmla="*/ 17110 w 85518"/>
                <a:gd name="connsiteY22" fmla="*/ 11662 h 89887"/>
                <a:gd name="connsiteX23" fmla="*/ 30258 w 85518"/>
                <a:gd name="connsiteY23" fmla="*/ 7509 h 89887"/>
                <a:gd name="connsiteX24" fmla="*/ 30228 w 85518"/>
                <a:gd name="connsiteY24" fmla="*/ 1182 h 89887"/>
                <a:gd name="connsiteX25" fmla="*/ 32863 w 85518"/>
                <a:gd name="connsiteY25" fmla="*/ 2174 h 89887"/>
                <a:gd name="connsiteX0" fmla="*/ 3247705 w 3946680"/>
                <a:gd name="connsiteY0" fmla="*/ 3909698 h 4772072"/>
                <a:gd name="connsiteX1" fmla="*/ 2802582 w 3946680"/>
                <a:gd name="connsiteY1" fmla="*/ 3320502 h 4772072"/>
                <a:gd name="connsiteX2" fmla="*/ 3466730 w 3946680"/>
                <a:gd name="connsiteY2" fmla="*/ 3849739 h 4772072"/>
                <a:gd name="connsiteX3" fmla="*/ 3402189 w 3946680"/>
                <a:gd name="connsiteY3" fmla="*/ 3854319 h 4772072"/>
                <a:gd name="connsiteX4" fmla="*/ 3247705 w 3946680"/>
                <a:gd name="connsiteY4" fmla="*/ 3909698 h 4772072"/>
                <a:gd name="connsiteX0" fmla="*/ 2915399 w 3946680"/>
                <a:gd name="connsiteY0" fmla="*/ 3132045 h 4772072"/>
                <a:gd name="connsiteX1" fmla="*/ 2879589 w 3946680"/>
                <a:gd name="connsiteY1" fmla="*/ 4157206 h 4772072"/>
                <a:gd name="connsiteX2" fmla="*/ 2490903 w 3946680"/>
                <a:gd name="connsiteY2" fmla="*/ 4111935 h 4772072"/>
                <a:gd name="connsiteX3" fmla="*/ 2550864 w 3946680"/>
                <a:gd name="connsiteY3" fmla="*/ 3632250 h 4772072"/>
                <a:gd name="connsiteX4" fmla="*/ 2454034 w 3946680"/>
                <a:gd name="connsiteY4" fmla="*/ 3162026 h 4772072"/>
                <a:gd name="connsiteX5" fmla="*/ 3509176 w 3946680"/>
                <a:gd name="connsiteY5" fmla="*/ 3770792 h 4772072"/>
                <a:gd name="connsiteX6" fmla="*/ 2915399 w 3946680"/>
                <a:gd name="connsiteY6" fmla="*/ 3132045 h 4772072"/>
                <a:gd name="connsiteX0" fmla="*/ 2974547 w 3946680"/>
                <a:gd name="connsiteY0" fmla="*/ 2993152 h 4772072"/>
                <a:gd name="connsiteX1" fmla="*/ 3512943 w 3946680"/>
                <a:gd name="connsiteY1" fmla="*/ 3594007 h 4772072"/>
                <a:gd name="connsiteX2" fmla="*/ 2642265 w 3946680"/>
                <a:gd name="connsiteY2" fmla="*/ 2888220 h 4772072"/>
                <a:gd name="connsiteX3" fmla="*/ 2373691 w 3946680"/>
                <a:gd name="connsiteY3" fmla="*/ 2916952 h 4772072"/>
                <a:gd name="connsiteX4" fmla="*/ 2974547 w 3946680"/>
                <a:gd name="connsiteY4" fmla="*/ 2993152 h 4772072"/>
                <a:gd name="connsiteX0" fmla="*/ 26835 w 85518"/>
                <a:gd name="connsiteY0" fmla="*/ 12006 h 89887"/>
                <a:gd name="connsiteX1" fmla="*/ 18131 w 85518"/>
                <a:gd name="connsiteY1" fmla="*/ 8667 h 89887"/>
                <a:gd name="connsiteX2" fmla="*/ 5034 w 85518"/>
                <a:gd name="connsiteY2" fmla="*/ 53198 h 89887"/>
                <a:gd name="connsiteX3" fmla="*/ 5549 w 85518"/>
                <a:gd name="connsiteY3" fmla="*/ 61486 h 89887"/>
                <a:gd name="connsiteX4" fmla="*/ 56160 w 85518"/>
                <a:gd name="connsiteY4" fmla="*/ 63036 h 89887"/>
                <a:gd name="connsiteX5" fmla="*/ 45099 w 85518"/>
                <a:gd name="connsiteY5" fmla="*/ 62143 h 89887"/>
                <a:gd name="connsiteX6" fmla="*/ 84100 w 85518"/>
                <a:gd name="connsiteY6" fmla="*/ 53050 h 89887"/>
                <a:gd name="connsiteX7" fmla="*/ 77013 w 85518"/>
                <a:gd name="connsiteY7" fmla="*/ 60889 h 89887"/>
                <a:gd name="connsiteX8" fmla="*/ 84530 w 85518"/>
                <a:gd name="connsiteY8" fmla="*/ 31088 h 89887"/>
                <a:gd name="connsiteX9" fmla="*/ 84857 w 85518"/>
                <a:gd name="connsiteY9" fmla="*/ 40483 h 89887"/>
                <a:gd name="connsiteX10" fmla="*/ 81480 w 85518"/>
                <a:gd name="connsiteY10" fmla="*/ 24053 h 89887"/>
                <a:gd name="connsiteX11" fmla="*/ 80032 w 85518"/>
                <a:gd name="connsiteY11" fmla="*/ 26729 h 89887"/>
                <a:gd name="connsiteX12" fmla="*/ 78006 w 85518"/>
                <a:gd name="connsiteY12" fmla="*/ 14125 h 89887"/>
                <a:gd name="connsiteX13" fmla="*/ 78082 w 85518"/>
                <a:gd name="connsiteY13" fmla="*/ 15389 h 89887"/>
                <a:gd name="connsiteX14" fmla="*/ 68760 w 85518"/>
                <a:gd name="connsiteY14" fmla="*/ 12651 h 89887"/>
                <a:gd name="connsiteX15" fmla="*/ 69502 w 85518"/>
                <a:gd name="connsiteY15" fmla="*/ 11039 h 89887"/>
                <a:gd name="connsiteX16" fmla="*/ 61498 w 85518"/>
                <a:gd name="connsiteY16" fmla="*/ 8054 h 89887"/>
                <a:gd name="connsiteX17" fmla="*/ 62507 w 85518"/>
                <a:gd name="connsiteY17" fmla="*/ 3276 h 89887"/>
                <a:gd name="connsiteX18" fmla="*/ 53682 w 85518"/>
                <a:gd name="connsiteY18" fmla="*/ 2879 h 89887"/>
                <a:gd name="connsiteX19" fmla="*/ 52059 w 85518"/>
                <a:gd name="connsiteY19" fmla="*/ 839 h 89887"/>
                <a:gd name="connsiteX20" fmla="*/ 36014 w 85518"/>
                <a:gd name="connsiteY20" fmla="*/ 5853 h 89887"/>
                <a:gd name="connsiteX21" fmla="*/ 37410 w 85518"/>
                <a:gd name="connsiteY21" fmla="*/ 3586 h 89887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59085 w 85518"/>
                <a:gd name="connsiteY16" fmla="*/ 85517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64"/>
                <a:gd name="connsiteX1" fmla="*/ 43031 w 85518"/>
                <a:gd name="connsiteY1" fmla="*/ 358 h 89864"/>
                <a:gd name="connsiteX2" fmla="*/ 54662 w 85518"/>
                <a:gd name="connsiteY2" fmla="*/ 5148 h 89864"/>
                <a:gd name="connsiteX3" fmla="*/ 60515 w 85518"/>
                <a:gd name="connsiteY3" fmla="*/ 5919 h 89864"/>
                <a:gd name="connsiteX4" fmla="*/ 66081 w 85518"/>
                <a:gd name="connsiteY4" fmla="*/ 6923 h 89864"/>
                <a:gd name="connsiteX5" fmla="*/ 69515 w 85518"/>
                <a:gd name="connsiteY5" fmla="*/ 11180 h 89864"/>
                <a:gd name="connsiteX6" fmla="*/ 75145 w 85518"/>
                <a:gd name="connsiteY6" fmla="*/ 9389 h 89864"/>
                <a:gd name="connsiteX7" fmla="*/ 78000 w 85518"/>
                <a:gd name="connsiteY7" fmla="*/ 14275 h 89864"/>
                <a:gd name="connsiteX8" fmla="*/ 81664 w 85518"/>
                <a:gd name="connsiteY8" fmla="*/ 19017 h 89864"/>
                <a:gd name="connsiteX9" fmla="*/ 81500 w 85518"/>
                <a:gd name="connsiteY9" fmla="*/ 24159 h 89864"/>
                <a:gd name="connsiteX10" fmla="*/ 82698 w 85518"/>
                <a:gd name="connsiteY10" fmla="*/ 32021 h 89864"/>
                <a:gd name="connsiteX11" fmla="*/ 80009 w 85518"/>
                <a:gd name="connsiteY11" fmla="*/ 40597 h 89864"/>
                <a:gd name="connsiteX12" fmla="*/ 81898 w 85518"/>
                <a:gd name="connsiteY12" fmla="*/ 48188 h 89864"/>
                <a:gd name="connsiteX13" fmla="*/ 77331 w 85518"/>
                <a:gd name="connsiteY13" fmla="*/ 63302 h 89864"/>
                <a:gd name="connsiteX14" fmla="*/ 69845 w 85518"/>
                <a:gd name="connsiteY14" fmla="*/ 69028 h 89864"/>
                <a:gd name="connsiteX15" fmla="*/ 55923 w 85518"/>
                <a:gd name="connsiteY15" fmla="*/ 79680 h 89864"/>
                <a:gd name="connsiteX16" fmla="*/ 49341 w 85518"/>
                <a:gd name="connsiteY16" fmla="*/ 79023 h 89864"/>
                <a:gd name="connsiteX17" fmla="*/ 53649 w 85518"/>
                <a:gd name="connsiteY17" fmla="*/ 89844 h 89864"/>
                <a:gd name="connsiteX18" fmla="*/ 32212 w 85518"/>
                <a:gd name="connsiteY18" fmla="*/ 86739 h 89864"/>
                <a:gd name="connsiteX19" fmla="*/ 19543 w 85518"/>
                <a:gd name="connsiteY19" fmla="*/ 76850 h 89864"/>
                <a:gd name="connsiteX20" fmla="*/ 705 w 85518"/>
                <a:gd name="connsiteY20" fmla="*/ 68950 h 89864"/>
                <a:gd name="connsiteX21" fmla="*/ 987 w 85518"/>
                <a:gd name="connsiteY21" fmla="*/ 41347 h 89864"/>
                <a:gd name="connsiteX22" fmla="*/ 17080 w 85518"/>
                <a:gd name="connsiteY22" fmla="*/ 17925 h 89864"/>
                <a:gd name="connsiteX23" fmla="*/ 17110 w 85518"/>
                <a:gd name="connsiteY23" fmla="*/ 11662 h 89864"/>
                <a:gd name="connsiteX24" fmla="*/ 30258 w 85518"/>
                <a:gd name="connsiteY24" fmla="*/ 7509 h 89864"/>
                <a:gd name="connsiteX25" fmla="*/ 30228 w 85518"/>
                <a:gd name="connsiteY25" fmla="*/ 1182 h 89864"/>
                <a:gd name="connsiteX26" fmla="*/ 32863 w 85518"/>
                <a:gd name="connsiteY26" fmla="*/ 2174 h 89864"/>
                <a:gd name="connsiteX0" fmla="*/ 3247705 w 3946680"/>
                <a:gd name="connsiteY0" fmla="*/ 3909698 h 4770851"/>
                <a:gd name="connsiteX1" fmla="*/ 2802582 w 3946680"/>
                <a:gd name="connsiteY1" fmla="*/ 3320502 h 4770851"/>
                <a:gd name="connsiteX2" fmla="*/ 3466730 w 3946680"/>
                <a:gd name="connsiteY2" fmla="*/ 3849739 h 4770851"/>
                <a:gd name="connsiteX3" fmla="*/ 3402189 w 3946680"/>
                <a:gd name="connsiteY3" fmla="*/ 3854319 h 4770851"/>
                <a:gd name="connsiteX4" fmla="*/ 3247705 w 3946680"/>
                <a:gd name="connsiteY4" fmla="*/ 3909698 h 4770851"/>
                <a:gd name="connsiteX0" fmla="*/ 2915399 w 3946680"/>
                <a:gd name="connsiteY0" fmla="*/ 3132045 h 4770851"/>
                <a:gd name="connsiteX1" fmla="*/ 2879589 w 3946680"/>
                <a:gd name="connsiteY1" fmla="*/ 4157206 h 4770851"/>
                <a:gd name="connsiteX2" fmla="*/ 2490903 w 3946680"/>
                <a:gd name="connsiteY2" fmla="*/ 4111935 h 4770851"/>
                <a:gd name="connsiteX3" fmla="*/ 2550864 w 3946680"/>
                <a:gd name="connsiteY3" fmla="*/ 3632250 h 4770851"/>
                <a:gd name="connsiteX4" fmla="*/ 2454034 w 3946680"/>
                <a:gd name="connsiteY4" fmla="*/ 3162026 h 4770851"/>
                <a:gd name="connsiteX5" fmla="*/ 3509176 w 3946680"/>
                <a:gd name="connsiteY5" fmla="*/ 3770792 h 4770851"/>
                <a:gd name="connsiteX6" fmla="*/ 2915399 w 3946680"/>
                <a:gd name="connsiteY6" fmla="*/ 3132045 h 4770851"/>
                <a:gd name="connsiteX0" fmla="*/ 2974547 w 3946680"/>
                <a:gd name="connsiteY0" fmla="*/ 2993152 h 4770851"/>
                <a:gd name="connsiteX1" fmla="*/ 3512943 w 3946680"/>
                <a:gd name="connsiteY1" fmla="*/ 3594007 h 4770851"/>
                <a:gd name="connsiteX2" fmla="*/ 2642265 w 3946680"/>
                <a:gd name="connsiteY2" fmla="*/ 2888220 h 4770851"/>
                <a:gd name="connsiteX3" fmla="*/ 2373691 w 3946680"/>
                <a:gd name="connsiteY3" fmla="*/ 2916952 h 4770851"/>
                <a:gd name="connsiteX4" fmla="*/ 2974547 w 3946680"/>
                <a:gd name="connsiteY4" fmla="*/ 2993152 h 4770851"/>
                <a:gd name="connsiteX0" fmla="*/ 26835 w 85518"/>
                <a:gd name="connsiteY0" fmla="*/ 12006 h 89864"/>
                <a:gd name="connsiteX1" fmla="*/ 18131 w 85518"/>
                <a:gd name="connsiteY1" fmla="*/ 8667 h 89864"/>
                <a:gd name="connsiteX2" fmla="*/ 5034 w 85518"/>
                <a:gd name="connsiteY2" fmla="*/ 53198 h 89864"/>
                <a:gd name="connsiteX3" fmla="*/ 5549 w 85518"/>
                <a:gd name="connsiteY3" fmla="*/ 61486 h 89864"/>
                <a:gd name="connsiteX4" fmla="*/ 56160 w 85518"/>
                <a:gd name="connsiteY4" fmla="*/ 63036 h 89864"/>
                <a:gd name="connsiteX5" fmla="*/ 45099 w 85518"/>
                <a:gd name="connsiteY5" fmla="*/ 62143 h 89864"/>
                <a:gd name="connsiteX6" fmla="*/ 84100 w 85518"/>
                <a:gd name="connsiteY6" fmla="*/ 53050 h 89864"/>
                <a:gd name="connsiteX7" fmla="*/ 77013 w 85518"/>
                <a:gd name="connsiteY7" fmla="*/ 60889 h 89864"/>
                <a:gd name="connsiteX8" fmla="*/ 84530 w 85518"/>
                <a:gd name="connsiteY8" fmla="*/ 31088 h 89864"/>
                <a:gd name="connsiteX9" fmla="*/ 84857 w 85518"/>
                <a:gd name="connsiteY9" fmla="*/ 40483 h 89864"/>
                <a:gd name="connsiteX10" fmla="*/ 81480 w 85518"/>
                <a:gd name="connsiteY10" fmla="*/ 24053 h 89864"/>
                <a:gd name="connsiteX11" fmla="*/ 80032 w 85518"/>
                <a:gd name="connsiteY11" fmla="*/ 26729 h 89864"/>
                <a:gd name="connsiteX12" fmla="*/ 78006 w 85518"/>
                <a:gd name="connsiteY12" fmla="*/ 14125 h 89864"/>
                <a:gd name="connsiteX13" fmla="*/ 78082 w 85518"/>
                <a:gd name="connsiteY13" fmla="*/ 15389 h 89864"/>
                <a:gd name="connsiteX14" fmla="*/ 68760 w 85518"/>
                <a:gd name="connsiteY14" fmla="*/ 12651 h 89864"/>
                <a:gd name="connsiteX15" fmla="*/ 69502 w 85518"/>
                <a:gd name="connsiteY15" fmla="*/ 11039 h 89864"/>
                <a:gd name="connsiteX16" fmla="*/ 61498 w 85518"/>
                <a:gd name="connsiteY16" fmla="*/ 8054 h 89864"/>
                <a:gd name="connsiteX17" fmla="*/ 62507 w 85518"/>
                <a:gd name="connsiteY17" fmla="*/ 3276 h 89864"/>
                <a:gd name="connsiteX18" fmla="*/ 53682 w 85518"/>
                <a:gd name="connsiteY18" fmla="*/ 2879 h 89864"/>
                <a:gd name="connsiteX19" fmla="*/ 52059 w 85518"/>
                <a:gd name="connsiteY19" fmla="*/ 839 h 89864"/>
                <a:gd name="connsiteX20" fmla="*/ 36014 w 85518"/>
                <a:gd name="connsiteY20" fmla="*/ 5853 h 89864"/>
                <a:gd name="connsiteX21" fmla="*/ 37410 w 85518"/>
                <a:gd name="connsiteY21" fmla="*/ 3586 h 89864"/>
                <a:gd name="connsiteX0" fmla="*/ 32863 w 85518"/>
                <a:gd name="connsiteY0" fmla="*/ 2174 h 89844"/>
                <a:gd name="connsiteX1" fmla="*/ 43031 w 85518"/>
                <a:gd name="connsiteY1" fmla="*/ 358 h 89844"/>
                <a:gd name="connsiteX2" fmla="*/ 54662 w 85518"/>
                <a:gd name="connsiteY2" fmla="*/ 5148 h 89844"/>
                <a:gd name="connsiteX3" fmla="*/ 60515 w 85518"/>
                <a:gd name="connsiteY3" fmla="*/ 5919 h 89844"/>
                <a:gd name="connsiteX4" fmla="*/ 66081 w 85518"/>
                <a:gd name="connsiteY4" fmla="*/ 6923 h 89844"/>
                <a:gd name="connsiteX5" fmla="*/ 69515 w 85518"/>
                <a:gd name="connsiteY5" fmla="*/ 11180 h 89844"/>
                <a:gd name="connsiteX6" fmla="*/ 75145 w 85518"/>
                <a:gd name="connsiteY6" fmla="*/ 9389 h 89844"/>
                <a:gd name="connsiteX7" fmla="*/ 78000 w 85518"/>
                <a:gd name="connsiteY7" fmla="*/ 14275 h 89844"/>
                <a:gd name="connsiteX8" fmla="*/ 81664 w 85518"/>
                <a:gd name="connsiteY8" fmla="*/ 19017 h 89844"/>
                <a:gd name="connsiteX9" fmla="*/ 81500 w 85518"/>
                <a:gd name="connsiteY9" fmla="*/ 24159 h 89844"/>
                <a:gd name="connsiteX10" fmla="*/ 82698 w 85518"/>
                <a:gd name="connsiteY10" fmla="*/ 32021 h 89844"/>
                <a:gd name="connsiteX11" fmla="*/ 80009 w 85518"/>
                <a:gd name="connsiteY11" fmla="*/ 40597 h 89844"/>
                <a:gd name="connsiteX12" fmla="*/ 81898 w 85518"/>
                <a:gd name="connsiteY12" fmla="*/ 48188 h 89844"/>
                <a:gd name="connsiteX13" fmla="*/ 77331 w 85518"/>
                <a:gd name="connsiteY13" fmla="*/ 63302 h 89844"/>
                <a:gd name="connsiteX14" fmla="*/ 69845 w 85518"/>
                <a:gd name="connsiteY14" fmla="*/ 69028 h 89844"/>
                <a:gd name="connsiteX15" fmla="*/ 55923 w 85518"/>
                <a:gd name="connsiteY15" fmla="*/ 79680 h 89844"/>
                <a:gd name="connsiteX16" fmla="*/ 49341 w 85518"/>
                <a:gd name="connsiteY16" fmla="*/ 79023 h 89844"/>
                <a:gd name="connsiteX17" fmla="*/ 47478 w 85518"/>
                <a:gd name="connsiteY17" fmla="*/ 83350 h 89844"/>
                <a:gd name="connsiteX18" fmla="*/ 53649 w 85518"/>
                <a:gd name="connsiteY18" fmla="*/ 89844 h 89844"/>
                <a:gd name="connsiteX19" fmla="*/ 32212 w 85518"/>
                <a:gd name="connsiteY19" fmla="*/ 86739 h 89844"/>
                <a:gd name="connsiteX20" fmla="*/ 19543 w 85518"/>
                <a:gd name="connsiteY20" fmla="*/ 76850 h 89844"/>
                <a:gd name="connsiteX21" fmla="*/ 705 w 85518"/>
                <a:gd name="connsiteY21" fmla="*/ 68950 h 89844"/>
                <a:gd name="connsiteX22" fmla="*/ 987 w 85518"/>
                <a:gd name="connsiteY22" fmla="*/ 41347 h 89844"/>
                <a:gd name="connsiteX23" fmla="*/ 17080 w 85518"/>
                <a:gd name="connsiteY23" fmla="*/ 17925 h 89844"/>
                <a:gd name="connsiteX24" fmla="*/ 17110 w 85518"/>
                <a:gd name="connsiteY24" fmla="*/ 11662 h 89844"/>
                <a:gd name="connsiteX25" fmla="*/ 30258 w 85518"/>
                <a:gd name="connsiteY25" fmla="*/ 7509 h 89844"/>
                <a:gd name="connsiteX26" fmla="*/ 30228 w 85518"/>
                <a:gd name="connsiteY26" fmla="*/ 1182 h 89844"/>
                <a:gd name="connsiteX27" fmla="*/ 32863 w 85518"/>
                <a:gd name="connsiteY27" fmla="*/ 2174 h 89844"/>
                <a:gd name="connsiteX0" fmla="*/ 3247705 w 3946680"/>
                <a:gd name="connsiteY0" fmla="*/ 3909698 h 4769789"/>
                <a:gd name="connsiteX1" fmla="*/ 2802582 w 3946680"/>
                <a:gd name="connsiteY1" fmla="*/ 3320502 h 4769789"/>
                <a:gd name="connsiteX2" fmla="*/ 3466730 w 3946680"/>
                <a:gd name="connsiteY2" fmla="*/ 3849739 h 4769789"/>
                <a:gd name="connsiteX3" fmla="*/ 3402189 w 3946680"/>
                <a:gd name="connsiteY3" fmla="*/ 3854319 h 4769789"/>
                <a:gd name="connsiteX4" fmla="*/ 3247705 w 3946680"/>
                <a:gd name="connsiteY4" fmla="*/ 3909698 h 4769789"/>
                <a:gd name="connsiteX0" fmla="*/ 2915399 w 3946680"/>
                <a:gd name="connsiteY0" fmla="*/ 3132045 h 4769789"/>
                <a:gd name="connsiteX1" fmla="*/ 2879589 w 3946680"/>
                <a:gd name="connsiteY1" fmla="*/ 4157206 h 4769789"/>
                <a:gd name="connsiteX2" fmla="*/ 2490903 w 3946680"/>
                <a:gd name="connsiteY2" fmla="*/ 4111935 h 4769789"/>
                <a:gd name="connsiteX3" fmla="*/ 2550864 w 3946680"/>
                <a:gd name="connsiteY3" fmla="*/ 3632250 h 4769789"/>
                <a:gd name="connsiteX4" fmla="*/ 2454034 w 3946680"/>
                <a:gd name="connsiteY4" fmla="*/ 3162026 h 4769789"/>
                <a:gd name="connsiteX5" fmla="*/ 3509176 w 3946680"/>
                <a:gd name="connsiteY5" fmla="*/ 3770792 h 4769789"/>
                <a:gd name="connsiteX6" fmla="*/ 2915399 w 3946680"/>
                <a:gd name="connsiteY6" fmla="*/ 3132045 h 4769789"/>
                <a:gd name="connsiteX0" fmla="*/ 2974547 w 3946680"/>
                <a:gd name="connsiteY0" fmla="*/ 2993152 h 4769789"/>
                <a:gd name="connsiteX1" fmla="*/ 3512943 w 3946680"/>
                <a:gd name="connsiteY1" fmla="*/ 3594007 h 4769789"/>
                <a:gd name="connsiteX2" fmla="*/ 2642265 w 3946680"/>
                <a:gd name="connsiteY2" fmla="*/ 2888220 h 4769789"/>
                <a:gd name="connsiteX3" fmla="*/ 2373691 w 3946680"/>
                <a:gd name="connsiteY3" fmla="*/ 2916952 h 4769789"/>
                <a:gd name="connsiteX4" fmla="*/ 2974547 w 3946680"/>
                <a:gd name="connsiteY4" fmla="*/ 2993152 h 4769789"/>
                <a:gd name="connsiteX0" fmla="*/ 26835 w 85518"/>
                <a:gd name="connsiteY0" fmla="*/ 12006 h 89844"/>
                <a:gd name="connsiteX1" fmla="*/ 18131 w 85518"/>
                <a:gd name="connsiteY1" fmla="*/ 8667 h 89844"/>
                <a:gd name="connsiteX2" fmla="*/ 5034 w 85518"/>
                <a:gd name="connsiteY2" fmla="*/ 53198 h 89844"/>
                <a:gd name="connsiteX3" fmla="*/ 5549 w 85518"/>
                <a:gd name="connsiteY3" fmla="*/ 61486 h 89844"/>
                <a:gd name="connsiteX4" fmla="*/ 56160 w 85518"/>
                <a:gd name="connsiteY4" fmla="*/ 63036 h 89844"/>
                <a:gd name="connsiteX5" fmla="*/ 45099 w 85518"/>
                <a:gd name="connsiteY5" fmla="*/ 62143 h 89844"/>
                <a:gd name="connsiteX6" fmla="*/ 84100 w 85518"/>
                <a:gd name="connsiteY6" fmla="*/ 53050 h 89844"/>
                <a:gd name="connsiteX7" fmla="*/ 77013 w 85518"/>
                <a:gd name="connsiteY7" fmla="*/ 60889 h 89844"/>
                <a:gd name="connsiteX8" fmla="*/ 84530 w 85518"/>
                <a:gd name="connsiteY8" fmla="*/ 31088 h 89844"/>
                <a:gd name="connsiteX9" fmla="*/ 84857 w 85518"/>
                <a:gd name="connsiteY9" fmla="*/ 40483 h 89844"/>
                <a:gd name="connsiteX10" fmla="*/ 81480 w 85518"/>
                <a:gd name="connsiteY10" fmla="*/ 24053 h 89844"/>
                <a:gd name="connsiteX11" fmla="*/ 80032 w 85518"/>
                <a:gd name="connsiteY11" fmla="*/ 26729 h 89844"/>
                <a:gd name="connsiteX12" fmla="*/ 78006 w 85518"/>
                <a:gd name="connsiteY12" fmla="*/ 14125 h 89844"/>
                <a:gd name="connsiteX13" fmla="*/ 78082 w 85518"/>
                <a:gd name="connsiteY13" fmla="*/ 15389 h 89844"/>
                <a:gd name="connsiteX14" fmla="*/ 68760 w 85518"/>
                <a:gd name="connsiteY14" fmla="*/ 12651 h 89844"/>
                <a:gd name="connsiteX15" fmla="*/ 69502 w 85518"/>
                <a:gd name="connsiteY15" fmla="*/ 11039 h 89844"/>
                <a:gd name="connsiteX16" fmla="*/ 61498 w 85518"/>
                <a:gd name="connsiteY16" fmla="*/ 8054 h 89844"/>
                <a:gd name="connsiteX17" fmla="*/ 62507 w 85518"/>
                <a:gd name="connsiteY17" fmla="*/ 3276 h 89844"/>
                <a:gd name="connsiteX18" fmla="*/ 53682 w 85518"/>
                <a:gd name="connsiteY18" fmla="*/ 2879 h 89844"/>
                <a:gd name="connsiteX19" fmla="*/ 52059 w 85518"/>
                <a:gd name="connsiteY19" fmla="*/ 839 h 89844"/>
                <a:gd name="connsiteX20" fmla="*/ 36014 w 85518"/>
                <a:gd name="connsiteY20" fmla="*/ 5853 h 89844"/>
                <a:gd name="connsiteX21" fmla="*/ 37410 w 85518"/>
                <a:gd name="connsiteY21" fmla="*/ 3586 h 89844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7478 w 85518"/>
                <a:gd name="connsiteY17" fmla="*/ 83350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9341 w 85518"/>
                <a:gd name="connsiteY16" fmla="*/ 79023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490903 w 3946680"/>
                <a:gd name="connsiteY2" fmla="*/ 4111935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5923 w 85518"/>
                <a:gd name="connsiteY15" fmla="*/ 79680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0009 w 85518"/>
                <a:gd name="connsiteY11" fmla="*/ 40597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174 h 89279"/>
                <a:gd name="connsiteX1" fmla="*/ 43031 w 85518"/>
                <a:gd name="connsiteY1" fmla="*/ 358 h 89279"/>
                <a:gd name="connsiteX2" fmla="*/ 54662 w 85518"/>
                <a:gd name="connsiteY2" fmla="*/ 5148 h 89279"/>
                <a:gd name="connsiteX3" fmla="*/ 60515 w 85518"/>
                <a:gd name="connsiteY3" fmla="*/ 5919 h 89279"/>
                <a:gd name="connsiteX4" fmla="*/ 66081 w 85518"/>
                <a:gd name="connsiteY4" fmla="*/ 6923 h 89279"/>
                <a:gd name="connsiteX5" fmla="*/ 69515 w 85518"/>
                <a:gd name="connsiteY5" fmla="*/ 11180 h 89279"/>
                <a:gd name="connsiteX6" fmla="*/ 75145 w 85518"/>
                <a:gd name="connsiteY6" fmla="*/ 9389 h 89279"/>
                <a:gd name="connsiteX7" fmla="*/ 78000 w 85518"/>
                <a:gd name="connsiteY7" fmla="*/ 14275 h 89279"/>
                <a:gd name="connsiteX8" fmla="*/ 81664 w 85518"/>
                <a:gd name="connsiteY8" fmla="*/ 19017 h 89279"/>
                <a:gd name="connsiteX9" fmla="*/ 81500 w 85518"/>
                <a:gd name="connsiteY9" fmla="*/ 24159 h 89279"/>
                <a:gd name="connsiteX10" fmla="*/ 82698 w 85518"/>
                <a:gd name="connsiteY10" fmla="*/ 32021 h 89279"/>
                <a:gd name="connsiteX11" fmla="*/ 82283 w 85518"/>
                <a:gd name="connsiteY11" fmla="*/ 41162 h 89279"/>
                <a:gd name="connsiteX12" fmla="*/ 81898 w 85518"/>
                <a:gd name="connsiteY12" fmla="*/ 48188 h 89279"/>
                <a:gd name="connsiteX13" fmla="*/ 77331 w 85518"/>
                <a:gd name="connsiteY13" fmla="*/ 63302 h 89279"/>
                <a:gd name="connsiteX14" fmla="*/ 69845 w 85518"/>
                <a:gd name="connsiteY14" fmla="*/ 69028 h 89279"/>
                <a:gd name="connsiteX15" fmla="*/ 57872 w 85518"/>
                <a:gd name="connsiteY15" fmla="*/ 76292 h 89279"/>
                <a:gd name="connsiteX16" fmla="*/ 47067 w 85518"/>
                <a:gd name="connsiteY16" fmla="*/ 75635 h 89279"/>
                <a:gd name="connsiteX17" fmla="*/ 45204 w 85518"/>
                <a:gd name="connsiteY17" fmla="*/ 82503 h 89279"/>
                <a:gd name="connsiteX18" fmla="*/ 47153 w 85518"/>
                <a:gd name="connsiteY18" fmla="*/ 89279 h 89279"/>
                <a:gd name="connsiteX19" fmla="*/ 32212 w 85518"/>
                <a:gd name="connsiteY19" fmla="*/ 86739 h 89279"/>
                <a:gd name="connsiteX20" fmla="*/ 19543 w 85518"/>
                <a:gd name="connsiteY20" fmla="*/ 76850 h 89279"/>
                <a:gd name="connsiteX21" fmla="*/ 705 w 85518"/>
                <a:gd name="connsiteY21" fmla="*/ 68950 h 89279"/>
                <a:gd name="connsiteX22" fmla="*/ 987 w 85518"/>
                <a:gd name="connsiteY22" fmla="*/ 41347 h 89279"/>
                <a:gd name="connsiteX23" fmla="*/ 17080 w 85518"/>
                <a:gd name="connsiteY23" fmla="*/ 17925 h 89279"/>
                <a:gd name="connsiteX24" fmla="*/ 17110 w 85518"/>
                <a:gd name="connsiteY24" fmla="*/ 11662 h 89279"/>
                <a:gd name="connsiteX25" fmla="*/ 30258 w 85518"/>
                <a:gd name="connsiteY25" fmla="*/ 7509 h 89279"/>
                <a:gd name="connsiteX26" fmla="*/ 30228 w 85518"/>
                <a:gd name="connsiteY26" fmla="*/ 1182 h 89279"/>
                <a:gd name="connsiteX27" fmla="*/ 32863 w 85518"/>
                <a:gd name="connsiteY27" fmla="*/ 2174 h 89279"/>
                <a:gd name="connsiteX0" fmla="*/ 3247705 w 3946680"/>
                <a:gd name="connsiteY0" fmla="*/ 3909698 h 4739793"/>
                <a:gd name="connsiteX1" fmla="*/ 2802582 w 3946680"/>
                <a:gd name="connsiteY1" fmla="*/ 3320502 h 4739793"/>
                <a:gd name="connsiteX2" fmla="*/ 3466730 w 3946680"/>
                <a:gd name="connsiteY2" fmla="*/ 3849739 h 4739793"/>
                <a:gd name="connsiteX3" fmla="*/ 3402189 w 3946680"/>
                <a:gd name="connsiteY3" fmla="*/ 3854319 h 4739793"/>
                <a:gd name="connsiteX4" fmla="*/ 3247705 w 3946680"/>
                <a:gd name="connsiteY4" fmla="*/ 3909698 h 4739793"/>
                <a:gd name="connsiteX0" fmla="*/ 2915399 w 3946680"/>
                <a:gd name="connsiteY0" fmla="*/ 3132045 h 4739793"/>
                <a:gd name="connsiteX1" fmla="*/ 2879589 w 3946680"/>
                <a:gd name="connsiteY1" fmla="*/ 4157206 h 4739793"/>
                <a:gd name="connsiteX2" fmla="*/ 2535874 w 3946680"/>
                <a:gd name="connsiteY2" fmla="*/ 4007004 h 4739793"/>
                <a:gd name="connsiteX3" fmla="*/ 2550864 w 3946680"/>
                <a:gd name="connsiteY3" fmla="*/ 3632250 h 4739793"/>
                <a:gd name="connsiteX4" fmla="*/ 2454034 w 3946680"/>
                <a:gd name="connsiteY4" fmla="*/ 3162026 h 4739793"/>
                <a:gd name="connsiteX5" fmla="*/ 3509176 w 3946680"/>
                <a:gd name="connsiteY5" fmla="*/ 3770792 h 4739793"/>
                <a:gd name="connsiteX6" fmla="*/ 2915399 w 3946680"/>
                <a:gd name="connsiteY6" fmla="*/ 3132045 h 4739793"/>
                <a:gd name="connsiteX0" fmla="*/ 2974547 w 3946680"/>
                <a:gd name="connsiteY0" fmla="*/ 2993152 h 4739793"/>
                <a:gd name="connsiteX1" fmla="*/ 3512943 w 3946680"/>
                <a:gd name="connsiteY1" fmla="*/ 3594007 h 4739793"/>
                <a:gd name="connsiteX2" fmla="*/ 2642265 w 3946680"/>
                <a:gd name="connsiteY2" fmla="*/ 2888220 h 4739793"/>
                <a:gd name="connsiteX3" fmla="*/ 2373691 w 3946680"/>
                <a:gd name="connsiteY3" fmla="*/ 2916952 h 4739793"/>
                <a:gd name="connsiteX4" fmla="*/ 2974547 w 3946680"/>
                <a:gd name="connsiteY4" fmla="*/ 2993152 h 4739793"/>
                <a:gd name="connsiteX0" fmla="*/ 26835 w 85518"/>
                <a:gd name="connsiteY0" fmla="*/ 12006 h 89279"/>
                <a:gd name="connsiteX1" fmla="*/ 18131 w 85518"/>
                <a:gd name="connsiteY1" fmla="*/ 8667 h 89279"/>
                <a:gd name="connsiteX2" fmla="*/ 5034 w 85518"/>
                <a:gd name="connsiteY2" fmla="*/ 53198 h 89279"/>
                <a:gd name="connsiteX3" fmla="*/ 5549 w 85518"/>
                <a:gd name="connsiteY3" fmla="*/ 61486 h 89279"/>
                <a:gd name="connsiteX4" fmla="*/ 56160 w 85518"/>
                <a:gd name="connsiteY4" fmla="*/ 63036 h 89279"/>
                <a:gd name="connsiteX5" fmla="*/ 45099 w 85518"/>
                <a:gd name="connsiteY5" fmla="*/ 62143 h 89279"/>
                <a:gd name="connsiteX6" fmla="*/ 84100 w 85518"/>
                <a:gd name="connsiteY6" fmla="*/ 53050 h 89279"/>
                <a:gd name="connsiteX7" fmla="*/ 77013 w 85518"/>
                <a:gd name="connsiteY7" fmla="*/ 60889 h 89279"/>
                <a:gd name="connsiteX8" fmla="*/ 84530 w 85518"/>
                <a:gd name="connsiteY8" fmla="*/ 31088 h 89279"/>
                <a:gd name="connsiteX9" fmla="*/ 84857 w 85518"/>
                <a:gd name="connsiteY9" fmla="*/ 40483 h 89279"/>
                <a:gd name="connsiteX10" fmla="*/ 81480 w 85518"/>
                <a:gd name="connsiteY10" fmla="*/ 24053 h 89279"/>
                <a:gd name="connsiteX11" fmla="*/ 80032 w 85518"/>
                <a:gd name="connsiteY11" fmla="*/ 26729 h 89279"/>
                <a:gd name="connsiteX12" fmla="*/ 78006 w 85518"/>
                <a:gd name="connsiteY12" fmla="*/ 14125 h 89279"/>
                <a:gd name="connsiteX13" fmla="*/ 78082 w 85518"/>
                <a:gd name="connsiteY13" fmla="*/ 15389 h 89279"/>
                <a:gd name="connsiteX14" fmla="*/ 68760 w 85518"/>
                <a:gd name="connsiteY14" fmla="*/ 12651 h 89279"/>
                <a:gd name="connsiteX15" fmla="*/ 69502 w 85518"/>
                <a:gd name="connsiteY15" fmla="*/ 11039 h 89279"/>
                <a:gd name="connsiteX16" fmla="*/ 61498 w 85518"/>
                <a:gd name="connsiteY16" fmla="*/ 8054 h 89279"/>
                <a:gd name="connsiteX17" fmla="*/ 62507 w 85518"/>
                <a:gd name="connsiteY17" fmla="*/ 3276 h 89279"/>
                <a:gd name="connsiteX18" fmla="*/ 53682 w 85518"/>
                <a:gd name="connsiteY18" fmla="*/ 2879 h 89279"/>
                <a:gd name="connsiteX19" fmla="*/ 52059 w 85518"/>
                <a:gd name="connsiteY19" fmla="*/ 839 h 89279"/>
                <a:gd name="connsiteX20" fmla="*/ 36014 w 85518"/>
                <a:gd name="connsiteY20" fmla="*/ 5853 h 89279"/>
                <a:gd name="connsiteX21" fmla="*/ 37410 w 85518"/>
                <a:gd name="connsiteY21" fmla="*/ 3586 h 89279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247705 w 3946680"/>
                <a:gd name="connsiteY0" fmla="*/ 3950736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247705 w 3946680"/>
                <a:gd name="connsiteY4" fmla="*/ 3950736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802582 w 3946680"/>
                <a:gd name="connsiteY1" fmla="*/ 3361540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895357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12943 w 3946680"/>
                <a:gd name="connsiteY1" fmla="*/ 3635045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509176 w 3946680"/>
                <a:gd name="connsiteY5" fmla="*/ 3811830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466730 w 3946680"/>
                <a:gd name="connsiteY2" fmla="*/ 3890777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863 w 85518"/>
                <a:gd name="connsiteY0" fmla="*/ 2947 h 90052"/>
                <a:gd name="connsiteX1" fmla="*/ 43031 w 85518"/>
                <a:gd name="connsiteY1" fmla="*/ 1131 h 90052"/>
                <a:gd name="connsiteX2" fmla="*/ 48777 w 85518"/>
                <a:gd name="connsiteY2" fmla="*/ 264 h 90052"/>
                <a:gd name="connsiteX3" fmla="*/ 54662 w 85518"/>
                <a:gd name="connsiteY3" fmla="*/ 5921 h 90052"/>
                <a:gd name="connsiteX4" fmla="*/ 60515 w 85518"/>
                <a:gd name="connsiteY4" fmla="*/ 6692 h 90052"/>
                <a:gd name="connsiteX5" fmla="*/ 66081 w 85518"/>
                <a:gd name="connsiteY5" fmla="*/ 7696 h 90052"/>
                <a:gd name="connsiteX6" fmla="*/ 69515 w 85518"/>
                <a:gd name="connsiteY6" fmla="*/ 11953 h 90052"/>
                <a:gd name="connsiteX7" fmla="*/ 75145 w 85518"/>
                <a:gd name="connsiteY7" fmla="*/ 10162 h 90052"/>
                <a:gd name="connsiteX8" fmla="*/ 78000 w 85518"/>
                <a:gd name="connsiteY8" fmla="*/ 15048 h 90052"/>
                <a:gd name="connsiteX9" fmla="*/ 81664 w 85518"/>
                <a:gd name="connsiteY9" fmla="*/ 19790 h 90052"/>
                <a:gd name="connsiteX10" fmla="*/ 81500 w 85518"/>
                <a:gd name="connsiteY10" fmla="*/ 24932 h 90052"/>
                <a:gd name="connsiteX11" fmla="*/ 82698 w 85518"/>
                <a:gd name="connsiteY11" fmla="*/ 32794 h 90052"/>
                <a:gd name="connsiteX12" fmla="*/ 82283 w 85518"/>
                <a:gd name="connsiteY12" fmla="*/ 41935 h 90052"/>
                <a:gd name="connsiteX13" fmla="*/ 81898 w 85518"/>
                <a:gd name="connsiteY13" fmla="*/ 48961 h 90052"/>
                <a:gd name="connsiteX14" fmla="*/ 77331 w 85518"/>
                <a:gd name="connsiteY14" fmla="*/ 64075 h 90052"/>
                <a:gd name="connsiteX15" fmla="*/ 69845 w 85518"/>
                <a:gd name="connsiteY15" fmla="*/ 69801 h 90052"/>
                <a:gd name="connsiteX16" fmla="*/ 57872 w 85518"/>
                <a:gd name="connsiteY16" fmla="*/ 77065 h 90052"/>
                <a:gd name="connsiteX17" fmla="*/ 47067 w 85518"/>
                <a:gd name="connsiteY17" fmla="*/ 76408 h 90052"/>
                <a:gd name="connsiteX18" fmla="*/ 45204 w 85518"/>
                <a:gd name="connsiteY18" fmla="*/ 83276 h 90052"/>
                <a:gd name="connsiteX19" fmla="*/ 47153 w 85518"/>
                <a:gd name="connsiteY19" fmla="*/ 90052 h 90052"/>
                <a:gd name="connsiteX20" fmla="*/ 32212 w 85518"/>
                <a:gd name="connsiteY20" fmla="*/ 87512 h 90052"/>
                <a:gd name="connsiteX21" fmla="*/ 19543 w 85518"/>
                <a:gd name="connsiteY21" fmla="*/ 77623 h 90052"/>
                <a:gd name="connsiteX22" fmla="*/ 705 w 85518"/>
                <a:gd name="connsiteY22" fmla="*/ 69723 h 90052"/>
                <a:gd name="connsiteX23" fmla="*/ 987 w 85518"/>
                <a:gd name="connsiteY23" fmla="*/ 42120 h 90052"/>
                <a:gd name="connsiteX24" fmla="*/ 17080 w 85518"/>
                <a:gd name="connsiteY24" fmla="*/ 18698 h 90052"/>
                <a:gd name="connsiteX25" fmla="*/ 17110 w 85518"/>
                <a:gd name="connsiteY25" fmla="*/ 12435 h 90052"/>
                <a:gd name="connsiteX26" fmla="*/ 30258 w 85518"/>
                <a:gd name="connsiteY26" fmla="*/ 8282 h 90052"/>
                <a:gd name="connsiteX27" fmla="*/ 30228 w 85518"/>
                <a:gd name="connsiteY27" fmla="*/ 1955 h 90052"/>
                <a:gd name="connsiteX28" fmla="*/ 32863 w 85518"/>
                <a:gd name="connsiteY28" fmla="*/ 2947 h 90052"/>
                <a:gd name="connsiteX0" fmla="*/ 3127784 w 3946680"/>
                <a:gd name="connsiteY0" fmla="*/ 3875785 h 4780831"/>
                <a:gd name="connsiteX1" fmla="*/ 2922504 w 3946680"/>
                <a:gd name="connsiteY1" fmla="*/ 3676333 h 4780831"/>
                <a:gd name="connsiteX2" fmla="*/ 3301839 w 3946680"/>
                <a:gd name="connsiteY2" fmla="*/ 3785846 h 4780831"/>
                <a:gd name="connsiteX3" fmla="*/ 3402189 w 3946680"/>
                <a:gd name="connsiteY3" fmla="*/ 3745455 h 4780831"/>
                <a:gd name="connsiteX4" fmla="*/ 3127784 w 3946680"/>
                <a:gd name="connsiteY4" fmla="*/ 3875785 h 4780831"/>
                <a:gd name="connsiteX0" fmla="*/ 2915399 w 3946680"/>
                <a:gd name="connsiteY0" fmla="*/ 3173083 h 4780831"/>
                <a:gd name="connsiteX1" fmla="*/ 2879589 w 3946680"/>
                <a:gd name="connsiteY1" fmla="*/ 4198244 h 4780831"/>
                <a:gd name="connsiteX2" fmla="*/ 2535874 w 3946680"/>
                <a:gd name="connsiteY2" fmla="*/ 4048042 h 4780831"/>
                <a:gd name="connsiteX3" fmla="*/ 2550864 w 3946680"/>
                <a:gd name="connsiteY3" fmla="*/ 3673288 h 4780831"/>
                <a:gd name="connsiteX4" fmla="*/ 2454034 w 3946680"/>
                <a:gd name="connsiteY4" fmla="*/ 3203064 h 4780831"/>
                <a:gd name="connsiteX5" fmla="*/ 3389254 w 3946680"/>
                <a:gd name="connsiteY5" fmla="*/ 3646938 h 4780831"/>
                <a:gd name="connsiteX6" fmla="*/ 2915399 w 3946680"/>
                <a:gd name="connsiteY6" fmla="*/ 3173083 h 4780831"/>
                <a:gd name="connsiteX0" fmla="*/ 2974547 w 3946680"/>
                <a:gd name="connsiteY0" fmla="*/ 3034190 h 4780831"/>
                <a:gd name="connsiteX1" fmla="*/ 3542923 w 3946680"/>
                <a:gd name="connsiteY1" fmla="*/ 3560094 h 4780831"/>
                <a:gd name="connsiteX2" fmla="*/ 2642265 w 3946680"/>
                <a:gd name="connsiteY2" fmla="*/ 2929258 h 4780831"/>
                <a:gd name="connsiteX3" fmla="*/ 2373691 w 3946680"/>
                <a:gd name="connsiteY3" fmla="*/ 2957990 h 4780831"/>
                <a:gd name="connsiteX4" fmla="*/ 2974547 w 3946680"/>
                <a:gd name="connsiteY4" fmla="*/ 3034190 h 4780831"/>
                <a:gd name="connsiteX0" fmla="*/ 26835 w 85518"/>
                <a:gd name="connsiteY0" fmla="*/ 12779 h 90052"/>
                <a:gd name="connsiteX1" fmla="*/ 18131 w 85518"/>
                <a:gd name="connsiteY1" fmla="*/ 9440 h 90052"/>
                <a:gd name="connsiteX2" fmla="*/ 5034 w 85518"/>
                <a:gd name="connsiteY2" fmla="*/ 53971 h 90052"/>
                <a:gd name="connsiteX3" fmla="*/ 5549 w 85518"/>
                <a:gd name="connsiteY3" fmla="*/ 62259 h 90052"/>
                <a:gd name="connsiteX4" fmla="*/ 56160 w 85518"/>
                <a:gd name="connsiteY4" fmla="*/ 63809 h 90052"/>
                <a:gd name="connsiteX5" fmla="*/ 45099 w 85518"/>
                <a:gd name="connsiteY5" fmla="*/ 62916 h 90052"/>
                <a:gd name="connsiteX6" fmla="*/ 84100 w 85518"/>
                <a:gd name="connsiteY6" fmla="*/ 53823 h 90052"/>
                <a:gd name="connsiteX7" fmla="*/ 77013 w 85518"/>
                <a:gd name="connsiteY7" fmla="*/ 61662 h 90052"/>
                <a:gd name="connsiteX8" fmla="*/ 84530 w 85518"/>
                <a:gd name="connsiteY8" fmla="*/ 31861 h 90052"/>
                <a:gd name="connsiteX9" fmla="*/ 84857 w 85518"/>
                <a:gd name="connsiteY9" fmla="*/ 41256 h 90052"/>
                <a:gd name="connsiteX10" fmla="*/ 81480 w 85518"/>
                <a:gd name="connsiteY10" fmla="*/ 24826 h 90052"/>
                <a:gd name="connsiteX11" fmla="*/ 80032 w 85518"/>
                <a:gd name="connsiteY11" fmla="*/ 27502 h 90052"/>
                <a:gd name="connsiteX12" fmla="*/ 78006 w 85518"/>
                <a:gd name="connsiteY12" fmla="*/ 14898 h 90052"/>
                <a:gd name="connsiteX13" fmla="*/ 78082 w 85518"/>
                <a:gd name="connsiteY13" fmla="*/ 16162 h 90052"/>
                <a:gd name="connsiteX14" fmla="*/ 68760 w 85518"/>
                <a:gd name="connsiteY14" fmla="*/ 13424 h 90052"/>
                <a:gd name="connsiteX15" fmla="*/ 69502 w 85518"/>
                <a:gd name="connsiteY15" fmla="*/ 11812 h 90052"/>
                <a:gd name="connsiteX16" fmla="*/ 61498 w 85518"/>
                <a:gd name="connsiteY16" fmla="*/ 8827 h 90052"/>
                <a:gd name="connsiteX17" fmla="*/ 62507 w 85518"/>
                <a:gd name="connsiteY17" fmla="*/ 4049 h 90052"/>
                <a:gd name="connsiteX18" fmla="*/ 53682 w 85518"/>
                <a:gd name="connsiteY18" fmla="*/ 3652 h 90052"/>
                <a:gd name="connsiteX19" fmla="*/ 52059 w 85518"/>
                <a:gd name="connsiteY19" fmla="*/ 1612 h 90052"/>
                <a:gd name="connsiteX20" fmla="*/ 36014 w 85518"/>
                <a:gd name="connsiteY20" fmla="*/ 6626 h 90052"/>
                <a:gd name="connsiteX21" fmla="*/ 37410 w 85518"/>
                <a:gd name="connsiteY21" fmla="*/ 4359 h 90052"/>
                <a:gd name="connsiteX0" fmla="*/ 32340 w 84995"/>
                <a:gd name="connsiteY0" fmla="*/ 2947 h 90052"/>
                <a:gd name="connsiteX1" fmla="*/ 42508 w 84995"/>
                <a:gd name="connsiteY1" fmla="*/ 1131 h 90052"/>
                <a:gd name="connsiteX2" fmla="*/ 48254 w 84995"/>
                <a:gd name="connsiteY2" fmla="*/ 264 h 90052"/>
                <a:gd name="connsiteX3" fmla="*/ 54139 w 84995"/>
                <a:gd name="connsiteY3" fmla="*/ 5921 h 90052"/>
                <a:gd name="connsiteX4" fmla="*/ 59992 w 84995"/>
                <a:gd name="connsiteY4" fmla="*/ 6692 h 90052"/>
                <a:gd name="connsiteX5" fmla="*/ 65558 w 84995"/>
                <a:gd name="connsiteY5" fmla="*/ 7696 h 90052"/>
                <a:gd name="connsiteX6" fmla="*/ 68992 w 84995"/>
                <a:gd name="connsiteY6" fmla="*/ 11953 h 90052"/>
                <a:gd name="connsiteX7" fmla="*/ 74622 w 84995"/>
                <a:gd name="connsiteY7" fmla="*/ 10162 h 90052"/>
                <a:gd name="connsiteX8" fmla="*/ 77477 w 84995"/>
                <a:gd name="connsiteY8" fmla="*/ 15048 h 90052"/>
                <a:gd name="connsiteX9" fmla="*/ 81141 w 84995"/>
                <a:gd name="connsiteY9" fmla="*/ 19790 h 90052"/>
                <a:gd name="connsiteX10" fmla="*/ 80977 w 84995"/>
                <a:gd name="connsiteY10" fmla="*/ 24932 h 90052"/>
                <a:gd name="connsiteX11" fmla="*/ 82175 w 84995"/>
                <a:gd name="connsiteY11" fmla="*/ 32794 h 90052"/>
                <a:gd name="connsiteX12" fmla="*/ 81760 w 84995"/>
                <a:gd name="connsiteY12" fmla="*/ 41935 h 90052"/>
                <a:gd name="connsiteX13" fmla="*/ 81375 w 84995"/>
                <a:gd name="connsiteY13" fmla="*/ 48961 h 90052"/>
                <a:gd name="connsiteX14" fmla="*/ 76808 w 84995"/>
                <a:gd name="connsiteY14" fmla="*/ 64075 h 90052"/>
                <a:gd name="connsiteX15" fmla="*/ 69322 w 84995"/>
                <a:gd name="connsiteY15" fmla="*/ 69801 h 90052"/>
                <a:gd name="connsiteX16" fmla="*/ 57349 w 84995"/>
                <a:gd name="connsiteY16" fmla="*/ 77065 h 90052"/>
                <a:gd name="connsiteX17" fmla="*/ 46544 w 84995"/>
                <a:gd name="connsiteY17" fmla="*/ 76408 h 90052"/>
                <a:gd name="connsiteX18" fmla="*/ 44681 w 84995"/>
                <a:gd name="connsiteY18" fmla="*/ 83276 h 90052"/>
                <a:gd name="connsiteX19" fmla="*/ 46630 w 84995"/>
                <a:gd name="connsiteY19" fmla="*/ 90052 h 90052"/>
                <a:gd name="connsiteX20" fmla="*/ 31689 w 84995"/>
                <a:gd name="connsiteY20" fmla="*/ 87512 h 90052"/>
                <a:gd name="connsiteX21" fmla="*/ 19020 w 84995"/>
                <a:gd name="connsiteY21" fmla="*/ 77623 h 90052"/>
                <a:gd name="connsiteX22" fmla="*/ 182 w 84995"/>
                <a:gd name="connsiteY22" fmla="*/ 69723 h 90052"/>
                <a:gd name="connsiteX23" fmla="*/ 464 w 84995"/>
                <a:gd name="connsiteY23" fmla="*/ 42120 h 90052"/>
                <a:gd name="connsiteX24" fmla="*/ 16557 w 84995"/>
                <a:gd name="connsiteY24" fmla="*/ 18698 h 90052"/>
                <a:gd name="connsiteX25" fmla="*/ 16587 w 84995"/>
                <a:gd name="connsiteY25" fmla="*/ 12435 h 90052"/>
                <a:gd name="connsiteX26" fmla="*/ 29735 w 84995"/>
                <a:gd name="connsiteY26" fmla="*/ 8282 h 90052"/>
                <a:gd name="connsiteX27" fmla="*/ 29705 w 84995"/>
                <a:gd name="connsiteY27" fmla="*/ 1955 h 90052"/>
                <a:gd name="connsiteX28" fmla="*/ 32340 w 84995"/>
                <a:gd name="connsiteY28" fmla="*/ 2947 h 90052"/>
                <a:gd name="connsiteX0" fmla="*/ 3103647 w 3922543"/>
                <a:gd name="connsiteY0" fmla="*/ 3875785 h 4780831"/>
                <a:gd name="connsiteX1" fmla="*/ 2898367 w 3922543"/>
                <a:gd name="connsiteY1" fmla="*/ 3676333 h 4780831"/>
                <a:gd name="connsiteX2" fmla="*/ 3277702 w 3922543"/>
                <a:gd name="connsiteY2" fmla="*/ 3785846 h 4780831"/>
                <a:gd name="connsiteX3" fmla="*/ 3378052 w 3922543"/>
                <a:gd name="connsiteY3" fmla="*/ 3745455 h 4780831"/>
                <a:gd name="connsiteX4" fmla="*/ 3103647 w 3922543"/>
                <a:gd name="connsiteY4" fmla="*/ 3875785 h 4780831"/>
                <a:gd name="connsiteX0" fmla="*/ 2891262 w 3922543"/>
                <a:gd name="connsiteY0" fmla="*/ 3173083 h 4780831"/>
                <a:gd name="connsiteX1" fmla="*/ 2855452 w 3922543"/>
                <a:gd name="connsiteY1" fmla="*/ 4198244 h 4780831"/>
                <a:gd name="connsiteX2" fmla="*/ 2511737 w 3922543"/>
                <a:gd name="connsiteY2" fmla="*/ 4048042 h 4780831"/>
                <a:gd name="connsiteX3" fmla="*/ 2526727 w 3922543"/>
                <a:gd name="connsiteY3" fmla="*/ 3673288 h 4780831"/>
                <a:gd name="connsiteX4" fmla="*/ 2429897 w 3922543"/>
                <a:gd name="connsiteY4" fmla="*/ 3203064 h 4780831"/>
                <a:gd name="connsiteX5" fmla="*/ 3365117 w 3922543"/>
                <a:gd name="connsiteY5" fmla="*/ 3646938 h 4780831"/>
                <a:gd name="connsiteX6" fmla="*/ 2891262 w 3922543"/>
                <a:gd name="connsiteY6" fmla="*/ 3173083 h 4780831"/>
                <a:gd name="connsiteX0" fmla="*/ 2950410 w 3922543"/>
                <a:gd name="connsiteY0" fmla="*/ 3034190 h 4780831"/>
                <a:gd name="connsiteX1" fmla="*/ 3518786 w 3922543"/>
                <a:gd name="connsiteY1" fmla="*/ 3560094 h 4780831"/>
                <a:gd name="connsiteX2" fmla="*/ 2618128 w 3922543"/>
                <a:gd name="connsiteY2" fmla="*/ 2929258 h 4780831"/>
                <a:gd name="connsiteX3" fmla="*/ 2349554 w 3922543"/>
                <a:gd name="connsiteY3" fmla="*/ 2957990 h 4780831"/>
                <a:gd name="connsiteX4" fmla="*/ 2950410 w 3922543"/>
                <a:gd name="connsiteY4" fmla="*/ 3034190 h 4780831"/>
                <a:gd name="connsiteX0" fmla="*/ 26312 w 84995"/>
                <a:gd name="connsiteY0" fmla="*/ 12779 h 90052"/>
                <a:gd name="connsiteX1" fmla="*/ 17608 w 84995"/>
                <a:gd name="connsiteY1" fmla="*/ 9440 h 90052"/>
                <a:gd name="connsiteX2" fmla="*/ 4511 w 84995"/>
                <a:gd name="connsiteY2" fmla="*/ 53971 h 90052"/>
                <a:gd name="connsiteX3" fmla="*/ 5026 w 84995"/>
                <a:gd name="connsiteY3" fmla="*/ 62259 h 90052"/>
                <a:gd name="connsiteX4" fmla="*/ 55637 w 84995"/>
                <a:gd name="connsiteY4" fmla="*/ 63809 h 90052"/>
                <a:gd name="connsiteX5" fmla="*/ 44576 w 84995"/>
                <a:gd name="connsiteY5" fmla="*/ 62916 h 90052"/>
                <a:gd name="connsiteX6" fmla="*/ 83577 w 84995"/>
                <a:gd name="connsiteY6" fmla="*/ 53823 h 90052"/>
                <a:gd name="connsiteX7" fmla="*/ 76490 w 84995"/>
                <a:gd name="connsiteY7" fmla="*/ 61662 h 90052"/>
                <a:gd name="connsiteX8" fmla="*/ 84007 w 84995"/>
                <a:gd name="connsiteY8" fmla="*/ 31861 h 90052"/>
                <a:gd name="connsiteX9" fmla="*/ 84334 w 84995"/>
                <a:gd name="connsiteY9" fmla="*/ 41256 h 90052"/>
                <a:gd name="connsiteX10" fmla="*/ 80957 w 84995"/>
                <a:gd name="connsiteY10" fmla="*/ 24826 h 90052"/>
                <a:gd name="connsiteX11" fmla="*/ 79509 w 84995"/>
                <a:gd name="connsiteY11" fmla="*/ 27502 h 90052"/>
                <a:gd name="connsiteX12" fmla="*/ 77483 w 84995"/>
                <a:gd name="connsiteY12" fmla="*/ 14898 h 90052"/>
                <a:gd name="connsiteX13" fmla="*/ 77559 w 84995"/>
                <a:gd name="connsiteY13" fmla="*/ 16162 h 90052"/>
                <a:gd name="connsiteX14" fmla="*/ 68237 w 84995"/>
                <a:gd name="connsiteY14" fmla="*/ 13424 h 90052"/>
                <a:gd name="connsiteX15" fmla="*/ 68979 w 84995"/>
                <a:gd name="connsiteY15" fmla="*/ 11812 h 90052"/>
                <a:gd name="connsiteX16" fmla="*/ 60975 w 84995"/>
                <a:gd name="connsiteY16" fmla="*/ 8827 h 90052"/>
                <a:gd name="connsiteX17" fmla="*/ 61984 w 84995"/>
                <a:gd name="connsiteY17" fmla="*/ 4049 h 90052"/>
                <a:gd name="connsiteX18" fmla="*/ 53159 w 84995"/>
                <a:gd name="connsiteY18" fmla="*/ 3652 h 90052"/>
                <a:gd name="connsiteX19" fmla="*/ 51536 w 84995"/>
                <a:gd name="connsiteY19" fmla="*/ 1612 h 90052"/>
                <a:gd name="connsiteX20" fmla="*/ 35491 w 84995"/>
                <a:gd name="connsiteY20" fmla="*/ 6626 h 90052"/>
                <a:gd name="connsiteX21" fmla="*/ 36887 w 84995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429 w 86112"/>
                <a:gd name="connsiteY0" fmla="*/ 12779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30852 w 86112"/>
                <a:gd name="connsiteY26" fmla="*/ 8282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7104 w 86112"/>
                <a:gd name="connsiteY0" fmla="*/ 6567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4590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  <a:gd name="connsiteX0" fmla="*/ 33457 w 86112"/>
                <a:gd name="connsiteY0" fmla="*/ 2947 h 90052"/>
                <a:gd name="connsiteX1" fmla="*/ 43625 w 86112"/>
                <a:gd name="connsiteY1" fmla="*/ 1131 h 90052"/>
                <a:gd name="connsiteX2" fmla="*/ 49371 w 86112"/>
                <a:gd name="connsiteY2" fmla="*/ 264 h 90052"/>
                <a:gd name="connsiteX3" fmla="*/ 55256 w 86112"/>
                <a:gd name="connsiteY3" fmla="*/ 5921 h 90052"/>
                <a:gd name="connsiteX4" fmla="*/ 61109 w 86112"/>
                <a:gd name="connsiteY4" fmla="*/ 6692 h 90052"/>
                <a:gd name="connsiteX5" fmla="*/ 66675 w 86112"/>
                <a:gd name="connsiteY5" fmla="*/ 7696 h 90052"/>
                <a:gd name="connsiteX6" fmla="*/ 70109 w 86112"/>
                <a:gd name="connsiteY6" fmla="*/ 11953 h 90052"/>
                <a:gd name="connsiteX7" fmla="*/ 75739 w 86112"/>
                <a:gd name="connsiteY7" fmla="*/ 10162 h 90052"/>
                <a:gd name="connsiteX8" fmla="*/ 78594 w 86112"/>
                <a:gd name="connsiteY8" fmla="*/ 15048 h 90052"/>
                <a:gd name="connsiteX9" fmla="*/ 82258 w 86112"/>
                <a:gd name="connsiteY9" fmla="*/ 19790 h 90052"/>
                <a:gd name="connsiteX10" fmla="*/ 82094 w 86112"/>
                <a:gd name="connsiteY10" fmla="*/ 24932 h 90052"/>
                <a:gd name="connsiteX11" fmla="*/ 83292 w 86112"/>
                <a:gd name="connsiteY11" fmla="*/ 32794 h 90052"/>
                <a:gd name="connsiteX12" fmla="*/ 82877 w 86112"/>
                <a:gd name="connsiteY12" fmla="*/ 41935 h 90052"/>
                <a:gd name="connsiteX13" fmla="*/ 82492 w 86112"/>
                <a:gd name="connsiteY13" fmla="*/ 48961 h 90052"/>
                <a:gd name="connsiteX14" fmla="*/ 77925 w 86112"/>
                <a:gd name="connsiteY14" fmla="*/ 64075 h 90052"/>
                <a:gd name="connsiteX15" fmla="*/ 70439 w 86112"/>
                <a:gd name="connsiteY15" fmla="*/ 69801 h 90052"/>
                <a:gd name="connsiteX16" fmla="*/ 58466 w 86112"/>
                <a:gd name="connsiteY16" fmla="*/ 77065 h 90052"/>
                <a:gd name="connsiteX17" fmla="*/ 47661 w 86112"/>
                <a:gd name="connsiteY17" fmla="*/ 76408 h 90052"/>
                <a:gd name="connsiteX18" fmla="*/ 45798 w 86112"/>
                <a:gd name="connsiteY18" fmla="*/ 83276 h 90052"/>
                <a:gd name="connsiteX19" fmla="*/ 47747 w 86112"/>
                <a:gd name="connsiteY19" fmla="*/ 90052 h 90052"/>
                <a:gd name="connsiteX20" fmla="*/ 32806 w 86112"/>
                <a:gd name="connsiteY20" fmla="*/ 87512 h 90052"/>
                <a:gd name="connsiteX21" fmla="*/ 20137 w 86112"/>
                <a:gd name="connsiteY21" fmla="*/ 77623 h 90052"/>
                <a:gd name="connsiteX22" fmla="*/ 0 w 86112"/>
                <a:gd name="connsiteY22" fmla="*/ 64358 h 90052"/>
                <a:gd name="connsiteX23" fmla="*/ 1581 w 86112"/>
                <a:gd name="connsiteY23" fmla="*/ 42120 h 90052"/>
                <a:gd name="connsiteX24" fmla="*/ 17674 w 86112"/>
                <a:gd name="connsiteY24" fmla="*/ 18698 h 90052"/>
                <a:gd name="connsiteX25" fmla="*/ 17704 w 86112"/>
                <a:gd name="connsiteY25" fmla="*/ 12435 h 90052"/>
                <a:gd name="connsiteX26" fmla="*/ 28254 w 86112"/>
                <a:gd name="connsiteY26" fmla="*/ 4894 h 90052"/>
                <a:gd name="connsiteX27" fmla="*/ 30822 w 86112"/>
                <a:gd name="connsiteY27" fmla="*/ 1955 h 90052"/>
                <a:gd name="connsiteX28" fmla="*/ 33457 w 86112"/>
                <a:gd name="connsiteY28" fmla="*/ 2947 h 90052"/>
                <a:gd name="connsiteX0" fmla="*/ 3155197 w 3974093"/>
                <a:gd name="connsiteY0" fmla="*/ 3875785 h 4780831"/>
                <a:gd name="connsiteX1" fmla="*/ 2949917 w 3974093"/>
                <a:gd name="connsiteY1" fmla="*/ 3676333 h 4780831"/>
                <a:gd name="connsiteX2" fmla="*/ 3329252 w 3974093"/>
                <a:gd name="connsiteY2" fmla="*/ 3785846 h 4780831"/>
                <a:gd name="connsiteX3" fmla="*/ 3429602 w 3974093"/>
                <a:gd name="connsiteY3" fmla="*/ 3745455 h 4780831"/>
                <a:gd name="connsiteX4" fmla="*/ 3155197 w 3974093"/>
                <a:gd name="connsiteY4" fmla="*/ 3875785 h 4780831"/>
                <a:gd name="connsiteX0" fmla="*/ 2942812 w 3974093"/>
                <a:gd name="connsiteY0" fmla="*/ 3173083 h 4780831"/>
                <a:gd name="connsiteX1" fmla="*/ 2907002 w 3974093"/>
                <a:gd name="connsiteY1" fmla="*/ 4198244 h 4780831"/>
                <a:gd name="connsiteX2" fmla="*/ 2563287 w 3974093"/>
                <a:gd name="connsiteY2" fmla="*/ 4048042 h 4780831"/>
                <a:gd name="connsiteX3" fmla="*/ 2578277 w 3974093"/>
                <a:gd name="connsiteY3" fmla="*/ 3673288 h 4780831"/>
                <a:gd name="connsiteX4" fmla="*/ 2481447 w 3974093"/>
                <a:gd name="connsiteY4" fmla="*/ 3203064 h 4780831"/>
                <a:gd name="connsiteX5" fmla="*/ 3416667 w 3974093"/>
                <a:gd name="connsiteY5" fmla="*/ 3646938 h 4780831"/>
                <a:gd name="connsiteX6" fmla="*/ 2942812 w 3974093"/>
                <a:gd name="connsiteY6" fmla="*/ 3173083 h 4780831"/>
                <a:gd name="connsiteX0" fmla="*/ 3001960 w 3974093"/>
                <a:gd name="connsiteY0" fmla="*/ 3034190 h 4780831"/>
                <a:gd name="connsiteX1" fmla="*/ 3570336 w 3974093"/>
                <a:gd name="connsiteY1" fmla="*/ 3560094 h 4780831"/>
                <a:gd name="connsiteX2" fmla="*/ 2669678 w 3974093"/>
                <a:gd name="connsiteY2" fmla="*/ 2929258 h 4780831"/>
                <a:gd name="connsiteX3" fmla="*/ 2401104 w 3974093"/>
                <a:gd name="connsiteY3" fmla="*/ 2957990 h 4780831"/>
                <a:gd name="connsiteX4" fmla="*/ 3001960 w 3974093"/>
                <a:gd name="connsiteY4" fmla="*/ 3034190 h 4780831"/>
                <a:gd name="connsiteX0" fmla="*/ 26779 w 86112"/>
                <a:gd name="connsiteY0" fmla="*/ 3743 h 90052"/>
                <a:gd name="connsiteX1" fmla="*/ 18725 w 86112"/>
                <a:gd name="connsiteY1" fmla="*/ 9440 h 90052"/>
                <a:gd name="connsiteX2" fmla="*/ 5628 w 86112"/>
                <a:gd name="connsiteY2" fmla="*/ 53971 h 90052"/>
                <a:gd name="connsiteX3" fmla="*/ 6143 w 86112"/>
                <a:gd name="connsiteY3" fmla="*/ 62259 h 90052"/>
                <a:gd name="connsiteX4" fmla="*/ 56754 w 86112"/>
                <a:gd name="connsiteY4" fmla="*/ 63809 h 90052"/>
                <a:gd name="connsiteX5" fmla="*/ 45693 w 86112"/>
                <a:gd name="connsiteY5" fmla="*/ 62916 h 90052"/>
                <a:gd name="connsiteX6" fmla="*/ 84694 w 86112"/>
                <a:gd name="connsiteY6" fmla="*/ 53823 h 90052"/>
                <a:gd name="connsiteX7" fmla="*/ 77607 w 86112"/>
                <a:gd name="connsiteY7" fmla="*/ 61662 h 90052"/>
                <a:gd name="connsiteX8" fmla="*/ 85124 w 86112"/>
                <a:gd name="connsiteY8" fmla="*/ 31861 h 90052"/>
                <a:gd name="connsiteX9" fmla="*/ 85451 w 86112"/>
                <a:gd name="connsiteY9" fmla="*/ 41256 h 90052"/>
                <a:gd name="connsiteX10" fmla="*/ 82074 w 86112"/>
                <a:gd name="connsiteY10" fmla="*/ 24826 h 90052"/>
                <a:gd name="connsiteX11" fmla="*/ 80626 w 86112"/>
                <a:gd name="connsiteY11" fmla="*/ 27502 h 90052"/>
                <a:gd name="connsiteX12" fmla="*/ 78600 w 86112"/>
                <a:gd name="connsiteY12" fmla="*/ 14898 h 90052"/>
                <a:gd name="connsiteX13" fmla="*/ 78676 w 86112"/>
                <a:gd name="connsiteY13" fmla="*/ 16162 h 90052"/>
                <a:gd name="connsiteX14" fmla="*/ 69354 w 86112"/>
                <a:gd name="connsiteY14" fmla="*/ 13424 h 90052"/>
                <a:gd name="connsiteX15" fmla="*/ 70096 w 86112"/>
                <a:gd name="connsiteY15" fmla="*/ 11812 h 90052"/>
                <a:gd name="connsiteX16" fmla="*/ 62092 w 86112"/>
                <a:gd name="connsiteY16" fmla="*/ 8827 h 90052"/>
                <a:gd name="connsiteX17" fmla="*/ 63101 w 86112"/>
                <a:gd name="connsiteY17" fmla="*/ 4049 h 90052"/>
                <a:gd name="connsiteX18" fmla="*/ 54276 w 86112"/>
                <a:gd name="connsiteY18" fmla="*/ 3652 h 90052"/>
                <a:gd name="connsiteX19" fmla="*/ 52653 w 86112"/>
                <a:gd name="connsiteY19" fmla="*/ 1612 h 90052"/>
                <a:gd name="connsiteX20" fmla="*/ 36608 w 86112"/>
                <a:gd name="connsiteY20" fmla="*/ 6626 h 90052"/>
                <a:gd name="connsiteX21" fmla="*/ 38004 w 86112"/>
                <a:gd name="connsiteY21" fmla="*/ 4359 h 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112" h="90052">
                  <a:moveTo>
                    <a:pt x="33457" y="2947"/>
                  </a:moveTo>
                  <a:cubicBezTo>
                    <a:pt x="33186" y="234"/>
                    <a:pt x="40973" y="1578"/>
                    <a:pt x="43625" y="1131"/>
                  </a:cubicBezTo>
                  <a:cubicBezTo>
                    <a:pt x="46277" y="684"/>
                    <a:pt x="47433" y="-534"/>
                    <a:pt x="49371" y="264"/>
                  </a:cubicBezTo>
                  <a:cubicBezTo>
                    <a:pt x="51309" y="1062"/>
                    <a:pt x="53246" y="5179"/>
                    <a:pt x="55256" y="5921"/>
                  </a:cubicBezTo>
                  <a:cubicBezTo>
                    <a:pt x="56929" y="1628"/>
                    <a:pt x="58567" y="3282"/>
                    <a:pt x="61109" y="6692"/>
                  </a:cubicBezTo>
                  <a:cubicBezTo>
                    <a:pt x="61750" y="4943"/>
                    <a:pt x="65175" y="6819"/>
                    <a:pt x="66675" y="7696"/>
                  </a:cubicBezTo>
                  <a:cubicBezTo>
                    <a:pt x="68175" y="8573"/>
                    <a:pt x="69151" y="10242"/>
                    <a:pt x="70109" y="11953"/>
                  </a:cubicBezTo>
                  <a:cubicBezTo>
                    <a:pt x="71491" y="9739"/>
                    <a:pt x="73777" y="9012"/>
                    <a:pt x="75739" y="10162"/>
                  </a:cubicBezTo>
                  <a:cubicBezTo>
                    <a:pt x="77234" y="11038"/>
                    <a:pt x="78306" y="12872"/>
                    <a:pt x="78594" y="15048"/>
                  </a:cubicBezTo>
                  <a:cubicBezTo>
                    <a:pt x="80322" y="15690"/>
                    <a:pt x="81698" y="17470"/>
                    <a:pt x="82258" y="19790"/>
                  </a:cubicBezTo>
                  <a:cubicBezTo>
                    <a:pt x="82665" y="21474"/>
                    <a:pt x="82607" y="23303"/>
                    <a:pt x="82094" y="24932"/>
                  </a:cubicBezTo>
                  <a:cubicBezTo>
                    <a:pt x="83355" y="27166"/>
                    <a:pt x="83162" y="29960"/>
                    <a:pt x="83292" y="32794"/>
                  </a:cubicBezTo>
                  <a:cubicBezTo>
                    <a:pt x="83422" y="35628"/>
                    <a:pt x="85601" y="41405"/>
                    <a:pt x="82877" y="41935"/>
                  </a:cubicBezTo>
                  <a:cubicBezTo>
                    <a:pt x="82864" y="44202"/>
                    <a:pt x="83317" y="45271"/>
                    <a:pt x="82492" y="48961"/>
                  </a:cubicBezTo>
                  <a:cubicBezTo>
                    <a:pt x="81667" y="52651"/>
                    <a:pt x="77476" y="63358"/>
                    <a:pt x="77925" y="64075"/>
                  </a:cubicBezTo>
                  <a:cubicBezTo>
                    <a:pt x="77230" y="67208"/>
                    <a:pt x="73682" y="67636"/>
                    <a:pt x="70439" y="69801"/>
                  </a:cubicBezTo>
                  <a:cubicBezTo>
                    <a:pt x="67196" y="71966"/>
                    <a:pt x="60259" y="74317"/>
                    <a:pt x="58466" y="77065"/>
                  </a:cubicBezTo>
                  <a:cubicBezTo>
                    <a:pt x="56673" y="79813"/>
                    <a:pt x="48040" y="75232"/>
                    <a:pt x="47661" y="76408"/>
                  </a:cubicBezTo>
                  <a:cubicBezTo>
                    <a:pt x="47282" y="77585"/>
                    <a:pt x="45080" y="81473"/>
                    <a:pt x="45798" y="83276"/>
                  </a:cubicBezTo>
                  <a:cubicBezTo>
                    <a:pt x="46516" y="85079"/>
                    <a:pt x="46448" y="90052"/>
                    <a:pt x="47747" y="90052"/>
                  </a:cubicBezTo>
                  <a:cubicBezTo>
                    <a:pt x="44174" y="90052"/>
                    <a:pt x="38436" y="89443"/>
                    <a:pt x="32806" y="87512"/>
                  </a:cubicBezTo>
                  <a:cubicBezTo>
                    <a:pt x="45651" y="58821"/>
                    <a:pt x="25226" y="80023"/>
                    <a:pt x="20137" y="77623"/>
                  </a:cubicBezTo>
                  <a:cubicBezTo>
                    <a:pt x="13060" y="75333"/>
                    <a:pt x="5204" y="60769"/>
                    <a:pt x="0" y="64358"/>
                  </a:cubicBezTo>
                  <a:cubicBezTo>
                    <a:pt x="-7" y="53264"/>
                    <a:pt x="747" y="48459"/>
                    <a:pt x="1581" y="42120"/>
                  </a:cubicBezTo>
                  <a:cubicBezTo>
                    <a:pt x="-533" y="42457"/>
                    <a:pt x="14987" y="23646"/>
                    <a:pt x="17674" y="18698"/>
                  </a:cubicBezTo>
                  <a:cubicBezTo>
                    <a:pt x="20361" y="13750"/>
                    <a:pt x="16651" y="13961"/>
                    <a:pt x="17704" y="12435"/>
                  </a:cubicBezTo>
                  <a:cubicBezTo>
                    <a:pt x="16210" y="11238"/>
                    <a:pt x="28046" y="7247"/>
                    <a:pt x="28254" y="4894"/>
                  </a:cubicBezTo>
                  <a:cubicBezTo>
                    <a:pt x="28498" y="2139"/>
                    <a:pt x="28804" y="2239"/>
                    <a:pt x="30822" y="1955"/>
                  </a:cubicBezTo>
                  <a:cubicBezTo>
                    <a:pt x="30834" y="1909"/>
                    <a:pt x="33445" y="2993"/>
                    <a:pt x="33457" y="2947"/>
                  </a:cubicBezTo>
                  <a:close/>
                </a:path>
                <a:path w="3974093" h="4780831">
                  <a:moveTo>
                    <a:pt x="3155197" y="3875785"/>
                  </a:moveTo>
                  <a:cubicBezTo>
                    <a:pt x="3075250" y="3864265"/>
                    <a:pt x="2920908" y="3691323"/>
                    <a:pt x="2949917" y="3676333"/>
                  </a:cubicBezTo>
                  <a:cubicBezTo>
                    <a:pt x="2978926" y="3661343"/>
                    <a:pt x="3329252" y="3816432"/>
                    <a:pt x="3329252" y="3785846"/>
                  </a:cubicBezTo>
                  <a:cubicBezTo>
                    <a:pt x="3329252" y="3755260"/>
                    <a:pt x="3458611" y="3730465"/>
                    <a:pt x="3429602" y="3745455"/>
                  </a:cubicBezTo>
                  <a:cubicBezTo>
                    <a:pt x="3400593" y="3760445"/>
                    <a:pt x="3235144" y="3887305"/>
                    <a:pt x="3155197" y="3875785"/>
                  </a:cubicBezTo>
                  <a:close/>
                </a:path>
                <a:path w="3974093" h="4780831">
                  <a:moveTo>
                    <a:pt x="2942812" y="3173083"/>
                  </a:moveTo>
                  <a:cubicBezTo>
                    <a:pt x="2857868" y="3264967"/>
                    <a:pt x="2970256" y="4052417"/>
                    <a:pt x="2907002" y="4198244"/>
                  </a:cubicBezTo>
                  <a:cubicBezTo>
                    <a:pt x="2843748" y="4344071"/>
                    <a:pt x="2638061" y="4138033"/>
                    <a:pt x="2563287" y="4048042"/>
                  </a:cubicBezTo>
                  <a:cubicBezTo>
                    <a:pt x="2488513" y="3958051"/>
                    <a:pt x="2584422" y="3831606"/>
                    <a:pt x="2578277" y="3673288"/>
                  </a:cubicBezTo>
                  <a:cubicBezTo>
                    <a:pt x="2572132" y="3514970"/>
                    <a:pt x="2381689" y="3287403"/>
                    <a:pt x="2481447" y="3203064"/>
                  </a:cubicBezTo>
                  <a:cubicBezTo>
                    <a:pt x="2581205" y="3118725"/>
                    <a:pt x="3339773" y="3651935"/>
                    <a:pt x="3416667" y="3646938"/>
                  </a:cubicBezTo>
                  <a:cubicBezTo>
                    <a:pt x="3493561" y="3641941"/>
                    <a:pt x="3027756" y="3081199"/>
                    <a:pt x="2942812" y="3173083"/>
                  </a:cubicBezTo>
                  <a:close/>
                </a:path>
                <a:path w="3974093" h="4780831">
                  <a:moveTo>
                    <a:pt x="3001960" y="3034190"/>
                  </a:moveTo>
                  <a:cubicBezTo>
                    <a:pt x="3196832" y="3134541"/>
                    <a:pt x="3625716" y="3577583"/>
                    <a:pt x="3570336" y="3560094"/>
                  </a:cubicBezTo>
                  <a:cubicBezTo>
                    <a:pt x="3514956" y="3542605"/>
                    <a:pt x="2669678" y="3021015"/>
                    <a:pt x="2669678" y="2929258"/>
                  </a:cubicBezTo>
                  <a:cubicBezTo>
                    <a:pt x="2669678" y="2837501"/>
                    <a:pt x="2345724" y="2940501"/>
                    <a:pt x="2401104" y="2957990"/>
                  </a:cubicBezTo>
                  <a:cubicBezTo>
                    <a:pt x="2456484" y="2975479"/>
                    <a:pt x="2807088" y="2933839"/>
                    <a:pt x="3001960" y="3034190"/>
                  </a:cubicBezTo>
                  <a:close/>
                </a:path>
                <a:path w="86112" h="90052" fill="none" extrusionOk="0">
                  <a:moveTo>
                    <a:pt x="26779" y="3743"/>
                  </a:moveTo>
                  <a:cubicBezTo>
                    <a:pt x="25895" y="3837"/>
                    <a:pt x="19490" y="10053"/>
                    <a:pt x="18725" y="9440"/>
                  </a:cubicBezTo>
                  <a:moveTo>
                    <a:pt x="5628" y="53971"/>
                  </a:moveTo>
                  <a:cubicBezTo>
                    <a:pt x="5273" y="54164"/>
                    <a:pt x="6523" y="62199"/>
                    <a:pt x="6143" y="62259"/>
                  </a:cubicBezTo>
                  <a:moveTo>
                    <a:pt x="56754" y="63809"/>
                  </a:moveTo>
                  <a:cubicBezTo>
                    <a:pt x="56487" y="63263"/>
                    <a:pt x="45870" y="63527"/>
                    <a:pt x="45693" y="62916"/>
                  </a:cubicBezTo>
                  <a:moveTo>
                    <a:pt x="84694" y="53823"/>
                  </a:moveTo>
                  <a:cubicBezTo>
                    <a:pt x="84655" y="54470"/>
                    <a:pt x="77745" y="61040"/>
                    <a:pt x="77607" y="61662"/>
                  </a:cubicBezTo>
                  <a:moveTo>
                    <a:pt x="85124" y="31861"/>
                  </a:moveTo>
                  <a:cubicBezTo>
                    <a:pt x="87128" y="33189"/>
                    <a:pt x="85469" y="38224"/>
                    <a:pt x="85451" y="41256"/>
                  </a:cubicBezTo>
                  <a:moveTo>
                    <a:pt x="82074" y="24826"/>
                  </a:moveTo>
                  <a:cubicBezTo>
                    <a:pt x="81749" y="25858"/>
                    <a:pt x="81254" y="26774"/>
                    <a:pt x="80626" y="27502"/>
                  </a:cubicBezTo>
                  <a:moveTo>
                    <a:pt x="78600" y="14898"/>
                  </a:moveTo>
                  <a:cubicBezTo>
                    <a:pt x="78655" y="15315"/>
                    <a:pt x="78681" y="15738"/>
                    <a:pt x="78676" y="16162"/>
                  </a:cubicBezTo>
                  <a:moveTo>
                    <a:pt x="69354" y="13424"/>
                  </a:moveTo>
                  <a:cubicBezTo>
                    <a:pt x="69543" y="12841"/>
                    <a:pt x="69792" y="12298"/>
                    <a:pt x="70096" y="11812"/>
                  </a:cubicBezTo>
                  <a:moveTo>
                    <a:pt x="62092" y="8827"/>
                  </a:moveTo>
                  <a:cubicBezTo>
                    <a:pt x="62169" y="8345"/>
                    <a:pt x="62940" y="4490"/>
                    <a:pt x="63101" y="4049"/>
                  </a:cubicBezTo>
                  <a:moveTo>
                    <a:pt x="54276" y="3652"/>
                  </a:moveTo>
                  <a:cubicBezTo>
                    <a:pt x="54748" y="4028"/>
                    <a:pt x="52261" y="1093"/>
                    <a:pt x="52653" y="1612"/>
                  </a:cubicBezTo>
                  <a:moveTo>
                    <a:pt x="36608" y="6626"/>
                  </a:moveTo>
                  <a:cubicBezTo>
                    <a:pt x="36505" y="6162"/>
                    <a:pt x="38052" y="4840"/>
                    <a:pt x="38004" y="4359"/>
                  </a:cubicBezTo>
                </a:path>
              </a:pathLst>
            </a:custGeom>
            <a:blipFill dpi="0"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hlinkHover r:id="" action="ppaction://hlinkshowjump?jump=nextslide"/>
            </p:cNvPr>
            <p:cNvSpPr/>
            <p:nvPr/>
          </p:nvSpPr>
          <p:spPr>
            <a:xfrm flipH="1">
              <a:off x="10112577" y="-4972777"/>
              <a:ext cx="2478466" cy="3290202"/>
            </a:xfrm>
            <a:custGeom>
              <a:avLst/>
              <a:gdLst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764498 w 2578308"/>
                <a:gd name="connsiteY5" fmla="*/ 2743200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04341 w 2578308"/>
                <a:gd name="connsiteY4" fmla="*/ 2563318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293362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19528 w 2578308"/>
                <a:gd name="connsiteY6" fmla="*/ 2953062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584616 w 2578308"/>
                <a:gd name="connsiteY7" fmla="*/ 2728210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94282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659567 w 2578308"/>
                <a:gd name="connsiteY23" fmla="*/ 509665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914400 w 2578308"/>
                <a:gd name="connsiteY22" fmla="*/ 704537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897442 h 3942413"/>
                <a:gd name="connsiteX1" fmla="*/ 1229193 w 2578308"/>
                <a:gd name="connsiteY1" fmla="*/ 3897442 h 3942413"/>
                <a:gd name="connsiteX2" fmla="*/ 1184223 w 2578308"/>
                <a:gd name="connsiteY2" fmla="*/ 3117954 h 3942413"/>
                <a:gd name="connsiteX3" fmla="*/ 1229193 w 2578308"/>
                <a:gd name="connsiteY3" fmla="*/ 2623278 h 3942413"/>
                <a:gd name="connsiteX4" fmla="*/ 1044320 w 2578308"/>
                <a:gd name="connsiteY4" fmla="*/ 2651207 h 3942413"/>
                <a:gd name="connsiteX5" fmla="*/ 884439 w 2578308"/>
                <a:gd name="connsiteY5" fmla="*/ 3006866 h 3942413"/>
                <a:gd name="connsiteX6" fmla="*/ 746181 w 2578308"/>
                <a:gd name="connsiteY6" fmla="*/ 3040951 h 3942413"/>
                <a:gd name="connsiteX7" fmla="*/ 451349 w 2578308"/>
                <a:gd name="connsiteY7" fmla="*/ 2772155 h 3942413"/>
                <a:gd name="connsiteX8" fmla="*/ 284813 w 2578308"/>
                <a:gd name="connsiteY8" fmla="*/ 2728210 h 3942413"/>
                <a:gd name="connsiteX9" fmla="*/ 164891 w 2578308"/>
                <a:gd name="connsiteY9" fmla="*/ 2368446 h 3942413"/>
                <a:gd name="connsiteX10" fmla="*/ 284813 w 2578308"/>
                <a:gd name="connsiteY10" fmla="*/ 2263514 h 3942413"/>
                <a:gd name="connsiteX11" fmla="*/ 509665 w 2578308"/>
                <a:gd name="connsiteY11" fmla="*/ 2068642 h 3942413"/>
                <a:gd name="connsiteX12" fmla="*/ 599606 w 2578308"/>
                <a:gd name="connsiteY12" fmla="*/ 1828800 h 3942413"/>
                <a:gd name="connsiteX13" fmla="*/ 419724 w 2578308"/>
                <a:gd name="connsiteY13" fmla="*/ 1723869 h 3942413"/>
                <a:gd name="connsiteX14" fmla="*/ 179882 w 2578308"/>
                <a:gd name="connsiteY14" fmla="*/ 1573967 h 3942413"/>
                <a:gd name="connsiteX15" fmla="*/ 0 w 2578308"/>
                <a:gd name="connsiteY15" fmla="*/ 1543987 h 3942413"/>
                <a:gd name="connsiteX16" fmla="*/ 0 w 2578308"/>
                <a:gd name="connsiteY16" fmla="*/ 1289154 h 3942413"/>
                <a:gd name="connsiteX17" fmla="*/ 74951 w 2578308"/>
                <a:gd name="connsiteY17" fmla="*/ 974360 h 3942413"/>
                <a:gd name="connsiteX18" fmla="*/ 179882 w 2578308"/>
                <a:gd name="connsiteY18" fmla="*/ 914400 h 3942413"/>
                <a:gd name="connsiteX19" fmla="*/ 374754 w 2578308"/>
                <a:gd name="connsiteY19" fmla="*/ 1006393 h 3942413"/>
                <a:gd name="connsiteX20" fmla="*/ 719528 w 2578308"/>
                <a:gd name="connsiteY20" fmla="*/ 1079292 h 3942413"/>
                <a:gd name="connsiteX21" fmla="*/ 824459 w 2578308"/>
                <a:gd name="connsiteY21" fmla="*/ 884419 h 3942413"/>
                <a:gd name="connsiteX22" fmla="*/ 834440 w 2578308"/>
                <a:gd name="connsiteY22" fmla="*/ 719186 h 3942413"/>
                <a:gd name="connsiteX23" fmla="*/ 592934 w 2578308"/>
                <a:gd name="connsiteY23" fmla="*/ 538961 h 3942413"/>
                <a:gd name="connsiteX24" fmla="*/ 629587 w 2578308"/>
                <a:gd name="connsiteY24" fmla="*/ 194872 h 3942413"/>
                <a:gd name="connsiteX25" fmla="*/ 1064301 w 2578308"/>
                <a:gd name="connsiteY25" fmla="*/ 224852 h 3942413"/>
                <a:gd name="connsiteX26" fmla="*/ 1199213 w 2578308"/>
                <a:gd name="connsiteY26" fmla="*/ 0 h 3942413"/>
                <a:gd name="connsiteX27" fmla="*/ 1364105 w 2578308"/>
                <a:gd name="connsiteY27" fmla="*/ 89941 h 3942413"/>
                <a:gd name="connsiteX28" fmla="*/ 1648918 w 2578308"/>
                <a:gd name="connsiteY28" fmla="*/ 269823 h 3942413"/>
                <a:gd name="connsiteX29" fmla="*/ 1738859 w 2578308"/>
                <a:gd name="connsiteY29" fmla="*/ 194872 h 3942413"/>
                <a:gd name="connsiteX30" fmla="*/ 1708878 w 2578308"/>
                <a:gd name="connsiteY30" fmla="*/ 419724 h 3942413"/>
                <a:gd name="connsiteX31" fmla="*/ 1618937 w 2578308"/>
                <a:gd name="connsiteY31" fmla="*/ 599606 h 3942413"/>
                <a:gd name="connsiteX32" fmla="*/ 1379095 w 2578308"/>
                <a:gd name="connsiteY32" fmla="*/ 959370 h 3942413"/>
                <a:gd name="connsiteX33" fmla="*/ 1633928 w 2578308"/>
                <a:gd name="connsiteY33" fmla="*/ 1049311 h 3942413"/>
                <a:gd name="connsiteX34" fmla="*/ 1828800 w 2578308"/>
                <a:gd name="connsiteY34" fmla="*/ 1064301 h 3942413"/>
                <a:gd name="connsiteX35" fmla="*/ 2023672 w 2578308"/>
                <a:gd name="connsiteY35" fmla="*/ 944380 h 3942413"/>
                <a:gd name="connsiteX36" fmla="*/ 2128603 w 2578308"/>
                <a:gd name="connsiteY36" fmla="*/ 1169233 h 3942413"/>
                <a:gd name="connsiteX37" fmla="*/ 2188564 w 2578308"/>
                <a:gd name="connsiteY37" fmla="*/ 1364105 h 3942413"/>
                <a:gd name="connsiteX38" fmla="*/ 2188564 w 2578308"/>
                <a:gd name="connsiteY38" fmla="*/ 1364105 h 3942413"/>
                <a:gd name="connsiteX39" fmla="*/ 1933731 w 2578308"/>
                <a:gd name="connsiteY39" fmla="*/ 1618937 h 3942413"/>
                <a:gd name="connsiteX40" fmla="*/ 2143593 w 2578308"/>
                <a:gd name="connsiteY40" fmla="*/ 1948721 h 3942413"/>
                <a:gd name="connsiteX41" fmla="*/ 2443396 w 2578308"/>
                <a:gd name="connsiteY41" fmla="*/ 1873770 h 3942413"/>
                <a:gd name="connsiteX42" fmla="*/ 2578308 w 2578308"/>
                <a:gd name="connsiteY42" fmla="*/ 2113613 h 3942413"/>
                <a:gd name="connsiteX43" fmla="*/ 2443396 w 2578308"/>
                <a:gd name="connsiteY43" fmla="*/ 2398426 h 3942413"/>
                <a:gd name="connsiteX44" fmla="*/ 2188564 w 2578308"/>
                <a:gd name="connsiteY44" fmla="*/ 2533337 h 3942413"/>
                <a:gd name="connsiteX45" fmla="*/ 2293495 w 2578308"/>
                <a:gd name="connsiteY45" fmla="*/ 2788170 h 3942413"/>
                <a:gd name="connsiteX46" fmla="*/ 2158583 w 2578308"/>
                <a:gd name="connsiteY46" fmla="*/ 2833141 h 3942413"/>
                <a:gd name="connsiteX47" fmla="*/ 2038662 w 2578308"/>
                <a:gd name="connsiteY47" fmla="*/ 2923082 h 3942413"/>
                <a:gd name="connsiteX48" fmla="*/ 1798819 w 2578308"/>
                <a:gd name="connsiteY48" fmla="*/ 2968052 h 3942413"/>
                <a:gd name="connsiteX49" fmla="*/ 1843790 w 2578308"/>
                <a:gd name="connsiteY49" fmla="*/ 2698229 h 3942413"/>
                <a:gd name="connsiteX50" fmla="*/ 1813810 w 2578308"/>
                <a:gd name="connsiteY50" fmla="*/ 2533337 h 3942413"/>
                <a:gd name="connsiteX51" fmla="*/ 1618937 w 2578308"/>
                <a:gd name="connsiteY51" fmla="*/ 2563318 h 3942413"/>
                <a:gd name="connsiteX52" fmla="*/ 1439055 w 2578308"/>
                <a:gd name="connsiteY52" fmla="*/ 2503357 h 3942413"/>
                <a:gd name="connsiteX53" fmla="*/ 1364105 w 2578308"/>
                <a:gd name="connsiteY53" fmla="*/ 2623278 h 3942413"/>
                <a:gd name="connsiteX54" fmla="*/ 1289154 w 2578308"/>
                <a:gd name="connsiteY54" fmla="*/ 2908092 h 3942413"/>
                <a:gd name="connsiteX55" fmla="*/ 1304144 w 2578308"/>
                <a:gd name="connsiteY55" fmla="*/ 3387777 h 3942413"/>
                <a:gd name="connsiteX56" fmla="*/ 1334124 w 2578308"/>
                <a:gd name="connsiteY56" fmla="*/ 3882452 h 3942413"/>
                <a:gd name="connsiteX57" fmla="*/ 1394085 w 2578308"/>
                <a:gd name="connsiteY57" fmla="*/ 3897442 h 3942413"/>
                <a:gd name="connsiteX58" fmla="*/ 1274164 w 2578308"/>
                <a:gd name="connsiteY58" fmla="*/ 3942413 h 3942413"/>
                <a:gd name="connsiteX59" fmla="*/ 1244183 w 2578308"/>
                <a:gd name="connsiteY59" fmla="*/ 3612629 h 394241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947010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1933731 w 2578308"/>
                <a:gd name="connsiteY39" fmla="*/ 1692177 h 4015653"/>
                <a:gd name="connsiteX40" fmla="*/ 2143593 w 2578308"/>
                <a:gd name="connsiteY40" fmla="*/ 2021961 h 4015653"/>
                <a:gd name="connsiteX41" fmla="*/ 2443396 w 2578308"/>
                <a:gd name="connsiteY41" fmla="*/ 1829824 h 4015653"/>
                <a:gd name="connsiteX42" fmla="*/ 2578308 w 2578308"/>
                <a:gd name="connsiteY42" fmla="*/ 2186853 h 4015653"/>
                <a:gd name="connsiteX43" fmla="*/ 2443396 w 2578308"/>
                <a:gd name="connsiteY43" fmla="*/ 2471666 h 4015653"/>
                <a:gd name="connsiteX44" fmla="*/ 2188564 w 2578308"/>
                <a:gd name="connsiteY44" fmla="*/ 2606577 h 4015653"/>
                <a:gd name="connsiteX45" fmla="*/ 2293495 w 2578308"/>
                <a:gd name="connsiteY45" fmla="*/ 2861410 h 4015653"/>
                <a:gd name="connsiteX46" fmla="*/ 2158583 w 2578308"/>
                <a:gd name="connsiteY46" fmla="*/ 2906381 h 4015653"/>
                <a:gd name="connsiteX47" fmla="*/ 2038662 w 2578308"/>
                <a:gd name="connsiteY47" fmla="*/ 2996322 h 4015653"/>
                <a:gd name="connsiteX48" fmla="*/ 1798819 w 2578308"/>
                <a:gd name="connsiteY48" fmla="*/ 3041292 h 4015653"/>
                <a:gd name="connsiteX49" fmla="*/ 1843790 w 2578308"/>
                <a:gd name="connsiteY49" fmla="*/ 2771469 h 4015653"/>
                <a:gd name="connsiteX50" fmla="*/ 1813810 w 2578308"/>
                <a:gd name="connsiteY50" fmla="*/ 2606577 h 4015653"/>
                <a:gd name="connsiteX51" fmla="*/ 1618937 w 2578308"/>
                <a:gd name="connsiteY51" fmla="*/ 2636558 h 4015653"/>
                <a:gd name="connsiteX52" fmla="*/ 1439055 w 2578308"/>
                <a:gd name="connsiteY52" fmla="*/ 2576597 h 4015653"/>
                <a:gd name="connsiteX53" fmla="*/ 1364105 w 2578308"/>
                <a:gd name="connsiteY53" fmla="*/ 2696518 h 4015653"/>
                <a:gd name="connsiteX54" fmla="*/ 1289154 w 2578308"/>
                <a:gd name="connsiteY54" fmla="*/ 2981332 h 4015653"/>
                <a:gd name="connsiteX55" fmla="*/ 1304144 w 2578308"/>
                <a:gd name="connsiteY55" fmla="*/ 3461017 h 4015653"/>
                <a:gd name="connsiteX56" fmla="*/ 1334124 w 2578308"/>
                <a:gd name="connsiteY56" fmla="*/ 3955692 h 4015653"/>
                <a:gd name="connsiteX57" fmla="*/ 1394085 w 2578308"/>
                <a:gd name="connsiteY57" fmla="*/ 3970682 h 4015653"/>
                <a:gd name="connsiteX58" fmla="*/ 1274164 w 2578308"/>
                <a:gd name="connsiteY58" fmla="*/ 4015653 h 4015653"/>
                <a:gd name="connsiteX59" fmla="*/ 1244183 w 2578308"/>
                <a:gd name="connsiteY59" fmla="*/ 3685869 h 4015653"/>
                <a:gd name="connsiteX0" fmla="*/ 1229193 w 2578308"/>
                <a:gd name="connsiteY0" fmla="*/ 3970682 h 4015653"/>
                <a:gd name="connsiteX1" fmla="*/ 1229193 w 2578308"/>
                <a:gd name="connsiteY1" fmla="*/ 3970682 h 4015653"/>
                <a:gd name="connsiteX2" fmla="*/ 1184223 w 2578308"/>
                <a:gd name="connsiteY2" fmla="*/ 3191194 h 4015653"/>
                <a:gd name="connsiteX3" fmla="*/ 1229193 w 2578308"/>
                <a:gd name="connsiteY3" fmla="*/ 2696518 h 4015653"/>
                <a:gd name="connsiteX4" fmla="*/ 1044320 w 2578308"/>
                <a:gd name="connsiteY4" fmla="*/ 2724447 h 4015653"/>
                <a:gd name="connsiteX5" fmla="*/ 884439 w 2578308"/>
                <a:gd name="connsiteY5" fmla="*/ 3080106 h 4015653"/>
                <a:gd name="connsiteX6" fmla="*/ 746181 w 2578308"/>
                <a:gd name="connsiteY6" fmla="*/ 3114191 h 4015653"/>
                <a:gd name="connsiteX7" fmla="*/ 451349 w 2578308"/>
                <a:gd name="connsiteY7" fmla="*/ 2845395 h 4015653"/>
                <a:gd name="connsiteX8" fmla="*/ 284813 w 2578308"/>
                <a:gd name="connsiteY8" fmla="*/ 2801450 h 4015653"/>
                <a:gd name="connsiteX9" fmla="*/ 164891 w 2578308"/>
                <a:gd name="connsiteY9" fmla="*/ 2441686 h 4015653"/>
                <a:gd name="connsiteX10" fmla="*/ 284813 w 2578308"/>
                <a:gd name="connsiteY10" fmla="*/ 2336754 h 4015653"/>
                <a:gd name="connsiteX11" fmla="*/ 509665 w 2578308"/>
                <a:gd name="connsiteY11" fmla="*/ 2141882 h 4015653"/>
                <a:gd name="connsiteX12" fmla="*/ 599606 w 2578308"/>
                <a:gd name="connsiteY12" fmla="*/ 1902040 h 4015653"/>
                <a:gd name="connsiteX13" fmla="*/ 419724 w 2578308"/>
                <a:gd name="connsiteY13" fmla="*/ 1797109 h 4015653"/>
                <a:gd name="connsiteX14" fmla="*/ 179882 w 2578308"/>
                <a:gd name="connsiteY14" fmla="*/ 1647207 h 4015653"/>
                <a:gd name="connsiteX15" fmla="*/ 0 w 2578308"/>
                <a:gd name="connsiteY15" fmla="*/ 1617227 h 4015653"/>
                <a:gd name="connsiteX16" fmla="*/ 0 w 2578308"/>
                <a:gd name="connsiteY16" fmla="*/ 1362394 h 4015653"/>
                <a:gd name="connsiteX17" fmla="*/ 74951 w 2578308"/>
                <a:gd name="connsiteY17" fmla="*/ 1047600 h 4015653"/>
                <a:gd name="connsiteX18" fmla="*/ 179882 w 2578308"/>
                <a:gd name="connsiteY18" fmla="*/ 987640 h 4015653"/>
                <a:gd name="connsiteX19" fmla="*/ 374754 w 2578308"/>
                <a:gd name="connsiteY19" fmla="*/ 1079633 h 4015653"/>
                <a:gd name="connsiteX20" fmla="*/ 719528 w 2578308"/>
                <a:gd name="connsiteY20" fmla="*/ 1152532 h 4015653"/>
                <a:gd name="connsiteX21" fmla="*/ 824459 w 2578308"/>
                <a:gd name="connsiteY21" fmla="*/ 957659 h 4015653"/>
                <a:gd name="connsiteX22" fmla="*/ 834440 w 2578308"/>
                <a:gd name="connsiteY22" fmla="*/ 792426 h 4015653"/>
                <a:gd name="connsiteX23" fmla="*/ 592934 w 2578308"/>
                <a:gd name="connsiteY23" fmla="*/ 612201 h 4015653"/>
                <a:gd name="connsiteX24" fmla="*/ 629587 w 2578308"/>
                <a:gd name="connsiteY24" fmla="*/ 268112 h 4015653"/>
                <a:gd name="connsiteX25" fmla="*/ 1064301 w 2578308"/>
                <a:gd name="connsiteY25" fmla="*/ 298092 h 4015653"/>
                <a:gd name="connsiteX26" fmla="*/ 1092600 w 2578308"/>
                <a:gd name="connsiteY26" fmla="*/ 0 h 4015653"/>
                <a:gd name="connsiteX27" fmla="*/ 1364105 w 2578308"/>
                <a:gd name="connsiteY27" fmla="*/ 163181 h 4015653"/>
                <a:gd name="connsiteX28" fmla="*/ 1648918 w 2578308"/>
                <a:gd name="connsiteY28" fmla="*/ 343063 h 4015653"/>
                <a:gd name="connsiteX29" fmla="*/ 1738859 w 2578308"/>
                <a:gd name="connsiteY29" fmla="*/ 268112 h 4015653"/>
                <a:gd name="connsiteX30" fmla="*/ 1708878 w 2578308"/>
                <a:gd name="connsiteY30" fmla="*/ 492964 h 4015653"/>
                <a:gd name="connsiteX31" fmla="*/ 1618937 w 2578308"/>
                <a:gd name="connsiteY31" fmla="*/ 672846 h 4015653"/>
                <a:gd name="connsiteX32" fmla="*/ 1379095 w 2578308"/>
                <a:gd name="connsiteY32" fmla="*/ 1032610 h 4015653"/>
                <a:gd name="connsiteX33" fmla="*/ 1633928 w 2578308"/>
                <a:gd name="connsiteY33" fmla="*/ 1122551 h 4015653"/>
                <a:gd name="connsiteX34" fmla="*/ 1828800 w 2578308"/>
                <a:gd name="connsiteY34" fmla="*/ 1137541 h 4015653"/>
                <a:gd name="connsiteX35" fmla="*/ 2023672 w 2578308"/>
                <a:gd name="connsiteY35" fmla="*/ 1017620 h 4015653"/>
                <a:gd name="connsiteX36" fmla="*/ 2128603 w 2578308"/>
                <a:gd name="connsiteY36" fmla="*/ 1242473 h 4015653"/>
                <a:gd name="connsiteX37" fmla="*/ 2188564 w 2578308"/>
                <a:gd name="connsiteY37" fmla="*/ 1437345 h 4015653"/>
                <a:gd name="connsiteX38" fmla="*/ 2188564 w 2578308"/>
                <a:gd name="connsiteY38" fmla="*/ 1437345 h 4015653"/>
                <a:gd name="connsiteX39" fmla="*/ 2105612 w 2578308"/>
                <a:gd name="connsiteY39" fmla="*/ 1628007 h 4015653"/>
                <a:gd name="connsiteX40" fmla="*/ 1933731 w 2578308"/>
                <a:gd name="connsiteY40" fmla="*/ 1692177 h 4015653"/>
                <a:gd name="connsiteX41" fmla="*/ 2143593 w 2578308"/>
                <a:gd name="connsiteY41" fmla="*/ 2021961 h 4015653"/>
                <a:gd name="connsiteX42" fmla="*/ 2443396 w 2578308"/>
                <a:gd name="connsiteY42" fmla="*/ 1829824 h 4015653"/>
                <a:gd name="connsiteX43" fmla="*/ 2578308 w 2578308"/>
                <a:gd name="connsiteY43" fmla="*/ 2186853 h 4015653"/>
                <a:gd name="connsiteX44" fmla="*/ 2443396 w 2578308"/>
                <a:gd name="connsiteY44" fmla="*/ 2471666 h 4015653"/>
                <a:gd name="connsiteX45" fmla="*/ 2188564 w 2578308"/>
                <a:gd name="connsiteY45" fmla="*/ 2606577 h 4015653"/>
                <a:gd name="connsiteX46" fmla="*/ 2293495 w 2578308"/>
                <a:gd name="connsiteY46" fmla="*/ 2861410 h 4015653"/>
                <a:gd name="connsiteX47" fmla="*/ 2158583 w 2578308"/>
                <a:gd name="connsiteY47" fmla="*/ 2906381 h 4015653"/>
                <a:gd name="connsiteX48" fmla="*/ 2038662 w 2578308"/>
                <a:gd name="connsiteY48" fmla="*/ 2996322 h 4015653"/>
                <a:gd name="connsiteX49" fmla="*/ 1798819 w 2578308"/>
                <a:gd name="connsiteY49" fmla="*/ 3041292 h 4015653"/>
                <a:gd name="connsiteX50" fmla="*/ 1843790 w 2578308"/>
                <a:gd name="connsiteY50" fmla="*/ 2771469 h 4015653"/>
                <a:gd name="connsiteX51" fmla="*/ 1813810 w 2578308"/>
                <a:gd name="connsiteY51" fmla="*/ 2606577 h 4015653"/>
                <a:gd name="connsiteX52" fmla="*/ 1618937 w 2578308"/>
                <a:gd name="connsiteY52" fmla="*/ 2636558 h 4015653"/>
                <a:gd name="connsiteX53" fmla="*/ 1439055 w 2578308"/>
                <a:gd name="connsiteY53" fmla="*/ 2576597 h 4015653"/>
                <a:gd name="connsiteX54" fmla="*/ 1364105 w 2578308"/>
                <a:gd name="connsiteY54" fmla="*/ 2696518 h 4015653"/>
                <a:gd name="connsiteX55" fmla="*/ 1289154 w 2578308"/>
                <a:gd name="connsiteY55" fmla="*/ 2981332 h 4015653"/>
                <a:gd name="connsiteX56" fmla="*/ 1304144 w 2578308"/>
                <a:gd name="connsiteY56" fmla="*/ 3461017 h 4015653"/>
                <a:gd name="connsiteX57" fmla="*/ 1334124 w 2578308"/>
                <a:gd name="connsiteY57" fmla="*/ 3955692 h 4015653"/>
                <a:gd name="connsiteX58" fmla="*/ 1394085 w 2578308"/>
                <a:gd name="connsiteY58" fmla="*/ 3970682 h 4015653"/>
                <a:gd name="connsiteX59" fmla="*/ 1274164 w 2578308"/>
                <a:gd name="connsiteY59" fmla="*/ 4015653 h 4015653"/>
                <a:gd name="connsiteX60" fmla="*/ 1244183 w 2578308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188564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93495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843790 w 2511675"/>
                <a:gd name="connsiteY50" fmla="*/ 277146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813810 w 2511675"/>
                <a:gd name="connsiteY51" fmla="*/ 2606577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798819 w 2511675"/>
                <a:gd name="connsiteY49" fmla="*/ 3041292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50504 w 2511675"/>
                <a:gd name="connsiteY50" fmla="*/ 2932599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  <a:gd name="connsiteX0" fmla="*/ 1229193 w 2511675"/>
                <a:gd name="connsiteY0" fmla="*/ 3970682 h 4015653"/>
                <a:gd name="connsiteX1" fmla="*/ 1229193 w 2511675"/>
                <a:gd name="connsiteY1" fmla="*/ 3970682 h 4015653"/>
                <a:gd name="connsiteX2" fmla="*/ 1184223 w 2511675"/>
                <a:gd name="connsiteY2" fmla="*/ 3191194 h 4015653"/>
                <a:gd name="connsiteX3" fmla="*/ 1229193 w 2511675"/>
                <a:gd name="connsiteY3" fmla="*/ 2696518 h 4015653"/>
                <a:gd name="connsiteX4" fmla="*/ 1044320 w 2511675"/>
                <a:gd name="connsiteY4" fmla="*/ 2724447 h 4015653"/>
                <a:gd name="connsiteX5" fmla="*/ 884439 w 2511675"/>
                <a:gd name="connsiteY5" fmla="*/ 3080106 h 4015653"/>
                <a:gd name="connsiteX6" fmla="*/ 746181 w 2511675"/>
                <a:gd name="connsiteY6" fmla="*/ 3114191 h 4015653"/>
                <a:gd name="connsiteX7" fmla="*/ 451349 w 2511675"/>
                <a:gd name="connsiteY7" fmla="*/ 2845395 h 4015653"/>
                <a:gd name="connsiteX8" fmla="*/ 284813 w 2511675"/>
                <a:gd name="connsiteY8" fmla="*/ 2801450 h 4015653"/>
                <a:gd name="connsiteX9" fmla="*/ 164891 w 2511675"/>
                <a:gd name="connsiteY9" fmla="*/ 2441686 h 4015653"/>
                <a:gd name="connsiteX10" fmla="*/ 284813 w 2511675"/>
                <a:gd name="connsiteY10" fmla="*/ 2336754 h 4015653"/>
                <a:gd name="connsiteX11" fmla="*/ 509665 w 2511675"/>
                <a:gd name="connsiteY11" fmla="*/ 2141882 h 4015653"/>
                <a:gd name="connsiteX12" fmla="*/ 599606 w 2511675"/>
                <a:gd name="connsiteY12" fmla="*/ 1902040 h 4015653"/>
                <a:gd name="connsiteX13" fmla="*/ 419724 w 2511675"/>
                <a:gd name="connsiteY13" fmla="*/ 1797109 h 4015653"/>
                <a:gd name="connsiteX14" fmla="*/ 179882 w 2511675"/>
                <a:gd name="connsiteY14" fmla="*/ 1647207 h 4015653"/>
                <a:gd name="connsiteX15" fmla="*/ 0 w 2511675"/>
                <a:gd name="connsiteY15" fmla="*/ 1617227 h 4015653"/>
                <a:gd name="connsiteX16" fmla="*/ 0 w 2511675"/>
                <a:gd name="connsiteY16" fmla="*/ 1362394 h 4015653"/>
                <a:gd name="connsiteX17" fmla="*/ 74951 w 2511675"/>
                <a:gd name="connsiteY17" fmla="*/ 1047600 h 4015653"/>
                <a:gd name="connsiteX18" fmla="*/ 179882 w 2511675"/>
                <a:gd name="connsiteY18" fmla="*/ 987640 h 4015653"/>
                <a:gd name="connsiteX19" fmla="*/ 374754 w 2511675"/>
                <a:gd name="connsiteY19" fmla="*/ 1079633 h 4015653"/>
                <a:gd name="connsiteX20" fmla="*/ 719528 w 2511675"/>
                <a:gd name="connsiteY20" fmla="*/ 1152532 h 4015653"/>
                <a:gd name="connsiteX21" fmla="*/ 824459 w 2511675"/>
                <a:gd name="connsiteY21" fmla="*/ 957659 h 4015653"/>
                <a:gd name="connsiteX22" fmla="*/ 834440 w 2511675"/>
                <a:gd name="connsiteY22" fmla="*/ 792426 h 4015653"/>
                <a:gd name="connsiteX23" fmla="*/ 592934 w 2511675"/>
                <a:gd name="connsiteY23" fmla="*/ 612201 h 4015653"/>
                <a:gd name="connsiteX24" fmla="*/ 629587 w 2511675"/>
                <a:gd name="connsiteY24" fmla="*/ 268112 h 4015653"/>
                <a:gd name="connsiteX25" fmla="*/ 1064301 w 2511675"/>
                <a:gd name="connsiteY25" fmla="*/ 298092 h 4015653"/>
                <a:gd name="connsiteX26" fmla="*/ 1092600 w 2511675"/>
                <a:gd name="connsiteY26" fmla="*/ 0 h 4015653"/>
                <a:gd name="connsiteX27" fmla="*/ 1364105 w 2511675"/>
                <a:gd name="connsiteY27" fmla="*/ 163181 h 4015653"/>
                <a:gd name="connsiteX28" fmla="*/ 1648918 w 2511675"/>
                <a:gd name="connsiteY28" fmla="*/ 343063 h 4015653"/>
                <a:gd name="connsiteX29" fmla="*/ 1738859 w 2511675"/>
                <a:gd name="connsiteY29" fmla="*/ 268112 h 4015653"/>
                <a:gd name="connsiteX30" fmla="*/ 1708878 w 2511675"/>
                <a:gd name="connsiteY30" fmla="*/ 492964 h 4015653"/>
                <a:gd name="connsiteX31" fmla="*/ 1618937 w 2511675"/>
                <a:gd name="connsiteY31" fmla="*/ 672846 h 4015653"/>
                <a:gd name="connsiteX32" fmla="*/ 1379095 w 2511675"/>
                <a:gd name="connsiteY32" fmla="*/ 1032610 h 4015653"/>
                <a:gd name="connsiteX33" fmla="*/ 1633928 w 2511675"/>
                <a:gd name="connsiteY33" fmla="*/ 1122551 h 4015653"/>
                <a:gd name="connsiteX34" fmla="*/ 1828800 w 2511675"/>
                <a:gd name="connsiteY34" fmla="*/ 1137541 h 4015653"/>
                <a:gd name="connsiteX35" fmla="*/ 2023672 w 2511675"/>
                <a:gd name="connsiteY35" fmla="*/ 1017620 h 4015653"/>
                <a:gd name="connsiteX36" fmla="*/ 2128603 w 2511675"/>
                <a:gd name="connsiteY36" fmla="*/ 1242473 h 4015653"/>
                <a:gd name="connsiteX37" fmla="*/ 2188564 w 2511675"/>
                <a:gd name="connsiteY37" fmla="*/ 1437345 h 4015653"/>
                <a:gd name="connsiteX38" fmla="*/ 2188564 w 2511675"/>
                <a:gd name="connsiteY38" fmla="*/ 1437345 h 4015653"/>
                <a:gd name="connsiteX39" fmla="*/ 2105612 w 2511675"/>
                <a:gd name="connsiteY39" fmla="*/ 1628007 h 4015653"/>
                <a:gd name="connsiteX40" fmla="*/ 1933731 w 2511675"/>
                <a:gd name="connsiteY40" fmla="*/ 1692177 h 4015653"/>
                <a:gd name="connsiteX41" fmla="*/ 2143593 w 2511675"/>
                <a:gd name="connsiteY41" fmla="*/ 2021961 h 4015653"/>
                <a:gd name="connsiteX42" fmla="*/ 2443396 w 2511675"/>
                <a:gd name="connsiteY42" fmla="*/ 1829824 h 4015653"/>
                <a:gd name="connsiteX43" fmla="*/ 2511675 w 2511675"/>
                <a:gd name="connsiteY43" fmla="*/ 2216149 h 4015653"/>
                <a:gd name="connsiteX44" fmla="*/ 2443396 w 2511675"/>
                <a:gd name="connsiteY44" fmla="*/ 2471666 h 4015653"/>
                <a:gd name="connsiteX45" fmla="*/ 2081951 w 2511675"/>
                <a:gd name="connsiteY45" fmla="*/ 2606577 h 4015653"/>
                <a:gd name="connsiteX46" fmla="*/ 2280168 w 2511675"/>
                <a:gd name="connsiteY46" fmla="*/ 2861410 h 4015653"/>
                <a:gd name="connsiteX47" fmla="*/ 2158583 w 2511675"/>
                <a:gd name="connsiteY47" fmla="*/ 2906381 h 4015653"/>
                <a:gd name="connsiteX48" fmla="*/ 2038662 w 2511675"/>
                <a:gd name="connsiteY48" fmla="*/ 2996322 h 4015653"/>
                <a:gd name="connsiteX49" fmla="*/ 1812145 w 2511675"/>
                <a:gd name="connsiteY49" fmla="*/ 3187773 h 4015653"/>
                <a:gd name="connsiteX50" fmla="*/ 1710524 w 2511675"/>
                <a:gd name="connsiteY50" fmla="*/ 3020488 h 4015653"/>
                <a:gd name="connsiteX51" fmla="*/ 1747177 w 2511675"/>
                <a:gd name="connsiteY51" fmla="*/ 2665170 h 4015653"/>
                <a:gd name="connsiteX52" fmla="*/ 1618937 w 2511675"/>
                <a:gd name="connsiteY52" fmla="*/ 2636558 h 4015653"/>
                <a:gd name="connsiteX53" fmla="*/ 1439055 w 2511675"/>
                <a:gd name="connsiteY53" fmla="*/ 2576597 h 4015653"/>
                <a:gd name="connsiteX54" fmla="*/ 1364105 w 2511675"/>
                <a:gd name="connsiteY54" fmla="*/ 2696518 h 4015653"/>
                <a:gd name="connsiteX55" fmla="*/ 1289154 w 2511675"/>
                <a:gd name="connsiteY55" fmla="*/ 2981332 h 4015653"/>
                <a:gd name="connsiteX56" fmla="*/ 1304144 w 2511675"/>
                <a:gd name="connsiteY56" fmla="*/ 3461017 h 4015653"/>
                <a:gd name="connsiteX57" fmla="*/ 1334124 w 2511675"/>
                <a:gd name="connsiteY57" fmla="*/ 3955692 h 4015653"/>
                <a:gd name="connsiteX58" fmla="*/ 1394085 w 2511675"/>
                <a:gd name="connsiteY58" fmla="*/ 3970682 h 4015653"/>
                <a:gd name="connsiteX59" fmla="*/ 1274164 w 2511675"/>
                <a:gd name="connsiteY59" fmla="*/ 4015653 h 4015653"/>
                <a:gd name="connsiteX60" fmla="*/ 1244183 w 2511675"/>
                <a:gd name="connsiteY60" fmla="*/ 3685869 h 401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511675" h="4015653">
                  <a:moveTo>
                    <a:pt x="1229193" y="3970682"/>
                  </a:moveTo>
                  <a:lnTo>
                    <a:pt x="1229193" y="3970682"/>
                  </a:lnTo>
                  <a:lnTo>
                    <a:pt x="1184223" y="3191194"/>
                  </a:lnTo>
                  <a:lnTo>
                    <a:pt x="1229193" y="2696518"/>
                  </a:lnTo>
                  <a:lnTo>
                    <a:pt x="1044320" y="2724447"/>
                  </a:lnTo>
                  <a:lnTo>
                    <a:pt x="884439" y="3080106"/>
                  </a:lnTo>
                  <a:lnTo>
                    <a:pt x="746181" y="3114191"/>
                  </a:lnTo>
                  <a:lnTo>
                    <a:pt x="451349" y="2845395"/>
                  </a:lnTo>
                  <a:lnTo>
                    <a:pt x="284813" y="2801450"/>
                  </a:lnTo>
                  <a:lnTo>
                    <a:pt x="164891" y="2441686"/>
                  </a:lnTo>
                  <a:lnTo>
                    <a:pt x="284813" y="2336754"/>
                  </a:lnTo>
                  <a:lnTo>
                    <a:pt x="509665" y="2141882"/>
                  </a:lnTo>
                  <a:lnTo>
                    <a:pt x="599606" y="1902040"/>
                  </a:lnTo>
                  <a:lnTo>
                    <a:pt x="419724" y="1797109"/>
                  </a:lnTo>
                  <a:lnTo>
                    <a:pt x="179882" y="1647207"/>
                  </a:lnTo>
                  <a:lnTo>
                    <a:pt x="0" y="1617227"/>
                  </a:lnTo>
                  <a:lnTo>
                    <a:pt x="0" y="1362394"/>
                  </a:lnTo>
                  <a:lnTo>
                    <a:pt x="74951" y="1047600"/>
                  </a:lnTo>
                  <a:lnTo>
                    <a:pt x="179882" y="987640"/>
                  </a:lnTo>
                  <a:lnTo>
                    <a:pt x="374754" y="1079633"/>
                  </a:lnTo>
                  <a:lnTo>
                    <a:pt x="719528" y="1152532"/>
                  </a:lnTo>
                  <a:lnTo>
                    <a:pt x="824459" y="957659"/>
                  </a:lnTo>
                  <a:lnTo>
                    <a:pt x="834440" y="792426"/>
                  </a:lnTo>
                  <a:lnTo>
                    <a:pt x="592934" y="612201"/>
                  </a:lnTo>
                  <a:lnTo>
                    <a:pt x="629587" y="268112"/>
                  </a:lnTo>
                  <a:lnTo>
                    <a:pt x="1064301" y="298092"/>
                  </a:lnTo>
                  <a:lnTo>
                    <a:pt x="1092600" y="0"/>
                  </a:lnTo>
                  <a:lnTo>
                    <a:pt x="1364105" y="163181"/>
                  </a:lnTo>
                  <a:lnTo>
                    <a:pt x="1648918" y="343063"/>
                  </a:lnTo>
                  <a:lnTo>
                    <a:pt x="1738859" y="268112"/>
                  </a:lnTo>
                  <a:lnTo>
                    <a:pt x="1708878" y="492964"/>
                  </a:lnTo>
                  <a:lnTo>
                    <a:pt x="1618937" y="672846"/>
                  </a:lnTo>
                  <a:lnTo>
                    <a:pt x="1379095" y="1032610"/>
                  </a:lnTo>
                  <a:lnTo>
                    <a:pt x="1633928" y="1122551"/>
                  </a:lnTo>
                  <a:lnTo>
                    <a:pt x="1828800" y="1137541"/>
                  </a:lnTo>
                  <a:lnTo>
                    <a:pt x="2023672" y="1017620"/>
                  </a:lnTo>
                  <a:lnTo>
                    <a:pt x="2128603" y="1242473"/>
                  </a:lnTo>
                  <a:lnTo>
                    <a:pt x="2188564" y="1437345"/>
                  </a:lnTo>
                  <a:lnTo>
                    <a:pt x="2188564" y="1437345"/>
                  </a:lnTo>
                  <a:cubicBezTo>
                    <a:pt x="2174739" y="1469122"/>
                    <a:pt x="2146589" y="1588867"/>
                    <a:pt x="2105612" y="1628007"/>
                  </a:cubicBezTo>
                  <a:lnTo>
                    <a:pt x="1933731" y="1692177"/>
                  </a:lnTo>
                  <a:lnTo>
                    <a:pt x="2143593" y="2021961"/>
                  </a:lnTo>
                  <a:lnTo>
                    <a:pt x="2443396" y="1829824"/>
                  </a:lnTo>
                  <a:lnTo>
                    <a:pt x="2511675" y="2216149"/>
                  </a:lnTo>
                  <a:lnTo>
                    <a:pt x="2443396" y="2471666"/>
                  </a:lnTo>
                  <a:lnTo>
                    <a:pt x="2081951" y="2606577"/>
                  </a:lnTo>
                  <a:lnTo>
                    <a:pt x="2280168" y="2861410"/>
                  </a:lnTo>
                  <a:lnTo>
                    <a:pt x="2158583" y="2906381"/>
                  </a:lnTo>
                  <a:lnTo>
                    <a:pt x="2038662" y="2996322"/>
                  </a:lnTo>
                  <a:lnTo>
                    <a:pt x="1812145" y="3187773"/>
                  </a:lnTo>
                  <a:lnTo>
                    <a:pt x="1710524" y="3020488"/>
                  </a:lnTo>
                  <a:lnTo>
                    <a:pt x="1747177" y="2665170"/>
                  </a:lnTo>
                  <a:lnTo>
                    <a:pt x="1618937" y="2636558"/>
                  </a:lnTo>
                  <a:lnTo>
                    <a:pt x="1439055" y="2576597"/>
                  </a:lnTo>
                  <a:lnTo>
                    <a:pt x="1364105" y="2696518"/>
                  </a:lnTo>
                  <a:lnTo>
                    <a:pt x="1289154" y="2981332"/>
                  </a:lnTo>
                  <a:lnTo>
                    <a:pt x="1304144" y="3461017"/>
                  </a:lnTo>
                  <a:lnTo>
                    <a:pt x="1334124" y="3955692"/>
                  </a:lnTo>
                  <a:lnTo>
                    <a:pt x="1394085" y="3970682"/>
                  </a:lnTo>
                  <a:lnTo>
                    <a:pt x="1274164" y="4015653"/>
                  </a:lnTo>
                  <a:lnTo>
                    <a:pt x="1244183" y="3685869"/>
                  </a:lnTo>
                </a:path>
              </a:pathLst>
            </a:custGeom>
            <a:solidFill>
              <a:srgbClr val="DDD9C3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22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1.66667E-6 -0.00069 C 0.00851 0.00185 0.01736 0.00625 0.02639 0.00579 C 0.05625 0.00255 0.05295 -0.00324 0.07344 -0.01227 C 0.07882 -0.01481 0.0842 -0.01597 0.08959 -0.01829 L 0.15278 -0.01227 C 0.15955 -0.01157 0.16545 -0.00787 0.17188 -0.00648 L 0.21024 -1.11111E-6 L 0.34757 0.01806 C 0.35399 0.01991 0.36077 0.0206 0.36754 0.02384 C 0.36875 0.02454 0.37101 0.03009 0.37101 0.02894 L 0.37101 0.03009 " pathEditMode="relative" rAng="0" ptsTypes="AAAAAAAAAAAA">
                                      <p:cBhvr>
                                        <p:cTn id="6" dur="4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L -3.33333E-6 -0.00162 C 0.00903 0.00185 0.01841 0.00787 0.02795 0.00718 C 0.05973 0.00301 0.05591 -0.00486 0.07726 -0.01713 C 0.08334 -0.0206 0.08907 -0.02245 0.09445 -0.02546 L 0.16129 -0.01713 C 0.16771 -0.01597 0.17448 -0.01111 0.18125 -0.00926 L 0.2217 -0.00069 L 0.36667 0.02361 C 0.37361 0.02639 0.38056 0.02708 0.3875 0.03148 C 0.38855 0.03241 0.39115 0.03958 0.39115 0.03843 L 0.39115 0.03958 " pathEditMode="relative" rAng="0" ptsTypes="AAAAAAAAAAAA">
                                      <p:cBhvr>
                                        <p:cTn id="8" dur="4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7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2.77778E-7 -0.0007 C 0.01146 0.00255 0.02292 0.0081 0.03437 0.00718 C 0.07361 0.00301 0.0691 -0.00417 0.09566 -0.01551 C 0.1026 -0.01875 0.11007 -0.02037 0.11701 -0.02338 L 0.19913 -0.01551 C 0.20729 -0.01458 0.2158 -0.00995 0.22431 -0.00833 L 0.27448 7.40741E-7 L 0.45295 0.02268 C 0.46128 0.02523 0.47014 0.02593 0.47882 0.03009 C 0.48003 0.03102 0.48316 0.03773 0.48316 0.03657 L 0.48316 0.03773 " pathEditMode="relative" rAng="0" ptsTypes="AAAAAAAAAAAA">
                                      <p:cBhvr>
                                        <p:cTn id="10" dur="4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9" y="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1.34965 -0.00879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83" y="-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5.55556E-7 1.11111E-6 L -1.33056 -0.0025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2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4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158 -0.00925 L -1.34149 0.0132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65" y="11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4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66667E-6 -2.96296E-6 L -1.35521 0.01482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60" y="7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4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0087 0.00578 L -1.30018 -0.00463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65" y="-5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4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2.22222E-6 -2.22222E-6 L -1.31302 -0.00717 " pathEditMode="relative" rAng="0" ptsTypes="AA">
                                      <p:cBhvr>
                                        <p:cTn id="22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60" y="-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4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0243 -0.02292 L -1.28021 -0.03079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32" y="-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04 -0.08959 L -1.29357 -0.11297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81" y="-1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4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1684 0.12153 L -1.30313 0.1125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3" y="-4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-2.77778E-6 -7.40741E-7 L -0.54583 -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2.77778E-7 -2.22222E-6 L -0.54583 -2.22222E-6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4.44444E-6 -4.44444E-6 L -0.54584 -4.44444E-6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Motion origin="layout" path="M 8.33333E-7 0 L -0.54583 0 " pathEditMode="relative" rAng="0" ptsTypes="AA">
                                      <p:cBhvr>
                                        <p:cTn id="36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47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23 L -3.05556E-6 0.00046 C -0.01441 0.00023 -0.02899 -0.00046 -0.04357 -0.00046 C -0.09201 0.00023 -0.08663 0.00093 -0.12048 0.00255 C -0.12847 0.00278 -0.13715 0.00301 -0.14652 0.00347 L -0.24878 0.00255 C -0.26041 0.00208 -0.26979 0.00185 -0.28073 0.00139 L -0.34218 0.00023 L -0.56441 -0.00232 C -0.57534 -0.00255 -0.58611 -0.00278 -0.59687 -0.00324 C -0.59896 -0.00324 -0.60295 -0.00417 -0.60295 -0.00417 L -0.60295 -0.00417 " pathEditMode="relative" rAng="0" ptsTypes="AAAAAAAAAAAA">
                                      <p:cBhvr>
                                        <p:cTn id="64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-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4305 L -0.00573 0.04213 C -0.0191 0.0449 -0.03334 0.04953 -0.04705 0.0493 C -0.09323 0.0456 -0.08802 0.03935 -0.11979 0.02963 C -0.12778 0.02685 -0.13611 0.02546 -0.14462 0.02315 L -0.24254 0.02963 C -0.25278 0.03032 -0.26233 0.03426 -0.27223 0.03565 L -0.33125 0.04305 L -0.54289 0.0625 C -0.55278 0.06458 -0.56337 0.06528 -0.57379 0.06875 C -0.57552 0.06944 -0.57917 0.07569 -0.57917 0.0743 L -0.57917 0.07569 " pathEditMode="relative" rAng="0" ptsTypes="AAAAAAAAAAAA">
                                      <p:cBhvr>
                                        <p:cTn id="66" dur="8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62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16 L 1.38889E-6 0.00046 C -0.01372 0.00394 -0.02726 0.00995 -0.0408 0.0088 C -0.08698 0.00463 -0.0816 -0.00301 -0.11302 -0.01528 C -0.12136 -0.01875 -0.13021 -0.02037 -0.13837 -0.02338 L -0.23542 -0.01528 C -0.24479 -0.01412 -0.25486 -0.00926 -0.26476 -0.00764 L -0.32413 0.00116 L -0.5342 0.02546 C -0.5441 0.02801 -0.55452 0.02894 -0.56493 0.03333 C -0.56632 0.03426 -0.56997 0.04167 -0.56997 0.04005 L -0.56997 0.04167 " pathEditMode="relative" rAng="0" ptsTypes="AAAAAAAAAAAA">
                                      <p:cBhvr>
                                        <p:cTn id="68" dur="8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2" y="3527963"/>
            <a:ext cx="1872208" cy="1095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7" y="4261201"/>
            <a:ext cx="1872208" cy="1095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1" y="5244927"/>
            <a:ext cx="1872208" cy="1095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23536" y="195941"/>
            <a:ext cx="3130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ln>
                  <a:solidFill>
                    <a:srgbClr val="FFC000"/>
                  </a:solidFill>
                </a:ln>
                <a:solidFill>
                  <a:srgbClr val="514C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" panose="020B0604060402040206" pitchFamily="34" charset="0"/>
              </a:rPr>
              <a:t>TRY AGAIN!</a:t>
            </a:r>
            <a:endParaRPr lang="en-US" sz="7200" dirty="0">
              <a:ln>
                <a:solidFill>
                  <a:srgbClr val="FFC000"/>
                </a:solidFill>
              </a:ln>
              <a:solidFill>
                <a:srgbClr val="514C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rilledCheese BTN" panose="020B0604060402040206" pitchFamily="34" charset="0"/>
            </a:endParaRPr>
          </a:p>
        </p:txBody>
      </p:sp>
      <p:pic>
        <p:nvPicPr>
          <p:cNvPr id="14" name="Picture 13" descr="C:\Users\John\AppData\Local\Microsoft\Windows\INetCache\IE\GM0IAEH5\tree-oak400px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233" y="2274150"/>
            <a:ext cx="801167" cy="16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John\AppData\Local\Microsoft\Windows\INetCache\IE\GM0IAEH5\tree-oak400px[1]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3399" y="2587404"/>
            <a:ext cx="1061077" cy="19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16" y="12230"/>
            <a:ext cx="8900931" cy="6663506"/>
          </a:xfrm>
          <a:prstGeom prst="rect">
            <a:avLst/>
          </a:prstGeom>
        </p:spPr>
      </p:pic>
      <p:sp>
        <p:nvSpPr>
          <p:cNvPr id="16" name="Freeform: Shape 15">
            <a:hlinkClick r:id="" action="ppaction://hlinkshowjump?jump=previousslide"/>
          </p:cNvPr>
          <p:cNvSpPr/>
          <p:nvPr/>
        </p:nvSpPr>
        <p:spPr>
          <a:xfrm>
            <a:off x="3105658" y="4737165"/>
            <a:ext cx="1319134" cy="1109272"/>
          </a:xfrm>
          <a:custGeom>
            <a:avLst/>
            <a:gdLst>
              <a:gd name="connsiteX0" fmla="*/ 629587 w 1319134"/>
              <a:gd name="connsiteY0" fmla="*/ 119921 h 1109272"/>
              <a:gd name="connsiteX1" fmla="*/ 134911 w 1319134"/>
              <a:gd name="connsiteY1" fmla="*/ 59961 h 1109272"/>
              <a:gd name="connsiteX2" fmla="*/ 0 w 1319134"/>
              <a:gd name="connsiteY2" fmla="*/ 449705 h 1109272"/>
              <a:gd name="connsiteX3" fmla="*/ 269823 w 1319134"/>
              <a:gd name="connsiteY3" fmla="*/ 914400 h 1109272"/>
              <a:gd name="connsiteX4" fmla="*/ 914400 w 1319134"/>
              <a:gd name="connsiteY4" fmla="*/ 1109272 h 1109272"/>
              <a:gd name="connsiteX5" fmla="*/ 1304144 w 1319134"/>
              <a:gd name="connsiteY5" fmla="*/ 749508 h 1109272"/>
              <a:gd name="connsiteX6" fmla="*/ 1319134 w 1319134"/>
              <a:gd name="connsiteY6" fmla="*/ 209862 h 1109272"/>
              <a:gd name="connsiteX7" fmla="*/ 1064302 w 1319134"/>
              <a:gd name="connsiteY7" fmla="*/ 0 h 1109272"/>
              <a:gd name="connsiteX8" fmla="*/ 629587 w 1319134"/>
              <a:gd name="connsiteY8" fmla="*/ 119921 h 110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9134" h="1109272">
                <a:moveTo>
                  <a:pt x="629587" y="119921"/>
                </a:moveTo>
                <a:lnTo>
                  <a:pt x="134911" y="59961"/>
                </a:lnTo>
                <a:lnTo>
                  <a:pt x="0" y="449705"/>
                </a:lnTo>
                <a:lnTo>
                  <a:pt x="269823" y="914400"/>
                </a:lnTo>
                <a:lnTo>
                  <a:pt x="914400" y="1109272"/>
                </a:lnTo>
                <a:lnTo>
                  <a:pt x="1304144" y="749508"/>
                </a:lnTo>
                <a:lnTo>
                  <a:pt x="1319134" y="209862"/>
                </a:lnTo>
                <a:lnTo>
                  <a:pt x="1064302" y="0"/>
                </a:lnTo>
                <a:lnTo>
                  <a:pt x="629587" y="119921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514C2D"/>
                </a:solidFill>
                <a:latin typeface="GrilledCheese BTN" panose="020B0604060402040206" pitchFamily="34" charset="0"/>
              </a:rPr>
              <a:t>START</a:t>
            </a:r>
            <a:endParaRPr lang="en-US" dirty="0">
              <a:solidFill>
                <a:srgbClr val="514C2D"/>
              </a:solidFill>
              <a:latin typeface="GrilledCheese BTN" panose="020B0604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3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9</Words>
  <Application>Microsoft Office PowerPoint</Application>
  <PresentationFormat>On-screen Show (4:3)</PresentationFormat>
  <Paragraphs>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GrilledCheese BTN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90</cp:revision>
  <dcterms:created xsi:type="dcterms:W3CDTF">2017-01-27T11:26:51Z</dcterms:created>
  <dcterms:modified xsi:type="dcterms:W3CDTF">2017-02-20T20:48:11Z</dcterms:modified>
</cp:coreProperties>
</file>